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1" r:id="rId1"/>
  </p:sldMasterIdLst>
  <p:notesMasterIdLst>
    <p:notesMasterId r:id="rId32"/>
  </p:notesMasterIdLst>
  <p:sldIdLst>
    <p:sldId id="259" r:id="rId2"/>
    <p:sldId id="258" r:id="rId3"/>
    <p:sldId id="260" r:id="rId4"/>
    <p:sldId id="312" r:id="rId5"/>
    <p:sldId id="286" r:id="rId6"/>
    <p:sldId id="334" r:id="rId7"/>
    <p:sldId id="335" r:id="rId8"/>
    <p:sldId id="336" r:id="rId9"/>
    <p:sldId id="321" r:id="rId10"/>
    <p:sldId id="320" r:id="rId11"/>
    <p:sldId id="332" r:id="rId12"/>
    <p:sldId id="270" r:id="rId13"/>
    <p:sldId id="338" r:id="rId14"/>
    <p:sldId id="343" r:id="rId15"/>
    <p:sldId id="344" r:id="rId16"/>
    <p:sldId id="345" r:id="rId17"/>
    <p:sldId id="346" r:id="rId18"/>
    <p:sldId id="347" r:id="rId19"/>
    <p:sldId id="348" r:id="rId20"/>
    <p:sldId id="342" r:id="rId21"/>
    <p:sldId id="350" r:id="rId22"/>
    <p:sldId id="349" r:id="rId23"/>
    <p:sldId id="337" r:id="rId24"/>
    <p:sldId id="261" r:id="rId25"/>
    <p:sldId id="262" r:id="rId26"/>
    <p:sldId id="269" r:id="rId27"/>
    <p:sldId id="329" r:id="rId28"/>
    <p:sldId id="330" r:id="rId29"/>
    <p:sldId id="331" r:id="rId30"/>
    <p:sldId id="328" r:id="rId31"/>
  </p:sldIdLst>
  <p:sldSz cx="9144000" cy="5143500" type="screen16x9"/>
  <p:notesSz cx="6858000" cy="9144000"/>
  <p:embeddedFontLst>
    <p:embeddedFont>
      <p:font typeface="RocknRoll One" panose="020B0604020202020204" charset="-128"/>
      <p:regular r:id="rId33"/>
    </p:embeddedFont>
    <p:embeddedFont>
      <p:font typeface="Bebas Neue" panose="020B0604020202020204" charset="0"/>
      <p:regular r:id="rId34"/>
    </p:embeddedFont>
    <p:embeddedFont>
      <p:font typeface="Inria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558A4C"/>
    <a:srgbClr val="39460C"/>
    <a:srgbClr val="66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E485AB-6C5C-4001-BEAF-F0624DF2171A}">
  <a:tblStyle styleId="{E2E485AB-6C5C-4001-BEAF-F0624DF21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6"/>
        <p:cNvGrpSpPr/>
        <p:nvPr/>
      </p:nvGrpSpPr>
      <p:grpSpPr>
        <a:xfrm>
          <a:off x="0" y="0"/>
          <a:ext cx="0" cy="0"/>
          <a:chOff x="0" y="0"/>
          <a:chExt cx="0" cy="0"/>
        </a:xfrm>
      </p:grpSpPr>
      <p:sp>
        <p:nvSpPr>
          <p:cNvPr id="26887" name="Google Shape;26887;gf478a96ada_0_3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8" name="Google Shape;26888;gf478a96ada_0_3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91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82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883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01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5"/>
        <p:cNvGrpSpPr/>
        <p:nvPr/>
      </p:nvGrpSpPr>
      <p:grpSpPr>
        <a:xfrm>
          <a:off x="0" y="0"/>
          <a:ext cx="0" cy="0"/>
          <a:chOff x="0" y="0"/>
          <a:chExt cx="0" cy="0"/>
        </a:xfrm>
      </p:grpSpPr>
      <p:sp>
        <p:nvSpPr>
          <p:cNvPr id="27006" name="Google Shape;27006;gf478a96ada_0_5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7" name="Google Shape;27007;gf478a96ada_0_5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8"/>
        <p:cNvGrpSpPr/>
        <p:nvPr/>
      </p:nvGrpSpPr>
      <p:grpSpPr>
        <a:xfrm>
          <a:off x="0" y="0"/>
          <a:ext cx="0" cy="0"/>
          <a:chOff x="0" y="0"/>
          <a:chExt cx="0" cy="0"/>
        </a:xfrm>
      </p:grpSpPr>
      <p:sp>
        <p:nvSpPr>
          <p:cNvPr id="27079" name="Google Shape;27079;g13cfc46c6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0" name="Google Shape;27080;g13cfc46c6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73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10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37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0"/>
        <p:cNvGrpSpPr/>
        <p:nvPr/>
      </p:nvGrpSpPr>
      <p:grpSpPr>
        <a:xfrm>
          <a:off x="0" y="0"/>
          <a:ext cx="0" cy="0"/>
          <a:chOff x="0" y="0"/>
          <a:chExt cx="0" cy="0"/>
        </a:xfrm>
      </p:grpSpPr>
      <p:sp>
        <p:nvSpPr>
          <p:cNvPr id="26851" name="Google Shape;26851;gf478a96ada_0_2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52" name="Google Shape;26852;gf478a96ada_0_2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723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1"/>
        <p:cNvGrpSpPr/>
        <p:nvPr/>
      </p:nvGrpSpPr>
      <p:grpSpPr>
        <a:xfrm>
          <a:off x="0" y="0"/>
          <a:ext cx="0" cy="0"/>
          <a:chOff x="0" y="0"/>
          <a:chExt cx="0" cy="0"/>
        </a:xfrm>
      </p:grpSpPr>
      <p:sp>
        <p:nvSpPr>
          <p:cNvPr id="26972" name="Google Shape;26972;g13d2b0095be_0_13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3" name="Google Shape;26973;g13d2b0095be_0_13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8"/>
        <p:cNvGrpSpPr/>
        <p:nvPr/>
      </p:nvGrpSpPr>
      <p:grpSpPr>
        <a:xfrm>
          <a:off x="0" y="0"/>
          <a:ext cx="0" cy="0"/>
          <a:chOff x="0" y="0"/>
          <a:chExt cx="0" cy="0"/>
        </a:xfrm>
      </p:grpSpPr>
      <p:sp>
        <p:nvSpPr>
          <p:cNvPr id="27079" name="Google Shape;27079;g13cfc46c6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0" name="Google Shape;27080;g13cfc46c6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75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5"/>
        <p:cNvGrpSpPr/>
        <p:nvPr/>
      </p:nvGrpSpPr>
      <p:grpSpPr>
        <a:xfrm>
          <a:off x="0" y="0"/>
          <a:ext cx="0" cy="0"/>
          <a:chOff x="0" y="0"/>
          <a:chExt cx="0" cy="0"/>
        </a:xfrm>
      </p:grpSpPr>
      <p:grpSp>
        <p:nvGrpSpPr>
          <p:cNvPr id="666" name="Google Shape;666;p3"/>
          <p:cNvGrpSpPr/>
          <p:nvPr/>
        </p:nvGrpSpPr>
        <p:grpSpPr>
          <a:xfrm>
            <a:off x="-44372" y="-112096"/>
            <a:ext cx="9232744" cy="5367692"/>
            <a:chOff x="-36097" y="-112100"/>
            <a:chExt cx="9232744" cy="5367692"/>
          </a:xfrm>
        </p:grpSpPr>
        <p:sp>
          <p:nvSpPr>
            <p:cNvPr id="667" name="Google Shape;667;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03" name="Google Shape;1303;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4" name="Google Shape;1304;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5" name="Google Shape;1305;p3"/>
          <p:cNvGrpSpPr/>
          <p:nvPr/>
        </p:nvGrpSpPr>
        <p:grpSpPr>
          <a:xfrm flipH="1">
            <a:off x="544793" y="703532"/>
            <a:ext cx="170431" cy="208992"/>
            <a:chOff x="7314226" y="2364570"/>
            <a:chExt cx="170431" cy="208992"/>
          </a:xfrm>
        </p:grpSpPr>
        <p:sp>
          <p:nvSpPr>
            <p:cNvPr id="1306" name="Google Shape;1306;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3"/>
          <p:cNvGrpSpPr/>
          <p:nvPr/>
        </p:nvGrpSpPr>
        <p:grpSpPr>
          <a:xfrm>
            <a:off x="8156550" y="4419242"/>
            <a:ext cx="223981" cy="274679"/>
            <a:chOff x="7314226" y="2364570"/>
            <a:chExt cx="170431" cy="208992"/>
          </a:xfrm>
        </p:grpSpPr>
        <p:sp>
          <p:nvSpPr>
            <p:cNvPr id="1312" name="Google Shape;1312;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
          <p:cNvGrpSpPr/>
          <p:nvPr/>
        </p:nvGrpSpPr>
        <p:grpSpPr>
          <a:xfrm flipH="1">
            <a:off x="4004968" y="4596957"/>
            <a:ext cx="170431" cy="208992"/>
            <a:chOff x="7314226" y="2364570"/>
            <a:chExt cx="170431" cy="208992"/>
          </a:xfrm>
        </p:grpSpPr>
        <p:sp>
          <p:nvSpPr>
            <p:cNvPr id="1321" name="Google Shape;1321;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
          <p:cNvGrpSpPr/>
          <p:nvPr/>
        </p:nvGrpSpPr>
        <p:grpSpPr>
          <a:xfrm rot="-912564">
            <a:off x="7148927" y="-390548"/>
            <a:ext cx="2444135" cy="2043003"/>
            <a:chOff x="6958887" y="764236"/>
            <a:chExt cx="2003164" cy="1674404"/>
          </a:xfrm>
        </p:grpSpPr>
        <p:sp>
          <p:nvSpPr>
            <p:cNvPr id="1327" name="Google Shape;1327;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
          <p:cNvGrpSpPr/>
          <p:nvPr/>
        </p:nvGrpSpPr>
        <p:grpSpPr>
          <a:xfrm flipH="1">
            <a:off x="6494093" y="241895"/>
            <a:ext cx="170431" cy="208992"/>
            <a:chOff x="7314226" y="2364570"/>
            <a:chExt cx="170431" cy="208992"/>
          </a:xfrm>
        </p:grpSpPr>
        <p:sp>
          <p:nvSpPr>
            <p:cNvPr id="1333" name="Google Shape;133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
          <p:cNvGrpSpPr/>
          <p:nvPr/>
        </p:nvGrpSpPr>
        <p:grpSpPr>
          <a:xfrm flipH="1">
            <a:off x="8100252" y="-136990"/>
            <a:ext cx="967546" cy="4338932"/>
            <a:chOff x="4364227" y="363660"/>
            <a:chExt cx="967546" cy="4338932"/>
          </a:xfrm>
        </p:grpSpPr>
        <p:sp>
          <p:nvSpPr>
            <p:cNvPr id="1340" name="Google Shape;1340;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48"/>
        <p:cNvGrpSpPr/>
        <p:nvPr/>
      </p:nvGrpSpPr>
      <p:grpSpPr>
        <a:xfrm>
          <a:off x="0" y="0"/>
          <a:ext cx="0" cy="0"/>
          <a:chOff x="0" y="0"/>
          <a:chExt cx="0" cy="0"/>
        </a:xfrm>
      </p:grpSpPr>
      <p:grpSp>
        <p:nvGrpSpPr>
          <p:cNvPr id="8249" name="Google Shape;8249;p16"/>
          <p:cNvGrpSpPr/>
          <p:nvPr/>
        </p:nvGrpSpPr>
        <p:grpSpPr>
          <a:xfrm>
            <a:off x="-44372" y="-112096"/>
            <a:ext cx="9232744" cy="5367692"/>
            <a:chOff x="-36097" y="-112100"/>
            <a:chExt cx="9232744" cy="5367692"/>
          </a:xfrm>
        </p:grpSpPr>
        <p:sp>
          <p:nvSpPr>
            <p:cNvPr id="8250" name="Google Shape;8250;p1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1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1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1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1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1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1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1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5" name="Google Shape;8885;p16"/>
          <p:cNvSpPr txBox="1">
            <a:spLocks noGrp="1"/>
          </p:cNvSpPr>
          <p:nvPr>
            <p:ph type="title" hasCustomPrompt="1"/>
          </p:nvPr>
        </p:nvSpPr>
        <p:spPr>
          <a:xfrm>
            <a:off x="2092370" y="139393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6" name="Google Shape;8886;p16"/>
          <p:cNvSpPr txBox="1">
            <a:spLocks noGrp="1"/>
          </p:cNvSpPr>
          <p:nvPr>
            <p:ph type="subTitle" idx="1"/>
          </p:nvPr>
        </p:nvSpPr>
        <p:spPr>
          <a:xfrm>
            <a:off x="1239975" y="2368000"/>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7" name="Google Shape;8887;p16"/>
          <p:cNvSpPr txBox="1">
            <a:spLocks noGrp="1"/>
          </p:cNvSpPr>
          <p:nvPr>
            <p:ph type="title" idx="2" hasCustomPrompt="1"/>
          </p:nvPr>
        </p:nvSpPr>
        <p:spPr>
          <a:xfrm>
            <a:off x="6409120" y="140038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8" name="Google Shape;8888;p16"/>
          <p:cNvSpPr txBox="1">
            <a:spLocks noGrp="1"/>
          </p:cNvSpPr>
          <p:nvPr>
            <p:ph type="subTitle" idx="3"/>
          </p:nvPr>
        </p:nvSpPr>
        <p:spPr>
          <a:xfrm>
            <a:off x="5567625" y="2369575"/>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9" name="Google Shape;8889;p16"/>
          <p:cNvSpPr txBox="1">
            <a:spLocks noGrp="1"/>
          </p:cNvSpPr>
          <p:nvPr>
            <p:ph type="title" idx="4" hasCustomPrompt="1"/>
          </p:nvPr>
        </p:nvSpPr>
        <p:spPr>
          <a:xfrm>
            <a:off x="2083573"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0" name="Google Shape;8890;p16"/>
          <p:cNvSpPr txBox="1">
            <a:spLocks noGrp="1"/>
          </p:cNvSpPr>
          <p:nvPr>
            <p:ph type="subTitle" idx="5"/>
          </p:nvPr>
        </p:nvSpPr>
        <p:spPr>
          <a:xfrm>
            <a:off x="1239975" y="415545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1" name="Google Shape;8891;p16"/>
          <p:cNvSpPr txBox="1">
            <a:spLocks noGrp="1"/>
          </p:cNvSpPr>
          <p:nvPr>
            <p:ph type="title" idx="6" hasCustomPrompt="1"/>
          </p:nvPr>
        </p:nvSpPr>
        <p:spPr>
          <a:xfrm>
            <a:off x="6411225"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2" name="Google Shape;8892;p16"/>
          <p:cNvSpPr txBox="1">
            <a:spLocks noGrp="1"/>
          </p:cNvSpPr>
          <p:nvPr>
            <p:ph type="subTitle" idx="7"/>
          </p:nvPr>
        </p:nvSpPr>
        <p:spPr>
          <a:xfrm>
            <a:off x="5567625" y="415701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3" name="Google Shape;8893;p16"/>
          <p:cNvSpPr txBox="1">
            <a:spLocks noGrp="1"/>
          </p:cNvSpPr>
          <p:nvPr>
            <p:ph type="subTitle" idx="8"/>
          </p:nvPr>
        </p:nvSpPr>
        <p:spPr>
          <a:xfrm>
            <a:off x="1239975" y="2056825"/>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4" name="Google Shape;8894;p16"/>
          <p:cNvSpPr txBox="1">
            <a:spLocks noGrp="1"/>
          </p:cNvSpPr>
          <p:nvPr>
            <p:ph type="subTitle" idx="9"/>
          </p:nvPr>
        </p:nvSpPr>
        <p:spPr>
          <a:xfrm>
            <a:off x="5567625" y="2056848"/>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5" name="Google Shape;8895;p16"/>
          <p:cNvSpPr txBox="1">
            <a:spLocks noGrp="1"/>
          </p:cNvSpPr>
          <p:nvPr>
            <p:ph type="subTitle" idx="13"/>
          </p:nvPr>
        </p:nvSpPr>
        <p:spPr>
          <a:xfrm>
            <a:off x="1239975" y="3849150"/>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6" name="Google Shape;8896;p16"/>
          <p:cNvSpPr txBox="1">
            <a:spLocks noGrp="1"/>
          </p:cNvSpPr>
          <p:nvPr>
            <p:ph type="subTitle" idx="14"/>
          </p:nvPr>
        </p:nvSpPr>
        <p:spPr>
          <a:xfrm>
            <a:off x="5567625" y="3850549"/>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8897" name="Google Shape;8897;p16"/>
          <p:cNvSpPr txBox="1">
            <a:spLocks noGrp="1"/>
          </p:cNvSpPr>
          <p:nvPr>
            <p:ph type="title" idx="15"/>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98" name="Google Shape;8898;p16"/>
          <p:cNvGrpSpPr/>
          <p:nvPr/>
        </p:nvGrpSpPr>
        <p:grpSpPr>
          <a:xfrm>
            <a:off x="171876" y="1114682"/>
            <a:ext cx="170431" cy="208992"/>
            <a:chOff x="7314226" y="2364570"/>
            <a:chExt cx="170431" cy="208992"/>
          </a:xfrm>
        </p:grpSpPr>
        <p:sp>
          <p:nvSpPr>
            <p:cNvPr id="8899" name="Google Shape;889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3" name="Google Shape;8903;p16"/>
          <p:cNvSpPr/>
          <p:nvPr/>
        </p:nvSpPr>
        <p:spPr>
          <a:xfrm>
            <a:off x="526846" y="41827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6"/>
          <p:cNvSpPr/>
          <p:nvPr/>
        </p:nvSpPr>
        <p:spPr>
          <a:xfrm>
            <a:off x="303646" y="4606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6"/>
          <p:cNvSpPr/>
          <p:nvPr/>
        </p:nvSpPr>
        <p:spPr>
          <a:xfrm>
            <a:off x="1064525" y="4687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6"/>
          <p:cNvSpPr/>
          <p:nvPr/>
        </p:nvSpPr>
        <p:spPr>
          <a:xfrm>
            <a:off x="171884" y="16135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7" name="Google Shape;8907;p16"/>
          <p:cNvGrpSpPr/>
          <p:nvPr/>
        </p:nvGrpSpPr>
        <p:grpSpPr>
          <a:xfrm>
            <a:off x="290272" y="2215770"/>
            <a:ext cx="170431" cy="208992"/>
            <a:chOff x="7314226" y="2364570"/>
            <a:chExt cx="170431" cy="208992"/>
          </a:xfrm>
        </p:grpSpPr>
        <p:sp>
          <p:nvSpPr>
            <p:cNvPr id="8908" name="Google Shape;8908;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2" name="Google Shape;8912;p16"/>
          <p:cNvSpPr/>
          <p:nvPr/>
        </p:nvSpPr>
        <p:spPr>
          <a:xfrm>
            <a:off x="212284" y="27238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6"/>
          <p:cNvSpPr/>
          <p:nvPr/>
        </p:nvSpPr>
        <p:spPr>
          <a:xfrm>
            <a:off x="347325" y="32088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4" name="Google Shape;8914;p16"/>
          <p:cNvGrpSpPr/>
          <p:nvPr/>
        </p:nvGrpSpPr>
        <p:grpSpPr>
          <a:xfrm rot="-10038048">
            <a:off x="8145432" y="4296502"/>
            <a:ext cx="909625" cy="910298"/>
            <a:chOff x="7654583" y="1341698"/>
            <a:chExt cx="1103561" cy="1104377"/>
          </a:xfrm>
        </p:grpSpPr>
        <p:sp>
          <p:nvSpPr>
            <p:cNvPr id="8915" name="Google Shape;8915;p16"/>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6"/>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6"/>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6"/>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6"/>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6"/>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1" name="Google Shape;8921;p16"/>
          <p:cNvGrpSpPr/>
          <p:nvPr/>
        </p:nvGrpSpPr>
        <p:grpSpPr>
          <a:xfrm flipH="1">
            <a:off x="8564784" y="1378620"/>
            <a:ext cx="170431" cy="208992"/>
            <a:chOff x="7314226" y="2364570"/>
            <a:chExt cx="170431" cy="208992"/>
          </a:xfrm>
        </p:grpSpPr>
        <p:sp>
          <p:nvSpPr>
            <p:cNvPr id="8922" name="Google Shape;8922;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6" name="Google Shape;8926;p16"/>
          <p:cNvSpPr/>
          <p:nvPr/>
        </p:nvSpPr>
        <p:spPr>
          <a:xfrm flipH="1">
            <a:off x="8384850" y="19096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6"/>
          <p:cNvSpPr/>
          <p:nvPr/>
        </p:nvSpPr>
        <p:spPr>
          <a:xfrm flipH="1">
            <a:off x="8785010" y="24247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8" name="Google Shape;8928;p16"/>
          <p:cNvGrpSpPr/>
          <p:nvPr/>
        </p:nvGrpSpPr>
        <p:grpSpPr>
          <a:xfrm flipH="1">
            <a:off x="8671634" y="3026995"/>
            <a:ext cx="170431" cy="208992"/>
            <a:chOff x="7314226" y="2364570"/>
            <a:chExt cx="170431" cy="208992"/>
          </a:xfrm>
        </p:grpSpPr>
        <p:sp>
          <p:nvSpPr>
            <p:cNvPr id="8929" name="Google Shape;892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3" name="Google Shape;8933;p16"/>
          <p:cNvSpPr/>
          <p:nvPr/>
        </p:nvSpPr>
        <p:spPr>
          <a:xfrm flipH="1">
            <a:off x="8555450" y="36011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34"/>
        <p:cNvGrpSpPr/>
        <p:nvPr/>
      </p:nvGrpSpPr>
      <p:grpSpPr>
        <a:xfrm>
          <a:off x="0" y="0"/>
          <a:ext cx="0" cy="0"/>
          <a:chOff x="0" y="0"/>
          <a:chExt cx="0" cy="0"/>
        </a:xfrm>
      </p:grpSpPr>
      <p:grpSp>
        <p:nvGrpSpPr>
          <p:cNvPr id="10335" name="Google Shape;10335;p19"/>
          <p:cNvGrpSpPr/>
          <p:nvPr/>
        </p:nvGrpSpPr>
        <p:grpSpPr>
          <a:xfrm>
            <a:off x="-44372" y="-112096"/>
            <a:ext cx="9232744" cy="5367692"/>
            <a:chOff x="-36097" y="-112100"/>
            <a:chExt cx="9232744" cy="5367692"/>
          </a:xfrm>
        </p:grpSpPr>
        <p:sp>
          <p:nvSpPr>
            <p:cNvPr id="10336" name="Google Shape;10336;p1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1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1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1" name="Google Shape;10971;p19"/>
          <p:cNvSpPr txBox="1">
            <a:spLocks noGrp="1"/>
          </p:cNvSpPr>
          <p:nvPr>
            <p:ph type="subTitle" idx="1"/>
          </p:nvPr>
        </p:nvSpPr>
        <p:spPr>
          <a:xfrm>
            <a:off x="720000" y="2761100"/>
            <a:ext cx="2538900" cy="9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72" name="Google Shape;10972;p19"/>
          <p:cNvSpPr txBox="1">
            <a:spLocks noGrp="1"/>
          </p:cNvSpPr>
          <p:nvPr>
            <p:ph type="title"/>
          </p:nvPr>
        </p:nvSpPr>
        <p:spPr>
          <a:xfrm>
            <a:off x="715100" y="1800450"/>
            <a:ext cx="3058200" cy="90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73" name="Google Shape;10973;p19"/>
          <p:cNvGrpSpPr/>
          <p:nvPr/>
        </p:nvGrpSpPr>
        <p:grpSpPr>
          <a:xfrm>
            <a:off x="529029" y="-34124"/>
            <a:ext cx="303465" cy="1123270"/>
            <a:chOff x="529029" y="-34124"/>
            <a:chExt cx="303465" cy="1123270"/>
          </a:xfrm>
        </p:grpSpPr>
        <p:sp>
          <p:nvSpPr>
            <p:cNvPr id="10974" name="Google Shape;10974;p19"/>
            <p:cNvSpPr/>
            <p:nvPr/>
          </p:nvSpPr>
          <p:spPr>
            <a:xfrm flipH="1">
              <a:off x="603210" y="-34124"/>
              <a:ext cx="229284" cy="928799"/>
            </a:xfrm>
            <a:custGeom>
              <a:avLst/>
              <a:gdLst/>
              <a:ahLst/>
              <a:cxnLst/>
              <a:rect l="l" t="t" r="r" b="b"/>
              <a:pathLst>
                <a:path w="7687" h="31139" fill="none" extrusionOk="0">
                  <a:moveTo>
                    <a:pt x="1" y="0"/>
                  </a:moveTo>
                  <a:cubicBezTo>
                    <a:pt x="2233" y="7121"/>
                    <a:pt x="5765" y="18819"/>
                    <a:pt x="7687" y="31139"/>
                  </a:cubicBezTo>
                </a:path>
              </a:pathLst>
            </a:custGeom>
            <a:solidFill>
              <a:schemeClr val="lt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9"/>
            <p:cNvSpPr/>
            <p:nvPr/>
          </p:nvSpPr>
          <p:spPr>
            <a:xfrm flipH="1">
              <a:off x="611651" y="221436"/>
              <a:ext cx="203125" cy="383940"/>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9"/>
            <p:cNvSpPr/>
            <p:nvPr/>
          </p:nvSpPr>
          <p:spPr>
            <a:xfrm flipH="1">
              <a:off x="529029" y="704401"/>
              <a:ext cx="159339" cy="38474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7" name="Google Shape;10977;p19"/>
          <p:cNvSpPr/>
          <p:nvPr/>
        </p:nvSpPr>
        <p:spPr>
          <a:xfrm flipH="1">
            <a:off x="273609" y="-649392"/>
            <a:ext cx="306239" cy="2018576"/>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9"/>
          <p:cNvSpPr/>
          <p:nvPr/>
        </p:nvSpPr>
        <p:spPr>
          <a:xfrm>
            <a:off x="8586568" y="7971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9" name="Google Shape;10979;p19"/>
          <p:cNvGrpSpPr/>
          <p:nvPr/>
        </p:nvGrpSpPr>
        <p:grpSpPr>
          <a:xfrm>
            <a:off x="8761701" y="1093832"/>
            <a:ext cx="170431" cy="208992"/>
            <a:chOff x="7314226" y="2364570"/>
            <a:chExt cx="170431" cy="208992"/>
          </a:xfrm>
        </p:grpSpPr>
        <p:sp>
          <p:nvSpPr>
            <p:cNvPr id="10980" name="Google Shape;10980;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4" name="Google Shape;10984;p19"/>
          <p:cNvSpPr/>
          <p:nvPr/>
        </p:nvSpPr>
        <p:spPr>
          <a:xfrm>
            <a:off x="8866250" y="257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9"/>
          <p:cNvSpPr/>
          <p:nvPr/>
        </p:nvSpPr>
        <p:spPr>
          <a:xfrm>
            <a:off x="8563950" y="20710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6" name="Google Shape;10986;p19"/>
          <p:cNvGrpSpPr/>
          <p:nvPr/>
        </p:nvGrpSpPr>
        <p:grpSpPr>
          <a:xfrm>
            <a:off x="8848226" y="2533382"/>
            <a:ext cx="170431" cy="208992"/>
            <a:chOff x="7314226" y="2364570"/>
            <a:chExt cx="170431" cy="208992"/>
          </a:xfrm>
        </p:grpSpPr>
        <p:sp>
          <p:nvSpPr>
            <p:cNvPr id="10987" name="Google Shape;10987;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1" name="Google Shape;10991;p19"/>
          <p:cNvGrpSpPr/>
          <p:nvPr/>
        </p:nvGrpSpPr>
        <p:grpSpPr>
          <a:xfrm flipH="1">
            <a:off x="8650475" y="3025607"/>
            <a:ext cx="170431" cy="208992"/>
            <a:chOff x="7314226" y="2364570"/>
            <a:chExt cx="170431" cy="208992"/>
          </a:xfrm>
        </p:grpSpPr>
        <p:sp>
          <p:nvSpPr>
            <p:cNvPr id="10992" name="Google Shape;1099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6" name="Google Shape;10996;p19"/>
          <p:cNvSpPr/>
          <p:nvPr/>
        </p:nvSpPr>
        <p:spPr>
          <a:xfrm flipH="1">
            <a:off x="8767013" y="4002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7" name="Google Shape;10997;p19"/>
          <p:cNvGrpSpPr/>
          <p:nvPr/>
        </p:nvGrpSpPr>
        <p:grpSpPr>
          <a:xfrm flipH="1">
            <a:off x="8487750" y="4541357"/>
            <a:ext cx="170431" cy="208992"/>
            <a:chOff x="7314226" y="2364570"/>
            <a:chExt cx="170431" cy="208992"/>
          </a:xfrm>
        </p:grpSpPr>
        <p:sp>
          <p:nvSpPr>
            <p:cNvPr id="10998" name="Google Shape;1099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2" name="Google Shape;11002;p19"/>
          <p:cNvGrpSpPr/>
          <p:nvPr/>
        </p:nvGrpSpPr>
        <p:grpSpPr>
          <a:xfrm>
            <a:off x="880817" y="4324032"/>
            <a:ext cx="792576" cy="928730"/>
            <a:chOff x="980046" y="4157735"/>
            <a:chExt cx="953418" cy="1117202"/>
          </a:xfrm>
        </p:grpSpPr>
        <p:sp>
          <p:nvSpPr>
            <p:cNvPr id="11003" name="Google Shape;11003;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7" name="Google Shape;11007;p19"/>
          <p:cNvGrpSpPr/>
          <p:nvPr/>
        </p:nvGrpSpPr>
        <p:grpSpPr>
          <a:xfrm rot="-1099139">
            <a:off x="-69439" y="4004897"/>
            <a:ext cx="1205138" cy="1207147"/>
            <a:chOff x="120127" y="3982427"/>
            <a:chExt cx="1205165" cy="1207175"/>
          </a:xfrm>
        </p:grpSpPr>
        <p:sp>
          <p:nvSpPr>
            <p:cNvPr id="11008" name="Google Shape;11008;p19"/>
            <p:cNvSpPr/>
            <p:nvPr/>
          </p:nvSpPr>
          <p:spPr>
            <a:xfrm rot="2490538" flipH="1">
              <a:off x="388729" y="4060577"/>
              <a:ext cx="634076" cy="105087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9"/>
            <p:cNvSpPr/>
            <p:nvPr/>
          </p:nvSpPr>
          <p:spPr>
            <a:xfrm rot="2490538" flipH="1">
              <a:off x="697587" y="4286811"/>
              <a:ext cx="71421" cy="375669"/>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9"/>
            <p:cNvSpPr/>
            <p:nvPr/>
          </p:nvSpPr>
          <p:spPr>
            <a:xfrm rot="2490538" flipH="1">
              <a:off x="773678" y="4120849"/>
              <a:ext cx="474853" cy="411595"/>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9"/>
            <p:cNvSpPr/>
            <p:nvPr/>
          </p:nvSpPr>
          <p:spPr>
            <a:xfrm rot="2490538" flipH="1">
              <a:off x="963486" y="4223437"/>
              <a:ext cx="218113" cy="123441"/>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9"/>
            <p:cNvSpPr/>
            <p:nvPr/>
          </p:nvSpPr>
          <p:spPr>
            <a:xfrm rot="2490538" flipH="1">
              <a:off x="1109617" y="4176336"/>
              <a:ext cx="41933" cy="11099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9"/>
            <p:cNvSpPr/>
            <p:nvPr/>
          </p:nvSpPr>
          <p:spPr>
            <a:xfrm rot="2490538" flipH="1">
              <a:off x="798647" y="4159908"/>
              <a:ext cx="301949" cy="331523"/>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19"/>
          <p:cNvSpPr/>
          <p:nvPr/>
        </p:nvSpPr>
        <p:spPr>
          <a:xfrm flipH="1">
            <a:off x="273613" y="34644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19"/>
          <p:cNvGrpSpPr/>
          <p:nvPr/>
        </p:nvGrpSpPr>
        <p:grpSpPr>
          <a:xfrm rot="1222236" flipH="1">
            <a:off x="1804631" y="4535600"/>
            <a:ext cx="627502" cy="735404"/>
            <a:chOff x="980046" y="4157735"/>
            <a:chExt cx="953418" cy="1117202"/>
          </a:xfrm>
        </p:grpSpPr>
        <p:sp>
          <p:nvSpPr>
            <p:cNvPr id="11016" name="Google Shape;11016;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19"/>
          <p:cNvGrpSpPr/>
          <p:nvPr/>
        </p:nvGrpSpPr>
        <p:grpSpPr>
          <a:xfrm rot="-900029">
            <a:off x="2503047" y="4621289"/>
            <a:ext cx="453452" cy="531457"/>
            <a:chOff x="980046" y="4157735"/>
            <a:chExt cx="953418" cy="1117202"/>
          </a:xfrm>
        </p:grpSpPr>
        <p:sp>
          <p:nvSpPr>
            <p:cNvPr id="11021" name="Google Shape;11021;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19"/>
          <p:cNvGrpSpPr/>
          <p:nvPr/>
        </p:nvGrpSpPr>
        <p:grpSpPr>
          <a:xfrm flipH="1">
            <a:off x="103200" y="2902507"/>
            <a:ext cx="170431" cy="208992"/>
            <a:chOff x="7314226" y="2364570"/>
            <a:chExt cx="170431" cy="208992"/>
          </a:xfrm>
        </p:grpSpPr>
        <p:sp>
          <p:nvSpPr>
            <p:cNvPr id="11026" name="Google Shape;1102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0" name="Google Shape;11030;p19"/>
          <p:cNvSpPr/>
          <p:nvPr/>
        </p:nvSpPr>
        <p:spPr>
          <a:xfrm>
            <a:off x="3169293" y="4563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1" name="Google Shape;11031;p19"/>
          <p:cNvGrpSpPr/>
          <p:nvPr/>
        </p:nvGrpSpPr>
        <p:grpSpPr>
          <a:xfrm flipH="1">
            <a:off x="3533800" y="4747432"/>
            <a:ext cx="170431" cy="208992"/>
            <a:chOff x="7314226" y="2364570"/>
            <a:chExt cx="170431" cy="208992"/>
          </a:xfrm>
        </p:grpSpPr>
        <p:sp>
          <p:nvSpPr>
            <p:cNvPr id="11032" name="Google Shape;1103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6" name="Google Shape;11036;p19"/>
          <p:cNvSpPr/>
          <p:nvPr/>
        </p:nvSpPr>
        <p:spPr>
          <a:xfrm>
            <a:off x="199388" y="19907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7" name="Google Shape;11037;p19"/>
          <p:cNvGrpSpPr/>
          <p:nvPr/>
        </p:nvGrpSpPr>
        <p:grpSpPr>
          <a:xfrm>
            <a:off x="483663" y="2453082"/>
            <a:ext cx="170431" cy="208992"/>
            <a:chOff x="7314226" y="2364570"/>
            <a:chExt cx="170431" cy="208992"/>
          </a:xfrm>
        </p:grpSpPr>
        <p:sp>
          <p:nvSpPr>
            <p:cNvPr id="11038" name="Google Shape;1103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19"/>
          <p:cNvSpPr/>
          <p:nvPr/>
        </p:nvSpPr>
        <p:spPr>
          <a:xfrm>
            <a:off x="449043" y="1687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9"/>
          <p:cNvSpPr/>
          <p:nvPr/>
        </p:nvSpPr>
        <p:spPr>
          <a:xfrm>
            <a:off x="8090643" y="480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9"/>
          <p:cNvSpPr/>
          <p:nvPr/>
        </p:nvSpPr>
        <p:spPr>
          <a:xfrm>
            <a:off x="1490421" y="467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5" name="Google Shape;11045;p19"/>
          <p:cNvGrpSpPr/>
          <p:nvPr/>
        </p:nvGrpSpPr>
        <p:grpSpPr>
          <a:xfrm>
            <a:off x="2053601" y="635832"/>
            <a:ext cx="170431" cy="208992"/>
            <a:chOff x="7314226" y="2364570"/>
            <a:chExt cx="170431" cy="208992"/>
          </a:xfrm>
        </p:grpSpPr>
        <p:sp>
          <p:nvSpPr>
            <p:cNvPr id="11046" name="Google Shape;1104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0" name="Google Shape;11050;p19"/>
          <p:cNvSpPr/>
          <p:nvPr/>
        </p:nvSpPr>
        <p:spPr>
          <a:xfrm>
            <a:off x="2569943" y="1023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9"/>
          <p:cNvSpPr/>
          <p:nvPr/>
        </p:nvSpPr>
        <p:spPr>
          <a:xfrm>
            <a:off x="3214875" y="438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2" name="Google Shape;11052;p19"/>
          <p:cNvGrpSpPr/>
          <p:nvPr/>
        </p:nvGrpSpPr>
        <p:grpSpPr>
          <a:xfrm>
            <a:off x="3727476" y="659107"/>
            <a:ext cx="170431" cy="208992"/>
            <a:chOff x="7314226" y="2364570"/>
            <a:chExt cx="170431" cy="208992"/>
          </a:xfrm>
        </p:grpSpPr>
        <p:sp>
          <p:nvSpPr>
            <p:cNvPr id="11053" name="Google Shape;11053;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19"/>
          <p:cNvGrpSpPr/>
          <p:nvPr/>
        </p:nvGrpSpPr>
        <p:grpSpPr>
          <a:xfrm>
            <a:off x="4336751" y="384845"/>
            <a:ext cx="170431" cy="208992"/>
            <a:chOff x="7314226" y="2364570"/>
            <a:chExt cx="170431" cy="208992"/>
          </a:xfrm>
        </p:grpSpPr>
        <p:sp>
          <p:nvSpPr>
            <p:cNvPr id="11058" name="Google Shape;1105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2" name="Google Shape;11062;p19"/>
          <p:cNvSpPr/>
          <p:nvPr/>
        </p:nvSpPr>
        <p:spPr>
          <a:xfrm>
            <a:off x="5046768" y="4669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3" name="Google Shape;11063;p19"/>
          <p:cNvGrpSpPr/>
          <p:nvPr/>
        </p:nvGrpSpPr>
        <p:grpSpPr>
          <a:xfrm rot="10800000">
            <a:off x="7613614" y="614325"/>
            <a:ext cx="170431" cy="208992"/>
            <a:chOff x="7314226" y="2364570"/>
            <a:chExt cx="170431" cy="208992"/>
          </a:xfrm>
        </p:grpSpPr>
        <p:sp>
          <p:nvSpPr>
            <p:cNvPr id="11064" name="Google Shape;11064;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8" name="Google Shape;11068;p19"/>
          <p:cNvSpPr/>
          <p:nvPr/>
        </p:nvSpPr>
        <p:spPr>
          <a:xfrm rot="10800000">
            <a:off x="7178096" y="422147"/>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9"/>
          <p:cNvSpPr/>
          <p:nvPr/>
        </p:nvSpPr>
        <p:spPr>
          <a:xfrm rot="10800000">
            <a:off x="6371128" y="919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0" name="Google Shape;11070;p19"/>
          <p:cNvGrpSpPr/>
          <p:nvPr/>
        </p:nvGrpSpPr>
        <p:grpSpPr>
          <a:xfrm rot="10800000">
            <a:off x="5939739" y="667250"/>
            <a:ext cx="170431" cy="208992"/>
            <a:chOff x="7314226" y="2364570"/>
            <a:chExt cx="170431" cy="208992"/>
          </a:xfrm>
        </p:grpSpPr>
        <p:sp>
          <p:nvSpPr>
            <p:cNvPr id="11071" name="Google Shape;11071;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5" name="Google Shape;11075;p19"/>
          <p:cNvGrpSpPr/>
          <p:nvPr/>
        </p:nvGrpSpPr>
        <p:grpSpPr>
          <a:xfrm rot="10800000">
            <a:off x="5330464" y="941512"/>
            <a:ext cx="170431" cy="208992"/>
            <a:chOff x="7314226" y="2364570"/>
            <a:chExt cx="170431" cy="208992"/>
          </a:xfrm>
        </p:grpSpPr>
        <p:sp>
          <p:nvSpPr>
            <p:cNvPr id="11076" name="Google Shape;1107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0" name="Google Shape;11080;p19"/>
          <p:cNvSpPr/>
          <p:nvPr/>
        </p:nvSpPr>
        <p:spPr>
          <a:xfrm rot="10800000">
            <a:off x="4701271" y="978822"/>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882"/>
        <p:cNvGrpSpPr/>
        <p:nvPr/>
      </p:nvGrpSpPr>
      <p:grpSpPr>
        <a:xfrm>
          <a:off x="0" y="0"/>
          <a:ext cx="0" cy="0"/>
          <a:chOff x="0" y="0"/>
          <a:chExt cx="0" cy="0"/>
        </a:xfrm>
      </p:grpSpPr>
      <p:grpSp>
        <p:nvGrpSpPr>
          <p:cNvPr id="13883" name="Google Shape;13883;p24"/>
          <p:cNvGrpSpPr/>
          <p:nvPr/>
        </p:nvGrpSpPr>
        <p:grpSpPr>
          <a:xfrm>
            <a:off x="-44372" y="-112096"/>
            <a:ext cx="9232744" cy="5367692"/>
            <a:chOff x="-36097" y="-112100"/>
            <a:chExt cx="9232744" cy="5367692"/>
          </a:xfrm>
        </p:grpSpPr>
        <p:sp>
          <p:nvSpPr>
            <p:cNvPr id="13884" name="Google Shape;13884;p2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9" name="Google Shape;14519;p24"/>
          <p:cNvSpPr txBox="1">
            <a:spLocks noGrp="1"/>
          </p:cNvSpPr>
          <p:nvPr>
            <p:ph type="subTitle" idx="1"/>
          </p:nvPr>
        </p:nvSpPr>
        <p:spPr>
          <a:xfrm>
            <a:off x="1016400" y="2892425"/>
            <a:ext cx="16023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0" name="Google Shape;14520;p24"/>
          <p:cNvSpPr txBox="1">
            <a:spLocks noGrp="1"/>
          </p:cNvSpPr>
          <p:nvPr>
            <p:ph type="subTitle" idx="2"/>
          </p:nvPr>
        </p:nvSpPr>
        <p:spPr>
          <a:xfrm>
            <a:off x="1016400" y="3198550"/>
            <a:ext cx="16023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1" name="Google Shape;14521;p24"/>
          <p:cNvSpPr txBox="1">
            <a:spLocks noGrp="1"/>
          </p:cNvSpPr>
          <p:nvPr>
            <p:ph type="subTitle" idx="3"/>
          </p:nvPr>
        </p:nvSpPr>
        <p:spPr>
          <a:xfrm>
            <a:off x="3700200" y="3198566"/>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2" name="Google Shape;14522;p24"/>
          <p:cNvSpPr txBox="1">
            <a:spLocks noGrp="1"/>
          </p:cNvSpPr>
          <p:nvPr>
            <p:ph type="subTitle" idx="4"/>
          </p:nvPr>
        </p:nvSpPr>
        <p:spPr>
          <a:xfrm>
            <a:off x="6384000" y="3198550"/>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3" name="Google Shape;14523;p24"/>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24" name="Google Shape;14524;p24"/>
          <p:cNvSpPr txBox="1">
            <a:spLocks noGrp="1"/>
          </p:cNvSpPr>
          <p:nvPr>
            <p:ph type="subTitle" idx="5"/>
          </p:nvPr>
        </p:nvSpPr>
        <p:spPr>
          <a:xfrm>
            <a:off x="37002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sp>
        <p:nvSpPr>
          <p:cNvPr id="14525" name="Google Shape;14525;p24"/>
          <p:cNvSpPr txBox="1">
            <a:spLocks noGrp="1"/>
          </p:cNvSpPr>
          <p:nvPr>
            <p:ph type="subTitle" idx="6"/>
          </p:nvPr>
        </p:nvSpPr>
        <p:spPr>
          <a:xfrm>
            <a:off x="63840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1800"/>
              <a:buFont typeface="RocknRoll One"/>
              <a:buNone/>
              <a:defRPr sz="1800">
                <a:solidFill>
                  <a:schemeClr val="dk2"/>
                </a:solidFill>
                <a:latin typeface="RocknRoll One"/>
                <a:ea typeface="RocknRoll One"/>
                <a:cs typeface="RocknRoll One"/>
                <a:sym typeface="RocknRoll One"/>
              </a:defRPr>
            </a:lvl9pPr>
          </a:lstStyle>
          <a:p>
            <a:endParaRPr/>
          </a:p>
        </p:txBody>
      </p:sp>
      <p:grpSp>
        <p:nvGrpSpPr>
          <p:cNvPr id="14526" name="Google Shape;14526;p24"/>
          <p:cNvGrpSpPr/>
          <p:nvPr/>
        </p:nvGrpSpPr>
        <p:grpSpPr>
          <a:xfrm>
            <a:off x="8472880" y="3804994"/>
            <a:ext cx="647340" cy="672912"/>
            <a:chOff x="8472880" y="3804994"/>
            <a:chExt cx="647340" cy="672912"/>
          </a:xfrm>
        </p:grpSpPr>
        <p:sp>
          <p:nvSpPr>
            <p:cNvPr id="14527" name="Google Shape;14527;p24"/>
            <p:cNvSpPr/>
            <p:nvPr/>
          </p:nvSpPr>
          <p:spPr>
            <a:xfrm rot="-4356141">
              <a:off x="8548623" y="3933880"/>
              <a:ext cx="575094" cy="41514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4"/>
            <p:cNvSpPr/>
            <p:nvPr/>
          </p:nvSpPr>
          <p:spPr>
            <a:xfrm rot="-4356141">
              <a:off x="8631414" y="4057005"/>
              <a:ext cx="324145" cy="168936"/>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4"/>
            <p:cNvSpPr/>
            <p:nvPr/>
          </p:nvSpPr>
          <p:spPr>
            <a:xfrm rot="-4356141">
              <a:off x="8783775" y="4150289"/>
              <a:ext cx="64818" cy="38888"/>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4"/>
            <p:cNvSpPr/>
            <p:nvPr/>
          </p:nvSpPr>
          <p:spPr>
            <a:xfrm rot="-4356141">
              <a:off x="8817472" y="4147753"/>
              <a:ext cx="41850" cy="7418"/>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4"/>
            <p:cNvSpPr/>
            <p:nvPr/>
          </p:nvSpPr>
          <p:spPr>
            <a:xfrm rot="-4356141">
              <a:off x="8475860" y="4152168"/>
              <a:ext cx="111467" cy="8812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4"/>
            <p:cNvSpPr/>
            <p:nvPr/>
          </p:nvSpPr>
          <p:spPr>
            <a:xfrm rot="-4356141">
              <a:off x="8558991" y="4080724"/>
              <a:ext cx="49268" cy="60266"/>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3" name="Google Shape;14533;p24"/>
          <p:cNvSpPr/>
          <p:nvPr/>
        </p:nvSpPr>
        <p:spPr>
          <a:xfrm>
            <a:off x="8732425" y="2175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4" name="Google Shape;14534;p24"/>
          <p:cNvGrpSpPr/>
          <p:nvPr/>
        </p:nvGrpSpPr>
        <p:grpSpPr>
          <a:xfrm>
            <a:off x="7316500" y="4169663"/>
            <a:ext cx="1077204" cy="1029884"/>
            <a:chOff x="7316500" y="4169663"/>
            <a:chExt cx="1077204" cy="1029884"/>
          </a:xfrm>
        </p:grpSpPr>
        <p:sp>
          <p:nvSpPr>
            <p:cNvPr id="14535" name="Google Shape;14535;p24"/>
            <p:cNvSpPr/>
            <p:nvPr/>
          </p:nvSpPr>
          <p:spPr>
            <a:xfrm rot="-2093510" flipH="1">
              <a:off x="7429083" y="4353910"/>
              <a:ext cx="852038" cy="661389"/>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4"/>
            <p:cNvSpPr/>
            <p:nvPr/>
          </p:nvSpPr>
          <p:spPr>
            <a:xfrm rot="-2093510" flipH="1">
              <a:off x="7626435" y="4507945"/>
              <a:ext cx="443237" cy="354926"/>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4"/>
            <p:cNvSpPr/>
            <p:nvPr/>
          </p:nvSpPr>
          <p:spPr>
            <a:xfrm rot="-2093510" flipH="1">
              <a:off x="7844077" y="4605096"/>
              <a:ext cx="80264" cy="60667"/>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4"/>
            <p:cNvSpPr/>
            <p:nvPr/>
          </p:nvSpPr>
          <p:spPr>
            <a:xfrm rot="-2093510" flipH="1">
              <a:off x="7802045" y="4667399"/>
              <a:ext cx="61622" cy="36789"/>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4"/>
            <p:cNvSpPr/>
            <p:nvPr/>
          </p:nvSpPr>
          <p:spPr>
            <a:xfrm rot="-2093510" flipH="1">
              <a:off x="7406310" y="4562362"/>
              <a:ext cx="142823" cy="91707"/>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24"/>
          <p:cNvGrpSpPr/>
          <p:nvPr/>
        </p:nvGrpSpPr>
        <p:grpSpPr>
          <a:xfrm>
            <a:off x="8040026" y="231432"/>
            <a:ext cx="170431" cy="208992"/>
            <a:chOff x="7314226" y="2364570"/>
            <a:chExt cx="170431" cy="208992"/>
          </a:xfrm>
        </p:grpSpPr>
        <p:sp>
          <p:nvSpPr>
            <p:cNvPr id="14541" name="Google Shape;14541;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5" name="Google Shape;14545;p24"/>
          <p:cNvGrpSpPr/>
          <p:nvPr/>
        </p:nvGrpSpPr>
        <p:grpSpPr>
          <a:xfrm>
            <a:off x="354276" y="2785782"/>
            <a:ext cx="170431" cy="208992"/>
            <a:chOff x="7314226" y="2364570"/>
            <a:chExt cx="170431" cy="208992"/>
          </a:xfrm>
        </p:grpSpPr>
        <p:sp>
          <p:nvSpPr>
            <p:cNvPr id="14546" name="Google Shape;14546;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0" name="Google Shape;14550;p24"/>
          <p:cNvSpPr/>
          <p:nvPr/>
        </p:nvSpPr>
        <p:spPr>
          <a:xfrm>
            <a:off x="188468" y="3121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4"/>
          <p:cNvSpPr/>
          <p:nvPr/>
        </p:nvSpPr>
        <p:spPr>
          <a:xfrm>
            <a:off x="325275" y="36903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2" name="Google Shape;14552;p24"/>
          <p:cNvGrpSpPr/>
          <p:nvPr/>
        </p:nvGrpSpPr>
        <p:grpSpPr>
          <a:xfrm>
            <a:off x="76801" y="4303457"/>
            <a:ext cx="170431" cy="208992"/>
            <a:chOff x="7314226" y="2364570"/>
            <a:chExt cx="170431" cy="208992"/>
          </a:xfrm>
        </p:grpSpPr>
        <p:sp>
          <p:nvSpPr>
            <p:cNvPr id="14553" name="Google Shape;1455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7" name="Google Shape;14557;p24"/>
          <p:cNvSpPr/>
          <p:nvPr/>
        </p:nvSpPr>
        <p:spPr>
          <a:xfrm>
            <a:off x="178825" y="2270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4"/>
          <p:cNvSpPr/>
          <p:nvPr/>
        </p:nvSpPr>
        <p:spPr>
          <a:xfrm>
            <a:off x="797550" y="4712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8">
  <p:cSld name="TITLE_ONLY_1_1_1_1_2">
    <p:spTree>
      <p:nvGrpSpPr>
        <p:cNvPr id="1" name="Shape 19982"/>
        <p:cNvGrpSpPr/>
        <p:nvPr/>
      </p:nvGrpSpPr>
      <p:grpSpPr>
        <a:xfrm>
          <a:off x="0" y="0"/>
          <a:ext cx="0" cy="0"/>
          <a:chOff x="0" y="0"/>
          <a:chExt cx="0" cy="0"/>
        </a:xfrm>
      </p:grpSpPr>
      <p:grpSp>
        <p:nvGrpSpPr>
          <p:cNvPr id="19983" name="Google Shape;19983;p33"/>
          <p:cNvGrpSpPr/>
          <p:nvPr/>
        </p:nvGrpSpPr>
        <p:grpSpPr>
          <a:xfrm>
            <a:off x="-44372" y="-112096"/>
            <a:ext cx="9232744" cy="5367692"/>
            <a:chOff x="-36097" y="-112100"/>
            <a:chExt cx="9232744" cy="5367692"/>
          </a:xfrm>
        </p:grpSpPr>
        <p:sp>
          <p:nvSpPr>
            <p:cNvPr id="19984" name="Google Shape;19984;p3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3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3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3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3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3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3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3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3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3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3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3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3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3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3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3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3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3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3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3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3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3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3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3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3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3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3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3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3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3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3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3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3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3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3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3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3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3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3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3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3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3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3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3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3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3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3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3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3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3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3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3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3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3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3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3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3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3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3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3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3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3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3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3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3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3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3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3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3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3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3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3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3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3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3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3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3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3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3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3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3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3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3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3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3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3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3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3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3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3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3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3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3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3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3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3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3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3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3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3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3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3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3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3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3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3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3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3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3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3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3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3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3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3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3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3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3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3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3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3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3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3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3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3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3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3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3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3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3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3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3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3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3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3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3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3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9" name="Google Shape;20619;p33"/>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620" name="Google Shape;20620;p33"/>
          <p:cNvGrpSpPr/>
          <p:nvPr/>
        </p:nvGrpSpPr>
        <p:grpSpPr>
          <a:xfrm>
            <a:off x="250726" y="-507175"/>
            <a:ext cx="343093" cy="2138992"/>
            <a:chOff x="4842737" y="1623629"/>
            <a:chExt cx="472971" cy="2948300"/>
          </a:xfrm>
        </p:grpSpPr>
        <p:sp>
          <p:nvSpPr>
            <p:cNvPr id="20621" name="Google Shape;20621;p33"/>
            <p:cNvSpPr/>
            <p:nvPr/>
          </p:nvSpPr>
          <p:spPr>
            <a:xfrm>
              <a:off x="4883126" y="2572091"/>
              <a:ext cx="397401" cy="440419"/>
            </a:xfrm>
            <a:custGeom>
              <a:avLst/>
              <a:gdLst/>
              <a:ahLst/>
              <a:cxnLst/>
              <a:rect l="l" t="t" r="r" b="b"/>
              <a:pathLst>
                <a:path w="8619" h="9552" fill="none" extrusionOk="0">
                  <a:moveTo>
                    <a:pt x="8619" y="9551"/>
                  </a:moveTo>
                  <a:lnTo>
                    <a:pt x="4239" y="0"/>
                  </a:lnTo>
                  <a:lnTo>
                    <a:pt x="1" y="955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3"/>
            <p:cNvSpPr/>
            <p:nvPr/>
          </p:nvSpPr>
          <p:spPr>
            <a:xfrm>
              <a:off x="5078573" y="1623629"/>
              <a:ext cx="46" cy="948523"/>
            </a:xfrm>
            <a:custGeom>
              <a:avLst/>
              <a:gdLst/>
              <a:ahLst/>
              <a:cxnLst/>
              <a:rect l="l" t="t" r="r" b="b"/>
              <a:pathLst>
                <a:path w="1" h="20572" fill="none" extrusionOk="0">
                  <a:moveTo>
                    <a:pt x="0" y="20571"/>
                  </a:moveTo>
                  <a:lnTo>
                    <a:pt x="0"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3"/>
            <p:cNvSpPr/>
            <p:nvPr/>
          </p:nvSpPr>
          <p:spPr>
            <a:xfrm>
              <a:off x="4871415" y="3030669"/>
              <a:ext cx="415659" cy="932893"/>
            </a:xfrm>
            <a:custGeom>
              <a:avLst/>
              <a:gdLst/>
              <a:ahLst/>
              <a:cxnLst/>
              <a:rect l="l" t="t" r="r" b="b"/>
              <a:pathLst>
                <a:path w="9015" h="20233" extrusionOk="0">
                  <a:moveTo>
                    <a:pt x="0" y="1"/>
                  </a:moveTo>
                  <a:lnTo>
                    <a:pt x="0" y="20232"/>
                  </a:lnTo>
                  <a:lnTo>
                    <a:pt x="9014" y="20232"/>
                  </a:lnTo>
                  <a:lnTo>
                    <a:pt x="9014"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3"/>
            <p:cNvSpPr/>
            <p:nvPr/>
          </p:nvSpPr>
          <p:spPr>
            <a:xfrm>
              <a:off x="4950903" y="3209148"/>
              <a:ext cx="256680" cy="575929"/>
            </a:xfrm>
            <a:custGeom>
              <a:avLst/>
              <a:gdLst/>
              <a:ahLst/>
              <a:cxnLst/>
              <a:rect l="l" t="t" r="r" b="b"/>
              <a:pathLst>
                <a:path w="5567" h="12491" extrusionOk="0">
                  <a:moveTo>
                    <a:pt x="0" y="1"/>
                  </a:moveTo>
                  <a:lnTo>
                    <a:pt x="0" y="12490"/>
                  </a:lnTo>
                  <a:lnTo>
                    <a:pt x="5567" y="12490"/>
                  </a:ln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3"/>
            <p:cNvSpPr/>
            <p:nvPr/>
          </p:nvSpPr>
          <p:spPr>
            <a:xfrm>
              <a:off x="4868787" y="3970001"/>
              <a:ext cx="422160" cy="226757"/>
            </a:xfrm>
            <a:custGeom>
              <a:avLst/>
              <a:gdLst/>
              <a:ahLst/>
              <a:cxnLst/>
              <a:rect l="l" t="t" r="r" b="b"/>
              <a:pathLst>
                <a:path w="9156" h="4918" fill="none" extrusionOk="0">
                  <a:moveTo>
                    <a:pt x="4578" y="4917"/>
                  </a:moveTo>
                  <a:lnTo>
                    <a:pt x="1" y="1"/>
                  </a:lnTo>
                  <a:lnTo>
                    <a:pt x="4578" y="1"/>
                  </a:lnTo>
                  <a:lnTo>
                    <a:pt x="9156"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3"/>
            <p:cNvSpPr/>
            <p:nvPr/>
          </p:nvSpPr>
          <p:spPr>
            <a:xfrm>
              <a:off x="4842737" y="2996780"/>
              <a:ext cx="472971" cy="49566"/>
            </a:xfrm>
            <a:custGeom>
              <a:avLst/>
              <a:gdLst/>
              <a:ahLst/>
              <a:cxnLst/>
              <a:rect l="l" t="t" r="r" b="b"/>
              <a:pathLst>
                <a:path w="10258" h="1075" extrusionOk="0">
                  <a:moveTo>
                    <a:pt x="538" y="1"/>
                  </a:moveTo>
                  <a:cubicBezTo>
                    <a:pt x="255" y="1"/>
                    <a:pt x="1" y="227"/>
                    <a:pt x="1" y="538"/>
                  </a:cubicBezTo>
                  <a:cubicBezTo>
                    <a:pt x="1" y="820"/>
                    <a:pt x="255" y="1075"/>
                    <a:pt x="538" y="1075"/>
                  </a:cubicBezTo>
                  <a:lnTo>
                    <a:pt x="9721" y="1075"/>
                  </a:lnTo>
                  <a:cubicBezTo>
                    <a:pt x="10004" y="1075"/>
                    <a:pt x="10258" y="820"/>
                    <a:pt x="10258" y="538"/>
                  </a:cubicBezTo>
                  <a:cubicBezTo>
                    <a:pt x="10258" y="227"/>
                    <a:pt x="10004" y="1"/>
                    <a:pt x="9721"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3"/>
            <p:cNvSpPr/>
            <p:nvPr/>
          </p:nvSpPr>
          <p:spPr>
            <a:xfrm>
              <a:off x="4842737" y="3938741"/>
              <a:ext cx="472971" cy="49566"/>
            </a:xfrm>
            <a:custGeom>
              <a:avLst/>
              <a:gdLst/>
              <a:ahLst/>
              <a:cxnLst/>
              <a:rect l="l" t="t" r="r" b="b"/>
              <a:pathLst>
                <a:path w="10258" h="1075" extrusionOk="0">
                  <a:moveTo>
                    <a:pt x="538" y="0"/>
                  </a:moveTo>
                  <a:cubicBezTo>
                    <a:pt x="255" y="0"/>
                    <a:pt x="1" y="226"/>
                    <a:pt x="1" y="537"/>
                  </a:cubicBezTo>
                  <a:cubicBezTo>
                    <a:pt x="1" y="820"/>
                    <a:pt x="255" y="1074"/>
                    <a:pt x="538" y="1074"/>
                  </a:cubicBezTo>
                  <a:lnTo>
                    <a:pt x="9721" y="1074"/>
                  </a:lnTo>
                  <a:cubicBezTo>
                    <a:pt x="10004" y="1074"/>
                    <a:pt x="10258" y="820"/>
                    <a:pt x="10258" y="537"/>
                  </a:cubicBezTo>
                  <a:cubicBezTo>
                    <a:pt x="10258" y="226"/>
                    <a:pt x="10004" y="0"/>
                    <a:pt x="9721" y="0"/>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3"/>
            <p:cNvSpPr/>
            <p:nvPr/>
          </p:nvSpPr>
          <p:spPr>
            <a:xfrm>
              <a:off x="5016006"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3"/>
            <p:cNvSpPr/>
            <p:nvPr/>
          </p:nvSpPr>
          <p:spPr>
            <a:xfrm>
              <a:off x="5038183"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3"/>
            <p:cNvSpPr/>
            <p:nvPr/>
          </p:nvSpPr>
          <p:spPr>
            <a:xfrm>
              <a:off x="506294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3"/>
            <p:cNvSpPr/>
            <p:nvPr/>
          </p:nvSpPr>
          <p:spPr>
            <a:xfrm>
              <a:off x="5141094"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3"/>
            <p:cNvSpPr/>
            <p:nvPr/>
          </p:nvSpPr>
          <p:spPr>
            <a:xfrm>
              <a:off x="5118962"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3"/>
            <p:cNvSpPr/>
            <p:nvPr/>
          </p:nvSpPr>
          <p:spPr>
            <a:xfrm>
              <a:off x="509420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3"/>
            <p:cNvSpPr/>
            <p:nvPr/>
          </p:nvSpPr>
          <p:spPr>
            <a:xfrm>
              <a:off x="4984745" y="4238389"/>
              <a:ext cx="188949" cy="145654"/>
            </a:xfrm>
            <a:custGeom>
              <a:avLst/>
              <a:gdLst/>
              <a:ahLst/>
              <a:cxnLst/>
              <a:rect l="l" t="t" r="r" b="b"/>
              <a:pathLst>
                <a:path w="4098" h="3159" extrusionOk="0">
                  <a:moveTo>
                    <a:pt x="2063" y="0"/>
                  </a:moveTo>
                  <a:cubicBezTo>
                    <a:pt x="905" y="0"/>
                    <a:pt x="1" y="905"/>
                    <a:pt x="1" y="2063"/>
                  </a:cubicBezTo>
                  <a:lnTo>
                    <a:pt x="1" y="2120"/>
                  </a:lnTo>
                  <a:cubicBezTo>
                    <a:pt x="1" y="2812"/>
                    <a:pt x="1025" y="3158"/>
                    <a:pt x="2049" y="3158"/>
                  </a:cubicBezTo>
                  <a:cubicBezTo>
                    <a:pt x="3074" y="3158"/>
                    <a:pt x="4098" y="2812"/>
                    <a:pt x="4098" y="2120"/>
                  </a:cubicBezTo>
                  <a:lnTo>
                    <a:pt x="4098" y="2063"/>
                  </a:lnTo>
                  <a:cubicBezTo>
                    <a:pt x="4098" y="905"/>
                    <a:pt x="3194" y="0"/>
                    <a:pt x="2063"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3"/>
            <p:cNvSpPr/>
            <p:nvPr/>
          </p:nvSpPr>
          <p:spPr>
            <a:xfrm>
              <a:off x="5027763" y="4178450"/>
              <a:ext cx="91247" cy="78244"/>
            </a:xfrm>
            <a:custGeom>
              <a:avLst/>
              <a:gdLst/>
              <a:ahLst/>
              <a:cxnLst/>
              <a:rect l="l" t="t" r="r" b="b"/>
              <a:pathLst>
                <a:path w="1979" h="1697" extrusionOk="0">
                  <a:moveTo>
                    <a:pt x="1130" y="1"/>
                  </a:moveTo>
                  <a:cubicBezTo>
                    <a:pt x="368" y="1"/>
                    <a:pt x="0" y="905"/>
                    <a:pt x="509" y="1442"/>
                  </a:cubicBezTo>
                  <a:cubicBezTo>
                    <a:pt x="684" y="1617"/>
                    <a:pt x="902" y="1696"/>
                    <a:pt x="1116" y="1696"/>
                  </a:cubicBezTo>
                  <a:cubicBezTo>
                    <a:pt x="1556" y="1696"/>
                    <a:pt x="1978" y="1362"/>
                    <a:pt x="1978" y="848"/>
                  </a:cubicBezTo>
                  <a:cubicBezTo>
                    <a:pt x="1978" y="368"/>
                    <a:pt x="1583" y="1"/>
                    <a:pt x="113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6" name="Google Shape;20636;p33"/>
          <p:cNvGrpSpPr/>
          <p:nvPr/>
        </p:nvGrpSpPr>
        <p:grpSpPr>
          <a:xfrm flipH="1">
            <a:off x="8152306" y="303407"/>
            <a:ext cx="170431" cy="208992"/>
            <a:chOff x="7314226" y="2364570"/>
            <a:chExt cx="170431" cy="208992"/>
          </a:xfrm>
        </p:grpSpPr>
        <p:sp>
          <p:nvSpPr>
            <p:cNvPr id="20637" name="Google Shape;20637;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1" name="Google Shape;20641;p33"/>
          <p:cNvSpPr/>
          <p:nvPr/>
        </p:nvSpPr>
        <p:spPr>
          <a:xfrm flipH="1">
            <a:off x="8691376" y="434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3"/>
          <p:cNvSpPr/>
          <p:nvPr/>
        </p:nvSpPr>
        <p:spPr>
          <a:xfrm flipH="1">
            <a:off x="8725744" y="931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3" name="Google Shape;20643;p33"/>
          <p:cNvGrpSpPr/>
          <p:nvPr/>
        </p:nvGrpSpPr>
        <p:grpSpPr>
          <a:xfrm flipH="1">
            <a:off x="8428906" y="1431732"/>
            <a:ext cx="170431" cy="208992"/>
            <a:chOff x="7314226" y="2364570"/>
            <a:chExt cx="170431" cy="208992"/>
          </a:xfrm>
        </p:grpSpPr>
        <p:sp>
          <p:nvSpPr>
            <p:cNvPr id="20644" name="Google Shape;20644;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8" name="Google Shape;20648;p33"/>
          <p:cNvGrpSpPr/>
          <p:nvPr/>
        </p:nvGrpSpPr>
        <p:grpSpPr>
          <a:xfrm flipH="1">
            <a:off x="130356" y="1914232"/>
            <a:ext cx="170431" cy="208992"/>
            <a:chOff x="7314226" y="2364570"/>
            <a:chExt cx="170431" cy="208992"/>
          </a:xfrm>
        </p:grpSpPr>
        <p:sp>
          <p:nvSpPr>
            <p:cNvPr id="20649" name="Google Shape;20649;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3" name="Google Shape;20653;p33"/>
          <p:cNvSpPr/>
          <p:nvPr/>
        </p:nvSpPr>
        <p:spPr>
          <a:xfrm flipH="1">
            <a:off x="406976" y="23003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3"/>
          <p:cNvSpPr/>
          <p:nvPr/>
        </p:nvSpPr>
        <p:spPr>
          <a:xfrm flipH="1">
            <a:off x="8897426" y="20632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5">
  <p:cSld name="TITLE_ONLY_1_1_1_1_1_1">
    <p:spTree>
      <p:nvGrpSpPr>
        <p:cNvPr id="1" name="Shape 21325"/>
        <p:cNvGrpSpPr/>
        <p:nvPr/>
      </p:nvGrpSpPr>
      <p:grpSpPr>
        <a:xfrm>
          <a:off x="0" y="0"/>
          <a:ext cx="0" cy="0"/>
          <a:chOff x="0" y="0"/>
          <a:chExt cx="0" cy="0"/>
        </a:xfrm>
      </p:grpSpPr>
      <p:grpSp>
        <p:nvGrpSpPr>
          <p:cNvPr id="21326" name="Google Shape;21326;p35"/>
          <p:cNvGrpSpPr/>
          <p:nvPr/>
        </p:nvGrpSpPr>
        <p:grpSpPr>
          <a:xfrm>
            <a:off x="-44372" y="-112096"/>
            <a:ext cx="9232744" cy="5367692"/>
            <a:chOff x="-36097" y="-112100"/>
            <a:chExt cx="9232744" cy="5367692"/>
          </a:xfrm>
        </p:grpSpPr>
        <p:sp>
          <p:nvSpPr>
            <p:cNvPr id="21327" name="Google Shape;21327;p3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3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3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3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3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3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3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3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3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2" name="Google Shape;21962;p3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63" name="Google Shape;21963;p35"/>
          <p:cNvGrpSpPr/>
          <p:nvPr/>
        </p:nvGrpSpPr>
        <p:grpSpPr>
          <a:xfrm rot="6119681" flipH="1">
            <a:off x="8427832" y="4236066"/>
            <a:ext cx="1016653" cy="867617"/>
            <a:chOff x="6844761" y="3813808"/>
            <a:chExt cx="948728" cy="809649"/>
          </a:xfrm>
        </p:grpSpPr>
        <p:sp>
          <p:nvSpPr>
            <p:cNvPr id="21964" name="Google Shape;21964;p35"/>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5"/>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5"/>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5"/>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8" name="Google Shape;21968;p35"/>
          <p:cNvSpPr/>
          <p:nvPr/>
        </p:nvSpPr>
        <p:spPr>
          <a:xfrm>
            <a:off x="8498443" y="844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9" name="Google Shape;21969;p35"/>
          <p:cNvGrpSpPr/>
          <p:nvPr/>
        </p:nvGrpSpPr>
        <p:grpSpPr>
          <a:xfrm>
            <a:off x="8716076" y="1141057"/>
            <a:ext cx="170431" cy="208992"/>
            <a:chOff x="7314226" y="2364570"/>
            <a:chExt cx="170431" cy="208992"/>
          </a:xfrm>
        </p:grpSpPr>
        <p:sp>
          <p:nvSpPr>
            <p:cNvPr id="21970" name="Google Shape;21970;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4" name="Google Shape;21974;p35"/>
          <p:cNvSpPr/>
          <p:nvPr/>
        </p:nvSpPr>
        <p:spPr>
          <a:xfrm>
            <a:off x="8778125" y="304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5"/>
          <p:cNvSpPr/>
          <p:nvPr/>
        </p:nvSpPr>
        <p:spPr>
          <a:xfrm>
            <a:off x="8475825" y="2118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5"/>
          <p:cNvSpPr/>
          <p:nvPr/>
        </p:nvSpPr>
        <p:spPr>
          <a:xfrm>
            <a:off x="8767800" y="33317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7" name="Google Shape;21977;p35"/>
          <p:cNvGrpSpPr/>
          <p:nvPr/>
        </p:nvGrpSpPr>
        <p:grpSpPr>
          <a:xfrm>
            <a:off x="8760101" y="2580607"/>
            <a:ext cx="170431" cy="208992"/>
            <a:chOff x="7314226" y="2364570"/>
            <a:chExt cx="170431" cy="208992"/>
          </a:xfrm>
        </p:grpSpPr>
        <p:sp>
          <p:nvSpPr>
            <p:cNvPr id="21978" name="Google Shape;21978;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2" name="Google Shape;21982;p35"/>
          <p:cNvGrpSpPr/>
          <p:nvPr/>
        </p:nvGrpSpPr>
        <p:grpSpPr>
          <a:xfrm>
            <a:off x="159580" y="156004"/>
            <a:ext cx="806569" cy="817291"/>
            <a:chOff x="159580" y="156004"/>
            <a:chExt cx="806569" cy="817291"/>
          </a:xfrm>
        </p:grpSpPr>
        <p:sp>
          <p:nvSpPr>
            <p:cNvPr id="21983" name="Google Shape;21983;p35"/>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5"/>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5"/>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5"/>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5"/>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5"/>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9" name="Google Shape;21989;p35"/>
          <p:cNvSpPr/>
          <p:nvPr/>
        </p:nvSpPr>
        <p:spPr>
          <a:xfrm flipH="1">
            <a:off x="494125" y="1036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5"/>
          <p:cNvSpPr/>
          <p:nvPr/>
        </p:nvSpPr>
        <p:spPr>
          <a:xfrm flipH="1">
            <a:off x="202150" y="2326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1" name="Google Shape;21991;p35"/>
          <p:cNvGrpSpPr/>
          <p:nvPr/>
        </p:nvGrpSpPr>
        <p:grpSpPr>
          <a:xfrm flipH="1">
            <a:off x="214862" y="1499007"/>
            <a:ext cx="170431" cy="208992"/>
            <a:chOff x="7314226" y="2364570"/>
            <a:chExt cx="170431" cy="208992"/>
          </a:xfrm>
        </p:grpSpPr>
        <p:sp>
          <p:nvSpPr>
            <p:cNvPr id="21992" name="Google Shape;21992;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6" name="Google Shape;21996;p35"/>
          <p:cNvSpPr/>
          <p:nvPr/>
        </p:nvSpPr>
        <p:spPr>
          <a:xfrm>
            <a:off x="385293" y="207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34"/>
        <p:cNvGrpSpPr/>
        <p:nvPr/>
      </p:nvGrpSpPr>
      <p:grpSpPr>
        <a:xfrm>
          <a:off x="0" y="0"/>
          <a:ext cx="0" cy="0"/>
          <a:chOff x="0" y="0"/>
          <a:chExt cx="0" cy="0"/>
        </a:xfrm>
      </p:grpSpPr>
      <p:grpSp>
        <p:nvGrpSpPr>
          <p:cNvPr id="8935" name="Google Shape;8935;p17"/>
          <p:cNvGrpSpPr/>
          <p:nvPr/>
        </p:nvGrpSpPr>
        <p:grpSpPr>
          <a:xfrm>
            <a:off x="-44372" y="-112096"/>
            <a:ext cx="9232744" cy="5367692"/>
            <a:chOff x="-36097" y="-112100"/>
            <a:chExt cx="9232744" cy="5367692"/>
          </a:xfrm>
        </p:grpSpPr>
        <p:sp>
          <p:nvSpPr>
            <p:cNvPr id="8936" name="Google Shape;8936;p1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1" name="Google Shape;9571;p17"/>
          <p:cNvSpPr txBox="1">
            <a:spLocks noGrp="1"/>
          </p:cNvSpPr>
          <p:nvPr>
            <p:ph type="title"/>
          </p:nvPr>
        </p:nvSpPr>
        <p:spPr>
          <a:xfrm>
            <a:off x="1318050" y="3346225"/>
            <a:ext cx="6486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72" name="Google Shape;9572;p17"/>
          <p:cNvSpPr txBox="1">
            <a:spLocks noGrp="1"/>
          </p:cNvSpPr>
          <p:nvPr>
            <p:ph type="subTitle" idx="1"/>
          </p:nvPr>
        </p:nvSpPr>
        <p:spPr>
          <a:xfrm>
            <a:off x="1318050" y="1265375"/>
            <a:ext cx="65079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573" name="Google Shape;9573;p17"/>
          <p:cNvGrpSpPr/>
          <p:nvPr/>
        </p:nvGrpSpPr>
        <p:grpSpPr>
          <a:xfrm>
            <a:off x="245537" y="-45442"/>
            <a:ext cx="516889" cy="2142218"/>
            <a:chOff x="3981600" y="1542850"/>
            <a:chExt cx="657954" cy="2726856"/>
          </a:xfrm>
        </p:grpSpPr>
        <p:sp>
          <p:nvSpPr>
            <p:cNvPr id="9574" name="Google Shape;9574;p17"/>
            <p:cNvSpPr/>
            <p:nvPr/>
          </p:nvSpPr>
          <p:spPr>
            <a:xfrm>
              <a:off x="4025909" y="2965520"/>
              <a:ext cx="571964" cy="357056"/>
            </a:xfrm>
            <a:custGeom>
              <a:avLst/>
              <a:gdLst/>
              <a:ahLst/>
              <a:cxnLst/>
              <a:rect l="l" t="t" r="r" b="b"/>
              <a:pathLst>
                <a:path w="12405" h="7744" fill="none" extrusionOk="0">
                  <a:moveTo>
                    <a:pt x="6216" y="7743"/>
                  </a:moveTo>
                  <a:lnTo>
                    <a:pt x="0" y="1"/>
                  </a:lnTo>
                  <a:lnTo>
                    <a:pt x="6216" y="1"/>
                  </a:lnTo>
                  <a:lnTo>
                    <a:pt x="12405"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7"/>
            <p:cNvSpPr/>
            <p:nvPr/>
          </p:nvSpPr>
          <p:spPr>
            <a:xfrm>
              <a:off x="4264742" y="3435624"/>
              <a:ext cx="107753" cy="92768"/>
            </a:xfrm>
            <a:custGeom>
              <a:avLst/>
              <a:gdLst/>
              <a:ahLst/>
              <a:cxnLst/>
              <a:rect l="l" t="t" r="r" b="b"/>
              <a:pathLst>
                <a:path w="2337" h="2012" extrusionOk="0">
                  <a:moveTo>
                    <a:pt x="1026" y="1"/>
                  </a:moveTo>
                  <a:cubicBezTo>
                    <a:pt x="505" y="1"/>
                    <a:pt x="0" y="407"/>
                    <a:pt x="19" y="1023"/>
                  </a:cubicBezTo>
                  <a:cubicBezTo>
                    <a:pt x="19" y="1559"/>
                    <a:pt x="443" y="2012"/>
                    <a:pt x="1008" y="2012"/>
                  </a:cubicBezTo>
                  <a:cubicBezTo>
                    <a:pt x="1912" y="2012"/>
                    <a:pt x="2336" y="938"/>
                    <a:pt x="1715" y="288"/>
                  </a:cubicBezTo>
                  <a:cubicBezTo>
                    <a:pt x="1516" y="90"/>
                    <a:pt x="1269" y="1"/>
                    <a:pt x="1026"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7"/>
            <p:cNvSpPr/>
            <p:nvPr/>
          </p:nvSpPr>
          <p:spPr>
            <a:xfrm>
              <a:off x="4196550" y="3292555"/>
              <a:ext cx="199369" cy="171520"/>
            </a:xfrm>
            <a:custGeom>
              <a:avLst/>
              <a:gdLst/>
              <a:ahLst/>
              <a:cxnLst/>
              <a:rect l="l" t="t" r="r" b="b"/>
              <a:pathLst>
                <a:path w="4324" h="3720" extrusionOk="0">
                  <a:moveTo>
                    <a:pt x="2487" y="0"/>
                  </a:moveTo>
                  <a:cubicBezTo>
                    <a:pt x="820" y="0"/>
                    <a:pt x="1" y="2006"/>
                    <a:pt x="1159" y="3165"/>
                  </a:cubicBezTo>
                  <a:cubicBezTo>
                    <a:pt x="1543" y="3549"/>
                    <a:pt x="2010" y="3720"/>
                    <a:pt x="2466" y="3720"/>
                  </a:cubicBezTo>
                  <a:cubicBezTo>
                    <a:pt x="3419" y="3720"/>
                    <a:pt x="4324" y="2973"/>
                    <a:pt x="4324" y="1865"/>
                  </a:cubicBezTo>
                  <a:cubicBezTo>
                    <a:pt x="4324" y="848"/>
                    <a:pt x="3504" y="0"/>
                    <a:pt x="248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7"/>
            <p:cNvSpPr/>
            <p:nvPr/>
          </p:nvSpPr>
          <p:spPr>
            <a:xfrm>
              <a:off x="4188758" y="3598381"/>
              <a:ext cx="245984" cy="640802"/>
            </a:xfrm>
            <a:custGeom>
              <a:avLst/>
              <a:gdLst/>
              <a:ahLst/>
              <a:cxnLst/>
              <a:rect l="l" t="t" r="r" b="b"/>
              <a:pathLst>
                <a:path w="5335" h="13898" extrusionOk="0">
                  <a:moveTo>
                    <a:pt x="2790" y="0"/>
                  </a:moveTo>
                  <a:cubicBezTo>
                    <a:pt x="2755" y="0"/>
                    <a:pt x="2720" y="3"/>
                    <a:pt x="2684" y="7"/>
                  </a:cubicBezTo>
                  <a:cubicBezTo>
                    <a:pt x="0" y="375"/>
                    <a:pt x="509" y="13429"/>
                    <a:pt x="509" y="13429"/>
                  </a:cubicBezTo>
                  <a:cubicBezTo>
                    <a:pt x="1297" y="13723"/>
                    <a:pt x="2067" y="13897"/>
                    <a:pt x="2802" y="13897"/>
                  </a:cubicBezTo>
                  <a:cubicBezTo>
                    <a:pt x="3622" y="13897"/>
                    <a:pt x="4400" y="13681"/>
                    <a:pt x="5115" y="13175"/>
                  </a:cubicBezTo>
                  <a:cubicBezTo>
                    <a:pt x="5115" y="13175"/>
                    <a:pt x="5335" y="0"/>
                    <a:pt x="2790"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7"/>
            <p:cNvSpPr/>
            <p:nvPr/>
          </p:nvSpPr>
          <p:spPr>
            <a:xfrm>
              <a:off x="4311217" y="3528345"/>
              <a:ext cx="46" cy="70406"/>
            </a:xfrm>
            <a:custGeom>
              <a:avLst/>
              <a:gdLst/>
              <a:ahLst/>
              <a:cxnLst/>
              <a:rect l="l" t="t" r="r" b="b"/>
              <a:pathLst>
                <a:path w="1" h="1527" fill="none" extrusionOk="0">
                  <a:moveTo>
                    <a:pt x="0" y="1"/>
                  </a:moveTo>
                  <a:lnTo>
                    <a:pt x="0" y="15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7"/>
            <p:cNvSpPr/>
            <p:nvPr/>
          </p:nvSpPr>
          <p:spPr>
            <a:xfrm>
              <a:off x="4265618" y="3598704"/>
              <a:ext cx="122508" cy="671002"/>
            </a:xfrm>
            <a:custGeom>
              <a:avLst/>
              <a:gdLst/>
              <a:ahLst/>
              <a:cxnLst/>
              <a:rect l="l" t="t" r="r" b="b"/>
              <a:pathLst>
                <a:path w="2657" h="14553" fill="none" extrusionOk="0">
                  <a:moveTo>
                    <a:pt x="1978" y="14553"/>
                  </a:moveTo>
                  <a:cubicBezTo>
                    <a:pt x="2656" y="2430"/>
                    <a:pt x="1017" y="0"/>
                    <a:pt x="1017" y="0"/>
                  </a:cubicBezTo>
                  <a:cubicBezTo>
                    <a:pt x="1017" y="0"/>
                    <a:pt x="0" y="1668"/>
                    <a:pt x="0" y="14553"/>
                  </a:cubicBezTo>
                </a:path>
              </a:pathLst>
            </a:custGeom>
            <a:noFill/>
            <a:ln w="9175" cap="rnd" cmpd="sng">
              <a:solidFill>
                <a:srgbClr val="EB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7"/>
            <p:cNvSpPr/>
            <p:nvPr/>
          </p:nvSpPr>
          <p:spPr>
            <a:xfrm>
              <a:off x="4025909" y="1542850"/>
              <a:ext cx="571964" cy="375269"/>
            </a:xfrm>
            <a:custGeom>
              <a:avLst/>
              <a:gdLst/>
              <a:ahLst/>
              <a:cxnLst/>
              <a:rect l="l" t="t" r="r" b="b"/>
              <a:pathLst>
                <a:path w="12405" h="8139" fill="none" extrusionOk="0">
                  <a:moveTo>
                    <a:pt x="5849" y="481"/>
                  </a:moveTo>
                  <a:lnTo>
                    <a:pt x="0" y="8139"/>
                  </a:lnTo>
                  <a:lnTo>
                    <a:pt x="6216" y="8139"/>
                  </a:lnTo>
                  <a:lnTo>
                    <a:pt x="12405" y="8139"/>
                  </a:lnTo>
                  <a:lnTo>
                    <a:pt x="6216"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7"/>
            <p:cNvSpPr/>
            <p:nvPr/>
          </p:nvSpPr>
          <p:spPr>
            <a:xfrm>
              <a:off x="4028491" y="1945408"/>
              <a:ext cx="564171" cy="1012382"/>
            </a:xfrm>
            <a:custGeom>
              <a:avLst/>
              <a:gdLst/>
              <a:ahLst/>
              <a:cxnLst/>
              <a:rect l="l" t="t" r="r" b="b"/>
              <a:pathLst>
                <a:path w="12236" h="21957" extrusionOk="0">
                  <a:moveTo>
                    <a:pt x="1" y="1"/>
                  </a:moveTo>
                  <a:lnTo>
                    <a:pt x="1" y="21956"/>
                  </a:lnTo>
                  <a:lnTo>
                    <a:pt x="12236" y="21956"/>
                  </a:lnTo>
                  <a:lnTo>
                    <a:pt x="12236" y="1"/>
                  </a:ln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7"/>
            <p:cNvSpPr/>
            <p:nvPr/>
          </p:nvSpPr>
          <p:spPr>
            <a:xfrm>
              <a:off x="4028491" y="1945408"/>
              <a:ext cx="564171" cy="218965"/>
            </a:xfrm>
            <a:custGeom>
              <a:avLst/>
              <a:gdLst/>
              <a:ahLst/>
              <a:cxnLst/>
              <a:rect l="l" t="t" r="r" b="b"/>
              <a:pathLst>
                <a:path w="12236" h="4749" extrusionOk="0">
                  <a:moveTo>
                    <a:pt x="1" y="1"/>
                  </a:moveTo>
                  <a:lnTo>
                    <a:pt x="1" y="4748"/>
                  </a:lnTo>
                  <a:lnTo>
                    <a:pt x="12236" y="4748"/>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7"/>
            <p:cNvSpPr/>
            <p:nvPr/>
          </p:nvSpPr>
          <p:spPr>
            <a:xfrm>
              <a:off x="4028491" y="2737522"/>
              <a:ext cx="564171" cy="220256"/>
            </a:xfrm>
            <a:custGeom>
              <a:avLst/>
              <a:gdLst/>
              <a:ahLst/>
              <a:cxnLst/>
              <a:rect l="l" t="t" r="r" b="b"/>
              <a:pathLst>
                <a:path w="12236" h="4777" extrusionOk="0">
                  <a:moveTo>
                    <a:pt x="1" y="1"/>
                  </a:moveTo>
                  <a:lnTo>
                    <a:pt x="1" y="4776"/>
                  </a:lnTo>
                  <a:lnTo>
                    <a:pt x="12236" y="477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7"/>
            <p:cNvSpPr/>
            <p:nvPr/>
          </p:nvSpPr>
          <p:spPr>
            <a:xfrm>
              <a:off x="4028491" y="2415743"/>
              <a:ext cx="564171" cy="70406"/>
            </a:xfrm>
            <a:custGeom>
              <a:avLst/>
              <a:gdLst/>
              <a:ahLst/>
              <a:cxnLst/>
              <a:rect l="l" t="t" r="r" b="b"/>
              <a:pathLst>
                <a:path w="12236" h="1527" extrusionOk="0">
                  <a:moveTo>
                    <a:pt x="1" y="1"/>
                  </a:moveTo>
                  <a:lnTo>
                    <a:pt x="1" y="1526"/>
                  </a:lnTo>
                  <a:lnTo>
                    <a:pt x="12236" y="152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7"/>
            <p:cNvSpPr/>
            <p:nvPr/>
          </p:nvSpPr>
          <p:spPr>
            <a:xfrm>
              <a:off x="3981600" y="1906356"/>
              <a:ext cx="657954" cy="39099"/>
            </a:xfrm>
            <a:custGeom>
              <a:avLst/>
              <a:gdLst/>
              <a:ahLst/>
              <a:cxnLst/>
              <a:rect l="l" t="t" r="r" b="b"/>
              <a:pathLst>
                <a:path w="14270" h="848" extrusionOk="0">
                  <a:moveTo>
                    <a:pt x="0" y="0"/>
                  </a:moveTo>
                  <a:cubicBezTo>
                    <a:pt x="0" y="452"/>
                    <a:pt x="396" y="848"/>
                    <a:pt x="848" y="848"/>
                  </a:cubicBezTo>
                  <a:lnTo>
                    <a:pt x="13422" y="848"/>
                  </a:lnTo>
                  <a:cubicBezTo>
                    <a:pt x="13874" y="848"/>
                    <a:pt x="14270" y="452"/>
                    <a:pt x="14270"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7"/>
            <p:cNvSpPr/>
            <p:nvPr/>
          </p:nvSpPr>
          <p:spPr>
            <a:xfrm>
              <a:off x="3981600" y="2938179"/>
              <a:ext cx="657954" cy="39145"/>
            </a:xfrm>
            <a:custGeom>
              <a:avLst/>
              <a:gdLst/>
              <a:ahLst/>
              <a:cxnLst/>
              <a:rect l="l" t="t" r="r" b="b"/>
              <a:pathLst>
                <a:path w="14270" h="849" extrusionOk="0">
                  <a:moveTo>
                    <a:pt x="848" y="0"/>
                  </a:moveTo>
                  <a:cubicBezTo>
                    <a:pt x="396" y="0"/>
                    <a:pt x="0" y="368"/>
                    <a:pt x="0" y="848"/>
                  </a:cubicBezTo>
                  <a:lnTo>
                    <a:pt x="14270" y="848"/>
                  </a:lnTo>
                  <a:cubicBezTo>
                    <a:pt x="14270" y="368"/>
                    <a:pt x="13874" y="0"/>
                    <a:pt x="13422"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7" name="Google Shape;9587;p17"/>
          <p:cNvGrpSpPr/>
          <p:nvPr/>
        </p:nvGrpSpPr>
        <p:grpSpPr>
          <a:xfrm>
            <a:off x="401288" y="3749645"/>
            <a:ext cx="170431" cy="208992"/>
            <a:chOff x="7314226" y="2364570"/>
            <a:chExt cx="170431" cy="208992"/>
          </a:xfrm>
        </p:grpSpPr>
        <p:sp>
          <p:nvSpPr>
            <p:cNvPr id="9588" name="Google Shape;9588;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2" name="Google Shape;9592;p17"/>
          <p:cNvSpPr/>
          <p:nvPr/>
        </p:nvSpPr>
        <p:spPr>
          <a:xfrm>
            <a:off x="585846" y="42806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3" name="Google Shape;9593;p17"/>
          <p:cNvGrpSpPr/>
          <p:nvPr/>
        </p:nvGrpSpPr>
        <p:grpSpPr>
          <a:xfrm>
            <a:off x="200226" y="3242007"/>
            <a:ext cx="170431" cy="208992"/>
            <a:chOff x="7314226" y="2364570"/>
            <a:chExt cx="170431" cy="208992"/>
          </a:xfrm>
        </p:grpSpPr>
        <p:sp>
          <p:nvSpPr>
            <p:cNvPr id="9594" name="Google Shape;9594;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8" name="Google Shape;9598;p17"/>
          <p:cNvSpPr/>
          <p:nvPr/>
        </p:nvSpPr>
        <p:spPr>
          <a:xfrm>
            <a:off x="646368" y="3005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7"/>
          <p:cNvSpPr/>
          <p:nvPr/>
        </p:nvSpPr>
        <p:spPr>
          <a:xfrm>
            <a:off x="209750" y="25806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0" name="Google Shape;9600;p17"/>
          <p:cNvGrpSpPr/>
          <p:nvPr/>
        </p:nvGrpSpPr>
        <p:grpSpPr>
          <a:xfrm>
            <a:off x="8176399" y="-173550"/>
            <a:ext cx="815736" cy="3658127"/>
            <a:chOff x="5833699" y="209050"/>
            <a:chExt cx="815736" cy="3658127"/>
          </a:xfrm>
        </p:grpSpPr>
        <p:sp>
          <p:nvSpPr>
            <p:cNvPr id="9601" name="Google Shape;9601;p17"/>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7"/>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7"/>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7"/>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7"/>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689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9296"/>
        <p:cNvGrpSpPr/>
        <p:nvPr/>
      </p:nvGrpSpPr>
      <p:grpSpPr>
        <a:xfrm>
          <a:off x="0" y="0"/>
          <a:ext cx="0" cy="0"/>
          <a:chOff x="0" y="0"/>
          <a:chExt cx="0" cy="0"/>
        </a:xfrm>
      </p:grpSpPr>
      <p:grpSp>
        <p:nvGrpSpPr>
          <p:cNvPr id="19297" name="Google Shape;19297;p32"/>
          <p:cNvGrpSpPr/>
          <p:nvPr/>
        </p:nvGrpSpPr>
        <p:grpSpPr>
          <a:xfrm>
            <a:off x="-44372" y="-112096"/>
            <a:ext cx="9232744" cy="5367692"/>
            <a:chOff x="-36097" y="-112100"/>
            <a:chExt cx="9232744" cy="5367692"/>
          </a:xfrm>
        </p:grpSpPr>
        <p:sp>
          <p:nvSpPr>
            <p:cNvPr id="19298" name="Google Shape;19298;p3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3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3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3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3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3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3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3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3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3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3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3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3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3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3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3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3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3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3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3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3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3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3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3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3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3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3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3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3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3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3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3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3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3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3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3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3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3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3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3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3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3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3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3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3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3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3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3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3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3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3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3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3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3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3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3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3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3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3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3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3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3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3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3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3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3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3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3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3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3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3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3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3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3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3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3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3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3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3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3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3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3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3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3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3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3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3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3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3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3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3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3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3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3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3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3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3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3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3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3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3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3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3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3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3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3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3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3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3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3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3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3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3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3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3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3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3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3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3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3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3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3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3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3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3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3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3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3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3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3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3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3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3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3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3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3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3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3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3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3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3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3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3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3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3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3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3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3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3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3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3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3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3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3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3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3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3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3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3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3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3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3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3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3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3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3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3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3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3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3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3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3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3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3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3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3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3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3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3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3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3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3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3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3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3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3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3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3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3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3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3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3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3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3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3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3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3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3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3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3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3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3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3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3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3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3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3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3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3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3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3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3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3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3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3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3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3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3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3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3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3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3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3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3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3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3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3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3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3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3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3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3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3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3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3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3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3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3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3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3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3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3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3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3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3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3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3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3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3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3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3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3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3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3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3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3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3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3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3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3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3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3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3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3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3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3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3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3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3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3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3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3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3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3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3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3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3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3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3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3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3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3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3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3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3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3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3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3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3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3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3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3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3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3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3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3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3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3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3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3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3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3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3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3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3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3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3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3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3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3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3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3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3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3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3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3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3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3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3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3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3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3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3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3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3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3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3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3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3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3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3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3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3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3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3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3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3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3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3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3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3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3" name="Google Shape;19933;p32"/>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934" name="Google Shape;19934;p32"/>
          <p:cNvGrpSpPr/>
          <p:nvPr/>
        </p:nvGrpSpPr>
        <p:grpSpPr>
          <a:xfrm flipH="1">
            <a:off x="66748" y="-87644"/>
            <a:ext cx="648347" cy="2907480"/>
            <a:chOff x="5833699" y="209050"/>
            <a:chExt cx="815736" cy="3658127"/>
          </a:xfrm>
        </p:grpSpPr>
        <p:sp>
          <p:nvSpPr>
            <p:cNvPr id="19935" name="Google Shape;19935;p32"/>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32"/>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32"/>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32"/>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32"/>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0" name="Google Shape;19940;p32"/>
          <p:cNvGrpSpPr/>
          <p:nvPr/>
        </p:nvGrpSpPr>
        <p:grpSpPr>
          <a:xfrm rot="10038000" flipH="1">
            <a:off x="52829" y="3319642"/>
            <a:ext cx="637000" cy="637471"/>
            <a:chOff x="7654583" y="1341698"/>
            <a:chExt cx="1103561" cy="1104377"/>
          </a:xfrm>
        </p:grpSpPr>
        <p:sp>
          <p:nvSpPr>
            <p:cNvPr id="19941" name="Google Shape;19941;p32"/>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32"/>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32"/>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32"/>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32"/>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32"/>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7" name="Google Shape;19947;p32"/>
          <p:cNvGrpSpPr/>
          <p:nvPr/>
        </p:nvGrpSpPr>
        <p:grpSpPr>
          <a:xfrm>
            <a:off x="85032" y="3983190"/>
            <a:ext cx="881717" cy="864272"/>
            <a:chOff x="7683447" y="2854250"/>
            <a:chExt cx="1259236" cy="1234322"/>
          </a:xfrm>
        </p:grpSpPr>
        <p:sp>
          <p:nvSpPr>
            <p:cNvPr id="19948" name="Google Shape;19948;p32"/>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32"/>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32"/>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32"/>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32"/>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32"/>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32"/>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5" name="Google Shape;19955;p32"/>
          <p:cNvSpPr/>
          <p:nvPr/>
        </p:nvSpPr>
        <p:spPr>
          <a:xfrm>
            <a:off x="8014793" y="239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32"/>
          <p:cNvSpPr/>
          <p:nvPr/>
        </p:nvSpPr>
        <p:spPr>
          <a:xfrm>
            <a:off x="8836375" y="20467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7" name="Google Shape;19957;p32"/>
          <p:cNvGrpSpPr/>
          <p:nvPr/>
        </p:nvGrpSpPr>
        <p:grpSpPr>
          <a:xfrm>
            <a:off x="8523651" y="1611782"/>
            <a:ext cx="170431" cy="208992"/>
            <a:chOff x="7314226" y="2364570"/>
            <a:chExt cx="170431" cy="208992"/>
          </a:xfrm>
        </p:grpSpPr>
        <p:sp>
          <p:nvSpPr>
            <p:cNvPr id="19958" name="Google Shape;1995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2" name="Google Shape;19962;p32"/>
          <p:cNvGrpSpPr/>
          <p:nvPr/>
        </p:nvGrpSpPr>
        <p:grpSpPr>
          <a:xfrm>
            <a:off x="8523651" y="445020"/>
            <a:ext cx="170431" cy="208992"/>
            <a:chOff x="7314226" y="2364570"/>
            <a:chExt cx="170431" cy="208992"/>
          </a:xfrm>
        </p:grpSpPr>
        <p:sp>
          <p:nvSpPr>
            <p:cNvPr id="19963" name="Google Shape;19963;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7" name="Google Shape;19967;p32"/>
          <p:cNvSpPr/>
          <p:nvPr/>
        </p:nvSpPr>
        <p:spPr>
          <a:xfrm>
            <a:off x="8777475" y="893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8" name="Google Shape;19968;p32"/>
          <p:cNvGrpSpPr/>
          <p:nvPr/>
        </p:nvGrpSpPr>
        <p:grpSpPr>
          <a:xfrm>
            <a:off x="8880751" y="2848045"/>
            <a:ext cx="170431" cy="208992"/>
            <a:chOff x="7314226" y="2364570"/>
            <a:chExt cx="170431" cy="208992"/>
          </a:xfrm>
        </p:grpSpPr>
        <p:sp>
          <p:nvSpPr>
            <p:cNvPr id="19969" name="Google Shape;19969;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3" name="Google Shape;19973;p32"/>
          <p:cNvSpPr/>
          <p:nvPr/>
        </p:nvSpPr>
        <p:spPr>
          <a:xfrm>
            <a:off x="8642068" y="24738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32"/>
          <p:cNvSpPr/>
          <p:nvPr/>
        </p:nvSpPr>
        <p:spPr>
          <a:xfrm>
            <a:off x="8556225" y="3385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32"/>
          <p:cNvSpPr/>
          <p:nvPr/>
        </p:nvSpPr>
        <p:spPr>
          <a:xfrm>
            <a:off x="8791143" y="3792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32"/>
          <p:cNvSpPr/>
          <p:nvPr/>
        </p:nvSpPr>
        <p:spPr>
          <a:xfrm>
            <a:off x="8878238" y="42884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7" name="Google Shape;19977;p32"/>
          <p:cNvGrpSpPr/>
          <p:nvPr/>
        </p:nvGrpSpPr>
        <p:grpSpPr>
          <a:xfrm>
            <a:off x="8319251" y="4757382"/>
            <a:ext cx="170431" cy="208992"/>
            <a:chOff x="7314226" y="2364570"/>
            <a:chExt cx="170431" cy="208992"/>
          </a:xfrm>
        </p:grpSpPr>
        <p:sp>
          <p:nvSpPr>
            <p:cNvPr id="19978" name="Google Shape;1997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733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6"/>
        <p:cNvGrpSpPr/>
        <p:nvPr/>
      </p:nvGrpSpPr>
      <p:grpSpPr>
        <a:xfrm>
          <a:off x="0" y="0"/>
          <a:ext cx="0" cy="0"/>
          <a:chOff x="0" y="0"/>
          <a:chExt cx="0" cy="0"/>
        </a:xfrm>
      </p:grpSpPr>
      <p:grpSp>
        <p:nvGrpSpPr>
          <p:cNvPr id="1347" name="Google Shape;1347;p4"/>
          <p:cNvGrpSpPr/>
          <p:nvPr/>
        </p:nvGrpSpPr>
        <p:grpSpPr>
          <a:xfrm>
            <a:off x="-44372" y="-112096"/>
            <a:ext cx="9232744" cy="5367692"/>
            <a:chOff x="-36097" y="-112100"/>
            <a:chExt cx="9232744" cy="5367692"/>
          </a:xfrm>
        </p:grpSpPr>
        <p:sp>
          <p:nvSpPr>
            <p:cNvPr id="1348" name="Google Shape;1348;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
          <p:cNvSpPr txBox="1">
            <a:spLocks noGrp="1"/>
          </p:cNvSpPr>
          <p:nvPr>
            <p:ph type="body" idx="1"/>
          </p:nvPr>
        </p:nvSpPr>
        <p:spPr>
          <a:xfrm>
            <a:off x="715100" y="2818600"/>
            <a:ext cx="3110400" cy="9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84" name="Google Shape;1984;p4"/>
          <p:cNvSpPr txBox="1">
            <a:spLocks noGrp="1"/>
          </p:cNvSpPr>
          <p:nvPr>
            <p:ph type="title"/>
          </p:nvPr>
        </p:nvSpPr>
        <p:spPr>
          <a:xfrm>
            <a:off x="715100" y="1370900"/>
            <a:ext cx="3110400" cy="138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5" name="Google Shape;1985;p4"/>
          <p:cNvGrpSpPr/>
          <p:nvPr/>
        </p:nvGrpSpPr>
        <p:grpSpPr>
          <a:xfrm rot="10800000" flipH="1">
            <a:off x="850983" y="4010962"/>
            <a:ext cx="1299542" cy="1242440"/>
            <a:chOff x="5960783" y="635087"/>
            <a:chExt cx="1299542" cy="1242440"/>
          </a:xfrm>
        </p:grpSpPr>
        <p:sp>
          <p:nvSpPr>
            <p:cNvPr id="1986" name="Google Shape;1986;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4"/>
          <p:cNvGrpSpPr/>
          <p:nvPr/>
        </p:nvGrpSpPr>
        <p:grpSpPr>
          <a:xfrm rot="-10038048">
            <a:off x="8106657" y="4056102"/>
            <a:ext cx="909625" cy="910298"/>
            <a:chOff x="7654583" y="1341698"/>
            <a:chExt cx="1103561" cy="1104377"/>
          </a:xfrm>
        </p:grpSpPr>
        <p:sp>
          <p:nvSpPr>
            <p:cNvPr id="1992" name="Google Shape;1992;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4"/>
          <p:cNvGrpSpPr/>
          <p:nvPr/>
        </p:nvGrpSpPr>
        <p:grpSpPr>
          <a:xfrm rot="-5012877">
            <a:off x="202253" y="3819365"/>
            <a:ext cx="823951" cy="824560"/>
            <a:chOff x="7654583" y="1341698"/>
            <a:chExt cx="1103561" cy="1104377"/>
          </a:xfrm>
        </p:grpSpPr>
        <p:sp>
          <p:nvSpPr>
            <p:cNvPr id="1999" name="Google Shape;1999;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
          <p:cNvGrpSpPr/>
          <p:nvPr/>
        </p:nvGrpSpPr>
        <p:grpSpPr>
          <a:xfrm>
            <a:off x="2877951" y="4127157"/>
            <a:ext cx="170431" cy="208992"/>
            <a:chOff x="7314226" y="2364570"/>
            <a:chExt cx="170431" cy="208992"/>
          </a:xfrm>
        </p:grpSpPr>
        <p:sp>
          <p:nvSpPr>
            <p:cNvPr id="2006" name="Google Shape;2006;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4"/>
          <p:cNvSpPr/>
          <p:nvPr/>
        </p:nvSpPr>
        <p:spPr>
          <a:xfrm>
            <a:off x="34704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4165175" y="46538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
          <p:cNvGrpSpPr/>
          <p:nvPr/>
        </p:nvGrpSpPr>
        <p:grpSpPr>
          <a:xfrm>
            <a:off x="4856626" y="4379032"/>
            <a:ext cx="170431" cy="208992"/>
            <a:chOff x="7314226" y="2364570"/>
            <a:chExt cx="170431" cy="208992"/>
          </a:xfrm>
        </p:grpSpPr>
        <p:sp>
          <p:nvSpPr>
            <p:cNvPr id="2013" name="Google Shape;2013;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
          <p:cNvGrpSpPr/>
          <p:nvPr/>
        </p:nvGrpSpPr>
        <p:grpSpPr>
          <a:xfrm>
            <a:off x="8807051" y="2504270"/>
            <a:ext cx="170431" cy="208992"/>
            <a:chOff x="7314226" y="2364570"/>
            <a:chExt cx="170431" cy="208992"/>
          </a:xfrm>
        </p:grpSpPr>
        <p:sp>
          <p:nvSpPr>
            <p:cNvPr id="2018" name="Google Shape;2018;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
          <p:cNvSpPr/>
          <p:nvPr/>
        </p:nvSpPr>
        <p:spPr>
          <a:xfrm>
            <a:off x="8473750" y="1940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32787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4"/>
          <p:cNvGrpSpPr/>
          <p:nvPr/>
        </p:nvGrpSpPr>
        <p:grpSpPr>
          <a:xfrm>
            <a:off x="158276" y="1517182"/>
            <a:ext cx="170431" cy="208992"/>
            <a:chOff x="7314226" y="2364570"/>
            <a:chExt cx="170431" cy="208992"/>
          </a:xfrm>
        </p:grpSpPr>
        <p:sp>
          <p:nvSpPr>
            <p:cNvPr id="2025" name="Google Shape;202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
          <p:cNvSpPr/>
          <p:nvPr/>
        </p:nvSpPr>
        <p:spPr>
          <a:xfrm>
            <a:off x="569430" y="2089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4"/>
          <p:cNvGrpSpPr/>
          <p:nvPr/>
        </p:nvGrpSpPr>
        <p:grpSpPr>
          <a:xfrm rot="6858664">
            <a:off x="-506979" y="762874"/>
            <a:ext cx="1539462" cy="833114"/>
            <a:chOff x="6837853" y="4004081"/>
            <a:chExt cx="2125358" cy="1150184"/>
          </a:xfrm>
        </p:grpSpPr>
        <p:sp>
          <p:nvSpPr>
            <p:cNvPr id="2032" name="Google Shape;2032;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4"/>
          <p:cNvGrpSpPr/>
          <p:nvPr/>
        </p:nvGrpSpPr>
        <p:grpSpPr>
          <a:xfrm>
            <a:off x="328701" y="2941857"/>
            <a:ext cx="170431" cy="208992"/>
            <a:chOff x="7314226" y="2364570"/>
            <a:chExt cx="170431" cy="208992"/>
          </a:xfrm>
        </p:grpSpPr>
        <p:sp>
          <p:nvSpPr>
            <p:cNvPr id="2041" name="Google Shape;204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
          <p:cNvGrpSpPr/>
          <p:nvPr/>
        </p:nvGrpSpPr>
        <p:grpSpPr>
          <a:xfrm rot="-1613481">
            <a:off x="8318266" y="-25727"/>
            <a:ext cx="1385265" cy="749667"/>
            <a:chOff x="6837853" y="4004081"/>
            <a:chExt cx="2125358" cy="1150184"/>
          </a:xfrm>
        </p:grpSpPr>
        <p:sp>
          <p:nvSpPr>
            <p:cNvPr id="2046" name="Google Shape;2046;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4"/>
          <p:cNvSpPr/>
          <p:nvPr/>
        </p:nvSpPr>
        <p:spPr>
          <a:xfrm flipH="1">
            <a:off x="27260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flipH="1">
            <a:off x="1945538" y="7218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
          <p:cNvGrpSpPr/>
          <p:nvPr/>
        </p:nvGrpSpPr>
        <p:grpSpPr>
          <a:xfrm flipH="1">
            <a:off x="1259100" y="446982"/>
            <a:ext cx="170431" cy="208992"/>
            <a:chOff x="7314226" y="2364570"/>
            <a:chExt cx="170431" cy="208992"/>
          </a:xfrm>
        </p:grpSpPr>
        <p:sp>
          <p:nvSpPr>
            <p:cNvPr id="2057" name="Google Shape;205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4"/>
          <p:cNvSpPr/>
          <p:nvPr/>
        </p:nvSpPr>
        <p:spPr>
          <a:xfrm flipH="1">
            <a:off x="3782838" y="549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flipH="1">
            <a:off x="59834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4"/>
          <p:cNvGrpSpPr/>
          <p:nvPr/>
        </p:nvGrpSpPr>
        <p:grpSpPr>
          <a:xfrm flipH="1">
            <a:off x="4516500" y="294582"/>
            <a:ext cx="170431" cy="208992"/>
            <a:chOff x="7314226" y="2364570"/>
            <a:chExt cx="170431" cy="208992"/>
          </a:xfrm>
        </p:grpSpPr>
        <p:sp>
          <p:nvSpPr>
            <p:cNvPr id="2064" name="Google Shape;206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4"/>
          <p:cNvSpPr/>
          <p:nvPr/>
        </p:nvSpPr>
        <p:spPr>
          <a:xfrm flipH="1">
            <a:off x="7192638" y="7019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flipH="1">
            <a:off x="5040682" y="6316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0"/>
        <p:cNvGrpSpPr/>
        <p:nvPr/>
      </p:nvGrpSpPr>
      <p:grpSpPr>
        <a:xfrm>
          <a:off x="0" y="0"/>
          <a:ext cx="0" cy="0"/>
          <a:chOff x="0" y="0"/>
          <a:chExt cx="0" cy="0"/>
        </a:xfrm>
      </p:grpSpPr>
      <p:grpSp>
        <p:nvGrpSpPr>
          <p:cNvPr id="2071" name="Google Shape;2071;p5"/>
          <p:cNvGrpSpPr/>
          <p:nvPr/>
        </p:nvGrpSpPr>
        <p:grpSpPr>
          <a:xfrm>
            <a:off x="-44372" y="-112096"/>
            <a:ext cx="9232744" cy="5367692"/>
            <a:chOff x="-36097" y="-112100"/>
            <a:chExt cx="9232744" cy="5367692"/>
          </a:xfrm>
        </p:grpSpPr>
        <p:sp>
          <p:nvSpPr>
            <p:cNvPr id="2072" name="Google Shape;2072;p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5"/>
          <p:cNvSpPr txBox="1">
            <a:spLocks noGrp="1"/>
          </p:cNvSpPr>
          <p:nvPr>
            <p:ph type="subTitle" idx="1"/>
          </p:nvPr>
        </p:nvSpPr>
        <p:spPr>
          <a:xfrm>
            <a:off x="1516663" y="2834050"/>
            <a:ext cx="2455800" cy="35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708" name="Google Shape;2708;p5"/>
          <p:cNvSpPr txBox="1">
            <a:spLocks noGrp="1"/>
          </p:cNvSpPr>
          <p:nvPr>
            <p:ph type="subTitle" idx="2"/>
          </p:nvPr>
        </p:nvSpPr>
        <p:spPr>
          <a:xfrm>
            <a:off x="5171538" y="2834100"/>
            <a:ext cx="24558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709" name="Google Shape;2709;p5"/>
          <p:cNvSpPr txBox="1">
            <a:spLocks noGrp="1"/>
          </p:cNvSpPr>
          <p:nvPr>
            <p:ph type="subTitle" idx="3"/>
          </p:nvPr>
        </p:nvSpPr>
        <p:spPr>
          <a:xfrm>
            <a:off x="1516663" y="3140177"/>
            <a:ext cx="2455800" cy="8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0" name="Google Shape;2710;p5"/>
          <p:cNvSpPr txBox="1">
            <a:spLocks noGrp="1"/>
          </p:cNvSpPr>
          <p:nvPr>
            <p:ph type="subTitle" idx="4"/>
          </p:nvPr>
        </p:nvSpPr>
        <p:spPr>
          <a:xfrm>
            <a:off x="5171538" y="3145225"/>
            <a:ext cx="24558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1" name="Google Shape;2711;p5"/>
          <p:cNvGrpSpPr/>
          <p:nvPr/>
        </p:nvGrpSpPr>
        <p:grpSpPr>
          <a:xfrm rot="-1512879">
            <a:off x="7736269" y="3655871"/>
            <a:ext cx="1424192" cy="1625245"/>
            <a:chOff x="3302100" y="2045388"/>
            <a:chExt cx="743075" cy="847975"/>
          </a:xfrm>
        </p:grpSpPr>
        <p:sp>
          <p:nvSpPr>
            <p:cNvPr id="2712" name="Google Shape;2712;p5"/>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0" name="Google Shape;2720;p5"/>
          <p:cNvSpPr/>
          <p:nvPr/>
        </p:nvSpPr>
        <p:spPr>
          <a:xfrm>
            <a:off x="8762200" y="25204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1" name="Google Shape;2721;p5"/>
          <p:cNvGrpSpPr/>
          <p:nvPr/>
        </p:nvGrpSpPr>
        <p:grpSpPr>
          <a:xfrm>
            <a:off x="8727026" y="1506145"/>
            <a:ext cx="170431" cy="208992"/>
            <a:chOff x="7314226" y="2364570"/>
            <a:chExt cx="170431" cy="208992"/>
          </a:xfrm>
        </p:grpSpPr>
        <p:sp>
          <p:nvSpPr>
            <p:cNvPr id="2722" name="Google Shape;2722;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5"/>
          <p:cNvSpPr/>
          <p:nvPr/>
        </p:nvSpPr>
        <p:spPr>
          <a:xfrm>
            <a:off x="8589021" y="19219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5"/>
          <p:cNvGrpSpPr/>
          <p:nvPr/>
        </p:nvGrpSpPr>
        <p:grpSpPr>
          <a:xfrm>
            <a:off x="8418601" y="1014182"/>
            <a:ext cx="170431" cy="208992"/>
            <a:chOff x="7314226" y="2364570"/>
            <a:chExt cx="170431" cy="208992"/>
          </a:xfrm>
        </p:grpSpPr>
        <p:sp>
          <p:nvSpPr>
            <p:cNvPr id="2728" name="Google Shape;272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2" name="Google Shape;2732;p5"/>
          <p:cNvSpPr/>
          <p:nvPr/>
        </p:nvSpPr>
        <p:spPr>
          <a:xfrm>
            <a:off x="8727018" y="687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
          <p:cNvSpPr/>
          <p:nvPr/>
        </p:nvSpPr>
        <p:spPr>
          <a:xfrm>
            <a:off x="8512525" y="219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
          <p:cNvSpPr/>
          <p:nvPr/>
        </p:nvSpPr>
        <p:spPr>
          <a:xfrm>
            <a:off x="8637421" y="31042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6" name="Google Shape;2736;p5"/>
          <p:cNvSpPr/>
          <p:nvPr/>
        </p:nvSpPr>
        <p:spPr>
          <a:xfrm>
            <a:off x="230825" y="40959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5"/>
          <p:cNvGrpSpPr/>
          <p:nvPr/>
        </p:nvGrpSpPr>
        <p:grpSpPr>
          <a:xfrm>
            <a:off x="544676" y="4563232"/>
            <a:ext cx="170431" cy="208992"/>
            <a:chOff x="7314226" y="2364570"/>
            <a:chExt cx="170431" cy="208992"/>
          </a:xfrm>
        </p:grpSpPr>
        <p:sp>
          <p:nvSpPr>
            <p:cNvPr id="2738" name="Google Shape;273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2"/>
        <p:cNvGrpSpPr/>
        <p:nvPr/>
      </p:nvGrpSpPr>
      <p:grpSpPr>
        <a:xfrm>
          <a:off x="0" y="0"/>
          <a:ext cx="0" cy="0"/>
          <a:chOff x="0" y="0"/>
          <a:chExt cx="0" cy="0"/>
        </a:xfrm>
      </p:grpSpPr>
      <p:grpSp>
        <p:nvGrpSpPr>
          <p:cNvPr id="2743" name="Google Shape;2743;p6"/>
          <p:cNvGrpSpPr/>
          <p:nvPr/>
        </p:nvGrpSpPr>
        <p:grpSpPr>
          <a:xfrm>
            <a:off x="-44372" y="-112096"/>
            <a:ext cx="9232744" cy="5367692"/>
            <a:chOff x="-36097" y="-112100"/>
            <a:chExt cx="9232744" cy="5367692"/>
          </a:xfrm>
        </p:grpSpPr>
        <p:sp>
          <p:nvSpPr>
            <p:cNvPr id="2744" name="Google Shape;2744;p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6"/>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380" name="Google Shape;3380;p6"/>
          <p:cNvGrpSpPr/>
          <p:nvPr/>
        </p:nvGrpSpPr>
        <p:grpSpPr>
          <a:xfrm rot="-1512845">
            <a:off x="8158710" y="4112338"/>
            <a:ext cx="996519" cy="1137198"/>
            <a:chOff x="3302100" y="2045388"/>
            <a:chExt cx="743075" cy="847975"/>
          </a:xfrm>
        </p:grpSpPr>
        <p:sp>
          <p:nvSpPr>
            <p:cNvPr id="3381" name="Google Shape;3381;p6"/>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6"/>
          <p:cNvGrpSpPr/>
          <p:nvPr/>
        </p:nvGrpSpPr>
        <p:grpSpPr>
          <a:xfrm>
            <a:off x="8831583" y="2228544"/>
            <a:ext cx="140686" cy="172547"/>
            <a:chOff x="1034783" y="1329944"/>
            <a:chExt cx="140686" cy="172547"/>
          </a:xfrm>
        </p:grpSpPr>
        <p:sp>
          <p:nvSpPr>
            <p:cNvPr id="3390" name="Google Shape;339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
          <p:cNvSpPr/>
          <p:nvPr/>
        </p:nvSpPr>
        <p:spPr>
          <a:xfrm>
            <a:off x="8620971" y="17099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7963948" y="15058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6"/>
          <p:cNvGrpSpPr/>
          <p:nvPr/>
        </p:nvGrpSpPr>
        <p:grpSpPr>
          <a:xfrm>
            <a:off x="8823633" y="195669"/>
            <a:ext cx="140686" cy="172547"/>
            <a:chOff x="1034783" y="1329944"/>
            <a:chExt cx="140686" cy="172547"/>
          </a:xfrm>
        </p:grpSpPr>
        <p:sp>
          <p:nvSpPr>
            <p:cNvPr id="3398" name="Google Shape;339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
          <p:cNvGrpSpPr/>
          <p:nvPr/>
        </p:nvGrpSpPr>
        <p:grpSpPr>
          <a:xfrm>
            <a:off x="8682933" y="2996619"/>
            <a:ext cx="140686" cy="172547"/>
            <a:chOff x="1034783" y="1329944"/>
            <a:chExt cx="140686" cy="172547"/>
          </a:xfrm>
        </p:grpSpPr>
        <p:sp>
          <p:nvSpPr>
            <p:cNvPr id="3403" name="Google Shape;3403;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
          <p:cNvGrpSpPr/>
          <p:nvPr/>
        </p:nvGrpSpPr>
        <p:grpSpPr>
          <a:xfrm flipH="1">
            <a:off x="119296" y="2559169"/>
            <a:ext cx="140686" cy="172547"/>
            <a:chOff x="1034783" y="1329944"/>
            <a:chExt cx="140686" cy="172547"/>
          </a:xfrm>
        </p:grpSpPr>
        <p:sp>
          <p:nvSpPr>
            <p:cNvPr id="3408" name="Google Shape;340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2" name="Google Shape;3412;p6"/>
          <p:cNvSpPr/>
          <p:nvPr/>
        </p:nvSpPr>
        <p:spPr>
          <a:xfrm flipH="1">
            <a:off x="400967" y="204053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flipH="1">
            <a:off x="412847" y="14997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6"/>
          <p:cNvGrpSpPr/>
          <p:nvPr/>
        </p:nvGrpSpPr>
        <p:grpSpPr>
          <a:xfrm flipH="1">
            <a:off x="379496" y="3248744"/>
            <a:ext cx="140686" cy="172547"/>
            <a:chOff x="1034783" y="1329944"/>
            <a:chExt cx="140686" cy="172547"/>
          </a:xfrm>
        </p:grpSpPr>
        <p:sp>
          <p:nvSpPr>
            <p:cNvPr id="3415" name="Google Shape;3415;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6"/>
          <p:cNvGrpSpPr/>
          <p:nvPr/>
        </p:nvGrpSpPr>
        <p:grpSpPr>
          <a:xfrm>
            <a:off x="8907783" y="3586994"/>
            <a:ext cx="140686" cy="172547"/>
            <a:chOff x="1034783" y="1329944"/>
            <a:chExt cx="140686" cy="172547"/>
          </a:xfrm>
        </p:grpSpPr>
        <p:sp>
          <p:nvSpPr>
            <p:cNvPr id="3420" name="Google Shape;342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4" name="Google Shape;3424;p6"/>
          <p:cNvSpPr/>
          <p:nvPr/>
        </p:nvSpPr>
        <p:spPr>
          <a:xfrm>
            <a:off x="8754923" y="39542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
          <p:cNvGrpSpPr/>
          <p:nvPr/>
        </p:nvGrpSpPr>
        <p:grpSpPr>
          <a:xfrm>
            <a:off x="8540258" y="512119"/>
            <a:ext cx="140686" cy="172547"/>
            <a:chOff x="1034783" y="1329944"/>
            <a:chExt cx="140686" cy="172547"/>
          </a:xfrm>
        </p:grpSpPr>
        <p:sp>
          <p:nvSpPr>
            <p:cNvPr id="3426" name="Google Shape;3426;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0"/>
        <p:cNvGrpSpPr/>
        <p:nvPr/>
      </p:nvGrpSpPr>
      <p:grpSpPr>
        <a:xfrm>
          <a:off x="0" y="0"/>
          <a:ext cx="0" cy="0"/>
          <a:chOff x="0" y="0"/>
          <a:chExt cx="0" cy="0"/>
        </a:xfrm>
      </p:grpSpPr>
      <p:grpSp>
        <p:nvGrpSpPr>
          <p:cNvPr id="3431" name="Google Shape;3431;p7"/>
          <p:cNvGrpSpPr/>
          <p:nvPr/>
        </p:nvGrpSpPr>
        <p:grpSpPr>
          <a:xfrm>
            <a:off x="-44372" y="-112096"/>
            <a:ext cx="9232744" cy="5367692"/>
            <a:chOff x="-36097" y="-112100"/>
            <a:chExt cx="9232744" cy="5367692"/>
          </a:xfrm>
        </p:grpSpPr>
        <p:sp>
          <p:nvSpPr>
            <p:cNvPr id="3432" name="Google Shape;3432;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 name="Google Shape;4067;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68" name="Google Shape;4068;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9" name="Google Shape;4069;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7"/>
          <p:cNvGrpSpPr/>
          <p:nvPr/>
        </p:nvGrpSpPr>
        <p:grpSpPr>
          <a:xfrm>
            <a:off x="373626" y="-64425"/>
            <a:ext cx="490836" cy="1481231"/>
            <a:chOff x="373626" y="-64425"/>
            <a:chExt cx="490836" cy="1481231"/>
          </a:xfrm>
        </p:grpSpPr>
        <p:sp>
          <p:nvSpPr>
            <p:cNvPr id="4071" name="Google Shape;4071;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5" name="Google Shape;4075;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76" name="Google Shape;4076;p7"/>
          <p:cNvGrpSpPr/>
          <p:nvPr/>
        </p:nvGrpSpPr>
        <p:grpSpPr>
          <a:xfrm>
            <a:off x="7776208" y="202319"/>
            <a:ext cx="140686" cy="172547"/>
            <a:chOff x="1034783" y="1329944"/>
            <a:chExt cx="140686" cy="172547"/>
          </a:xfrm>
        </p:grpSpPr>
        <p:sp>
          <p:nvSpPr>
            <p:cNvPr id="4077" name="Google Shape;4077;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1" name="Google Shape;4081;p7"/>
          <p:cNvGrpSpPr/>
          <p:nvPr/>
        </p:nvGrpSpPr>
        <p:grpSpPr>
          <a:xfrm>
            <a:off x="8766808" y="735719"/>
            <a:ext cx="140686" cy="172547"/>
            <a:chOff x="1034783" y="1329944"/>
            <a:chExt cx="140686" cy="172547"/>
          </a:xfrm>
        </p:grpSpPr>
        <p:sp>
          <p:nvSpPr>
            <p:cNvPr id="4082" name="Google Shape;4082;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9"/>
        <p:cNvGrpSpPr/>
        <p:nvPr/>
      </p:nvGrpSpPr>
      <p:grpSpPr>
        <a:xfrm>
          <a:off x="0" y="0"/>
          <a:ext cx="0" cy="0"/>
          <a:chOff x="0" y="0"/>
          <a:chExt cx="0" cy="0"/>
        </a:xfrm>
      </p:grpSpPr>
      <p:grpSp>
        <p:nvGrpSpPr>
          <p:cNvPr id="4090" name="Google Shape;4090;p8"/>
          <p:cNvGrpSpPr/>
          <p:nvPr/>
        </p:nvGrpSpPr>
        <p:grpSpPr>
          <a:xfrm>
            <a:off x="-44372" y="-112096"/>
            <a:ext cx="9232744" cy="5367692"/>
            <a:chOff x="-36097" y="-112100"/>
            <a:chExt cx="9232744" cy="5367692"/>
          </a:xfrm>
        </p:grpSpPr>
        <p:sp>
          <p:nvSpPr>
            <p:cNvPr id="4091" name="Google Shape;4091;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6" name="Google Shape;4726;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727" name="Google Shape;4727;p8"/>
          <p:cNvGrpSpPr/>
          <p:nvPr/>
        </p:nvGrpSpPr>
        <p:grpSpPr>
          <a:xfrm>
            <a:off x="7733159" y="3813800"/>
            <a:ext cx="1259236" cy="1234322"/>
            <a:chOff x="7683447" y="2854250"/>
            <a:chExt cx="1259236" cy="1234322"/>
          </a:xfrm>
        </p:grpSpPr>
        <p:sp>
          <p:nvSpPr>
            <p:cNvPr id="4728" name="Google Shape;4728;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rot="4884314">
            <a:off x="8087114" y="-56116"/>
            <a:ext cx="1252684" cy="1424212"/>
            <a:chOff x="7302137" y="3521630"/>
            <a:chExt cx="832404" cy="946383"/>
          </a:xfrm>
        </p:grpSpPr>
        <p:sp>
          <p:nvSpPr>
            <p:cNvPr id="4736" name="Google Shape;4736;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2" name="Google Shape;4742;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3" name="Google Shape;4743;p8"/>
          <p:cNvGrpSpPr/>
          <p:nvPr/>
        </p:nvGrpSpPr>
        <p:grpSpPr>
          <a:xfrm>
            <a:off x="8524961" y="2041312"/>
            <a:ext cx="174925" cy="214535"/>
            <a:chOff x="2067386" y="2215512"/>
            <a:chExt cx="174925" cy="214535"/>
          </a:xfrm>
        </p:grpSpPr>
        <p:sp>
          <p:nvSpPr>
            <p:cNvPr id="4744" name="Google Shape;4744;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8"/>
          <p:cNvGrpSpPr/>
          <p:nvPr/>
        </p:nvGrpSpPr>
        <p:grpSpPr>
          <a:xfrm>
            <a:off x="8742236" y="259046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3" name="Google Shape;4753;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5" name="Google Shape;4755;p8"/>
          <p:cNvGrpSpPr/>
          <p:nvPr/>
        </p:nvGrpSpPr>
        <p:grpSpPr>
          <a:xfrm>
            <a:off x="7297659" y="-142080"/>
            <a:ext cx="953418" cy="1117202"/>
            <a:chOff x="7297659" y="-142080"/>
            <a:chExt cx="953418" cy="1117202"/>
          </a:xfrm>
        </p:grpSpPr>
        <p:sp>
          <p:nvSpPr>
            <p:cNvPr id="4756" name="Google Shape;4756;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0" name="Google Shape;4760;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1" name="Google Shape;4761;p8"/>
          <p:cNvGrpSpPr/>
          <p:nvPr/>
        </p:nvGrpSpPr>
        <p:grpSpPr>
          <a:xfrm>
            <a:off x="8155536" y="193312"/>
            <a:ext cx="174925" cy="214535"/>
            <a:chOff x="2067386" y="2215512"/>
            <a:chExt cx="174925" cy="214535"/>
          </a:xfrm>
        </p:grpSpPr>
        <p:sp>
          <p:nvSpPr>
            <p:cNvPr id="4762" name="Google Shape;476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rot="-9733467">
            <a:off x="773522" y="4186886"/>
            <a:ext cx="882001" cy="843246"/>
            <a:chOff x="7746758" y="194662"/>
            <a:chExt cx="1299542" cy="1242440"/>
          </a:xfrm>
        </p:grpSpPr>
        <p:sp>
          <p:nvSpPr>
            <p:cNvPr id="4767" name="Google Shape;4767;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2" name="Google Shape;4772;p8"/>
          <p:cNvGrpSpPr/>
          <p:nvPr/>
        </p:nvGrpSpPr>
        <p:grpSpPr>
          <a:xfrm rot="-6576248">
            <a:off x="-252584" y="3788319"/>
            <a:ext cx="1252626" cy="1424145"/>
            <a:chOff x="7302137" y="3521630"/>
            <a:chExt cx="832404" cy="946383"/>
          </a:xfrm>
        </p:grpSpPr>
        <p:sp>
          <p:nvSpPr>
            <p:cNvPr id="4773" name="Google Shape;477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
          <p:cNvGrpSpPr/>
          <p:nvPr/>
        </p:nvGrpSpPr>
        <p:grpSpPr>
          <a:xfrm>
            <a:off x="2073125" y="4645942"/>
            <a:ext cx="223981" cy="274679"/>
            <a:chOff x="7314226" y="2364570"/>
            <a:chExt cx="170431" cy="208992"/>
          </a:xfrm>
        </p:grpSpPr>
        <p:sp>
          <p:nvSpPr>
            <p:cNvPr id="4780" name="Google Shape;4780;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4" name="Google Shape;4784;p8"/>
          <p:cNvGrpSpPr/>
          <p:nvPr/>
        </p:nvGrpSpPr>
        <p:grpSpPr>
          <a:xfrm>
            <a:off x="513486" y="4585837"/>
            <a:ext cx="174925" cy="214535"/>
            <a:chOff x="2067386" y="2215512"/>
            <a:chExt cx="174925" cy="214535"/>
          </a:xfrm>
        </p:grpSpPr>
        <p:sp>
          <p:nvSpPr>
            <p:cNvPr id="4785" name="Google Shape;478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0" name="Google Shape;4790;p8"/>
          <p:cNvGrpSpPr/>
          <p:nvPr/>
        </p:nvGrpSpPr>
        <p:grpSpPr>
          <a:xfrm>
            <a:off x="3212061" y="4450762"/>
            <a:ext cx="174925" cy="214535"/>
            <a:chOff x="2067386" y="2215512"/>
            <a:chExt cx="174925" cy="214535"/>
          </a:xfrm>
        </p:grpSpPr>
        <p:sp>
          <p:nvSpPr>
            <p:cNvPr id="4791" name="Google Shape;479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rot="-10038048">
            <a:off x="6845582" y="4278102"/>
            <a:ext cx="909625" cy="910298"/>
            <a:chOff x="7654583" y="1341698"/>
            <a:chExt cx="1103561" cy="1104377"/>
          </a:xfrm>
        </p:grpSpPr>
        <p:sp>
          <p:nvSpPr>
            <p:cNvPr id="4796" name="Google Shape;4796;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8"/>
          <p:cNvGrpSpPr/>
          <p:nvPr/>
        </p:nvGrpSpPr>
        <p:grpSpPr>
          <a:xfrm rot="-3416449">
            <a:off x="156850" y="223245"/>
            <a:ext cx="1299530" cy="1242429"/>
            <a:chOff x="7746758" y="194662"/>
            <a:chExt cx="1299542" cy="1242440"/>
          </a:xfrm>
        </p:grpSpPr>
        <p:sp>
          <p:nvSpPr>
            <p:cNvPr id="4803" name="Google Shape;4803;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8" name="Google Shape;4808;p8"/>
          <p:cNvGrpSpPr/>
          <p:nvPr/>
        </p:nvGrpSpPr>
        <p:grpSpPr>
          <a:xfrm>
            <a:off x="1567750" y="346542"/>
            <a:ext cx="223981" cy="274679"/>
            <a:chOff x="7314226" y="2364570"/>
            <a:chExt cx="170431" cy="208992"/>
          </a:xfrm>
        </p:grpSpPr>
        <p:sp>
          <p:nvSpPr>
            <p:cNvPr id="4809" name="Google Shape;4809;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3" name="Google Shape;4813;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4" name="Google Shape;4814;p8"/>
          <p:cNvGrpSpPr/>
          <p:nvPr/>
        </p:nvGrpSpPr>
        <p:grpSpPr>
          <a:xfrm>
            <a:off x="2512411" y="132012"/>
            <a:ext cx="174925" cy="214535"/>
            <a:chOff x="2067386" y="2215512"/>
            <a:chExt cx="174925" cy="214535"/>
          </a:xfrm>
        </p:grpSpPr>
        <p:sp>
          <p:nvSpPr>
            <p:cNvPr id="4815" name="Google Shape;481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9" name="Google Shape;4819;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21"/>
        <p:cNvGrpSpPr/>
        <p:nvPr/>
      </p:nvGrpSpPr>
      <p:grpSpPr>
        <a:xfrm>
          <a:off x="0" y="0"/>
          <a:ext cx="0" cy="0"/>
          <a:chOff x="0" y="0"/>
          <a:chExt cx="0" cy="0"/>
        </a:xfrm>
      </p:grpSpPr>
      <p:grpSp>
        <p:nvGrpSpPr>
          <p:cNvPr id="4822" name="Google Shape;4822;p9"/>
          <p:cNvGrpSpPr/>
          <p:nvPr/>
        </p:nvGrpSpPr>
        <p:grpSpPr>
          <a:xfrm>
            <a:off x="-44372" y="-112096"/>
            <a:ext cx="9232744" cy="5367692"/>
            <a:chOff x="-36097" y="-112100"/>
            <a:chExt cx="9232744" cy="5367692"/>
          </a:xfrm>
        </p:grpSpPr>
        <p:sp>
          <p:nvSpPr>
            <p:cNvPr id="4823" name="Google Shape;4823;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8" name="Google Shape;5458;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59" name="Google Shape;5459;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460" name="Google Shape;5460;p9"/>
          <p:cNvGrpSpPr/>
          <p:nvPr/>
        </p:nvGrpSpPr>
        <p:grpSpPr>
          <a:xfrm>
            <a:off x="292809" y="-42504"/>
            <a:ext cx="940996" cy="1373488"/>
            <a:chOff x="2423325" y="228725"/>
            <a:chExt cx="682425" cy="996075"/>
          </a:xfrm>
        </p:grpSpPr>
        <p:sp>
          <p:nvSpPr>
            <p:cNvPr id="5461" name="Google Shape;5461;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4" name="Google Shape;5474;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1671326" y="534995"/>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1" name="Google Shape;5481;p9"/>
          <p:cNvGrpSpPr/>
          <p:nvPr/>
        </p:nvGrpSpPr>
        <p:grpSpPr>
          <a:xfrm>
            <a:off x="2663201" y="178632"/>
            <a:ext cx="170431" cy="208992"/>
            <a:chOff x="7314226" y="2364570"/>
            <a:chExt cx="170431" cy="208992"/>
          </a:xfrm>
        </p:grpSpPr>
        <p:sp>
          <p:nvSpPr>
            <p:cNvPr id="5482" name="Google Shape;5482;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8" name="Google Shape;5488;p9"/>
          <p:cNvGrpSpPr/>
          <p:nvPr/>
        </p:nvGrpSpPr>
        <p:grpSpPr>
          <a:xfrm>
            <a:off x="4337076" y="430507"/>
            <a:ext cx="170431" cy="208992"/>
            <a:chOff x="7314226" y="2364570"/>
            <a:chExt cx="170431" cy="208992"/>
          </a:xfrm>
        </p:grpSpPr>
        <p:sp>
          <p:nvSpPr>
            <p:cNvPr id="5489" name="Google Shape;548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9"/>
          <p:cNvGrpSpPr/>
          <p:nvPr/>
        </p:nvGrpSpPr>
        <p:grpSpPr>
          <a:xfrm>
            <a:off x="4946351" y="156245"/>
            <a:ext cx="170431" cy="208992"/>
            <a:chOff x="7314226" y="2364570"/>
            <a:chExt cx="170431" cy="208992"/>
          </a:xfrm>
        </p:grpSpPr>
        <p:sp>
          <p:nvSpPr>
            <p:cNvPr id="5494" name="Google Shape;5494;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8" name="Google Shape;5498;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9" name="Google Shape;5499;p9"/>
          <p:cNvGrpSpPr/>
          <p:nvPr/>
        </p:nvGrpSpPr>
        <p:grpSpPr>
          <a:xfrm flipH="1">
            <a:off x="3103339" y="4130846"/>
            <a:ext cx="1037025" cy="2036746"/>
            <a:chOff x="6146500" y="2878738"/>
            <a:chExt cx="728350" cy="1430500"/>
          </a:xfrm>
        </p:grpSpPr>
        <p:sp>
          <p:nvSpPr>
            <p:cNvPr id="5500" name="Google Shape;5500;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9"/>
          <p:cNvGrpSpPr/>
          <p:nvPr/>
        </p:nvGrpSpPr>
        <p:grpSpPr>
          <a:xfrm rot="2699747" flipH="1">
            <a:off x="5170427" y="4125858"/>
            <a:ext cx="1940919" cy="1505170"/>
            <a:chOff x="665975" y="3810425"/>
            <a:chExt cx="2022603" cy="1568400"/>
          </a:xfrm>
        </p:grpSpPr>
        <p:sp>
          <p:nvSpPr>
            <p:cNvPr id="5513" name="Google Shape;5513;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94"/>
        <p:cNvGrpSpPr/>
        <p:nvPr/>
      </p:nvGrpSpPr>
      <p:grpSpPr>
        <a:xfrm>
          <a:off x="0" y="0"/>
          <a:ext cx="0" cy="0"/>
          <a:chOff x="0" y="0"/>
          <a:chExt cx="0" cy="0"/>
        </a:xfrm>
      </p:grpSpPr>
      <p:grpSp>
        <p:nvGrpSpPr>
          <p:cNvPr id="6195" name="Google Shape;6195;p13"/>
          <p:cNvGrpSpPr/>
          <p:nvPr/>
        </p:nvGrpSpPr>
        <p:grpSpPr>
          <a:xfrm>
            <a:off x="-44372" y="-112096"/>
            <a:ext cx="9232744" cy="5367692"/>
            <a:chOff x="-36097" y="-112100"/>
            <a:chExt cx="9232744" cy="5367692"/>
          </a:xfrm>
        </p:grpSpPr>
        <p:sp>
          <p:nvSpPr>
            <p:cNvPr id="6196" name="Google Shape;6196;p1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13"/>
          <p:cNvSpPr txBox="1">
            <a:spLocks noGrp="1"/>
          </p:cNvSpPr>
          <p:nvPr>
            <p:ph type="title"/>
          </p:nvPr>
        </p:nvSpPr>
        <p:spPr>
          <a:xfrm>
            <a:off x="715100" y="2098100"/>
            <a:ext cx="6069000" cy="93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32" name="Google Shape;6832;p13"/>
          <p:cNvSpPr txBox="1">
            <a:spLocks noGrp="1"/>
          </p:cNvSpPr>
          <p:nvPr>
            <p:ph type="title" idx="2" hasCustomPrompt="1"/>
          </p:nvPr>
        </p:nvSpPr>
        <p:spPr>
          <a:xfrm>
            <a:off x="862937" y="80095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3" name="Google Shape;6833;p13"/>
          <p:cNvSpPr txBox="1">
            <a:spLocks noGrp="1"/>
          </p:cNvSpPr>
          <p:nvPr>
            <p:ph type="subTitle" idx="1"/>
          </p:nvPr>
        </p:nvSpPr>
        <p:spPr>
          <a:xfrm>
            <a:off x="715100" y="2936025"/>
            <a:ext cx="60690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34" name="Google Shape;6834;p13"/>
          <p:cNvSpPr/>
          <p:nvPr/>
        </p:nvSpPr>
        <p:spPr>
          <a:xfrm flipH="1">
            <a:off x="5313920" y="509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5" name="Google Shape;6835;p13"/>
          <p:cNvGrpSpPr/>
          <p:nvPr/>
        </p:nvGrpSpPr>
        <p:grpSpPr>
          <a:xfrm>
            <a:off x="8341448" y="4340212"/>
            <a:ext cx="174925" cy="214535"/>
            <a:chOff x="2067386" y="2215512"/>
            <a:chExt cx="174925" cy="214535"/>
          </a:xfrm>
        </p:grpSpPr>
        <p:sp>
          <p:nvSpPr>
            <p:cNvPr id="6836" name="Google Shape;6836;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13"/>
          <p:cNvGrpSpPr/>
          <p:nvPr/>
        </p:nvGrpSpPr>
        <p:grpSpPr>
          <a:xfrm>
            <a:off x="4373300" y="725742"/>
            <a:ext cx="223981" cy="274679"/>
            <a:chOff x="7314226" y="2364570"/>
            <a:chExt cx="170431" cy="208992"/>
          </a:xfrm>
        </p:grpSpPr>
        <p:sp>
          <p:nvSpPr>
            <p:cNvPr id="6841" name="Google Shape;6841;p1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13"/>
          <p:cNvSpPr/>
          <p:nvPr/>
        </p:nvSpPr>
        <p:spPr>
          <a:xfrm flipH="1">
            <a:off x="8715245" y="36944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8848563" y="4658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7" name="Google Shape;6847;p13"/>
          <p:cNvGrpSpPr/>
          <p:nvPr/>
        </p:nvGrpSpPr>
        <p:grpSpPr>
          <a:xfrm>
            <a:off x="8368061" y="3277512"/>
            <a:ext cx="174925" cy="214535"/>
            <a:chOff x="2067386" y="2215512"/>
            <a:chExt cx="174925" cy="214535"/>
          </a:xfrm>
        </p:grpSpPr>
        <p:sp>
          <p:nvSpPr>
            <p:cNvPr id="6848" name="Google Shape;6848;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2" name="Google Shape;6852;p13"/>
          <p:cNvGrpSpPr/>
          <p:nvPr/>
        </p:nvGrpSpPr>
        <p:grpSpPr>
          <a:xfrm>
            <a:off x="6097261" y="251237"/>
            <a:ext cx="174925" cy="214535"/>
            <a:chOff x="2067386" y="2215512"/>
            <a:chExt cx="174925" cy="214535"/>
          </a:xfrm>
        </p:grpSpPr>
        <p:sp>
          <p:nvSpPr>
            <p:cNvPr id="6853" name="Google Shape;6853;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7" name="Google Shape;6857;p13"/>
          <p:cNvSpPr/>
          <p:nvPr/>
        </p:nvSpPr>
        <p:spPr>
          <a:xfrm>
            <a:off x="2378178" y="1964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flipH="1">
            <a:off x="2792445" y="5818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13"/>
          <p:cNvGrpSpPr/>
          <p:nvPr/>
        </p:nvGrpSpPr>
        <p:grpSpPr>
          <a:xfrm>
            <a:off x="3324786" y="346337"/>
            <a:ext cx="174925" cy="214535"/>
            <a:chOff x="2067386" y="2215512"/>
            <a:chExt cx="174925" cy="214535"/>
          </a:xfrm>
        </p:grpSpPr>
        <p:sp>
          <p:nvSpPr>
            <p:cNvPr id="6860" name="Google Shape;6860;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13"/>
          <p:cNvGrpSpPr/>
          <p:nvPr/>
        </p:nvGrpSpPr>
        <p:grpSpPr>
          <a:xfrm>
            <a:off x="7660611" y="-1143907"/>
            <a:ext cx="1363395" cy="4139629"/>
            <a:chOff x="7660611" y="-1143907"/>
            <a:chExt cx="1363395" cy="4139629"/>
          </a:xfrm>
        </p:grpSpPr>
        <p:sp>
          <p:nvSpPr>
            <p:cNvPr id="6865" name="Google Shape;6865;p13"/>
            <p:cNvSpPr/>
            <p:nvPr/>
          </p:nvSpPr>
          <p:spPr>
            <a:xfrm flipH="1">
              <a:off x="8539763" y="-430773"/>
              <a:ext cx="484243" cy="3426494"/>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flipH="1">
              <a:off x="8217554" y="-104252"/>
              <a:ext cx="387425" cy="1569406"/>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flipH="1">
              <a:off x="8231816" y="327584"/>
              <a:ext cx="343224" cy="64874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flipH="1">
              <a:off x="8092202" y="1143678"/>
              <a:ext cx="269237" cy="650110"/>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flipH="1">
              <a:off x="7660611" y="-1143907"/>
              <a:ext cx="517457" cy="3410820"/>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7574"/>
        <p:cNvGrpSpPr/>
        <p:nvPr/>
      </p:nvGrpSpPr>
      <p:grpSpPr>
        <a:xfrm>
          <a:off x="0" y="0"/>
          <a:ext cx="0" cy="0"/>
          <a:chOff x="0" y="0"/>
          <a:chExt cx="0" cy="0"/>
        </a:xfrm>
      </p:grpSpPr>
      <p:grpSp>
        <p:nvGrpSpPr>
          <p:cNvPr id="7575" name="Google Shape;7575;p15"/>
          <p:cNvGrpSpPr/>
          <p:nvPr/>
        </p:nvGrpSpPr>
        <p:grpSpPr>
          <a:xfrm>
            <a:off x="-44372" y="-112096"/>
            <a:ext cx="9232744" cy="5367692"/>
            <a:chOff x="-36097" y="-112100"/>
            <a:chExt cx="9232744" cy="5367692"/>
          </a:xfrm>
        </p:grpSpPr>
        <p:sp>
          <p:nvSpPr>
            <p:cNvPr id="7576" name="Google Shape;7576;p1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15"/>
          <p:cNvSpPr txBox="1">
            <a:spLocks noGrp="1"/>
          </p:cNvSpPr>
          <p:nvPr>
            <p:ph type="title"/>
          </p:nvPr>
        </p:nvSpPr>
        <p:spPr>
          <a:xfrm>
            <a:off x="1439400" y="3320575"/>
            <a:ext cx="62652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2" name="Google Shape;8212;p15"/>
          <p:cNvSpPr txBox="1">
            <a:spLocks noGrp="1"/>
          </p:cNvSpPr>
          <p:nvPr>
            <p:ph type="title" idx="2" hasCustomPrompt="1"/>
          </p:nvPr>
        </p:nvSpPr>
        <p:spPr>
          <a:xfrm>
            <a:off x="3744050" y="20235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13" name="Google Shape;8213;p15"/>
          <p:cNvSpPr txBox="1">
            <a:spLocks noGrp="1"/>
          </p:cNvSpPr>
          <p:nvPr>
            <p:ph type="subTitle" idx="1"/>
          </p:nvPr>
        </p:nvSpPr>
        <p:spPr>
          <a:xfrm>
            <a:off x="1439400" y="4158500"/>
            <a:ext cx="62652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14" name="Google Shape;8214;p15"/>
          <p:cNvSpPr/>
          <p:nvPr/>
        </p:nvSpPr>
        <p:spPr>
          <a:xfrm>
            <a:off x="838403" y="4259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5"/>
          <p:cNvSpPr/>
          <p:nvPr/>
        </p:nvSpPr>
        <p:spPr>
          <a:xfrm>
            <a:off x="8709388" y="6159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5"/>
          <p:cNvSpPr/>
          <p:nvPr/>
        </p:nvSpPr>
        <p:spPr>
          <a:xfrm>
            <a:off x="8400328" y="27503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5"/>
          <p:cNvSpPr/>
          <p:nvPr/>
        </p:nvSpPr>
        <p:spPr>
          <a:xfrm flipH="1">
            <a:off x="8842295" y="22976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8" name="Google Shape;8218;p15"/>
          <p:cNvGrpSpPr/>
          <p:nvPr/>
        </p:nvGrpSpPr>
        <p:grpSpPr>
          <a:xfrm>
            <a:off x="8449386" y="1035287"/>
            <a:ext cx="174925" cy="214535"/>
            <a:chOff x="2067386" y="2215512"/>
            <a:chExt cx="174925" cy="214535"/>
          </a:xfrm>
        </p:grpSpPr>
        <p:sp>
          <p:nvSpPr>
            <p:cNvPr id="8219" name="Google Shape;8219;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15"/>
          <p:cNvGrpSpPr/>
          <p:nvPr/>
        </p:nvGrpSpPr>
        <p:grpSpPr>
          <a:xfrm>
            <a:off x="169161" y="173312"/>
            <a:ext cx="174925" cy="214535"/>
            <a:chOff x="2067386" y="2215512"/>
            <a:chExt cx="174925" cy="214535"/>
          </a:xfrm>
        </p:grpSpPr>
        <p:sp>
          <p:nvSpPr>
            <p:cNvPr id="8224" name="Google Shape;8224;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8" name="Google Shape;8228;p15"/>
          <p:cNvSpPr/>
          <p:nvPr/>
        </p:nvSpPr>
        <p:spPr>
          <a:xfrm flipH="1">
            <a:off x="372245" y="615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5"/>
          <p:cNvSpPr/>
          <p:nvPr/>
        </p:nvSpPr>
        <p:spPr>
          <a:xfrm>
            <a:off x="5561728" y="4445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0" name="Google Shape;8230;p15"/>
          <p:cNvGrpSpPr/>
          <p:nvPr/>
        </p:nvGrpSpPr>
        <p:grpSpPr>
          <a:xfrm>
            <a:off x="4065761" y="400862"/>
            <a:ext cx="174925" cy="214535"/>
            <a:chOff x="2067386" y="2215512"/>
            <a:chExt cx="174925" cy="214535"/>
          </a:xfrm>
        </p:grpSpPr>
        <p:sp>
          <p:nvSpPr>
            <p:cNvPr id="8231" name="Google Shape;823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15"/>
          <p:cNvGrpSpPr/>
          <p:nvPr/>
        </p:nvGrpSpPr>
        <p:grpSpPr>
          <a:xfrm>
            <a:off x="4967886" y="173312"/>
            <a:ext cx="174925" cy="214535"/>
            <a:chOff x="2067386" y="2215512"/>
            <a:chExt cx="174925" cy="214535"/>
          </a:xfrm>
        </p:grpSpPr>
        <p:sp>
          <p:nvSpPr>
            <p:cNvPr id="8236" name="Google Shape;8236;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15"/>
          <p:cNvGrpSpPr/>
          <p:nvPr/>
        </p:nvGrpSpPr>
        <p:grpSpPr>
          <a:xfrm>
            <a:off x="8884836" y="3628287"/>
            <a:ext cx="174925" cy="214535"/>
            <a:chOff x="2067386" y="2215512"/>
            <a:chExt cx="174925" cy="214535"/>
          </a:xfrm>
        </p:grpSpPr>
        <p:sp>
          <p:nvSpPr>
            <p:cNvPr id="8241" name="Google Shape;824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15"/>
          <p:cNvSpPr/>
          <p:nvPr/>
        </p:nvSpPr>
        <p:spPr>
          <a:xfrm>
            <a:off x="8637828" y="4053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5"/>
          <p:cNvSpPr/>
          <p:nvPr/>
        </p:nvSpPr>
        <p:spPr>
          <a:xfrm flipH="1">
            <a:off x="8308345" y="48622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5"/>
          <p:cNvSpPr/>
          <p:nvPr/>
        </p:nvSpPr>
        <p:spPr>
          <a:xfrm flipH="1">
            <a:off x="1248095" y="47306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RocknRoll One"/>
              <a:buNone/>
              <a:defRPr sz="3000">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1600"/>
              </a:spcBef>
              <a:spcAft>
                <a:spcPts val="160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61" r:id="rId9"/>
    <p:sldLayoutId id="2147483662" r:id="rId10"/>
    <p:sldLayoutId id="2147483665" r:id="rId11"/>
    <p:sldLayoutId id="2147483670" r:id="rId12"/>
    <p:sldLayoutId id="2147483679" r:id="rId13"/>
    <p:sldLayoutId id="2147483681" r:id="rId14"/>
    <p:sldLayoutId id="2147483692" r:id="rId15"/>
    <p:sldLayoutId id="214748369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89"/>
        <p:cNvGrpSpPr/>
        <p:nvPr/>
      </p:nvGrpSpPr>
      <p:grpSpPr>
        <a:xfrm>
          <a:off x="0" y="0"/>
          <a:ext cx="0" cy="0"/>
          <a:chOff x="0" y="0"/>
          <a:chExt cx="0" cy="0"/>
        </a:xfrm>
      </p:grpSpPr>
      <p:sp>
        <p:nvSpPr>
          <p:cNvPr id="26892" name="Google Shape;26892;p49"/>
          <p:cNvSpPr/>
          <p:nvPr/>
        </p:nvSpPr>
        <p:spPr>
          <a:xfrm>
            <a:off x="7687392" y="2379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49"/>
          <p:cNvSpPr/>
          <p:nvPr/>
        </p:nvSpPr>
        <p:spPr>
          <a:xfrm>
            <a:off x="6304150" y="5410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49"/>
          <p:cNvSpPr/>
          <p:nvPr/>
        </p:nvSpPr>
        <p:spPr>
          <a:xfrm>
            <a:off x="7591593" y="29081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49"/>
          <p:cNvSpPr/>
          <p:nvPr/>
        </p:nvSpPr>
        <p:spPr>
          <a:xfrm>
            <a:off x="8457346" y="40599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49"/>
          <p:cNvSpPr/>
          <p:nvPr/>
        </p:nvSpPr>
        <p:spPr>
          <a:xfrm>
            <a:off x="8469797" y="4420719"/>
            <a:ext cx="36" cy="7342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49"/>
          <p:cNvSpPr/>
          <p:nvPr/>
        </p:nvSpPr>
        <p:spPr>
          <a:xfrm>
            <a:off x="8469797" y="4555045"/>
            <a:ext cx="36" cy="7342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49"/>
          <p:cNvSpPr/>
          <p:nvPr/>
        </p:nvSpPr>
        <p:spPr>
          <a:xfrm>
            <a:off x="8385203"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49"/>
          <p:cNvSpPr/>
          <p:nvPr/>
        </p:nvSpPr>
        <p:spPr>
          <a:xfrm>
            <a:off x="8500888"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0" name="Google Shape;26900;p49"/>
          <p:cNvGrpSpPr/>
          <p:nvPr/>
        </p:nvGrpSpPr>
        <p:grpSpPr>
          <a:xfrm>
            <a:off x="7314226" y="2364570"/>
            <a:ext cx="170431" cy="208992"/>
            <a:chOff x="7314226" y="2364570"/>
            <a:chExt cx="170431" cy="208992"/>
          </a:xfrm>
        </p:grpSpPr>
        <p:sp>
          <p:nvSpPr>
            <p:cNvPr id="26901" name="Google Shape;26901;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8" name="Google Shape;26948;p49"/>
          <p:cNvGrpSpPr/>
          <p:nvPr/>
        </p:nvGrpSpPr>
        <p:grpSpPr>
          <a:xfrm rot="-1391835">
            <a:off x="-130168" y="3802895"/>
            <a:ext cx="2277302" cy="1765965"/>
            <a:chOff x="665975" y="3810425"/>
            <a:chExt cx="2022603" cy="1568400"/>
          </a:xfrm>
        </p:grpSpPr>
        <p:sp>
          <p:nvSpPr>
            <p:cNvPr id="26949" name="Google Shape;26949;p4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0" name="Google Shape;26950;p4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1" name="Google Shape;26951;p4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2" name="Google Shape;26952;p4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3" name="Google Shape;26953;p4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4" name="Google Shape;26954;p4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5" name="Google Shape;26955;p4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6" name="Google Shape;26956;p4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7" name="Google Shape;26957;p4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8" name="Google Shape;26958;p4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9" name="Google Shape;26959;p4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0" name="Google Shape;26960;p4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1" name="Google Shape;26961;p4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2" name="Google Shape;26962;p4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3" name="Google Shape;26963;p4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4" name="Google Shape;26964;p49"/>
          <p:cNvSpPr/>
          <p:nvPr/>
        </p:nvSpPr>
        <p:spPr>
          <a:xfrm>
            <a:off x="7256717" y="3341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5" name="Google Shape;26965;p49"/>
          <p:cNvGrpSpPr/>
          <p:nvPr/>
        </p:nvGrpSpPr>
        <p:grpSpPr>
          <a:xfrm>
            <a:off x="7591601" y="3983770"/>
            <a:ext cx="170431" cy="208992"/>
            <a:chOff x="7314226" y="2364570"/>
            <a:chExt cx="170431" cy="208992"/>
          </a:xfrm>
        </p:grpSpPr>
        <p:sp>
          <p:nvSpPr>
            <p:cNvPr id="26966" name="Google Shape;26966;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7" name="Google Shape;26967;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8" name="Google Shape;26968;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9" name="Google Shape;26969;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0" name="Google Shape;26970;p49"/>
          <p:cNvSpPr/>
          <p:nvPr/>
        </p:nvSpPr>
        <p:spPr>
          <a:xfrm>
            <a:off x="7345817" y="43311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文本框 15">
            <a:extLst>
              <a:ext uri="{FF2B5EF4-FFF2-40B4-BE49-F238E27FC236}">
                <a16:creationId xmlns:a16="http://schemas.microsoft.com/office/drawing/2014/main" id="{F4759989-32D0-4CC7-F98A-65238438CD41}"/>
              </a:ext>
            </a:extLst>
          </p:cNvPr>
          <p:cNvSpPr txBox="1"/>
          <p:nvPr/>
        </p:nvSpPr>
        <p:spPr>
          <a:xfrm>
            <a:off x="2811850" y="565338"/>
            <a:ext cx="1830950" cy="923330"/>
          </a:xfrm>
          <a:prstGeom prst="rect">
            <a:avLst/>
          </a:prstGeom>
          <a:noFill/>
        </p:spPr>
        <p:txBody>
          <a:bodyPr wrap="none" rtlCol="0">
            <a:spAutoFit/>
          </a:bodyPr>
          <a:lstStyle/>
          <a:p>
            <a:r>
              <a:rPr lang="en-US" altLang="zh-CN" sz="54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 2:</a:t>
            </a:r>
          </a:p>
        </p:txBody>
      </p:sp>
      <p:sp>
        <p:nvSpPr>
          <p:cNvPr id="9" name="文本框 15">
            <a:extLst>
              <a:ext uri="{FF2B5EF4-FFF2-40B4-BE49-F238E27FC236}">
                <a16:creationId xmlns:a16="http://schemas.microsoft.com/office/drawing/2014/main" id="{0424851B-BF27-8D85-B577-202E8F078199}"/>
              </a:ext>
            </a:extLst>
          </p:cNvPr>
          <p:cNvSpPr txBox="1"/>
          <p:nvPr/>
        </p:nvSpPr>
        <p:spPr>
          <a:xfrm>
            <a:off x="38579" y="1472464"/>
            <a:ext cx="7235995" cy="1446550"/>
          </a:xfrm>
          <a:prstGeom prst="rect">
            <a:avLst/>
          </a:prstGeom>
          <a:noFill/>
        </p:spPr>
        <p:txBody>
          <a:bodyPr wrap="square" rtlCol="0">
            <a:spAutoFit/>
          </a:bodyPr>
          <a:lstStyle/>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TÔN TRỌNG SỰ ĐA DẠNG </a:t>
            </a:r>
          </a:p>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CỦA CÁC DÂN TỘC</a:t>
            </a:r>
          </a:p>
        </p:txBody>
      </p:sp>
      <p:sp>
        <p:nvSpPr>
          <p:cNvPr id="10" name="Google Shape;2395;p38">
            <a:extLst>
              <a:ext uri="{FF2B5EF4-FFF2-40B4-BE49-F238E27FC236}">
                <a16:creationId xmlns:a16="http://schemas.microsoft.com/office/drawing/2014/main" id="{DF2FE029-662C-E057-1964-761EFA9A2321}"/>
              </a:ext>
            </a:extLst>
          </p:cNvPr>
          <p:cNvSpPr txBox="1">
            <a:spLocks noGrp="1"/>
          </p:cNvSpPr>
          <p:nvPr>
            <p:ph type="subTitle" idx="1"/>
          </p:nvPr>
        </p:nvSpPr>
        <p:spPr>
          <a:xfrm rot="-551">
            <a:off x="1090375" y="3013752"/>
            <a:ext cx="4967384" cy="426300"/>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SVN-Sarifa" panose="00000500000000000000" pitchFamily="50" charset="0"/>
              </a:rPr>
              <a:t>GIÁO VIÊN: ĐÀM THÙY TRANG</a:t>
            </a:r>
            <a:endParaRPr sz="2200" dirty="0">
              <a:latin typeface="SVN-Sarifa" panose="00000500000000000000" pitchFamily="50" charset="0"/>
            </a:endParaRPr>
          </a:p>
        </p:txBody>
      </p:sp>
      <p:grpSp>
        <p:nvGrpSpPr>
          <p:cNvPr id="41" name="Google Shape;26905;p49">
            <a:extLst>
              <a:ext uri="{FF2B5EF4-FFF2-40B4-BE49-F238E27FC236}">
                <a16:creationId xmlns:a16="http://schemas.microsoft.com/office/drawing/2014/main" id="{901A45A8-A9A0-4A46-B4F9-3DC1DCD1340D}"/>
              </a:ext>
            </a:extLst>
          </p:cNvPr>
          <p:cNvGrpSpPr/>
          <p:nvPr/>
        </p:nvGrpSpPr>
        <p:grpSpPr>
          <a:xfrm>
            <a:off x="6567710" y="-1013013"/>
            <a:ext cx="2834882" cy="6417503"/>
            <a:chOff x="6356408" y="-153075"/>
            <a:chExt cx="2834882" cy="5611140"/>
          </a:xfrm>
        </p:grpSpPr>
        <p:sp>
          <p:nvSpPr>
            <p:cNvPr id="42" name="Google Shape;26906;p49">
              <a:extLst>
                <a:ext uri="{FF2B5EF4-FFF2-40B4-BE49-F238E27FC236}">
                  <a16:creationId xmlns:a16="http://schemas.microsoft.com/office/drawing/2014/main" id="{42FA2C60-A7A3-446F-A04A-83B039F8005F}"/>
                </a:ext>
              </a:extLst>
            </p:cNvPr>
            <p:cNvSpPr/>
            <p:nvPr/>
          </p:nvSpPr>
          <p:spPr>
            <a:xfrm>
              <a:off x="7815493" y="2508856"/>
              <a:ext cx="472723" cy="2949209"/>
            </a:xfrm>
            <a:custGeom>
              <a:avLst/>
              <a:gdLst/>
              <a:ahLst/>
              <a:cxnLst/>
              <a:rect l="l" t="t" r="r" b="b"/>
              <a:pathLst>
                <a:path w="13289" h="82907" fill="none" extrusionOk="0">
                  <a:moveTo>
                    <a:pt x="11889" y="0"/>
                  </a:moveTo>
                  <a:cubicBezTo>
                    <a:pt x="12484" y="13218"/>
                    <a:pt x="13288" y="39478"/>
                    <a:pt x="6644" y="59479"/>
                  </a:cubicBezTo>
                  <a:cubicBezTo>
                    <a:pt x="1" y="79515"/>
                    <a:pt x="1469" y="82907"/>
                    <a:pt x="1469" y="82907"/>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907;p49">
              <a:extLst>
                <a:ext uri="{FF2B5EF4-FFF2-40B4-BE49-F238E27FC236}">
                  <a16:creationId xmlns:a16="http://schemas.microsoft.com/office/drawing/2014/main" id="{D98571D0-FD60-4693-B837-0E1E25740548}"/>
                </a:ext>
              </a:extLst>
            </p:cNvPr>
            <p:cNvSpPr/>
            <p:nvPr/>
          </p:nvSpPr>
          <p:spPr>
            <a:xfrm>
              <a:off x="8174999" y="2197872"/>
              <a:ext cx="829693" cy="1425497"/>
            </a:xfrm>
            <a:custGeom>
              <a:avLst/>
              <a:gdLst/>
              <a:ahLst/>
              <a:cxnLst/>
              <a:rect l="l" t="t" r="r" b="b"/>
              <a:pathLst>
                <a:path w="23324" h="40073" fill="none" extrusionOk="0">
                  <a:moveTo>
                    <a:pt x="0" y="0"/>
                  </a:moveTo>
                  <a:cubicBezTo>
                    <a:pt x="17449" y="11225"/>
                    <a:pt x="22274" y="31750"/>
                    <a:pt x="23323" y="40073"/>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908;p49">
              <a:extLst>
                <a:ext uri="{FF2B5EF4-FFF2-40B4-BE49-F238E27FC236}">
                  <a16:creationId xmlns:a16="http://schemas.microsoft.com/office/drawing/2014/main" id="{E857F27C-B70E-40CB-A5FC-739EFB3FA3A9}"/>
                </a:ext>
              </a:extLst>
            </p:cNvPr>
            <p:cNvSpPr/>
            <p:nvPr/>
          </p:nvSpPr>
          <p:spPr>
            <a:xfrm>
              <a:off x="8161303" y="2880457"/>
              <a:ext cx="155523" cy="530528"/>
            </a:xfrm>
            <a:custGeom>
              <a:avLst/>
              <a:gdLst/>
              <a:ahLst/>
              <a:cxnLst/>
              <a:rect l="l" t="t" r="r" b="b"/>
              <a:pathLst>
                <a:path w="4372" h="14914" extrusionOk="0">
                  <a:moveTo>
                    <a:pt x="2173" y="1"/>
                  </a:moveTo>
                  <a:cubicBezTo>
                    <a:pt x="1434" y="1"/>
                    <a:pt x="700" y="132"/>
                    <a:pt x="1" y="394"/>
                  </a:cubicBezTo>
                  <a:lnTo>
                    <a:pt x="1" y="14521"/>
                  </a:lnTo>
                  <a:cubicBezTo>
                    <a:pt x="700" y="14783"/>
                    <a:pt x="1434" y="14914"/>
                    <a:pt x="2173" y="14914"/>
                  </a:cubicBezTo>
                  <a:cubicBezTo>
                    <a:pt x="2912" y="14914"/>
                    <a:pt x="3655" y="14783"/>
                    <a:pt x="4371" y="14521"/>
                  </a:cubicBezTo>
                  <a:lnTo>
                    <a:pt x="4371" y="394"/>
                  </a:lnTo>
                  <a:cubicBezTo>
                    <a:pt x="3655" y="132"/>
                    <a:pt x="2912" y="1"/>
                    <a:pt x="217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909;p49">
              <a:extLst>
                <a:ext uri="{FF2B5EF4-FFF2-40B4-BE49-F238E27FC236}">
                  <a16:creationId xmlns:a16="http://schemas.microsoft.com/office/drawing/2014/main" id="{D3B7AE09-5CB9-47F8-AA9D-92EECC2C014F}"/>
                </a:ext>
              </a:extLst>
            </p:cNvPr>
            <p:cNvSpPr/>
            <p:nvPr/>
          </p:nvSpPr>
          <p:spPr>
            <a:xfrm>
              <a:off x="8696187" y="2798602"/>
              <a:ext cx="308520" cy="526331"/>
            </a:xfrm>
            <a:custGeom>
              <a:avLst/>
              <a:gdLst/>
              <a:ahLst/>
              <a:cxnLst/>
              <a:rect l="l" t="t" r="r" b="b"/>
              <a:pathLst>
                <a:path w="8673" h="14796" extrusionOk="0">
                  <a:moveTo>
                    <a:pt x="4011" y="1"/>
                  </a:moveTo>
                  <a:cubicBezTo>
                    <a:pt x="2560" y="1"/>
                    <a:pt x="1149" y="489"/>
                    <a:pt x="0" y="1401"/>
                  </a:cubicBezTo>
                  <a:lnTo>
                    <a:pt x="4546" y="14794"/>
                  </a:lnTo>
                  <a:cubicBezTo>
                    <a:pt x="4596" y="14795"/>
                    <a:pt x="4646" y="14795"/>
                    <a:pt x="4697" y="14795"/>
                  </a:cubicBezTo>
                  <a:cubicBezTo>
                    <a:pt x="6147" y="14795"/>
                    <a:pt x="7557" y="14307"/>
                    <a:pt x="8672" y="13395"/>
                  </a:cubicBezTo>
                  <a:lnTo>
                    <a:pt x="4161" y="2"/>
                  </a:lnTo>
                  <a:cubicBezTo>
                    <a:pt x="4111" y="1"/>
                    <a:pt x="4061" y="1"/>
                    <a:pt x="4011"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910;p49">
              <a:extLst>
                <a:ext uri="{FF2B5EF4-FFF2-40B4-BE49-F238E27FC236}">
                  <a16:creationId xmlns:a16="http://schemas.microsoft.com/office/drawing/2014/main" id="{435E5860-28E0-4C64-91BF-054877B6D232}"/>
                </a:ext>
              </a:extLst>
            </p:cNvPr>
            <p:cNvSpPr/>
            <p:nvPr/>
          </p:nvSpPr>
          <p:spPr>
            <a:xfrm>
              <a:off x="7933668" y="4182875"/>
              <a:ext cx="298560" cy="526686"/>
            </a:xfrm>
            <a:custGeom>
              <a:avLst/>
              <a:gdLst/>
              <a:ahLst/>
              <a:cxnLst/>
              <a:rect l="l" t="t" r="r" b="b"/>
              <a:pathLst>
                <a:path w="8393" h="14806" extrusionOk="0">
                  <a:moveTo>
                    <a:pt x="4533" y="1"/>
                  </a:moveTo>
                  <a:cubicBezTo>
                    <a:pt x="4433" y="1"/>
                    <a:pt x="4332" y="3"/>
                    <a:pt x="4232" y="8"/>
                  </a:cubicBezTo>
                  <a:lnTo>
                    <a:pt x="1" y="13505"/>
                  </a:lnTo>
                  <a:cubicBezTo>
                    <a:pt x="1110" y="14353"/>
                    <a:pt x="2463" y="14806"/>
                    <a:pt x="3860" y="14806"/>
                  </a:cubicBezTo>
                  <a:cubicBezTo>
                    <a:pt x="3960" y="14806"/>
                    <a:pt x="4061" y="14803"/>
                    <a:pt x="4162" y="14799"/>
                  </a:cubicBezTo>
                  <a:lnTo>
                    <a:pt x="8393" y="1301"/>
                  </a:lnTo>
                  <a:cubicBezTo>
                    <a:pt x="7283" y="453"/>
                    <a:pt x="5931" y="1"/>
                    <a:pt x="453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911;p49">
              <a:extLst>
                <a:ext uri="{FF2B5EF4-FFF2-40B4-BE49-F238E27FC236}">
                  <a16:creationId xmlns:a16="http://schemas.microsoft.com/office/drawing/2014/main" id="{C7943C3D-3D1A-4093-949B-02544583190B}"/>
                </a:ext>
              </a:extLst>
            </p:cNvPr>
            <p:cNvSpPr/>
            <p:nvPr/>
          </p:nvSpPr>
          <p:spPr>
            <a:xfrm>
              <a:off x="8308080" y="2241414"/>
              <a:ext cx="435407" cy="490118"/>
            </a:xfrm>
            <a:custGeom>
              <a:avLst/>
              <a:gdLst/>
              <a:ahLst/>
              <a:cxnLst/>
              <a:rect l="l" t="t" r="r" b="b"/>
              <a:pathLst>
                <a:path w="12240" h="13778" extrusionOk="0">
                  <a:moveTo>
                    <a:pt x="3392" y="0"/>
                  </a:moveTo>
                  <a:cubicBezTo>
                    <a:pt x="1959" y="490"/>
                    <a:pt x="770" y="1434"/>
                    <a:pt x="1" y="2728"/>
                  </a:cubicBezTo>
                  <a:lnTo>
                    <a:pt x="8812" y="13777"/>
                  </a:lnTo>
                  <a:cubicBezTo>
                    <a:pt x="10246" y="13288"/>
                    <a:pt x="11435" y="12309"/>
                    <a:pt x="12239" y="11050"/>
                  </a:cubicBezTo>
                  <a:lnTo>
                    <a:pt x="3392" y="0"/>
                  </a:ln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912;p49">
              <a:extLst>
                <a:ext uri="{FF2B5EF4-FFF2-40B4-BE49-F238E27FC236}">
                  <a16:creationId xmlns:a16="http://schemas.microsoft.com/office/drawing/2014/main" id="{E2EA425E-0739-432F-8B9D-5D47228C4702}"/>
                </a:ext>
              </a:extLst>
            </p:cNvPr>
            <p:cNvSpPr/>
            <p:nvPr/>
          </p:nvSpPr>
          <p:spPr>
            <a:xfrm>
              <a:off x="8096630" y="3559840"/>
              <a:ext cx="220194" cy="530101"/>
            </a:xfrm>
            <a:custGeom>
              <a:avLst/>
              <a:gdLst/>
              <a:ahLst/>
              <a:cxnLst/>
              <a:rect l="l" t="t" r="r" b="b"/>
              <a:pathLst>
                <a:path w="6190" h="14902" extrusionOk="0">
                  <a:moveTo>
                    <a:pt x="3200" y="1"/>
                  </a:moveTo>
                  <a:cubicBezTo>
                    <a:pt x="2750" y="1"/>
                    <a:pt x="2299" y="48"/>
                    <a:pt x="1853" y="143"/>
                  </a:cubicBezTo>
                  <a:lnTo>
                    <a:pt x="0" y="14165"/>
                  </a:lnTo>
                  <a:cubicBezTo>
                    <a:pt x="951" y="14652"/>
                    <a:pt x="1969" y="14902"/>
                    <a:pt x="2996" y="14902"/>
                  </a:cubicBezTo>
                  <a:cubicBezTo>
                    <a:pt x="3443" y="14902"/>
                    <a:pt x="3891" y="14855"/>
                    <a:pt x="4336" y="14759"/>
                  </a:cubicBezTo>
                  <a:lnTo>
                    <a:pt x="6189" y="738"/>
                  </a:lnTo>
                  <a:cubicBezTo>
                    <a:pt x="5263" y="250"/>
                    <a:pt x="4235" y="1"/>
                    <a:pt x="320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13;p49">
              <a:extLst>
                <a:ext uri="{FF2B5EF4-FFF2-40B4-BE49-F238E27FC236}">
                  <a16:creationId xmlns:a16="http://schemas.microsoft.com/office/drawing/2014/main" id="{31437F16-431A-48D1-BCA0-0AFDAA589D1C}"/>
                </a:ext>
              </a:extLst>
            </p:cNvPr>
            <p:cNvSpPr/>
            <p:nvPr/>
          </p:nvSpPr>
          <p:spPr>
            <a:xfrm>
              <a:off x="7815493" y="4837890"/>
              <a:ext cx="236379" cy="529497"/>
            </a:xfrm>
            <a:custGeom>
              <a:avLst/>
              <a:gdLst/>
              <a:ahLst/>
              <a:cxnLst/>
              <a:rect l="l" t="t" r="r" b="b"/>
              <a:pathLst>
                <a:path w="6645" h="14885" extrusionOk="0">
                  <a:moveTo>
                    <a:pt x="3453" y="0"/>
                  </a:moveTo>
                  <a:cubicBezTo>
                    <a:pt x="3082" y="0"/>
                    <a:pt x="2711" y="31"/>
                    <a:pt x="2343" y="92"/>
                  </a:cubicBezTo>
                  <a:lnTo>
                    <a:pt x="1" y="14044"/>
                  </a:lnTo>
                  <a:cubicBezTo>
                    <a:pt x="989" y="14590"/>
                    <a:pt x="2074" y="14885"/>
                    <a:pt x="3170" y="14885"/>
                  </a:cubicBezTo>
                  <a:cubicBezTo>
                    <a:pt x="3547" y="14885"/>
                    <a:pt x="3925" y="14850"/>
                    <a:pt x="4302" y="14778"/>
                  </a:cubicBezTo>
                  <a:lnTo>
                    <a:pt x="6644" y="826"/>
                  </a:lnTo>
                  <a:cubicBezTo>
                    <a:pt x="5674" y="276"/>
                    <a:pt x="4566" y="0"/>
                    <a:pt x="345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914;p49">
              <a:extLst>
                <a:ext uri="{FF2B5EF4-FFF2-40B4-BE49-F238E27FC236}">
                  <a16:creationId xmlns:a16="http://schemas.microsoft.com/office/drawing/2014/main" id="{D8437009-2510-4C1D-A5DC-C4ABED419290}"/>
                </a:ext>
              </a:extLst>
            </p:cNvPr>
            <p:cNvSpPr/>
            <p:nvPr/>
          </p:nvSpPr>
          <p:spPr>
            <a:xfrm>
              <a:off x="7977210" y="150403"/>
              <a:ext cx="32371" cy="1261330"/>
            </a:xfrm>
            <a:custGeom>
              <a:avLst/>
              <a:gdLst/>
              <a:ahLst/>
              <a:cxnLst/>
              <a:rect l="l" t="t" r="r" b="b"/>
              <a:pathLst>
                <a:path w="910" h="35458" fill="none" extrusionOk="0">
                  <a:moveTo>
                    <a:pt x="0" y="35457"/>
                  </a:moveTo>
                  <a:lnTo>
                    <a:pt x="0" y="14512"/>
                  </a:lnTo>
                  <a:lnTo>
                    <a:pt x="91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915;p49">
              <a:extLst>
                <a:ext uri="{FF2B5EF4-FFF2-40B4-BE49-F238E27FC236}">
                  <a16:creationId xmlns:a16="http://schemas.microsoft.com/office/drawing/2014/main" id="{EC4094C5-C7AF-413F-8868-F6C19645C7FD}"/>
                </a:ext>
              </a:extLst>
            </p:cNvPr>
            <p:cNvSpPr/>
            <p:nvPr/>
          </p:nvSpPr>
          <p:spPr>
            <a:xfrm>
              <a:off x="7026862" y="150403"/>
              <a:ext cx="748837" cy="635681"/>
            </a:xfrm>
            <a:custGeom>
              <a:avLst/>
              <a:gdLst/>
              <a:ahLst/>
              <a:cxnLst/>
              <a:rect l="l" t="t" r="r" b="b"/>
              <a:pathLst>
                <a:path w="21051" h="17870" fill="none" extrusionOk="0">
                  <a:moveTo>
                    <a:pt x="1" y="10316"/>
                  </a:moveTo>
                  <a:lnTo>
                    <a:pt x="21051" y="17869"/>
                  </a:lnTo>
                  <a:lnTo>
                    <a:pt x="15526"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916;p49">
              <a:extLst>
                <a:ext uri="{FF2B5EF4-FFF2-40B4-BE49-F238E27FC236}">
                  <a16:creationId xmlns:a16="http://schemas.microsoft.com/office/drawing/2014/main" id="{1D3D8D62-04FB-43DC-ABAE-2C86E5BEB924}"/>
                </a:ext>
              </a:extLst>
            </p:cNvPr>
            <p:cNvSpPr/>
            <p:nvPr/>
          </p:nvSpPr>
          <p:spPr>
            <a:xfrm>
              <a:off x="7130097" y="322081"/>
              <a:ext cx="221474" cy="311010"/>
            </a:xfrm>
            <a:custGeom>
              <a:avLst/>
              <a:gdLst/>
              <a:ahLst/>
              <a:cxnLst/>
              <a:rect l="l" t="t" r="r" b="b"/>
              <a:pathLst>
                <a:path w="6226" h="8743" fill="none" extrusionOk="0">
                  <a:moveTo>
                    <a:pt x="1" y="0"/>
                  </a:moveTo>
                  <a:lnTo>
                    <a:pt x="6225" y="874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917;p49">
              <a:extLst>
                <a:ext uri="{FF2B5EF4-FFF2-40B4-BE49-F238E27FC236}">
                  <a16:creationId xmlns:a16="http://schemas.microsoft.com/office/drawing/2014/main" id="{D42E4194-F4FB-4217-8EEC-367B627081E7}"/>
                </a:ext>
              </a:extLst>
            </p:cNvPr>
            <p:cNvSpPr/>
            <p:nvPr/>
          </p:nvSpPr>
          <p:spPr>
            <a:xfrm>
              <a:off x="8161303" y="807197"/>
              <a:ext cx="604555" cy="1191643"/>
            </a:xfrm>
            <a:custGeom>
              <a:avLst/>
              <a:gdLst/>
              <a:ahLst/>
              <a:cxnLst/>
              <a:rect l="l" t="t" r="r" b="b"/>
              <a:pathLst>
                <a:path w="16995" h="33499" fill="none" extrusionOk="0">
                  <a:moveTo>
                    <a:pt x="1" y="33499"/>
                  </a:moveTo>
                  <a:lnTo>
                    <a:pt x="4266" y="20491"/>
                  </a:lnTo>
                  <a:lnTo>
                    <a:pt x="16994"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918;p49">
              <a:extLst>
                <a:ext uri="{FF2B5EF4-FFF2-40B4-BE49-F238E27FC236}">
                  <a16:creationId xmlns:a16="http://schemas.microsoft.com/office/drawing/2014/main" id="{9E82AFB6-3590-407E-8CBF-158551FF851C}"/>
                </a:ext>
              </a:extLst>
            </p:cNvPr>
            <p:cNvSpPr/>
            <p:nvPr/>
          </p:nvSpPr>
          <p:spPr>
            <a:xfrm>
              <a:off x="8417540" y="584542"/>
              <a:ext cx="78402" cy="655530"/>
            </a:xfrm>
            <a:custGeom>
              <a:avLst/>
              <a:gdLst/>
              <a:ahLst/>
              <a:cxnLst/>
              <a:rect l="l" t="t" r="r" b="b"/>
              <a:pathLst>
                <a:path w="2204" h="18428" fill="none" extrusionOk="0">
                  <a:moveTo>
                    <a:pt x="1" y="0"/>
                  </a:moveTo>
                  <a:lnTo>
                    <a:pt x="2204" y="184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919;p49">
              <a:extLst>
                <a:ext uri="{FF2B5EF4-FFF2-40B4-BE49-F238E27FC236}">
                  <a16:creationId xmlns:a16="http://schemas.microsoft.com/office/drawing/2014/main" id="{F50B8CB3-F626-457A-88A2-A1570C39782E}"/>
                </a:ext>
              </a:extLst>
            </p:cNvPr>
            <p:cNvSpPr/>
            <p:nvPr/>
          </p:nvSpPr>
          <p:spPr>
            <a:xfrm>
              <a:off x="8313060" y="1743847"/>
              <a:ext cx="519963" cy="761287"/>
            </a:xfrm>
            <a:custGeom>
              <a:avLst/>
              <a:gdLst/>
              <a:ahLst/>
              <a:cxnLst/>
              <a:rect l="l" t="t" r="r" b="b"/>
              <a:pathLst>
                <a:path w="14617" h="21401" fill="none" extrusionOk="0">
                  <a:moveTo>
                    <a:pt x="0" y="21400"/>
                  </a:moveTo>
                  <a:lnTo>
                    <a:pt x="5980" y="6504"/>
                  </a:lnTo>
                  <a:lnTo>
                    <a:pt x="14617"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20;p49">
              <a:extLst>
                <a:ext uri="{FF2B5EF4-FFF2-40B4-BE49-F238E27FC236}">
                  <a16:creationId xmlns:a16="http://schemas.microsoft.com/office/drawing/2014/main" id="{ECEEEFA8-FE50-4F00-ACEA-06C28E524965}"/>
                </a:ext>
              </a:extLst>
            </p:cNvPr>
            <p:cNvSpPr/>
            <p:nvPr/>
          </p:nvSpPr>
          <p:spPr>
            <a:xfrm>
              <a:off x="6422325" y="202660"/>
              <a:ext cx="604555" cy="314745"/>
            </a:xfrm>
            <a:custGeom>
              <a:avLst/>
              <a:gdLst/>
              <a:ahLst/>
              <a:cxnLst/>
              <a:rect l="l" t="t" r="r" b="b"/>
              <a:pathLst>
                <a:path w="16995" h="8848" extrusionOk="0">
                  <a:moveTo>
                    <a:pt x="1" y="1"/>
                  </a:moveTo>
                  <a:lnTo>
                    <a:pt x="1" y="1"/>
                  </a:lnTo>
                  <a:cubicBezTo>
                    <a:pt x="7414" y="7064"/>
                    <a:pt x="16995" y="8847"/>
                    <a:pt x="16995" y="8847"/>
                  </a:cubicBezTo>
                  <a:cubicBezTo>
                    <a:pt x="12938" y="3637"/>
                    <a:pt x="6959" y="1119"/>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921;p49">
              <a:extLst>
                <a:ext uri="{FF2B5EF4-FFF2-40B4-BE49-F238E27FC236}">
                  <a16:creationId xmlns:a16="http://schemas.microsoft.com/office/drawing/2014/main" id="{AFE03926-AC60-4462-A1DE-EA10EC62B24A}"/>
                </a:ext>
              </a:extLst>
            </p:cNvPr>
            <p:cNvSpPr/>
            <p:nvPr/>
          </p:nvSpPr>
          <p:spPr>
            <a:xfrm>
              <a:off x="7311735" y="252179"/>
              <a:ext cx="368211" cy="226668"/>
            </a:xfrm>
            <a:custGeom>
              <a:avLst/>
              <a:gdLst/>
              <a:ahLst/>
              <a:cxnLst/>
              <a:rect l="l" t="t" r="r" b="b"/>
              <a:pathLst>
                <a:path w="10351" h="6372" extrusionOk="0">
                  <a:moveTo>
                    <a:pt x="326" y="1"/>
                  </a:moveTo>
                  <a:cubicBezTo>
                    <a:pt x="217" y="1"/>
                    <a:pt x="109" y="3"/>
                    <a:pt x="0" y="7"/>
                  </a:cubicBezTo>
                  <a:cubicBezTo>
                    <a:pt x="2658" y="5357"/>
                    <a:pt x="10350" y="6371"/>
                    <a:pt x="10350" y="6371"/>
                  </a:cubicBezTo>
                  <a:cubicBezTo>
                    <a:pt x="7063" y="2135"/>
                    <a:pt x="3743" y="1"/>
                    <a:pt x="326"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922;p49">
              <a:extLst>
                <a:ext uri="{FF2B5EF4-FFF2-40B4-BE49-F238E27FC236}">
                  <a16:creationId xmlns:a16="http://schemas.microsoft.com/office/drawing/2014/main" id="{6E1776AF-E154-4333-81E5-664C9B3235A6}"/>
                </a:ext>
              </a:extLst>
            </p:cNvPr>
            <p:cNvSpPr/>
            <p:nvPr/>
          </p:nvSpPr>
          <p:spPr>
            <a:xfrm>
              <a:off x="7977210" y="322081"/>
              <a:ext cx="170428" cy="330895"/>
            </a:xfrm>
            <a:custGeom>
              <a:avLst/>
              <a:gdLst/>
              <a:ahLst/>
              <a:cxnLst/>
              <a:rect l="l" t="t" r="r" b="b"/>
              <a:pathLst>
                <a:path w="4791" h="9302" extrusionOk="0">
                  <a:moveTo>
                    <a:pt x="4791" y="0"/>
                  </a:moveTo>
                  <a:lnTo>
                    <a:pt x="0" y="9302"/>
                  </a:lnTo>
                  <a:cubicBezTo>
                    <a:pt x="3882" y="8427"/>
                    <a:pt x="4791" y="1"/>
                    <a:pt x="479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923;p49">
              <a:extLst>
                <a:ext uri="{FF2B5EF4-FFF2-40B4-BE49-F238E27FC236}">
                  <a16:creationId xmlns:a16="http://schemas.microsoft.com/office/drawing/2014/main" id="{4F0C751C-58DA-482A-8042-D749DFE6B382}"/>
                </a:ext>
              </a:extLst>
            </p:cNvPr>
            <p:cNvSpPr/>
            <p:nvPr/>
          </p:nvSpPr>
          <p:spPr>
            <a:xfrm>
              <a:off x="7977210" y="718868"/>
              <a:ext cx="268715" cy="289631"/>
            </a:xfrm>
            <a:custGeom>
              <a:avLst/>
              <a:gdLst/>
              <a:ahLst/>
              <a:cxnLst/>
              <a:rect l="l" t="t" r="r" b="b"/>
              <a:pathLst>
                <a:path w="7554" h="8142" extrusionOk="0">
                  <a:moveTo>
                    <a:pt x="7553" y="1"/>
                  </a:moveTo>
                  <a:lnTo>
                    <a:pt x="0" y="7973"/>
                  </a:lnTo>
                  <a:cubicBezTo>
                    <a:pt x="351" y="8088"/>
                    <a:pt x="691" y="8142"/>
                    <a:pt x="1021" y="8142"/>
                  </a:cubicBezTo>
                  <a:cubicBezTo>
                    <a:pt x="5099" y="8142"/>
                    <a:pt x="7553" y="1"/>
                    <a:pt x="7553"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924;p49">
              <a:extLst>
                <a:ext uri="{FF2B5EF4-FFF2-40B4-BE49-F238E27FC236}">
                  <a16:creationId xmlns:a16="http://schemas.microsoft.com/office/drawing/2014/main" id="{FDD787B0-3235-49F7-A250-62C83C2A87A5}"/>
                </a:ext>
              </a:extLst>
            </p:cNvPr>
            <p:cNvSpPr/>
            <p:nvPr/>
          </p:nvSpPr>
          <p:spPr>
            <a:xfrm>
              <a:off x="8270763" y="130517"/>
              <a:ext cx="156768" cy="454047"/>
            </a:xfrm>
            <a:custGeom>
              <a:avLst/>
              <a:gdLst/>
              <a:ahLst/>
              <a:cxnLst/>
              <a:rect l="l" t="t" r="r" b="b"/>
              <a:pathLst>
                <a:path w="4407" h="12764" extrusionOk="0">
                  <a:moveTo>
                    <a:pt x="315" y="0"/>
                  </a:moveTo>
                  <a:cubicBezTo>
                    <a:pt x="1" y="4581"/>
                    <a:pt x="1364" y="9127"/>
                    <a:pt x="4162" y="12763"/>
                  </a:cubicBezTo>
                  <a:cubicBezTo>
                    <a:pt x="4406" y="8113"/>
                    <a:pt x="3462" y="3777"/>
                    <a:pt x="31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925;p49">
              <a:extLst>
                <a:ext uri="{FF2B5EF4-FFF2-40B4-BE49-F238E27FC236}">
                  <a16:creationId xmlns:a16="http://schemas.microsoft.com/office/drawing/2014/main" id="{33D029CA-0A31-45F7-A803-14CD2C0FE9D4}"/>
                </a:ext>
              </a:extLst>
            </p:cNvPr>
            <p:cNvSpPr/>
            <p:nvPr/>
          </p:nvSpPr>
          <p:spPr>
            <a:xfrm>
              <a:off x="8635214" y="358152"/>
              <a:ext cx="130658" cy="449067"/>
            </a:xfrm>
            <a:custGeom>
              <a:avLst/>
              <a:gdLst/>
              <a:ahLst/>
              <a:cxnLst/>
              <a:rect l="l" t="t" r="r" b="b"/>
              <a:pathLst>
                <a:path w="3673" h="12624" extrusionOk="0">
                  <a:moveTo>
                    <a:pt x="2204" y="0"/>
                  </a:moveTo>
                  <a:cubicBezTo>
                    <a:pt x="1" y="7693"/>
                    <a:pt x="3672" y="12623"/>
                    <a:pt x="3672" y="12623"/>
                  </a:cubicBezTo>
                  <a:lnTo>
                    <a:pt x="2204"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926;p49">
              <a:extLst>
                <a:ext uri="{FF2B5EF4-FFF2-40B4-BE49-F238E27FC236}">
                  <a16:creationId xmlns:a16="http://schemas.microsoft.com/office/drawing/2014/main" id="{2419FE46-F99E-4799-BC3F-4160FC4525F6}"/>
                </a:ext>
              </a:extLst>
            </p:cNvPr>
            <p:cNvSpPr/>
            <p:nvPr/>
          </p:nvSpPr>
          <p:spPr>
            <a:xfrm>
              <a:off x="8765840" y="470102"/>
              <a:ext cx="322180" cy="337121"/>
            </a:xfrm>
            <a:custGeom>
              <a:avLst/>
              <a:gdLst/>
              <a:ahLst/>
              <a:cxnLst/>
              <a:rect l="l" t="t" r="r" b="b"/>
              <a:pathLst>
                <a:path w="9057" h="9477" extrusionOk="0">
                  <a:moveTo>
                    <a:pt x="9057" y="0"/>
                  </a:moveTo>
                  <a:cubicBezTo>
                    <a:pt x="1084" y="2763"/>
                    <a:pt x="0" y="9476"/>
                    <a:pt x="0" y="9476"/>
                  </a:cubicBezTo>
                  <a:cubicBezTo>
                    <a:pt x="4092" y="7553"/>
                    <a:pt x="7309" y="4161"/>
                    <a:pt x="905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927;p49">
              <a:extLst>
                <a:ext uri="{FF2B5EF4-FFF2-40B4-BE49-F238E27FC236}">
                  <a16:creationId xmlns:a16="http://schemas.microsoft.com/office/drawing/2014/main" id="{41941BB9-C661-448B-8819-C5C5D6855356}"/>
                </a:ext>
              </a:extLst>
            </p:cNvPr>
            <p:cNvSpPr/>
            <p:nvPr/>
          </p:nvSpPr>
          <p:spPr>
            <a:xfrm>
              <a:off x="8387693" y="1522438"/>
              <a:ext cx="185368" cy="452802"/>
            </a:xfrm>
            <a:custGeom>
              <a:avLst/>
              <a:gdLst/>
              <a:ahLst/>
              <a:cxnLst/>
              <a:rect l="l" t="t" r="r" b="b"/>
              <a:pathLst>
                <a:path w="5211" h="12729" extrusionOk="0">
                  <a:moveTo>
                    <a:pt x="5211" y="0"/>
                  </a:moveTo>
                  <a:lnTo>
                    <a:pt x="5211" y="0"/>
                  </a:lnTo>
                  <a:cubicBezTo>
                    <a:pt x="1" y="5490"/>
                    <a:pt x="3882" y="12728"/>
                    <a:pt x="3882" y="12728"/>
                  </a:cubicBezTo>
                  <a:lnTo>
                    <a:pt x="5211"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928;p49">
              <a:extLst>
                <a:ext uri="{FF2B5EF4-FFF2-40B4-BE49-F238E27FC236}">
                  <a16:creationId xmlns:a16="http://schemas.microsoft.com/office/drawing/2014/main" id="{0DC2D19B-3FD7-482C-9979-455FF520B7BE}"/>
                </a:ext>
              </a:extLst>
            </p:cNvPr>
            <p:cNvSpPr/>
            <p:nvPr/>
          </p:nvSpPr>
          <p:spPr>
            <a:xfrm>
              <a:off x="8833003" y="1567225"/>
              <a:ext cx="358286" cy="176653"/>
            </a:xfrm>
            <a:custGeom>
              <a:avLst/>
              <a:gdLst/>
              <a:ahLst/>
              <a:cxnLst/>
              <a:rect l="l" t="t" r="r" b="b"/>
              <a:pathLst>
                <a:path w="10072" h="4966" extrusionOk="0">
                  <a:moveTo>
                    <a:pt x="10071" y="0"/>
                  </a:moveTo>
                  <a:lnTo>
                    <a:pt x="10071" y="0"/>
                  </a:lnTo>
                  <a:cubicBezTo>
                    <a:pt x="2343" y="874"/>
                    <a:pt x="1" y="4966"/>
                    <a:pt x="1" y="4966"/>
                  </a:cubicBezTo>
                  <a:cubicBezTo>
                    <a:pt x="3847" y="4756"/>
                    <a:pt x="7204" y="3112"/>
                    <a:pt x="100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929;p49">
              <a:extLst>
                <a:ext uri="{FF2B5EF4-FFF2-40B4-BE49-F238E27FC236}">
                  <a16:creationId xmlns:a16="http://schemas.microsoft.com/office/drawing/2014/main" id="{F0DD5D90-2109-482A-89D6-ACEED8764CB6}"/>
                </a:ext>
              </a:extLst>
            </p:cNvPr>
            <p:cNvSpPr/>
            <p:nvPr/>
          </p:nvSpPr>
          <p:spPr>
            <a:xfrm>
              <a:off x="6607664" y="517379"/>
              <a:ext cx="419222" cy="89785"/>
            </a:xfrm>
            <a:custGeom>
              <a:avLst/>
              <a:gdLst/>
              <a:ahLst/>
              <a:cxnLst/>
              <a:rect l="l" t="t" r="r" b="b"/>
              <a:pathLst>
                <a:path w="11785" h="2524" extrusionOk="0">
                  <a:moveTo>
                    <a:pt x="11785" y="0"/>
                  </a:moveTo>
                  <a:lnTo>
                    <a:pt x="1" y="1399"/>
                  </a:lnTo>
                  <a:cubicBezTo>
                    <a:pt x="2498" y="2219"/>
                    <a:pt x="4490" y="2524"/>
                    <a:pt x="6073" y="2524"/>
                  </a:cubicBezTo>
                  <a:cubicBezTo>
                    <a:pt x="10629" y="2524"/>
                    <a:pt x="11785" y="0"/>
                    <a:pt x="1178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930;p49">
              <a:extLst>
                <a:ext uri="{FF2B5EF4-FFF2-40B4-BE49-F238E27FC236}">
                  <a16:creationId xmlns:a16="http://schemas.microsoft.com/office/drawing/2014/main" id="{8B61BB4B-22C8-4E54-A423-872DDF8FA075}"/>
                </a:ext>
              </a:extLst>
            </p:cNvPr>
            <p:cNvSpPr/>
            <p:nvPr/>
          </p:nvSpPr>
          <p:spPr>
            <a:xfrm>
              <a:off x="6797982" y="-28710"/>
              <a:ext cx="340856" cy="363266"/>
            </a:xfrm>
            <a:custGeom>
              <a:avLst/>
              <a:gdLst/>
              <a:ahLst/>
              <a:cxnLst/>
              <a:rect l="l" t="t" r="r" b="b"/>
              <a:pathLst>
                <a:path w="9582" h="10212" extrusionOk="0">
                  <a:moveTo>
                    <a:pt x="1" y="1"/>
                  </a:moveTo>
                  <a:lnTo>
                    <a:pt x="1" y="1"/>
                  </a:lnTo>
                  <a:cubicBezTo>
                    <a:pt x="2344" y="6435"/>
                    <a:pt x="9582" y="10211"/>
                    <a:pt x="9582" y="10211"/>
                  </a:cubicBezTo>
                  <a:cubicBezTo>
                    <a:pt x="7938" y="5141"/>
                    <a:pt x="4686" y="1819"/>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931;p49">
              <a:extLst>
                <a:ext uri="{FF2B5EF4-FFF2-40B4-BE49-F238E27FC236}">
                  <a16:creationId xmlns:a16="http://schemas.microsoft.com/office/drawing/2014/main" id="{DCA9A4D7-F8BA-4B49-A4F9-E4611B70A548}"/>
                </a:ext>
              </a:extLst>
            </p:cNvPr>
            <p:cNvSpPr/>
            <p:nvPr/>
          </p:nvSpPr>
          <p:spPr>
            <a:xfrm>
              <a:off x="7339092" y="-136925"/>
              <a:ext cx="240079" cy="289845"/>
            </a:xfrm>
            <a:custGeom>
              <a:avLst/>
              <a:gdLst/>
              <a:ahLst/>
              <a:cxnLst/>
              <a:rect l="l" t="t" r="r" b="b"/>
              <a:pathLst>
                <a:path w="6749" h="8148" extrusionOk="0">
                  <a:moveTo>
                    <a:pt x="0" y="1"/>
                  </a:moveTo>
                  <a:cubicBezTo>
                    <a:pt x="3042" y="7064"/>
                    <a:pt x="6749" y="8148"/>
                    <a:pt x="6749" y="8148"/>
                  </a:cubicBezTo>
                  <a:cubicBezTo>
                    <a:pt x="5595" y="4406"/>
                    <a:pt x="3462" y="1574"/>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932;p49">
              <a:extLst>
                <a:ext uri="{FF2B5EF4-FFF2-40B4-BE49-F238E27FC236}">
                  <a16:creationId xmlns:a16="http://schemas.microsoft.com/office/drawing/2014/main" id="{8F324066-5B38-4C23-A633-A216CC2F992D}"/>
                </a:ext>
              </a:extLst>
            </p:cNvPr>
            <p:cNvSpPr/>
            <p:nvPr/>
          </p:nvSpPr>
          <p:spPr>
            <a:xfrm>
              <a:off x="7757045" y="287254"/>
              <a:ext cx="220194" cy="365721"/>
            </a:xfrm>
            <a:custGeom>
              <a:avLst/>
              <a:gdLst/>
              <a:ahLst/>
              <a:cxnLst/>
              <a:rect l="l" t="t" r="r" b="b"/>
              <a:pathLst>
                <a:path w="6190" h="10281" extrusionOk="0">
                  <a:moveTo>
                    <a:pt x="0" y="0"/>
                  </a:moveTo>
                  <a:lnTo>
                    <a:pt x="0" y="0"/>
                  </a:lnTo>
                  <a:cubicBezTo>
                    <a:pt x="1434" y="6959"/>
                    <a:pt x="6189" y="10281"/>
                    <a:pt x="6189" y="10281"/>
                  </a:cubicBezTo>
                  <a:cubicBezTo>
                    <a:pt x="5350" y="5700"/>
                    <a:pt x="3287" y="2273"/>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933;p49">
              <a:extLst>
                <a:ext uri="{FF2B5EF4-FFF2-40B4-BE49-F238E27FC236}">
                  <a16:creationId xmlns:a16="http://schemas.microsoft.com/office/drawing/2014/main" id="{69CA7EE1-F85C-4851-B2E4-A70BAB87605C}"/>
                </a:ext>
              </a:extLst>
            </p:cNvPr>
            <p:cNvSpPr/>
            <p:nvPr/>
          </p:nvSpPr>
          <p:spPr>
            <a:xfrm>
              <a:off x="7881410" y="-153075"/>
              <a:ext cx="126923" cy="312220"/>
            </a:xfrm>
            <a:custGeom>
              <a:avLst/>
              <a:gdLst/>
              <a:ahLst/>
              <a:cxnLst/>
              <a:rect l="l" t="t" r="r" b="b"/>
              <a:pathLst>
                <a:path w="3568" h="8777" extrusionOk="0">
                  <a:moveTo>
                    <a:pt x="1" y="0"/>
                  </a:moveTo>
                  <a:cubicBezTo>
                    <a:pt x="1" y="6364"/>
                    <a:pt x="3568" y="8777"/>
                    <a:pt x="3568" y="8777"/>
                  </a:cubicBezTo>
                  <a:cubicBezTo>
                    <a:pt x="3393" y="5805"/>
                    <a:pt x="2693" y="2867"/>
                    <a:pt x="1"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934;p49">
              <a:extLst>
                <a:ext uri="{FF2B5EF4-FFF2-40B4-BE49-F238E27FC236}">
                  <a16:creationId xmlns:a16="http://schemas.microsoft.com/office/drawing/2014/main" id="{CCD33D12-C72C-4C5F-99D6-65296F5CA32E}"/>
                </a:ext>
              </a:extLst>
            </p:cNvPr>
            <p:cNvSpPr/>
            <p:nvPr/>
          </p:nvSpPr>
          <p:spPr>
            <a:xfrm>
              <a:off x="8350377" y="64599"/>
              <a:ext cx="204044" cy="519963"/>
            </a:xfrm>
            <a:custGeom>
              <a:avLst/>
              <a:gdLst/>
              <a:ahLst/>
              <a:cxnLst/>
              <a:rect l="l" t="t" r="r" b="b"/>
              <a:pathLst>
                <a:path w="5736" h="14617" extrusionOk="0">
                  <a:moveTo>
                    <a:pt x="5735" y="0"/>
                  </a:moveTo>
                  <a:lnTo>
                    <a:pt x="5735" y="0"/>
                  </a:lnTo>
                  <a:cubicBezTo>
                    <a:pt x="0" y="6259"/>
                    <a:pt x="1924" y="14616"/>
                    <a:pt x="1924" y="14616"/>
                  </a:cubicBezTo>
                  <a:lnTo>
                    <a:pt x="573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935;p49">
              <a:extLst>
                <a:ext uri="{FF2B5EF4-FFF2-40B4-BE49-F238E27FC236}">
                  <a16:creationId xmlns:a16="http://schemas.microsoft.com/office/drawing/2014/main" id="{F36D9088-A1F4-4D0E-A620-F6EC77A2E049}"/>
                </a:ext>
              </a:extLst>
            </p:cNvPr>
            <p:cNvSpPr/>
            <p:nvPr/>
          </p:nvSpPr>
          <p:spPr>
            <a:xfrm>
              <a:off x="8196130" y="978839"/>
              <a:ext cx="138092" cy="557314"/>
            </a:xfrm>
            <a:custGeom>
              <a:avLst/>
              <a:gdLst/>
              <a:ahLst/>
              <a:cxnLst/>
              <a:rect l="l" t="t" r="r" b="b"/>
              <a:pathLst>
                <a:path w="3882" h="15667" extrusionOk="0">
                  <a:moveTo>
                    <a:pt x="1399" y="1"/>
                  </a:moveTo>
                  <a:lnTo>
                    <a:pt x="1399" y="1"/>
                  </a:lnTo>
                  <a:cubicBezTo>
                    <a:pt x="1" y="5281"/>
                    <a:pt x="665" y="10876"/>
                    <a:pt x="3287" y="15666"/>
                  </a:cubicBezTo>
                  <a:cubicBezTo>
                    <a:pt x="3882" y="10351"/>
                    <a:pt x="3253" y="5001"/>
                    <a:pt x="13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936;p49">
              <a:extLst>
                <a:ext uri="{FF2B5EF4-FFF2-40B4-BE49-F238E27FC236}">
                  <a16:creationId xmlns:a16="http://schemas.microsoft.com/office/drawing/2014/main" id="{6D98D101-05D5-40D9-BCA7-9C1F49DF7EAA}"/>
                </a:ext>
              </a:extLst>
            </p:cNvPr>
            <p:cNvSpPr/>
            <p:nvPr/>
          </p:nvSpPr>
          <p:spPr>
            <a:xfrm>
              <a:off x="8747164" y="1190323"/>
              <a:ext cx="167973" cy="553544"/>
            </a:xfrm>
            <a:custGeom>
              <a:avLst/>
              <a:gdLst/>
              <a:ahLst/>
              <a:cxnLst/>
              <a:rect l="l" t="t" r="r" b="b"/>
              <a:pathLst>
                <a:path w="4722" h="15561" extrusionOk="0">
                  <a:moveTo>
                    <a:pt x="3498" y="0"/>
                  </a:moveTo>
                  <a:lnTo>
                    <a:pt x="3498" y="0"/>
                  </a:lnTo>
                  <a:cubicBezTo>
                    <a:pt x="1" y="6854"/>
                    <a:pt x="2414" y="15561"/>
                    <a:pt x="2414" y="15561"/>
                  </a:cubicBezTo>
                  <a:cubicBezTo>
                    <a:pt x="4477" y="10455"/>
                    <a:pt x="4721" y="5280"/>
                    <a:pt x="34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937;p49">
              <a:extLst>
                <a:ext uri="{FF2B5EF4-FFF2-40B4-BE49-F238E27FC236}">
                  <a16:creationId xmlns:a16="http://schemas.microsoft.com/office/drawing/2014/main" id="{645530AD-38F0-4AC9-B3B9-B07953F6E030}"/>
                </a:ext>
              </a:extLst>
            </p:cNvPr>
            <p:cNvSpPr/>
            <p:nvPr/>
          </p:nvSpPr>
          <p:spPr>
            <a:xfrm>
              <a:off x="8525754" y="1929043"/>
              <a:ext cx="307275" cy="68086"/>
            </a:xfrm>
            <a:custGeom>
              <a:avLst/>
              <a:gdLst/>
              <a:ahLst/>
              <a:cxnLst/>
              <a:rect l="l" t="t" r="r" b="b"/>
              <a:pathLst>
                <a:path w="8638" h="1914" extrusionOk="0">
                  <a:moveTo>
                    <a:pt x="6718" y="0"/>
                  </a:moveTo>
                  <a:cubicBezTo>
                    <a:pt x="4715" y="0"/>
                    <a:pt x="2466" y="433"/>
                    <a:pt x="1" y="1298"/>
                  </a:cubicBezTo>
                  <a:cubicBezTo>
                    <a:pt x="1057" y="1710"/>
                    <a:pt x="2170" y="1914"/>
                    <a:pt x="3278" y="1914"/>
                  </a:cubicBezTo>
                  <a:cubicBezTo>
                    <a:pt x="5180" y="1914"/>
                    <a:pt x="7069" y="1315"/>
                    <a:pt x="8638" y="144"/>
                  </a:cubicBezTo>
                  <a:cubicBezTo>
                    <a:pt x="8026" y="48"/>
                    <a:pt x="7385" y="0"/>
                    <a:pt x="671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938;p49">
              <a:extLst>
                <a:ext uri="{FF2B5EF4-FFF2-40B4-BE49-F238E27FC236}">
                  <a16:creationId xmlns:a16="http://schemas.microsoft.com/office/drawing/2014/main" id="{6AA3C819-4CEC-4C43-A271-B811CD400DCD}"/>
                </a:ext>
              </a:extLst>
            </p:cNvPr>
            <p:cNvSpPr/>
            <p:nvPr/>
          </p:nvSpPr>
          <p:spPr>
            <a:xfrm>
              <a:off x="7758290" y="779841"/>
              <a:ext cx="1302345" cy="4398326"/>
            </a:xfrm>
            <a:custGeom>
              <a:avLst/>
              <a:gdLst/>
              <a:ahLst/>
              <a:cxnLst/>
              <a:rect l="l" t="t" r="r" b="b"/>
              <a:pathLst>
                <a:path w="36611" h="123644" extrusionOk="0">
                  <a:moveTo>
                    <a:pt x="0" y="0"/>
                  </a:moveTo>
                  <a:lnTo>
                    <a:pt x="4371" y="17309"/>
                  </a:lnTo>
                  <a:lnTo>
                    <a:pt x="9127" y="34443"/>
                  </a:lnTo>
                  <a:lnTo>
                    <a:pt x="12623" y="49199"/>
                  </a:lnTo>
                  <a:lnTo>
                    <a:pt x="16435" y="64479"/>
                  </a:lnTo>
                  <a:lnTo>
                    <a:pt x="22204" y="82802"/>
                  </a:lnTo>
                  <a:lnTo>
                    <a:pt x="27974" y="102174"/>
                  </a:lnTo>
                  <a:lnTo>
                    <a:pt x="32869" y="123643"/>
                  </a:lnTo>
                  <a:lnTo>
                    <a:pt x="36611" y="122035"/>
                  </a:lnTo>
                  <a:lnTo>
                    <a:pt x="31540" y="101474"/>
                  </a:lnTo>
                  <a:lnTo>
                    <a:pt x="25596" y="82487"/>
                  </a:lnTo>
                  <a:lnTo>
                    <a:pt x="20176" y="64130"/>
                  </a:lnTo>
                  <a:lnTo>
                    <a:pt x="15595" y="48499"/>
                  </a:lnTo>
                  <a:lnTo>
                    <a:pt x="11330" y="34268"/>
                  </a:lnTo>
                  <a:lnTo>
                    <a:pt x="5910" y="16959"/>
                  </a:lnTo>
                  <a:lnTo>
                    <a:pt x="665" y="245"/>
                  </a:lnTo>
                  <a:lnTo>
                    <a:pt x="0"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939;p49">
              <a:extLst>
                <a:ext uri="{FF2B5EF4-FFF2-40B4-BE49-F238E27FC236}">
                  <a16:creationId xmlns:a16="http://schemas.microsoft.com/office/drawing/2014/main" id="{572DE54A-1F5A-466D-B8EB-0D14236C9CDF}"/>
                </a:ext>
              </a:extLst>
            </p:cNvPr>
            <p:cNvSpPr/>
            <p:nvPr/>
          </p:nvSpPr>
          <p:spPr>
            <a:xfrm>
              <a:off x="8082935" y="1998838"/>
              <a:ext cx="78402" cy="6261"/>
            </a:xfrm>
            <a:custGeom>
              <a:avLst/>
              <a:gdLst/>
              <a:ahLst/>
              <a:cxnLst/>
              <a:rect l="l" t="t" r="r" b="b"/>
              <a:pathLst>
                <a:path w="2204" h="176" fill="none" extrusionOk="0">
                  <a:moveTo>
                    <a:pt x="1" y="176"/>
                  </a:moveTo>
                  <a:lnTo>
                    <a:pt x="2204"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940;p49">
              <a:extLst>
                <a:ext uri="{FF2B5EF4-FFF2-40B4-BE49-F238E27FC236}">
                  <a16:creationId xmlns:a16="http://schemas.microsoft.com/office/drawing/2014/main" id="{DC788302-007D-4A31-AACB-E531C1414DC7}"/>
                </a:ext>
              </a:extLst>
            </p:cNvPr>
            <p:cNvSpPr/>
            <p:nvPr/>
          </p:nvSpPr>
          <p:spPr>
            <a:xfrm>
              <a:off x="8207335" y="2505121"/>
              <a:ext cx="104512" cy="24901"/>
            </a:xfrm>
            <a:custGeom>
              <a:avLst/>
              <a:gdLst/>
              <a:ahLst/>
              <a:cxnLst/>
              <a:rect l="l" t="t" r="r" b="b"/>
              <a:pathLst>
                <a:path w="2938" h="700" fill="none" extrusionOk="0">
                  <a:moveTo>
                    <a:pt x="2938" y="0"/>
                  </a:moveTo>
                  <a:lnTo>
                    <a:pt x="0" y="70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941;p49">
              <a:extLst>
                <a:ext uri="{FF2B5EF4-FFF2-40B4-BE49-F238E27FC236}">
                  <a16:creationId xmlns:a16="http://schemas.microsoft.com/office/drawing/2014/main" id="{DD38786D-2A18-4956-9704-C5BE03B2DB1A}"/>
                </a:ext>
              </a:extLst>
            </p:cNvPr>
            <p:cNvSpPr/>
            <p:nvPr/>
          </p:nvSpPr>
          <p:spPr>
            <a:xfrm>
              <a:off x="8342906" y="3061135"/>
              <a:ext cx="133148" cy="12486"/>
            </a:xfrm>
            <a:custGeom>
              <a:avLst/>
              <a:gdLst/>
              <a:ahLst/>
              <a:cxnLst/>
              <a:rect l="l" t="t" r="r" b="b"/>
              <a:pathLst>
                <a:path w="3743" h="351" fill="none" extrusionOk="0">
                  <a:moveTo>
                    <a:pt x="1" y="350"/>
                  </a:moveTo>
                  <a:lnTo>
                    <a:pt x="3742"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942;p49">
              <a:extLst>
                <a:ext uri="{FF2B5EF4-FFF2-40B4-BE49-F238E27FC236}">
                  <a16:creationId xmlns:a16="http://schemas.microsoft.com/office/drawing/2014/main" id="{E1C78CCB-672A-4AF9-BDDE-A9E835113811}"/>
                </a:ext>
              </a:extLst>
            </p:cNvPr>
            <p:cNvSpPr/>
            <p:nvPr/>
          </p:nvSpPr>
          <p:spPr>
            <a:xfrm>
              <a:off x="8548166" y="3712949"/>
              <a:ext cx="120697" cy="12450"/>
            </a:xfrm>
            <a:custGeom>
              <a:avLst/>
              <a:gdLst/>
              <a:ahLst/>
              <a:cxnLst/>
              <a:rect l="l" t="t" r="r" b="b"/>
              <a:pathLst>
                <a:path w="3393" h="350" fill="none" extrusionOk="0">
                  <a:moveTo>
                    <a:pt x="3392" y="0"/>
                  </a:moveTo>
                  <a:lnTo>
                    <a:pt x="0" y="35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943;p49">
              <a:extLst>
                <a:ext uri="{FF2B5EF4-FFF2-40B4-BE49-F238E27FC236}">
                  <a16:creationId xmlns:a16="http://schemas.microsoft.com/office/drawing/2014/main" id="{A09C4B12-A718-4AD9-B2DD-1345B531D7F7}"/>
                </a:ext>
              </a:extLst>
            </p:cNvPr>
            <p:cNvSpPr/>
            <p:nvPr/>
          </p:nvSpPr>
          <p:spPr>
            <a:xfrm>
              <a:off x="8753389" y="4389628"/>
              <a:ext cx="126923" cy="24901"/>
            </a:xfrm>
            <a:custGeom>
              <a:avLst/>
              <a:gdLst/>
              <a:ahLst/>
              <a:cxnLst/>
              <a:rect l="l" t="t" r="r" b="b"/>
              <a:pathLst>
                <a:path w="3568" h="700" fill="none" extrusionOk="0">
                  <a:moveTo>
                    <a:pt x="1" y="700"/>
                  </a:moveTo>
                  <a:lnTo>
                    <a:pt x="3567"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944;p49">
              <a:extLst>
                <a:ext uri="{FF2B5EF4-FFF2-40B4-BE49-F238E27FC236}">
                  <a16:creationId xmlns:a16="http://schemas.microsoft.com/office/drawing/2014/main" id="{AE4C79B9-F15D-42FA-B9A6-7DA96D280C5A}"/>
                </a:ext>
              </a:extLst>
            </p:cNvPr>
            <p:cNvSpPr/>
            <p:nvPr/>
          </p:nvSpPr>
          <p:spPr>
            <a:xfrm>
              <a:off x="6356408" y="871834"/>
              <a:ext cx="1818573" cy="1369577"/>
            </a:xfrm>
            <a:custGeom>
              <a:avLst/>
              <a:gdLst/>
              <a:ahLst/>
              <a:cxnLst/>
              <a:rect l="l" t="t" r="r" b="b"/>
              <a:pathLst>
                <a:path w="51123" h="38501" extrusionOk="0">
                  <a:moveTo>
                    <a:pt x="14810" y="1"/>
                  </a:moveTo>
                  <a:cubicBezTo>
                    <a:pt x="4752" y="1"/>
                    <a:pt x="0" y="3848"/>
                    <a:pt x="0" y="3848"/>
                  </a:cubicBezTo>
                  <a:lnTo>
                    <a:pt x="5350" y="38500"/>
                  </a:lnTo>
                  <a:cubicBezTo>
                    <a:pt x="5350" y="38500"/>
                    <a:pt x="12343" y="32511"/>
                    <a:pt x="23725" y="32511"/>
                  </a:cubicBezTo>
                  <a:cubicBezTo>
                    <a:pt x="24735" y="32511"/>
                    <a:pt x="25779" y="32558"/>
                    <a:pt x="26855" y="32661"/>
                  </a:cubicBezTo>
                  <a:cubicBezTo>
                    <a:pt x="31462" y="33100"/>
                    <a:pt x="36081" y="33322"/>
                    <a:pt x="40698" y="33322"/>
                  </a:cubicBezTo>
                  <a:cubicBezTo>
                    <a:pt x="44175" y="33322"/>
                    <a:pt x="47652" y="33196"/>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945;p49">
              <a:extLst>
                <a:ext uri="{FF2B5EF4-FFF2-40B4-BE49-F238E27FC236}">
                  <a16:creationId xmlns:a16="http://schemas.microsoft.com/office/drawing/2014/main" id="{56A4B35C-7C47-4BA6-BB89-20F306367C9D}"/>
                </a:ext>
              </a:extLst>
            </p:cNvPr>
            <p:cNvSpPr/>
            <p:nvPr/>
          </p:nvSpPr>
          <p:spPr>
            <a:xfrm>
              <a:off x="6579062" y="1036183"/>
              <a:ext cx="1288685" cy="870637"/>
            </a:xfrm>
            <a:custGeom>
              <a:avLst/>
              <a:gdLst/>
              <a:ahLst/>
              <a:cxnLst/>
              <a:rect l="l" t="t" r="r" b="b"/>
              <a:pathLst>
                <a:path w="36227" h="24475" extrusionOk="0">
                  <a:moveTo>
                    <a:pt x="7758" y="0"/>
                  </a:moveTo>
                  <a:cubicBezTo>
                    <a:pt x="4689" y="0"/>
                    <a:pt x="2051" y="586"/>
                    <a:pt x="1" y="2340"/>
                  </a:cubicBezTo>
                  <a:lnTo>
                    <a:pt x="3148" y="24474"/>
                  </a:lnTo>
                  <a:cubicBezTo>
                    <a:pt x="7875" y="22176"/>
                    <a:pt x="11671" y="21496"/>
                    <a:pt x="15336" y="21496"/>
                  </a:cubicBezTo>
                  <a:cubicBezTo>
                    <a:pt x="20658" y="21496"/>
                    <a:pt x="25706" y="22930"/>
                    <a:pt x="32935" y="22930"/>
                  </a:cubicBezTo>
                  <a:cubicBezTo>
                    <a:pt x="33983" y="22930"/>
                    <a:pt x="35078" y="22900"/>
                    <a:pt x="36226" y="22831"/>
                  </a:cubicBezTo>
                  <a:lnTo>
                    <a:pt x="30981" y="2340"/>
                  </a:lnTo>
                  <a:cubicBezTo>
                    <a:pt x="30705" y="2345"/>
                    <a:pt x="30429" y="2348"/>
                    <a:pt x="30153" y="2348"/>
                  </a:cubicBezTo>
                  <a:cubicBezTo>
                    <a:pt x="21785" y="2348"/>
                    <a:pt x="13906" y="0"/>
                    <a:pt x="7758"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946;p49">
              <a:extLst>
                <a:ext uri="{FF2B5EF4-FFF2-40B4-BE49-F238E27FC236}">
                  <a16:creationId xmlns:a16="http://schemas.microsoft.com/office/drawing/2014/main" id="{FC9FC1D0-E25F-4FFB-8FF8-B28C2C30AE20}"/>
                </a:ext>
              </a:extLst>
            </p:cNvPr>
            <p:cNvSpPr/>
            <p:nvPr/>
          </p:nvSpPr>
          <p:spPr>
            <a:xfrm>
              <a:off x="6817903" y="1231197"/>
              <a:ext cx="834673" cy="424344"/>
            </a:xfrm>
            <a:custGeom>
              <a:avLst/>
              <a:gdLst/>
              <a:ahLst/>
              <a:cxnLst/>
              <a:rect l="l" t="t" r="r" b="b"/>
              <a:pathLst>
                <a:path w="23464" h="11929" extrusionOk="0">
                  <a:moveTo>
                    <a:pt x="3625" y="1"/>
                  </a:moveTo>
                  <a:cubicBezTo>
                    <a:pt x="1835" y="1"/>
                    <a:pt x="548" y="397"/>
                    <a:pt x="0" y="1579"/>
                  </a:cubicBezTo>
                  <a:lnTo>
                    <a:pt x="1154" y="11369"/>
                  </a:lnTo>
                  <a:cubicBezTo>
                    <a:pt x="3501" y="10420"/>
                    <a:pt x="5740" y="10087"/>
                    <a:pt x="7933" y="10087"/>
                  </a:cubicBezTo>
                  <a:cubicBezTo>
                    <a:pt x="13089" y="10087"/>
                    <a:pt x="17992" y="11929"/>
                    <a:pt x="23463" y="11929"/>
                  </a:cubicBezTo>
                  <a:lnTo>
                    <a:pt x="20666" y="1579"/>
                  </a:lnTo>
                  <a:cubicBezTo>
                    <a:pt x="20039" y="1621"/>
                    <a:pt x="19410" y="1640"/>
                    <a:pt x="18782" y="1640"/>
                  </a:cubicBezTo>
                  <a:cubicBezTo>
                    <a:pt x="12984" y="1640"/>
                    <a:pt x="7265" y="1"/>
                    <a:pt x="3625"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947;p49">
              <a:extLst>
                <a:ext uri="{FF2B5EF4-FFF2-40B4-BE49-F238E27FC236}">
                  <a16:creationId xmlns:a16="http://schemas.microsoft.com/office/drawing/2014/main" id="{3CF755C8-3B57-47E0-852C-39E10477E87B}"/>
                </a:ext>
              </a:extLst>
            </p:cNvPr>
            <p:cNvSpPr/>
            <p:nvPr/>
          </p:nvSpPr>
          <p:spPr>
            <a:xfrm>
              <a:off x="6356408" y="871834"/>
              <a:ext cx="1818573" cy="1179264"/>
            </a:xfrm>
            <a:custGeom>
              <a:avLst/>
              <a:gdLst/>
              <a:ahLst/>
              <a:cxnLst/>
              <a:rect l="l" t="t" r="r" b="b"/>
              <a:pathLst>
                <a:path w="51123" h="33151" extrusionOk="0">
                  <a:moveTo>
                    <a:pt x="14810" y="1"/>
                  </a:moveTo>
                  <a:cubicBezTo>
                    <a:pt x="4752" y="1"/>
                    <a:pt x="0" y="3848"/>
                    <a:pt x="0" y="3848"/>
                  </a:cubicBezTo>
                  <a:lnTo>
                    <a:pt x="455" y="6610"/>
                  </a:lnTo>
                  <a:cubicBezTo>
                    <a:pt x="1191" y="6587"/>
                    <a:pt x="1927" y="6575"/>
                    <a:pt x="2663" y="6575"/>
                  </a:cubicBezTo>
                  <a:cubicBezTo>
                    <a:pt x="20366" y="6575"/>
                    <a:pt x="37952" y="13371"/>
                    <a:pt x="43290" y="23744"/>
                  </a:cubicBezTo>
                  <a:cubicBezTo>
                    <a:pt x="44898" y="26786"/>
                    <a:pt x="46262" y="29933"/>
                    <a:pt x="47451" y="33150"/>
                  </a:cubicBezTo>
                  <a:cubicBezTo>
                    <a:pt x="49793" y="33045"/>
                    <a:pt x="51122" y="32941"/>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4DC91-75A9-859B-7D0E-7D763E4F8DBD}"/>
              </a:ext>
            </a:extLst>
          </p:cNvPr>
          <p:cNvPicPr>
            <a:picLocks noChangeAspect="1"/>
          </p:cNvPicPr>
          <p:nvPr/>
        </p:nvPicPr>
        <p:blipFill>
          <a:blip r:embed="rId2"/>
          <a:stretch>
            <a:fillRect/>
          </a:stretch>
        </p:blipFill>
        <p:spPr>
          <a:xfrm>
            <a:off x="861060" y="703671"/>
            <a:ext cx="6253271" cy="2005239"/>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59B9EBCE-67ED-8A0D-0F86-B14F42388686}"/>
              </a:ext>
            </a:extLst>
          </p:cNvPr>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a:extLst>
              <a:ext uri="{FF2B5EF4-FFF2-40B4-BE49-F238E27FC236}">
                <a16:creationId xmlns:a16="http://schemas.microsoft.com/office/drawing/2014/main" id="{CE785F14-A273-9CF8-958B-7C89593D2C6D}"/>
              </a:ext>
            </a:extLst>
          </p:cNvPr>
          <p:cNvPicPr>
            <a:picLocks noChangeAspect="1"/>
          </p:cNvPicPr>
          <p:nvPr/>
        </p:nvPicPr>
        <p:blipFill>
          <a:blip r:embed="rId3"/>
          <a:stretch>
            <a:fillRect/>
          </a:stretch>
        </p:blipFill>
        <p:spPr>
          <a:xfrm>
            <a:off x="2225040" y="2957286"/>
            <a:ext cx="6075045" cy="197540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442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552;p81">
            <a:extLst>
              <a:ext uri="{FF2B5EF4-FFF2-40B4-BE49-F238E27FC236}">
                <a16:creationId xmlns:a16="http://schemas.microsoft.com/office/drawing/2014/main" id="{4C16A3D9-4A74-10BE-F283-B3650A8E5244}"/>
              </a:ext>
            </a:extLst>
          </p:cNvPr>
          <p:cNvGrpSpPr/>
          <p:nvPr/>
        </p:nvGrpSpPr>
        <p:grpSpPr>
          <a:xfrm>
            <a:off x="577375" y="1287322"/>
            <a:ext cx="680049" cy="804145"/>
            <a:chOff x="1463487" y="2461485"/>
            <a:chExt cx="322239" cy="423026"/>
          </a:xfrm>
          <a:solidFill>
            <a:schemeClr val="accent4">
              <a:lumMod val="75000"/>
            </a:schemeClr>
          </a:solidFill>
        </p:grpSpPr>
        <p:sp>
          <p:nvSpPr>
            <p:cNvPr id="27" name="Google Shape;28553;p81">
              <a:extLst>
                <a:ext uri="{FF2B5EF4-FFF2-40B4-BE49-F238E27FC236}">
                  <a16:creationId xmlns:a16="http://schemas.microsoft.com/office/drawing/2014/main" id="{008F2008-F7C1-79F7-C976-5AD87D8FCE2C}"/>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a:extLst>
                <a:ext uri="{FF2B5EF4-FFF2-40B4-BE49-F238E27FC236}">
                  <a16:creationId xmlns:a16="http://schemas.microsoft.com/office/drawing/2014/main" id="{659B9B79-C354-D698-D630-0642FA69AF94}"/>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a:extLst>
                <a:ext uri="{FF2B5EF4-FFF2-40B4-BE49-F238E27FC236}">
                  <a16:creationId xmlns:a16="http://schemas.microsoft.com/office/drawing/2014/main" id="{BE7BE3D1-58C5-9C4E-78C6-24FD386AB0E8}"/>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a:extLst>
                <a:ext uri="{FF2B5EF4-FFF2-40B4-BE49-F238E27FC236}">
                  <a16:creationId xmlns:a16="http://schemas.microsoft.com/office/drawing/2014/main" id="{29CC3424-4A2D-6514-01EC-5FC563539B40}"/>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a:extLst>
                <a:ext uri="{FF2B5EF4-FFF2-40B4-BE49-F238E27FC236}">
                  <a16:creationId xmlns:a16="http://schemas.microsoft.com/office/drawing/2014/main" id="{DF528322-CB84-7FE7-736D-4FD5DF2FDC0A}"/>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a:extLst>
                <a:ext uri="{FF2B5EF4-FFF2-40B4-BE49-F238E27FC236}">
                  <a16:creationId xmlns:a16="http://schemas.microsoft.com/office/drawing/2014/main" id="{C1432903-8791-E966-7FCC-E10F97FA9F13}"/>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a:extLst>
              <a:ext uri="{FF2B5EF4-FFF2-40B4-BE49-F238E27FC236}">
                <a16:creationId xmlns:a16="http://schemas.microsoft.com/office/drawing/2014/main" id="{4C5D3893-C552-3132-069E-8FA6A592507C}"/>
              </a:ext>
            </a:extLst>
          </p:cNvPr>
          <p:cNvGrpSpPr/>
          <p:nvPr/>
        </p:nvGrpSpPr>
        <p:grpSpPr>
          <a:xfrm>
            <a:off x="603572" y="3264201"/>
            <a:ext cx="680049" cy="804145"/>
            <a:chOff x="1463487" y="2461485"/>
            <a:chExt cx="322239" cy="423026"/>
          </a:xfrm>
          <a:solidFill>
            <a:schemeClr val="accent4">
              <a:lumMod val="75000"/>
            </a:schemeClr>
          </a:solidFill>
        </p:grpSpPr>
        <p:sp>
          <p:nvSpPr>
            <p:cNvPr id="27241" name="Google Shape;28553;p81">
              <a:extLst>
                <a:ext uri="{FF2B5EF4-FFF2-40B4-BE49-F238E27FC236}">
                  <a16:creationId xmlns:a16="http://schemas.microsoft.com/office/drawing/2014/main" id="{7B5A7446-23DC-D624-D3A2-188D1ACAC296}"/>
                </a:ext>
              </a:extLst>
            </p:cNvPr>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a:extLst>
                <a:ext uri="{FF2B5EF4-FFF2-40B4-BE49-F238E27FC236}">
                  <a16:creationId xmlns:a16="http://schemas.microsoft.com/office/drawing/2014/main" id="{6186BE4F-35E9-E26A-B9D8-DFFB18A6D57D}"/>
                </a:ext>
              </a:extLst>
            </p:cNvPr>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a:extLst>
                <a:ext uri="{FF2B5EF4-FFF2-40B4-BE49-F238E27FC236}">
                  <a16:creationId xmlns:a16="http://schemas.microsoft.com/office/drawing/2014/main" id="{203B6805-7B22-3082-A2DC-50EAEAEC8E5C}"/>
                </a:ext>
              </a:extLst>
            </p:cNvPr>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a:extLst>
                <a:ext uri="{FF2B5EF4-FFF2-40B4-BE49-F238E27FC236}">
                  <a16:creationId xmlns:a16="http://schemas.microsoft.com/office/drawing/2014/main" id="{47155A49-E0C9-9948-C5EC-AF7F3ED6B9CC}"/>
                </a:ext>
              </a:extLst>
            </p:cNvPr>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a:extLst>
                <a:ext uri="{FF2B5EF4-FFF2-40B4-BE49-F238E27FC236}">
                  <a16:creationId xmlns:a16="http://schemas.microsoft.com/office/drawing/2014/main" id="{604EAB07-485C-2025-17C6-CCF292C4DDFC}"/>
                </a:ext>
              </a:extLst>
            </p:cNvPr>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a:extLst>
                <a:ext uri="{FF2B5EF4-FFF2-40B4-BE49-F238E27FC236}">
                  <a16:creationId xmlns:a16="http://schemas.microsoft.com/office/drawing/2014/main" id="{7D70960E-8266-2234-CBB2-8680A9F70BD2}"/>
                </a:ext>
              </a:extLst>
            </p:cNvPr>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76552" y="166251"/>
            <a:ext cx="7247544" cy="907749"/>
          </a:xfrm>
          <a:prstGeom prst="rect">
            <a:avLst/>
          </a:prstGeom>
        </p:spPr>
        <p:txBody>
          <a:bodyPr wrap="square">
            <a:spAutoFit/>
          </a:bodyPr>
          <a:lstStyle/>
          <a:p>
            <a:pPr algn="just">
              <a:lnSpc>
                <a:spcPct val="115000"/>
              </a:lnSpc>
            </a:pPr>
            <a:r>
              <a:rPr lang="en-US" sz="2400" b="1" i="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đa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1669963-F5FA-4FBD-B7FD-06B5D88FE8FB}"/>
              </a:ext>
            </a:extLst>
          </p:cNvPr>
          <p:cNvSpPr txBox="1"/>
          <p:nvPr/>
        </p:nvSpPr>
        <p:spPr>
          <a:xfrm>
            <a:off x="1160117" y="1108764"/>
            <a:ext cx="7163979" cy="3266985"/>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2000" dirty="0"/>
              <a:t>Sự đa dạng của các dân tộc và các nền văn </a:t>
            </a:r>
            <a:r>
              <a:rPr lang="vi-VN" sz="2000" dirty="0" err="1"/>
              <a:t>hoá</a:t>
            </a:r>
            <a:r>
              <a:rPr lang="vi-VN" sz="2000" dirty="0"/>
              <a:t> được biểu hiện thông qua: </a:t>
            </a:r>
            <a:endParaRPr lang="en-US" sz="2000" dirty="0"/>
          </a:p>
          <a:p>
            <a:pPr marL="285750" indent="-285750">
              <a:lnSpc>
                <a:spcPct val="150000"/>
              </a:lnSpc>
              <a:buFont typeface="Arial" panose="020B0604020202020204" pitchFamily="34" charset="0"/>
              <a:buChar char="•"/>
            </a:pPr>
            <a:r>
              <a:rPr lang="vi-VN" sz="2000" dirty="0"/>
              <a:t>Mỗi dân tộc có những đặc trưng khác nhau về màu da, ngoại hình,...  </a:t>
            </a:r>
            <a:endParaRPr lang="en-US" sz="2000" dirty="0"/>
          </a:p>
          <a:p>
            <a:pPr marL="285750" indent="-285750">
              <a:lnSpc>
                <a:spcPct val="150000"/>
              </a:lnSpc>
              <a:buFont typeface="Arial" panose="020B0604020202020204" pitchFamily="34" charset="0"/>
              <a:buChar char="•"/>
            </a:pPr>
            <a:r>
              <a:rPr lang="vi-VN" sz="2000" dirty="0"/>
              <a:t>Mỗi nền văn </a:t>
            </a:r>
            <a:r>
              <a:rPr lang="vi-VN" sz="2000" dirty="0" err="1"/>
              <a:t>hoá</a:t>
            </a:r>
            <a:r>
              <a:rPr lang="vi-VN" sz="2000" dirty="0"/>
              <a:t> có sự khác biệt về phong tục, tập quán, ngôn ngữ, chữ viết, phương thức sinh hoạt, ẩm thực, trang phục, nghệ thuật, kiến trúc,...  </a:t>
            </a:r>
            <a:endParaRPr lang="en-US" sz="2000" dirty="0"/>
          </a:p>
        </p:txBody>
      </p:sp>
    </p:spTree>
    <p:extLst>
      <p:ext uri="{BB962C8B-B14F-4D97-AF65-F5344CB8AC3E}">
        <p14:creationId xmlns:p14="http://schemas.microsoft.com/office/powerpoint/2010/main" val="28180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a:extLst>
              <a:ext uri="{FF2B5EF4-FFF2-40B4-BE49-F238E27FC236}">
                <a16:creationId xmlns:a16="http://schemas.microsoft.com/office/drawing/2014/main" id="{AF90C748-DA70-1749-AB56-6CCCE6E4B868}"/>
              </a:ext>
            </a:extLst>
          </p:cNvPr>
          <p:cNvSpPr txBox="1"/>
          <p:nvPr/>
        </p:nvSpPr>
        <p:spPr>
          <a:xfrm>
            <a:off x="1517257" y="2366909"/>
            <a:ext cx="5608115"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0" b="1" dirty="0">
                <a:solidFill>
                  <a:srgbClr val="D8181D"/>
                </a:solidFill>
                <a:latin typeface="SVN-Caprica Script" pitchFamily="2" charset="0"/>
              </a:rPr>
              <a:t>LUYỆN TẬP</a:t>
            </a:r>
          </a:p>
        </p:txBody>
      </p:sp>
      <p:sp>
        <p:nvSpPr>
          <p:cNvPr id="12" name="TextBox 149">
            <a:extLst>
              <a:ext uri="{FF2B5EF4-FFF2-40B4-BE49-F238E27FC236}">
                <a16:creationId xmlns:a16="http://schemas.microsoft.com/office/drawing/2014/main" id="{994FD2FF-61A8-A130-2001-CFE8514B55FD}"/>
              </a:ext>
            </a:extLst>
          </p:cNvPr>
          <p:cNvSpPr txBox="1"/>
          <p:nvPr/>
        </p:nvSpPr>
        <p:spPr>
          <a:xfrm>
            <a:off x="2640186" y="1643957"/>
            <a:ext cx="336225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rgbClr val="002060"/>
                </a:solidFill>
                <a:latin typeface="SVN-Caprica Script" pitchFamily="2" charset="0"/>
              </a:rPr>
              <a:t>Hoạt</a:t>
            </a:r>
            <a:r>
              <a:rPr lang="en-US" sz="4800" b="1" dirty="0">
                <a:solidFill>
                  <a:srgbClr val="002060"/>
                </a:solidFill>
                <a:latin typeface="SVN-Caprica Script" pitchFamily="2" charset="0"/>
              </a:rPr>
              <a:t> </a:t>
            </a:r>
            <a:r>
              <a:rPr lang="en-US" sz="4800" b="1" dirty="0" err="1">
                <a:solidFill>
                  <a:srgbClr val="002060"/>
                </a:solidFill>
                <a:latin typeface="SVN-Caprica Script" pitchFamily="2" charset="0"/>
              </a:rPr>
              <a:t>động</a:t>
            </a:r>
            <a:r>
              <a:rPr lang="en-US" sz="4800" b="1" dirty="0">
                <a:solidFill>
                  <a:srgbClr val="002060"/>
                </a:solidFill>
                <a:latin typeface="SVN-Caprica Script" pitchFamily="2" charset="0"/>
              </a:rPr>
              <a:t> 3</a:t>
            </a:r>
          </a:p>
        </p:txBody>
      </p:sp>
      <p:pic>
        <p:nvPicPr>
          <p:cNvPr id="13" name="Picture 12">
            <a:extLst>
              <a:ext uri="{FF2B5EF4-FFF2-40B4-BE49-F238E27FC236}">
                <a16:creationId xmlns:a16="http://schemas.microsoft.com/office/drawing/2014/main" id="{B0CAE3A7-5144-441A-2A5E-628F97A08F4A}"/>
              </a:ext>
            </a:extLst>
          </p:cNvPr>
          <p:cNvPicPr>
            <a:picLocks noChangeAspect="1"/>
          </p:cNvPicPr>
          <p:nvPr/>
        </p:nvPicPr>
        <p:blipFill>
          <a:blip r:embed="rId3">
            <a:duotone>
              <a:schemeClr val="accent2">
                <a:shade val="45000"/>
                <a:satMod val="135000"/>
              </a:schemeClr>
              <a:prstClr val="white"/>
            </a:duotone>
          </a:blip>
          <a:stretch>
            <a:fillRect/>
          </a:stretch>
        </p:blipFill>
        <p:spPr>
          <a:xfrm>
            <a:off x="3997570" y="779788"/>
            <a:ext cx="825154" cy="8251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532374"/>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66884" y="1231022"/>
            <a:ext cx="757210" cy="632016"/>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717422" y="3026242"/>
            <a:ext cx="309262" cy="468110"/>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e) </a:t>
            </a:r>
            <a:r>
              <a:rPr lang="en-US" sz="1600" b="1" dirty="0" err="1">
                <a:effectLst/>
                <a:latin typeface="+mj-lt"/>
                <a:ea typeface="Arial" panose="020B0604020202020204" pitchFamily="34" charset="0"/>
                <a:cs typeface="Arial" panose="020B0604020202020204" pitchFamily="34" charset="0"/>
              </a:rPr>
              <a:t>Sử</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dụng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pha</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trộn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nhiều</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ngôn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ngữ</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khi</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giao</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tiếp</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là</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thể</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hiện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sự</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sành</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điệu</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thức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thời</a:t>
            </a:r>
            <a:r>
              <a:rPr lang="en-US" sz="1600" b="1"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65397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a) </a:t>
            </a:r>
            <a:r>
              <a:rPr lang="en-US" sz="1600" b="1" dirty="0" err="1">
                <a:effectLst/>
                <a:latin typeface="+mj-lt"/>
                <a:ea typeface="Arial" panose="020B0604020202020204" pitchFamily="34" charset="0"/>
                <a:cs typeface="Arial" panose="020B0604020202020204" pitchFamily="34" charset="0"/>
              </a:rPr>
              <a:t>Tiếp</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thu</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văn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hoá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của</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dân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tộc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khác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sẽ</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làm</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mất</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đi</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giá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trị</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truyền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thống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văn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hoá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của</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dân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tộc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mình</a:t>
            </a:r>
            <a:r>
              <a:rPr lang="en-US" sz="1600" b="1"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496477" y="2975570"/>
            <a:ext cx="2220945"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b) </a:t>
            </a:r>
            <a:r>
              <a:rPr lang="en-US" sz="1600" b="1" dirty="0" err="1">
                <a:effectLst/>
                <a:latin typeface="+mj-lt"/>
                <a:ea typeface="Arial" panose="020B0604020202020204" pitchFamily="34" charset="0"/>
                <a:cs typeface="Arial" panose="020B0604020202020204" pitchFamily="34" charset="0"/>
              </a:rPr>
              <a:t>Mọi</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dân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tộc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trên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thế</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giới</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đều</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có</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quyền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bình</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đẳng</a:t>
            </a:r>
            <a:r>
              <a:rPr lang="en-US" sz="1600" b="1"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c) </a:t>
            </a:r>
            <a:r>
              <a:rPr lang="en-US" sz="1600" b="1" dirty="0" err="1">
                <a:effectLst/>
                <a:latin typeface="+mj-lt"/>
                <a:ea typeface="Arial" panose="020B0604020202020204" pitchFamily="34" charset="0"/>
                <a:cs typeface="Arial" panose="020B0604020202020204" pitchFamily="34" charset="0"/>
              </a:rPr>
              <a:t>Không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có</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nền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văn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hoá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lớn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và</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nền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văn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hoá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nhỏ</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chỉ</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có</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các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nền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văn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hoá</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khác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nhau</a:t>
            </a:r>
            <a:r>
              <a:rPr lang="en-US" sz="1600" b="1"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24094" y="1067023"/>
            <a:ext cx="2385147" cy="165397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d) </a:t>
            </a:r>
            <a:r>
              <a:rPr lang="en-US" sz="1600" b="1" dirty="0" err="1">
                <a:effectLst/>
                <a:latin typeface="+mj-lt"/>
                <a:ea typeface="Arial" panose="020B0604020202020204" pitchFamily="34" charset="0"/>
                <a:cs typeface="Arial" panose="020B0604020202020204" pitchFamily="34" charset="0"/>
              </a:rPr>
              <a:t>Đoàn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kết</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tôn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trọng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sự</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đa</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dạng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của</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các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dân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tộc</a:t>
            </a:r>
            <a:r>
              <a:rPr lang="en-US" sz="1600" b="1" dirty="0">
                <a:effectLst/>
                <a:latin typeface="+mj-lt"/>
                <a:ea typeface="Arial" panose="020B0604020202020204" pitchFamily="34" charset="0"/>
                <a:cs typeface="Arial" panose="020B0604020202020204" pitchFamily="34" charset="0"/>
              </a:rPr>
              <a:t> là một </a:t>
            </a:r>
            <a:r>
              <a:rPr lang="en-US" sz="1600" b="1" dirty="0" err="1">
                <a:effectLst/>
                <a:latin typeface="+mj-lt"/>
                <a:ea typeface="Arial" panose="020B0604020202020204" pitchFamily="34" charset="0"/>
                <a:cs typeface="Arial" panose="020B0604020202020204" pitchFamily="34" charset="0"/>
              </a:rPr>
              <a:t>trong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những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việc</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làm</a:t>
            </a:r>
            <a:r>
              <a:rPr lang="en-US" sz="1600" b="1" dirty="0">
                <a:effectLst/>
                <a:latin typeface="+mj-lt"/>
                <a:ea typeface="Arial" panose="020B0604020202020204" pitchFamily="34" charset="0"/>
                <a:cs typeface="Arial" panose="020B0604020202020204" pitchFamily="34" charset="0"/>
              </a:rPr>
              <a:t> để </a:t>
            </a:r>
            <a:r>
              <a:rPr lang="en-US" sz="1600" b="1" dirty="0" err="1">
                <a:effectLst/>
                <a:latin typeface="+mj-lt"/>
                <a:ea typeface="Arial" panose="020B0604020202020204" pitchFamily="34" charset="0"/>
                <a:cs typeface="Arial" panose="020B0604020202020204" pitchFamily="34" charset="0"/>
              </a:rPr>
              <a:t>chống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lại</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phân</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biệt</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chủng</a:t>
            </a:r>
            <a:r>
              <a:rPr lang="en-US" sz="1600" b="1" dirty="0">
                <a:effectLst/>
                <a:latin typeface="+mj-lt"/>
                <a:ea typeface="Arial" panose="020B0604020202020204" pitchFamily="34" charset="0"/>
                <a:cs typeface="Arial" panose="020B0604020202020204" pitchFamily="34" charset="0"/>
              </a:rPr>
              <a:t> </a:t>
            </a:r>
            <a:r>
              <a:rPr lang="en-US" sz="1600" b="1" dirty="0" err="1">
                <a:effectLst/>
                <a:latin typeface="+mj-lt"/>
                <a:ea typeface="Arial" panose="020B0604020202020204" pitchFamily="34" charset="0"/>
                <a:cs typeface="Arial" panose="020B0604020202020204" pitchFamily="34" charset="0"/>
              </a:rPr>
              <a:t>tộc</a:t>
            </a:r>
            <a:r>
              <a:rPr lang="en-US" sz="1600" b="1"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15319-21C8-46A8-BACC-B3C2AF9C8C5B}"/>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4" name="TextBox 3">
            <a:extLst>
              <a:ext uri="{FF2B5EF4-FFF2-40B4-BE49-F238E27FC236}">
                <a16:creationId xmlns:a16="http://schemas.microsoft.com/office/drawing/2014/main" id="{1706D93A-F766-4FFE-8010-34743672B3EB}"/>
              </a:ext>
            </a:extLst>
          </p:cNvPr>
          <p:cNvSpPr txBox="1"/>
          <p:nvPr/>
        </p:nvSpPr>
        <p:spPr>
          <a:xfrm>
            <a:off x="792633" y="728828"/>
            <a:ext cx="7706474" cy="76815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b="1" dirty="0">
                <a:effectLst/>
                <a:latin typeface="+mj-lt"/>
                <a:ea typeface="Arial" panose="020B0604020202020204" pitchFamily="34" charset="0"/>
                <a:cs typeface="Arial" panose="020B0604020202020204" pitchFamily="34" charset="0"/>
              </a:rPr>
              <a:t>a)</a:t>
            </a:r>
            <a:r>
              <a:rPr lang="vi-VN" b="1" dirty="0">
                <a:latin typeface="+mj-lt"/>
              </a:rPr>
              <a:t> Không </a:t>
            </a:r>
            <a:r>
              <a:rPr lang="vi-VN" b="1" dirty="0" err="1">
                <a:latin typeface="+mj-lt"/>
              </a:rPr>
              <a:t>đồng</a:t>
            </a:r>
            <a:r>
              <a:rPr lang="vi-VN" b="1" dirty="0">
                <a:latin typeface="+mj-lt"/>
              </a:rPr>
              <a:t> </a:t>
            </a:r>
            <a:r>
              <a:rPr lang="vi-VN" b="1" dirty="0" err="1">
                <a:latin typeface="+mj-lt"/>
              </a:rPr>
              <a:t>tình</a:t>
            </a:r>
            <a:r>
              <a:rPr lang="vi-VN" b="1" dirty="0">
                <a:latin typeface="+mj-lt"/>
              </a:rPr>
              <a:t>. </a:t>
            </a:r>
            <a:r>
              <a:rPr lang="vi-VN" b="1" dirty="0" err="1">
                <a:latin typeface="+mj-lt"/>
              </a:rPr>
              <a:t>Vì</a:t>
            </a:r>
            <a:r>
              <a:rPr lang="vi-VN" b="1" dirty="0">
                <a:latin typeface="+mj-lt"/>
              </a:rPr>
              <a:t>: </a:t>
            </a:r>
            <a:r>
              <a:rPr lang="vi-VN" b="1" dirty="0" err="1">
                <a:latin typeface="+mj-lt"/>
              </a:rPr>
              <a:t>mỗi</a:t>
            </a:r>
            <a:r>
              <a:rPr lang="vi-VN" b="1" dirty="0">
                <a:latin typeface="+mj-lt"/>
              </a:rPr>
              <a:t> dân </a:t>
            </a:r>
            <a:r>
              <a:rPr lang="vi-VN" b="1" dirty="0" err="1">
                <a:latin typeface="+mj-lt"/>
              </a:rPr>
              <a:t>tộc</a:t>
            </a:r>
            <a:r>
              <a:rPr lang="vi-VN" b="1" dirty="0">
                <a:latin typeface="+mj-lt"/>
              </a:rPr>
              <a:t> </a:t>
            </a:r>
            <a:r>
              <a:rPr lang="vi-VN" b="1" dirty="0" err="1">
                <a:latin typeface="+mj-lt"/>
              </a:rPr>
              <a:t>đều</a:t>
            </a:r>
            <a:r>
              <a:rPr lang="vi-VN" b="1" dirty="0">
                <a:latin typeface="+mj-lt"/>
              </a:rPr>
              <a:t> </a:t>
            </a:r>
            <a:r>
              <a:rPr lang="vi-VN" b="1" dirty="0" err="1">
                <a:latin typeface="+mj-lt"/>
              </a:rPr>
              <a:t>có</a:t>
            </a:r>
            <a:r>
              <a:rPr lang="vi-VN" b="1" dirty="0">
                <a:latin typeface="+mj-lt"/>
              </a:rPr>
              <a:t> </a:t>
            </a:r>
            <a:r>
              <a:rPr lang="vi-VN" b="1" dirty="0" err="1">
                <a:latin typeface="+mj-lt"/>
              </a:rPr>
              <a:t>những</a:t>
            </a:r>
            <a:r>
              <a:rPr lang="vi-VN" b="1" dirty="0">
                <a:latin typeface="+mj-lt"/>
              </a:rPr>
              <a:t> </a:t>
            </a:r>
            <a:r>
              <a:rPr lang="vi-VN" b="1" dirty="0" err="1">
                <a:latin typeface="+mj-lt"/>
              </a:rPr>
              <a:t>cái</a:t>
            </a:r>
            <a:r>
              <a:rPr lang="vi-VN" b="1" dirty="0">
                <a:latin typeface="+mj-lt"/>
              </a:rPr>
              <a:t> hay, </a:t>
            </a:r>
            <a:r>
              <a:rPr lang="vi-VN" b="1" dirty="0" err="1">
                <a:latin typeface="+mj-lt"/>
              </a:rPr>
              <a:t>cái</a:t>
            </a:r>
            <a:r>
              <a:rPr lang="vi-VN" b="1" dirty="0">
                <a:latin typeface="+mj-lt"/>
              </a:rPr>
              <a:t> </a:t>
            </a:r>
            <a:r>
              <a:rPr lang="vi-VN" b="1" dirty="0" err="1">
                <a:latin typeface="+mj-lt"/>
              </a:rPr>
              <a:t>đẹp</a:t>
            </a:r>
            <a:r>
              <a:rPr lang="vi-VN" b="1" dirty="0">
                <a:latin typeface="+mj-lt"/>
              </a:rPr>
              <a:t> </a:t>
            </a:r>
            <a:r>
              <a:rPr lang="vi-VN" b="1" dirty="0" err="1">
                <a:latin typeface="+mj-lt"/>
              </a:rPr>
              <a:t>để</a:t>
            </a:r>
            <a:r>
              <a:rPr lang="vi-VN" b="1" dirty="0">
                <a:latin typeface="+mj-lt"/>
              </a:rPr>
              <a:t> </a:t>
            </a:r>
            <a:r>
              <a:rPr lang="vi-VN" b="1" dirty="0" err="1">
                <a:latin typeface="+mj-lt"/>
              </a:rPr>
              <a:t>chúng</a:t>
            </a:r>
            <a:r>
              <a:rPr lang="vi-VN" b="1" dirty="0">
                <a:latin typeface="+mj-lt"/>
              </a:rPr>
              <a:t> ta </a:t>
            </a:r>
            <a:r>
              <a:rPr lang="vi-VN" b="1" dirty="0" err="1">
                <a:latin typeface="+mj-lt"/>
              </a:rPr>
              <a:t>học</a:t>
            </a:r>
            <a:r>
              <a:rPr lang="vi-VN" b="1" dirty="0">
                <a:latin typeface="+mj-lt"/>
              </a:rPr>
              <a:t> </a:t>
            </a:r>
            <a:r>
              <a:rPr lang="vi-VN" b="1" dirty="0" err="1">
                <a:latin typeface="+mj-lt"/>
              </a:rPr>
              <a:t>hỏi</a:t>
            </a:r>
            <a:r>
              <a:rPr lang="vi-VN" b="1" dirty="0">
                <a:latin typeface="+mj-lt"/>
              </a:rPr>
              <a:t>. </a:t>
            </a:r>
            <a:r>
              <a:rPr lang="vi-VN" b="1" dirty="0" err="1">
                <a:latin typeface="+mj-lt"/>
              </a:rPr>
              <a:t>Việc</a:t>
            </a:r>
            <a:r>
              <a:rPr lang="vi-VN" b="1" dirty="0">
                <a:latin typeface="+mj-lt"/>
              </a:rPr>
              <a:t> </a:t>
            </a:r>
            <a:r>
              <a:rPr lang="vi-VN" b="1" dirty="0" err="1">
                <a:latin typeface="+mj-lt"/>
              </a:rPr>
              <a:t>học</a:t>
            </a:r>
            <a:r>
              <a:rPr lang="vi-VN" b="1" dirty="0">
                <a:latin typeface="+mj-lt"/>
              </a:rPr>
              <a:t> </a:t>
            </a:r>
            <a:r>
              <a:rPr lang="vi-VN" b="1" dirty="0" err="1">
                <a:latin typeface="+mj-lt"/>
              </a:rPr>
              <a:t>hỏi</a:t>
            </a:r>
            <a:r>
              <a:rPr lang="vi-VN" b="1" dirty="0">
                <a:latin typeface="+mj-lt"/>
              </a:rPr>
              <a:t>, </a:t>
            </a:r>
            <a:r>
              <a:rPr lang="vi-VN" b="1" dirty="0" err="1">
                <a:latin typeface="+mj-lt"/>
              </a:rPr>
              <a:t>tiếp</a:t>
            </a:r>
            <a:r>
              <a:rPr lang="vi-VN" b="1" dirty="0">
                <a:latin typeface="+mj-lt"/>
              </a:rPr>
              <a:t> thu </a:t>
            </a:r>
            <a:r>
              <a:rPr lang="vi-VN" b="1" dirty="0" err="1">
                <a:latin typeface="+mj-lt"/>
              </a:rPr>
              <a:t>có</a:t>
            </a:r>
            <a:r>
              <a:rPr lang="vi-VN" b="1" dirty="0">
                <a:latin typeface="+mj-lt"/>
              </a:rPr>
              <a:t> </a:t>
            </a:r>
            <a:r>
              <a:rPr lang="vi-VN" b="1" dirty="0" err="1">
                <a:latin typeface="+mj-lt"/>
              </a:rPr>
              <a:t>chọn</a:t>
            </a:r>
            <a:r>
              <a:rPr lang="vi-VN" b="1" dirty="0">
                <a:latin typeface="+mj-lt"/>
              </a:rPr>
              <a:t> </a:t>
            </a:r>
            <a:r>
              <a:rPr lang="vi-VN" b="1" dirty="0" err="1">
                <a:latin typeface="+mj-lt"/>
              </a:rPr>
              <a:t>lọc</a:t>
            </a:r>
            <a:r>
              <a:rPr lang="vi-VN" b="1" dirty="0">
                <a:latin typeface="+mj-lt"/>
              </a:rPr>
              <a:t> </a:t>
            </a:r>
            <a:r>
              <a:rPr lang="vi-VN" b="1" dirty="0" err="1">
                <a:latin typeface="+mj-lt"/>
              </a:rPr>
              <a:t>nét</a:t>
            </a:r>
            <a:r>
              <a:rPr lang="vi-VN" b="1" dirty="0">
                <a:latin typeface="+mj-lt"/>
              </a:rPr>
              <a:t> </a:t>
            </a:r>
            <a:r>
              <a:rPr lang="vi-VN" b="1" dirty="0" err="1">
                <a:latin typeface="+mj-lt"/>
              </a:rPr>
              <a:t>đẹp</a:t>
            </a:r>
            <a:r>
              <a:rPr lang="vi-VN" b="1" dirty="0">
                <a:latin typeface="+mj-lt"/>
              </a:rPr>
              <a:t> văn </a:t>
            </a:r>
            <a:r>
              <a:rPr lang="vi-VN" b="1" dirty="0" err="1">
                <a:latin typeface="+mj-lt"/>
              </a:rPr>
              <a:t>hóa</a:t>
            </a:r>
            <a:r>
              <a:rPr lang="vi-VN" b="1" dirty="0">
                <a:latin typeface="+mj-lt"/>
              </a:rPr>
              <a:t> </a:t>
            </a:r>
            <a:r>
              <a:rPr lang="vi-VN" b="1" dirty="0" err="1">
                <a:latin typeface="+mj-lt"/>
              </a:rPr>
              <a:t>của</a:t>
            </a:r>
            <a:r>
              <a:rPr lang="vi-VN" b="1" dirty="0">
                <a:latin typeface="+mj-lt"/>
              </a:rPr>
              <a:t> </a:t>
            </a:r>
            <a:r>
              <a:rPr lang="vi-VN" b="1" dirty="0" err="1">
                <a:latin typeface="+mj-lt"/>
              </a:rPr>
              <a:t>các</a:t>
            </a:r>
            <a:r>
              <a:rPr lang="vi-VN" b="1" dirty="0">
                <a:latin typeface="+mj-lt"/>
              </a:rPr>
              <a:t> dân </a:t>
            </a:r>
            <a:r>
              <a:rPr lang="vi-VN" b="1" dirty="0" err="1">
                <a:latin typeface="+mj-lt"/>
              </a:rPr>
              <a:t>tộc</a:t>
            </a:r>
            <a:r>
              <a:rPr lang="vi-VN" b="1" dirty="0">
                <a:latin typeface="+mj-lt"/>
              </a:rPr>
              <a:t> </a:t>
            </a:r>
            <a:r>
              <a:rPr lang="vi-VN" b="1" dirty="0" err="1">
                <a:latin typeface="+mj-lt"/>
              </a:rPr>
              <a:t>khác</a:t>
            </a:r>
            <a:r>
              <a:rPr lang="vi-VN" b="1" dirty="0">
                <a:latin typeface="+mj-lt"/>
              </a:rPr>
              <a:t> </a:t>
            </a:r>
            <a:r>
              <a:rPr lang="vi-VN" b="1" dirty="0" err="1">
                <a:latin typeface="+mj-lt"/>
              </a:rPr>
              <a:t>sẽ</a:t>
            </a:r>
            <a:r>
              <a:rPr lang="vi-VN" b="1" dirty="0">
                <a:latin typeface="+mj-lt"/>
              </a:rPr>
              <a:t> </a:t>
            </a:r>
            <a:r>
              <a:rPr lang="vi-VN" b="1" dirty="0" err="1">
                <a:latin typeface="+mj-lt"/>
              </a:rPr>
              <a:t>giúp</a:t>
            </a:r>
            <a:r>
              <a:rPr lang="vi-VN" b="1" dirty="0">
                <a:latin typeface="+mj-lt"/>
              </a:rPr>
              <a:t> </a:t>
            </a:r>
            <a:r>
              <a:rPr lang="vi-VN" b="1" dirty="0" err="1">
                <a:latin typeface="+mj-lt"/>
              </a:rPr>
              <a:t>chúng</a:t>
            </a:r>
            <a:r>
              <a:rPr lang="vi-VN" b="1" dirty="0">
                <a:latin typeface="+mj-lt"/>
              </a:rPr>
              <a:t> ta </a:t>
            </a:r>
            <a:r>
              <a:rPr lang="vi-VN" b="1" dirty="0" err="1">
                <a:latin typeface="+mj-lt"/>
              </a:rPr>
              <a:t>bổ</a:t>
            </a:r>
            <a:r>
              <a:rPr lang="vi-VN" b="1" dirty="0">
                <a:latin typeface="+mj-lt"/>
              </a:rPr>
              <a:t> sung, </a:t>
            </a:r>
            <a:r>
              <a:rPr lang="vi-VN" b="1" dirty="0" err="1">
                <a:latin typeface="+mj-lt"/>
              </a:rPr>
              <a:t>phát</a:t>
            </a:r>
            <a:r>
              <a:rPr lang="vi-VN" b="1" dirty="0">
                <a:latin typeface="+mj-lt"/>
              </a:rPr>
              <a:t> </a:t>
            </a:r>
            <a:r>
              <a:rPr lang="vi-VN" b="1" dirty="0" err="1">
                <a:latin typeface="+mj-lt"/>
              </a:rPr>
              <a:t>triển</a:t>
            </a:r>
            <a:r>
              <a:rPr lang="vi-VN" b="1" dirty="0">
                <a:latin typeface="+mj-lt"/>
              </a:rPr>
              <a:t> </a:t>
            </a:r>
            <a:r>
              <a:rPr lang="vi-VN" b="1" dirty="0" err="1">
                <a:latin typeface="+mj-lt"/>
              </a:rPr>
              <a:t>và</a:t>
            </a:r>
            <a:r>
              <a:rPr lang="vi-VN" b="1" dirty="0">
                <a:latin typeface="+mj-lt"/>
              </a:rPr>
              <a:t> </a:t>
            </a:r>
            <a:r>
              <a:rPr lang="vi-VN" b="1" dirty="0" err="1">
                <a:latin typeface="+mj-lt"/>
              </a:rPr>
              <a:t>làm</a:t>
            </a:r>
            <a:r>
              <a:rPr lang="vi-VN" b="1" dirty="0">
                <a:latin typeface="+mj-lt"/>
              </a:rPr>
              <a:t> phong </a:t>
            </a:r>
            <a:r>
              <a:rPr lang="vi-VN" b="1" dirty="0" err="1">
                <a:latin typeface="+mj-lt"/>
              </a:rPr>
              <a:t>phú</a:t>
            </a:r>
            <a:r>
              <a:rPr lang="vi-VN" b="1" dirty="0">
                <a:latin typeface="+mj-lt"/>
              </a:rPr>
              <a:t> thêm văn </a:t>
            </a:r>
            <a:r>
              <a:rPr lang="vi-VN" b="1" dirty="0" err="1">
                <a:latin typeface="+mj-lt"/>
              </a:rPr>
              <a:t>hóa</a:t>
            </a:r>
            <a:r>
              <a:rPr lang="vi-VN" b="1" dirty="0">
                <a:latin typeface="+mj-lt"/>
              </a:rPr>
              <a:t> </a:t>
            </a:r>
            <a:r>
              <a:rPr lang="vi-VN" b="1" dirty="0" err="1">
                <a:latin typeface="+mj-lt"/>
              </a:rPr>
              <a:t>của</a:t>
            </a:r>
            <a:r>
              <a:rPr lang="vi-VN" b="1" dirty="0">
                <a:latin typeface="+mj-lt"/>
              </a:rPr>
              <a:t> dân </a:t>
            </a:r>
            <a:r>
              <a:rPr lang="vi-VN" b="1" dirty="0" err="1">
                <a:latin typeface="+mj-lt"/>
              </a:rPr>
              <a:t>tộc</a:t>
            </a:r>
            <a:r>
              <a:rPr lang="vi-VN" b="1" dirty="0">
                <a:latin typeface="+mj-lt"/>
              </a:rPr>
              <a:t> </a:t>
            </a:r>
            <a:r>
              <a:rPr lang="vi-VN" b="1" dirty="0" err="1">
                <a:latin typeface="+mj-lt"/>
              </a:rPr>
              <a:t>mình</a:t>
            </a:r>
            <a:r>
              <a:rPr lang="vi-VN" b="1" dirty="0">
                <a:latin typeface="+mj-lt"/>
              </a:rPr>
              <a:t>.</a:t>
            </a:r>
            <a:endParaRPr lang="en-US" b="1"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8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61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15319-21C8-46A8-BACC-B3C2AF9C8C5B}"/>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4" name="TextBox 3">
            <a:extLst>
              <a:ext uri="{FF2B5EF4-FFF2-40B4-BE49-F238E27FC236}">
                <a16:creationId xmlns:a16="http://schemas.microsoft.com/office/drawing/2014/main" id="{1706D93A-F766-4FFE-8010-34743672B3EB}"/>
              </a:ext>
            </a:extLst>
          </p:cNvPr>
          <p:cNvSpPr txBox="1"/>
          <p:nvPr/>
        </p:nvSpPr>
        <p:spPr>
          <a:xfrm>
            <a:off x="792633" y="728828"/>
            <a:ext cx="7706474" cy="816377"/>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500" b="1" dirty="0">
                <a:effectLst/>
                <a:latin typeface="+mj-lt"/>
                <a:ea typeface="Arial" panose="020B0604020202020204" pitchFamily="34" charset="0"/>
                <a:cs typeface="Arial" panose="020B0604020202020204" pitchFamily="34" charset="0"/>
              </a:rPr>
              <a:t>a)</a:t>
            </a:r>
            <a:r>
              <a:rPr lang="vi-VN" sz="1500" b="1" dirty="0">
                <a:latin typeface="+mj-lt"/>
                <a:ea typeface="Arial" panose="020B0604020202020204" pitchFamily="34" charset="0"/>
              </a:rPr>
              <a:t> </a:t>
            </a:r>
            <a:r>
              <a:rPr lang="vi-VN" sz="1500" b="1" dirty="0">
                <a:latin typeface="+mj-lt"/>
              </a:rPr>
              <a:t>Không </a:t>
            </a:r>
            <a:r>
              <a:rPr lang="vi-VN" sz="1500" b="1" dirty="0" err="1">
                <a:latin typeface="+mj-lt"/>
              </a:rPr>
              <a:t>đồng</a:t>
            </a:r>
            <a:r>
              <a:rPr lang="vi-VN" sz="1500" b="1" dirty="0">
                <a:latin typeface="+mj-lt"/>
              </a:rPr>
              <a:t> </a:t>
            </a:r>
            <a:r>
              <a:rPr lang="vi-VN" sz="1500" b="1" dirty="0" err="1">
                <a:latin typeface="+mj-lt"/>
              </a:rPr>
              <a:t>tình</a:t>
            </a:r>
            <a:r>
              <a:rPr lang="vi-VN" sz="1500" b="1" dirty="0">
                <a:latin typeface="+mj-lt"/>
              </a:rPr>
              <a:t>. </a:t>
            </a:r>
            <a:r>
              <a:rPr lang="vi-VN" sz="1500" b="1" dirty="0" err="1">
                <a:latin typeface="+mj-lt"/>
              </a:rPr>
              <a:t>Vì</a:t>
            </a:r>
            <a:r>
              <a:rPr lang="vi-VN" sz="1500" b="1" dirty="0">
                <a:latin typeface="+mj-lt"/>
              </a:rPr>
              <a:t>: </a:t>
            </a:r>
            <a:r>
              <a:rPr lang="vi-VN" sz="1500" b="1" dirty="0" err="1">
                <a:latin typeface="+mj-lt"/>
              </a:rPr>
              <a:t>mỗi</a:t>
            </a:r>
            <a:r>
              <a:rPr lang="vi-VN" sz="1500" b="1" dirty="0">
                <a:latin typeface="+mj-lt"/>
              </a:rPr>
              <a:t> dân </a:t>
            </a:r>
            <a:r>
              <a:rPr lang="vi-VN" sz="1500" b="1" dirty="0" err="1">
                <a:latin typeface="+mj-lt"/>
              </a:rPr>
              <a:t>tộc</a:t>
            </a:r>
            <a:r>
              <a:rPr lang="vi-VN" sz="1500" b="1" dirty="0">
                <a:latin typeface="+mj-lt"/>
              </a:rPr>
              <a:t> </a:t>
            </a:r>
            <a:r>
              <a:rPr lang="vi-VN" sz="1500" b="1" dirty="0" err="1">
                <a:latin typeface="+mj-lt"/>
              </a:rPr>
              <a:t>đều</a:t>
            </a:r>
            <a:r>
              <a:rPr lang="vi-VN" sz="1500" b="1" dirty="0">
                <a:latin typeface="+mj-lt"/>
              </a:rPr>
              <a:t> </a:t>
            </a:r>
            <a:r>
              <a:rPr lang="vi-VN" sz="1500" b="1" dirty="0" err="1">
                <a:latin typeface="+mj-lt"/>
              </a:rPr>
              <a:t>có</a:t>
            </a:r>
            <a:r>
              <a:rPr lang="vi-VN" sz="1500" b="1" dirty="0">
                <a:latin typeface="+mj-lt"/>
              </a:rPr>
              <a:t> </a:t>
            </a:r>
            <a:r>
              <a:rPr lang="vi-VN" sz="1500" b="1" dirty="0" err="1">
                <a:latin typeface="+mj-lt"/>
              </a:rPr>
              <a:t>những</a:t>
            </a:r>
            <a:r>
              <a:rPr lang="vi-VN" sz="1500" b="1" dirty="0">
                <a:latin typeface="+mj-lt"/>
              </a:rPr>
              <a:t> </a:t>
            </a:r>
            <a:r>
              <a:rPr lang="vi-VN" sz="1500" b="1" dirty="0" err="1">
                <a:latin typeface="+mj-lt"/>
              </a:rPr>
              <a:t>cái</a:t>
            </a:r>
            <a:r>
              <a:rPr lang="vi-VN" sz="1500" b="1" dirty="0">
                <a:latin typeface="+mj-lt"/>
              </a:rPr>
              <a:t> hay, </a:t>
            </a:r>
            <a:r>
              <a:rPr lang="vi-VN" sz="1500" b="1" dirty="0" err="1">
                <a:latin typeface="+mj-lt"/>
              </a:rPr>
              <a:t>cái</a:t>
            </a:r>
            <a:r>
              <a:rPr lang="vi-VN" sz="1500" b="1" dirty="0">
                <a:latin typeface="+mj-lt"/>
              </a:rPr>
              <a:t> </a:t>
            </a:r>
            <a:r>
              <a:rPr lang="vi-VN" sz="1500" b="1" dirty="0" err="1">
                <a:latin typeface="+mj-lt"/>
              </a:rPr>
              <a:t>đẹp</a:t>
            </a:r>
            <a:r>
              <a:rPr lang="vi-VN" sz="1500" b="1" dirty="0">
                <a:latin typeface="+mj-lt"/>
              </a:rPr>
              <a:t> </a:t>
            </a:r>
            <a:r>
              <a:rPr lang="vi-VN" sz="1500" b="1" dirty="0" err="1">
                <a:latin typeface="+mj-lt"/>
              </a:rPr>
              <a:t>để</a:t>
            </a:r>
            <a:r>
              <a:rPr lang="vi-VN" sz="1500" b="1" dirty="0">
                <a:latin typeface="+mj-lt"/>
              </a:rPr>
              <a:t> </a:t>
            </a:r>
            <a:r>
              <a:rPr lang="vi-VN" sz="1500" b="1" dirty="0" err="1">
                <a:latin typeface="+mj-lt"/>
              </a:rPr>
              <a:t>chúng</a:t>
            </a:r>
            <a:r>
              <a:rPr lang="vi-VN" sz="1500" b="1" dirty="0">
                <a:latin typeface="+mj-lt"/>
              </a:rPr>
              <a:t> ta </a:t>
            </a:r>
            <a:r>
              <a:rPr lang="vi-VN" sz="1500" b="1" dirty="0" err="1">
                <a:latin typeface="+mj-lt"/>
              </a:rPr>
              <a:t>học</a:t>
            </a:r>
            <a:r>
              <a:rPr lang="vi-VN" sz="1500" b="1" dirty="0">
                <a:latin typeface="+mj-lt"/>
              </a:rPr>
              <a:t> </a:t>
            </a:r>
            <a:r>
              <a:rPr lang="vi-VN" sz="1500" b="1" dirty="0" err="1">
                <a:latin typeface="+mj-lt"/>
              </a:rPr>
              <a:t>hỏi</a:t>
            </a:r>
            <a:r>
              <a:rPr lang="vi-VN" sz="1500" b="1" dirty="0">
                <a:latin typeface="+mj-lt"/>
              </a:rPr>
              <a:t>. </a:t>
            </a:r>
            <a:r>
              <a:rPr lang="vi-VN" sz="1500" b="1" dirty="0" err="1">
                <a:latin typeface="+mj-lt"/>
              </a:rPr>
              <a:t>Việc</a:t>
            </a:r>
            <a:r>
              <a:rPr lang="vi-VN" sz="1500" b="1" dirty="0">
                <a:latin typeface="+mj-lt"/>
              </a:rPr>
              <a:t> </a:t>
            </a:r>
            <a:r>
              <a:rPr lang="vi-VN" sz="1500" b="1" dirty="0" err="1">
                <a:latin typeface="+mj-lt"/>
              </a:rPr>
              <a:t>học</a:t>
            </a:r>
            <a:r>
              <a:rPr lang="vi-VN" sz="1500" b="1" dirty="0">
                <a:latin typeface="+mj-lt"/>
              </a:rPr>
              <a:t> </a:t>
            </a:r>
            <a:r>
              <a:rPr lang="vi-VN" sz="1500" b="1" dirty="0" err="1">
                <a:latin typeface="+mj-lt"/>
              </a:rPr>
              <a:t>hỏi</a:t>
            </a:r>
            <a:r>
              <a:rPr lang="vi-VN" sz="1500" b="1" dirty="0">
                <a:latin typeface="+mj-lt"/>
              </a:rPr>
              <a:t>, </a:t>
            </a:r>
            <a:r>
              <a:rPr lang="vi-VN" sz="1500" b="1" dirty="0" err="1">
                <a:latin typeface="+mj-lt"/>
              </a:rPr>
              <a:t>tiếp</a:t>
            </a:r>
            <a:r>
              <a:rPr lang="vi-VN" sz="1500" b="1" dirty="0">
                <a:latin typeface="+mj-lt"/>
              </a:rPr>
              <a:t> thu </a:t>
            </a:r>
            <a:r>
              <a:rPr lang="vi-VN" sz="1500" b="1" dirty="0" err="1">
                <a:latin typeface="+mj-lt"/>
              </a:rPr>
              <a:t>có</a:t>
            </a:r>
            <a:r>
              <a:rPr lang="vi-VN" sz="1500" b="1" dirty="0">
                <a:latin typeface="+mj-lt"/>
              </a:rPr>
              <a:t> </a:t>
            </a:r>
            <a:r>
              <a:rPr lang="vi-VN" sz="1500" b="1" dirty="0" err="1">
                <a:latin typeface="+mj-lt"/>
              </a:rPr>
              <a:t>chọn</a:t>
            </a:r>
            <a:r>
              <a:rPr lang="vi-VN" sz="1500" b="1" dirty="0">
                <a:latin typeface="+mj-lt"/>
              </a:rPr>
              <a:t> </a:t>
            </a:r>
            <a:r>
              <a:rPr lang="vi-VN" sz="1500" b="1" dirty="0" err="1">
                <a:latin typeface="+mj-lt"/>
              </a:rPr>
              <a:t>lọc</a:t>
            </a:r>
            <a:r>
              <a:rPr lang="vi-VN" sz="1500" b="1" dirty="0">
                <a:latin typeface="+mj-lt"/>
              </a:rPr>
              <a:t> </a:t>
            </a:r>
            <a:r>
              <a:rPr lang="vi-VN" sz="1500" b="1" dirty="0" err="1">
                <a:latin typeface="+mj-lt"/>
              </a:rPr>
              <a:t>nét</a:t>
            </a:r>
            <a:r>
              <a:rPr lang="vi-VN" sz="1500" b="1" dirty="0">
                <a:latin typeface="+mj-lt"/>
              </a:rPr>
              <a:t> </a:t>
            </a:r>
            <a:r>
              <a:rPr lang="vi-VN" sz="1500" b="1" dirty="0" err="1">
                <a:latin typeface="+mj-lt"/>
              </a:rPr>
              <a:t>đẹp</a:t>
            </a:r>
            <a:r>
              <a:rPr lang="vi-VN" sz="1500" b="1" dirty="0">
                <a:latin typeface="+mj-lt"/>
              </a:rPr>
              <a:t> văn </a:t>
            </a:r>
            <a:r>
              <a:rPr lang="vi-VN" sz="1500" b="1" dirty="0" err="1">
                <a:latin typeface="+mj-lt"/>
              </a:rPr>
              <a:t>hóa</a:t>
            </a:r>
            <a:r>
              <a:rPr lang="vi-VN" sz="1500" b="1" dirty="0">
                <a:latin typeface="+mj-lt"/>
              </a:rPr>
              <a:t> </a:t>
            </a:r>
            <a:r>
              <a:rPr lang="vi-VN" sz="1500" b="1" dirty="0" err="1">
                <a:latin typeface="+mj-lt"/>
              </a:rPr>
              <a:t>của</a:t>
            </a:r>
            <a:r>
              <a:rPr lang="vi-VN" sz="1500" b="1" dirty="0">
                <a:latin typeface="+mj-lt"/>
              </a:rPr>
              <a:t> </a:t>
            </a:r>
            <a:r>
              <a:rPr lang="vi-VN" sz="1500" b="1" dirty="0" err="1">
                <a:latin typeface="+mj-lt"/>
              </a:rPr>
              <a:t>các</a:t>
            </a:r>
            <a:r>
              <a:rPr lang="vi-VN" sz="1500" b="1" dirty="0">
                <a:latin typeface="+mj-lt"/>
              </a:rPr>
              <a:t> dân </a:t>
            </a:r>
            <a:r>
              <a:rPr lang="vi-VN" sz="1500" b="1" dirty="0" err="1">
                <a:latin typeface="+mj-lt"/>
              </a:rPr>
              <a:t>tộc</a:t>
            </a:r>
            <a:r>
              <a:rPr lang="vi-VN" sz="1500" b="1" dirty="0">
                <a:latin typeface="+mj-lt"/>
              </a:rPr>
              <a:t> </a:t>
            </a:r>
            <a:r>
              <a:rPr lang="vi-VN" sz="1500" b="1" dirty="0" err="1">
                <a:latin typeface="+mj-lt"/>
              </a:rPr>
              <a:t>khác</a:t>
            </a:r>
            <a:r>
              <a:rPr lang="vi-VN" sz="1500" b="1" dirty="0">
                <a:latin typeface="+mj-lt"/>
              </a:rPr>
              <a:t> </a:t>
            </a:r>
            <a:r>
              <a:rPr lang="vi-VN" sz="1500" b="1" dirty="0" err="1">
                <a:latin typeface="+mj-lt"/>
              </a:rPr>
              <a:t>sẽ</a:t>
            </a:r>
            <a:r>
              <a:rPr lang="vi-VN" sz="1500" b="1" dirty="0">
                <a:latin typeface="+mj-lt"/>
              </a:rPr>
              <a:t> </a:t>
            </a:r>
            <a:r>
              <a:rPr lang="vi-VN" sz="1500" b="1" dirty="0" err="1">
                <a:latin typeface="+mj-lt"/>
              </a:rPr>
              <a:t>giúp</a:t>
            </a:r>
            <a:r>
              <a:rPr lang="vi-VN" sz="1500" b="1" dirty="0">
                <a:latin typeface="+mj-lt"/>
              </a:rPr>
              <a:t> </a:t>
            </a:r>
            <a:r>
              <a:rPr lang="vi-VN" sz="1500" b="1" dirty="0" err="1">
                <a:latin typeface="+mj-lt"/>
              </a:rPr>
              <a:t>chúng</a:t>
            </a:r>
            <a:r>
              <a:rPr lang="vi-VN" sz="1500" b="1" dirty="0">
                <a:latin typeface="+mj-lt"/>
              </a:rPr>
              <a:t> ta </a:t>
            </a:r>
            <a:r>
              <a:rPr lang="vi-VN" sz="1500" b="1" dirty="0" err="1">
                <a:latin typeface="+mj-lt"/>
              </a:rPr>
              <a:t>bổ</a:t>
            </a:r>
            <a:r>
              <a:rPr lang="vi-VN" sz="1500" b="1" dirty="0">
                <a:latin typeface="+mj-lt"/>
              </a:rPr>
              <a:t> sung, </a:t>
            </a:r>
            <a:r>
              <a:rPr lang="vi-VN" sz="1500" b="1" dirty="0" err="1">
                <a:latin typeface="+mj-lt"/>
              </a:rPr>
              <a:t>phát</a:t>
            </a:r>
            <a:r>
              <a:rPr lang="vi-VN" sz="1500" b="1" dirty="0">
                <a:latin typeface="+mj-lt"/>
              </a:rPr>
              <a:t> </a:t>
            </a:r>
            <a:r>
              <a:rPr lang="vi-VN" sz="1500" b="1" dirty="0" err="1">
                <a:latin typeface="+mj-lt"/>
              </a:rPr>
              <a:t>triển</a:t>
            </a:r>
            <a:r>
              <a:rPr lang="vi-VN" sz="1500" b="1" dirty="0">
                <a:latin typeface="+mj-lt"/>
              </a:rPr>
              <a:t> </a:t>
            </a:r>
            <a:r>
              <a:rPr lang="vi-VN" sz="1500" b="1" dirty="0" err="1">
                <a:latin typeface="+mj-lt"/>
              </a:rPr>
              <a:t>và</a:t>
            </a:r>
            <a:r>
              <a:rPr lang="vi-VN" sz="1500" b="1" dirty="0">
                <a:latin typeface="+mj-lt"/>
              </a:rPr>
              <a:t> </a:t>
            </a:r>
            <a:r>
              <a:rPr lang="vi-VN" sz="1500" b="1" dirty="0" err="1">
                <a:latin typeface="+mj-lt"/>
              </a:rPr>
              <a:t>làm</a:t>
            </a:r>
            <a:r>
              <a:rPr lang="vi-VN" sz="1500" b="1" dirty="0">
                <a:latin typeface="+mj-lt"/>
              </a:rPr>
              <a:t> phong </a:t>
            </a:r>
            <a:r>
              <a:rPr lang="vi-VN" sz="1500" b="1" dirty="0" err="1">
                <a:latin typeface="+mj-lt"/>
              </a:rPr>
              <a:t>phú</a:t>
            </a:r>
            <a:r>
              <a:rPr lang="vi-VN" sz="1500" b="1" dirty="0">
                <a:latin typeface="+mj-lt"/>
              </a:rPr>
              <a:t> thêm văn </a:t>
            </a:r>
            <a:r>
              <a:rPr lang="vi-VN" sz="1500" b="1" dirty="0" err="1">
                <a:latin typeface="+mj-lt"/>
              </a:rPr>
              <a:t>hóa</a:t>
            </a:r>
            <a:r>
              <a:rPr lang="vi-VN" sz="1500" b="1" dirty="0">
                <a:latin typeface="+mj-lt"/>
              </a:rPr>
              <a:t> </a:t>
            </a:r>
            <a:r>
              <a:rPr lang="vi-VN" sz="1500" b="1" dirty="0" err="1">
                <a:latin typeface="+mj-lt"/>
              </a:rPr>
              <a:t>của</a:t>
            </a:r>
            <a:r>
              <a:rPr lang="vi-VN" sz="1500" b="1" dirty="0">
                <a:latin typeface="+mj-lt"/>
              </a:rPr>
              <a:t> dân </a:t>
            </a:r>
            <a:r>
              <a:rPr lang="vi-VN" sz="1500" b="1" dirty="0" err="1">
                <a:latin typeface="+mj-lt"/>
              </a:rPr>
              <a:t>tộc</a:t>
            </a:r>
            <a:r>
              <a:rPr lang="vi-VN" sz="1500" b="1" dirty="0">
                <a:latin typeface="+mj-lt"/>
              </a:rPr>
              <a:t> </a:t>
            </a:r>
            <a:r>
              <a:rPr lang="vi-VN" sz="1500" b="1" dirty="0" err="1">
                <a:latin typeface="+mj-lt"/>
              </a:rPr>
              <a:t>mình</a:t>
            </a:r>
            <a:r>
              <a:rPr lang="vi-VN" sz="1500" b="1" dirty="0">
                <a:latin typeface="+mj-lt"/>
              </a:rPr>
              <a:t>.</a:t>
            </a:r>
            <a:endParaRPr lang="en-US" sz="1500" b="1" dirty="0">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0CE6D0-B28A-4372-B7AE-B4A7A4360EF0}"/>
              </a:ext>
            </a:extLst>
          </p:cNvPr>
          <p:cNvSpPr txBox="1"/>
          <p:nvPr/>
        </p:nvSpPr>
        <p:spPr>
          <a:xfrm>
            <a:off x="792633" y="1510164"/>
            <a:ext cx="7706474" cy="56958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500" b="1" dirty="0">
                <a:effectLst/>
                <a:latin typeface="+mj-lt"/>
                <a:ea typeface="Arial" panose="020B0604020202020204" pitchFamily="34" charset="0"/>
                <a:cs typeface="Arial" panose="020B0604020202020204" pitchFamily="34" charset="0"/>
              </a:rPr>
              <a:t>b)</a:t>
            </a:r>
            <a:r>
              <a:rPr lang="vi-VN" sz="1500" b="1" dirty="0">
                <a:ea typeface="Arial" panose="020B0604020202020204" pitchFamily="34" charset="0"/>
              </a:rPr>
              <a:t> </a:t>
            </a:r>
            <a:r>
              <a:rPr lang="vi-VN" sz="1500" b="1" dirty="0" err="1"/>
              <a:t>Đồng</a:t>
            </a:r>
            <a:r>
              <a:rPr lang="vi-VN" sz="1500" b="1" dirty="0"/>
              <a:t> </a:t>
            </a:r>
            <a:r>
              <a:rPr lang="vi-VN" sz="1500" b="1" dirty="0" err="1"/>
              <a:t>tình</a:t>
            </a:r>
            <a:r>
              <a:rPr lang="vi-VN" sz="1500" b="1" dirty="0"/>
              <a:t>. </a:t>
            </a:r>
            <a:r>
              <a:rPr lang="vi-VN" sz="1500" b="1" dirty="0" err="1"/>
              <a:t>Vì</a:t>
            </a:r>
            <a:r>
              <a:rPr lang="vi-VN" sz="1500" b="1" dirty="0"/>
              <a:t>: </a:t>
            </a:r>
            <a:r>
              <a:rPr lang="vi-VN" sz="1500" b="1" dirty="0" err="1"/>
              <a:t>các</a:t>
            </a:r>
            <a:r>
              <a:rPr lang="vi-VN" sz="1500" b="1" dirty="0"/>
              <a:t> dân </a:t>
            </a:r>
            <a:r>
              <a:rPr lang="vi-VN" sz="1500" b="1" dirty="0" err="1"/>
              <a:t>tộc</a:t>
            </a:r>
            <a:r>
              <a:rPr lang="vi-VN" sz="1500" b="1" dirty="0"/>
              <a:t> trên </a:t>
            </a:r>
            <a:r>
              <a:rPr lang="vi-VN" sz="1500" b="1" dirty="0" err="1"/>
              <a:t>thế</a:t>
            </a:r>
            <a:r>
              <a:rPr lang="vi-VN" sz="1500" b="1" dirty="0"/>
              <a:t> </a:t>
            </a:r>
            <a:r>
              <a:rPr lang="vi-VN" sz="1500" b="1" dirty="0" err="1"/>
              <a:t>giới</a:t>
            </a:r>
            <a:r>
              <a:rPr lang="vi-VN" sz="1500" b="1" dirty="0"/>
              <a:t> tuy </a:t>
            </a:r>
            <a:r>
              <a:rPr lang="vi-VN" sz="1500" b="1" dirty="0" err="1"/>
              <a:t>có</a:t>
            </a:r>
            <a:r>
              <a:rPr lang="vi-VN" sz="1500" b="1" dirty="0"/>
              <a:t> </a:t>
            </a:r>
            <a:r>
              <a:rPr lang="vi-VN" sz="1500" b="1" dirty="0" err="1"/>
              <a:t>sự</a:t>
            </a:r>
            <a:r>
              <a:rPr lang="vi-VN" sz="1500" b="1" dirty="0"/>
              <a:t> </a:t>
            </a:r>
            <a:r>
              <a:rPr lang="vi-VN" sz="1500" b="1" dirty="0" err="1"/>
              <a:t>khác</a:t>
            </a:r>
            <a:r>
              <a:rPr lang="vi-VN" sz="1500" b="1" dirty="0"/>
              <a:t> </a:t>
            </a:r>
            <a:r>
              <a:rPr lang="vi-VN" sz="1500" b="1" dirty="0" err="1"/>
              <a:t>biệt</a:t>
            </a:r>
            <a:r>
              <a:rPr lang="vi-VN" sz="1500" b="1" dirty="0"/>
              <a:t> </a:t>
            </a:r>
            <a:r>
              <a:rPr lang="vi-VN" sz="1500" b="1" dirty="0" err="1"/>
              <a:t>nhất</a:t>
            </a:r>
            <a:r>
              <a:rPr lang="vi-VN" sz="1500" b="1" dirty="0"/>
              <a:t> </a:t>
            </a:r>
            <a:r>
              <a:rPr lang="vi-VN" sz="1500" b="1" dirty="0" err="1"/>
              <a:t>định</a:t>
            </a:r>
            <a:r>
              <a:rPr lang="vi-VN" sz="1500" b="1" dirty="0"/>
              <a:t> </a:t>
            </a:r>
            <a:r>
              <a:rPr lang="vi-VN" sz="1500" b="1" dirty="0" err="1"/>
              <a:t>về</a:t>
            </a:r>
            <a:r>
              <a:rPr lang="vi-VN" sz="1500" b="1" dirty="0"/>
              <a:t>: </a:t>
            </a:r>
            <a:r>
              <a:rPr lang="vi-VN" sz="1500" b="1" dirty="0" err="1"/>
              <a:t>màu</a:t>
            </a:r>
            <a:r>
              <a:rPr lang="vi-VN" sz="1500" b="1" dirty="0"/>
              <a:t> da, </a:t>
            </a:r>
            <a:r>
              <a:rPr lang="vi-VN" sz="1500" b="1" dirty="0" err="1"/>
              <a:t>ngoại</a:t>
            </a:r>
            <a:r>
              <a:rPr lang="vi-VN" sz="1500" b="1" dirty="0"/>
              <a:t> </a:t>
            </a:r>
            <a:r>
              <a:rPr lang="vi-VN" sz="1500" b="1" dirty="0" err="1"/>
              <a:t>hình</a:t>
            </a:r>
            <a:r>
              <a:rPr lang="vi-VN" sz="1500" b="1" dirty="0"/>
              <a:t>, văn </a:t>
            </a:r>
            <a:r>
              <a:rPr lang="vi-VN" sz="1500" b="1" dirty="0" err="1"/>
              <a:t>hóa</a:t>
            </a:r>
            <a:r>
              <a:rPr lang="vi-VN" sz="1500" b="1" dirty="0"/>
              <a:t>,… song </a:t>
            </a:r>
            <a:r>
              <a:rPr lang="vi-VN" sz="1500" b="1" dirty="0" err="1"/>
              <a:t>đều</a:t>
            </a:r>
            <a:r>
              <a:rPr lang="vi-VN" sz="1500" b="1" dirty="0"/>
              <a:t> </a:t>
            </a:r>
            <a:r>
              <a:rPr lang="vi-VN" sz="1500" b="1" dirty="0" err="1"/>
              <a:t>bình</a:t>
            </a:r>
            <a:r>
              <a:rPr lang="vi-VN" sz="1500" b="1" dirty="0"/>
              <a:t> </a:t>
            </a:r>
            <a:r>
              <a:rPr lang="vi-VN" sz="1500" b="1" dirty="0" err="1"/>
              <a:t>đẳng</a:t>
            </a:r>
            <a:r>
              <a:rPr lang="vi-VN" sz="1500" b="1" dirty="0"/>
              <a:t> </a:t>
            </a:r>
            <a:r>
              <a:rPr lang="vi-VN" sz="1500" b="1" dirty="0" err="1"/>
              <a:t>với</a:t>
            </a:r>
            <a:r>
              <a:rPr lang="vi-VN" sz="1500" b="1" dirty="0"/>
              <a:t> nhau.</a:t>
            </a:r>
            <a:endParaRPr lang="en-US" sz="1500" b="1"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3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64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15319-21C8-46A8-BACC-B3C2AF9C8C5B}"/>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4" name="TextBox 3">
            <a:extLst>
              <a:ext uri="{FF2B5EF4-FFF2-40B4-BE49-F238E27FC236}">
                <a16:creationId xmlns:a16="http://schemas.microsoft.com/office/drawing/2014/main" id="{1706D93A-F766-4FFE-8010-34743672B3EB}"/>
              </a:ext>
            </a:extLst>
          </p:cNvPr>
          <p:cNvSpPr txBox="1"/>
          <p:nvPr/>
        </p:nvSpPr>
        <p:spPr>
          <a:xfrm>
            <a:off x="792633" y="728828"/>
            <a:ext cx="7706474" cy="80009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a)</a:t>
            </a:r>
            <a:r>
              <a:rPr lang="vi-VN" b="1" dirty="0"/>
              <a:t> Không </a:t>
            </a:r>
            <a:r>
              <a:rPr lang="vi-VN" b="1" dirty="0" err="1"/>
              <a:t>đồng</a:t>
            </a:r>
            <a:r>
              <a:rPr lang="vi-VN" b="1" dirty="0"/>
              <a:t> </a:t>
            </a:r>
            <a:r>
              <a:rPr lang="vi-VN" b="1" dirty="0" err="1"/>
              <a:t>tình</a:t>
            </a:r>
            <a:r>
              <a:rPr lang="vi-VN" b="1" dirty="0"/>
              <a:t>. </a:t>
            </a:r>
            <a:r>
              <a:rPr lang="vi-VN" b="1" dirty="0" err="1"/>
              <a:t>Vì</a:t>
            </a:r>
            <a:r>
              <a:rPr lang="vi-VN" b="1" dirty="0"/>
              <a:t>: </a:t>
            </a:r>
            <a:r>
              <a:rPr lang="vi-VN" b="1" dirty="0" err="1"/>
              <a:t>mỗi</a:t>
            </a:r>
            <a:r>
              <a:rPr lang="vi-VN" b="1" dirty="0"/>
              <a:t> dân </a:t>
            </a:r>
            <a:r>
              <a:rPr lang="vi-VN" b="1" dirty="0" err="1"/>
              <a:t>tộc</a:t>
            </a:r>
            <a:r>
              <a:rPr lang="vi-VN" b="1" dirty="0"/>
              <a:t> </a:t>
            </a:r>
            <a:r>
              <a:rPr lang="vi-VN" b="1" dirty="0" err="1"/>
              <a:t>đều</a:t>
            </a:r>
            <a:r>
              <a:rPr lang="vi-VN" b="1" dirty="0"/>
              <a:t> </a:t>
            </a:r>
            <a:r>
              <a:rPr lang="vi-VN" b="1" dirty="0" err="1"/>
              <a:t>có</a:t>
            </a:r>
            <a:r>
              <a:rPr lang="vi-VN" b="1" dirty="0"/>
              <a:t> </a:t>
            </a:r>
            <a:r>
              <a:rPr lang="vi-VN" b="1" dirty="0" err="1"/>
              <a:t>những</a:t>
            </a:r>
            <a:r>
              <a:rPr lang="vi-VN" b="1" dirty="0"/>
              <a:t> </a:t>
            </a:r>
            <a:r>
              <a:rPr lang="vi-VN" b="1" dirty="0" err="1"/>
              <a:t>cái</a:t>
            </a:r>
            <a:r>
              <a:rPr lang="vi-VN" b="1" dirty="0"/>
              <a:t> hay, </a:t>
            </a:r>
            <a:r>
              <a:rPr lang="vi-VN" b="1" dirty="0" err="1"/>
              <a:t>cái</a:t>
            </a:r>
            <a:r>
              <a:rPr lang="vi-VN" b="1" dirty="0"/>
              <a:t> </a:t>
            </a:r>
            <a:r>
              <a:rPr lang="vi-VN" b="1" dirty="0" err="1"/>
              <a:t>đẹp</a:t>
            </a:r>
            <a:r>
              <a:rPr lang="vi-VN" b="1" dirty="0"/>
              <a:t> </a:t>
            </a:r>
            <a:r>
              <a:rPr lang="vi-VN" b="1" dirty="0" err="1"/>
              <a:t>để</a:t>
            </a:r>
            <a:r>
              <a:rPr lang="vi-VN" b="1" dirty="0"/>
              <a:t> </a:t>
            </a:r>
            <a:r>
              <a:rPr lang="vi-VN" b="1" dirty="0" err="1"/>
              <a:t>chúng</a:t>
            </a:r>
            <a:r>
              <a:rPr lang="vi-VN" b="1" dirty="0"/>
              <a:t> ta </a:t>
            </a:r>
            <a:r>
              <a:rPr lang="vi-VN" b="1" dirty="0" err="1"/>
              <a:t>học</a:t>
            </a:r>
            <a:r>
              <a:rPr lang="vi-VN" b="1" dirty="0"/>
              <a:t> </a:t>
            </a:r>
            <a:r>
              <a:rPr lang="vi-VN" b="1" dirty="0" err="1"/>
              <a:t>hỏi</a:t>
            </a:r>
            <a:r>
              <a:rPr lang="vi-VN" b="1" dirty="0"/>
              <a:t>. </a:t>
            </a:r>
            <a:r>
              <a:rPr lang="vi-VN" b="1" dirty="0" err="1"/>
              <a:t>Việc</a:t>
            </a:r>
            <a:r>
              <a:rPr lang="vi-VN" b="1" dirty="0"/>
              <a:t> </a:t>
            </a:r>
            <a:r>
              <a:rPr lang="vi-VN" b="1" dirty="0" err="1"/>
              <a:t>học</a:t>
            </a:r>
            <a:r>
              <a:rPr lang="vi-VN" b="1" dirty="0"/>
              <a:t> </a:t>
            </a:r>
            <a:r>
              <a:rPr lang="vi-VN" b="1" dirty="0" err="1"/>
              <a:t>hỏi</a:t>
            </a:r>
            <a:r>
              <a:rPr lang="vi-VN" b="1" dirty="0"/>
              <a:t>, </a:t>
            </a:r>
            <a:r>
              <a:rPr lang="vi-VN" b="1" dirty="0" err="1"/>
              <a:t>tiếp</a:t>
            </a:r>
            <a:r>
              <a:rPr lang="vi-VN" b="1" dirty="0"/>
              <a:t> thu </a:t>
            </a:r>
            <a:r>
              <a:rPr lang="vi-VN" b="1" dirty="0" err="1"/>
              <a:t>có</a:t>
            </a:r>
            <a:r>
              <a:rPr lang="vi-VN" b="1" dirty="0"/>
              <a:t> </a:t>
            </a:r>
            <a:r>
              <a:rPr lang="vi-VN" b="1" dirty="0" err="1"/>
              <a:t>chọn</a:t>
            </a:r>
            <a:r>
              <a:rPr lang="vi-VN" b="1" dirty="0"/>
              <a:t> </a:t>
            </a:r>
            <a:r>
              <a:rPr lang="vi-VN" b="1" dirty="0" err="1"/>
              <a:t>lọc</a:t>
            </a:r>
            <a:r>
              <a:rPr lang="vi-VN" b="1" dirty="0"/>
              <a:t> </a:t>
            </a:r>
            <a:r>
              <a:rPr lang="vi-VN" b="1" dirty="0" err="1"/>
              <a:t>nét</a:t>
            </a:r>
            <a:r>
              <a:rPr lang="vi-VN" b="1" dirty="0"/>
              <a:t> </a:t>
            </a:r>
            <a:r>
              <a:rPr lang="vi-VN" b="1" dirty="0" err="1"/>
              <a:t>đẹp</a:t>
            </a:r>
            <a:r>
              <a:rPr lang="vi-VN" b="1" dirty="0"/>
              <a:t> văn </a:t>
            </a:r>
            <a:r>
              <a:rPr lang="vi-VN" b="1" dirty="0" err="1"/>
              <a:t>hóa</a:t>
            </a:r>
            <a:r>
              <a:rPr lang="vi-VN" b="1" dirty="0"/>
              <a:t> </a:t>
            </a:r>
            <a:r>
              <a:rPr lang="vi-VN" b="1" dirty="0" err="1"/>
              <a:t>của</a:t>
            </a:r>
            <a:r>
              <a:rPr lang="vi-VN" b="1" dirty="0"/>
              <a:t> </a:t>
            </a:r>
            <a:r>
              <a:rPr lang="vi-VN" b="1" dirty="0" err="1"/>
              <a:t>các</a:t>
            </a:r>
            <a:r>
              <a:rPr lang="vi-VN" b="1" dirty="0"/>
              <a:t> dân </a:t>
            </a:r>
            <a:r>
              <a:rPr lang="vi-VN" b="1" dirty="0" err="1"/>
              <a:t>tộc</a:t>
            </a:r>
            <a:r>
              <a:rPr lang="vi-VN" b="1" dirty="0"/>
              <a:t> </a:t>
            </a:r>
            <a:r>
              <a:rPr lang="vi-VN" b="1" dirty="0" err="1"/>
              <a:t>khác</a:t>
            </a:r>
            <a:r>
              <a:rPr lang="vi-VN" b="1" dirty="0"/>
              <a:t> </a:t>
            </a:r>
            <a:r>
              <a:rPr lang="vi-VN" b="1" dirty="0" err="1"/>
              <a:t>sẽ</a:t>
            </a:r>
            <a:r>
              <a:rPr lang="vi-VN" b="1" dirty="0"/>
              <a:t> </a:t>
            </a:r>
            <a:r>
              <a:rPr lang="vi-VN" b="1" dirty="0" err="1"/>
              <a:t>giúp</a:t>
            </a:r>
            <a:r>
              <a:rPr lang="vi-VN" b="1" dirty="0"/>
              <a:t> </a:t>
            </a:r>
            <a:r>
              <a:rPr lang="vi-VN" b="1" dirty="0" err="1"/>
              <a:t>chúng</a:t>
            </a:r>
            <a:r>
              <a:rPr lang="vi-VN" b="1" dirty="0"/>
              <a:t> ta </a:t>
            </a:r>
            <a:r>
              <a:rPr lang="vi-VN" b="1" dirty="0" err="1"/>
              <a:t>bổ</a:t>
            </a:r>
            <a:r>
              <a:rPr lang="vi-VN" b="1" dirty="0"/>
              <a:t> sung, </a:t>
            </a:r>
            <a:r>
              <a:rPr lang="vi-VN" b="1" dirty="0" err="1"/>
              <a:t>phát</a:t>
            </a:r>
            <a:r>
              <a:rPr lang="vi-VN" b="1" dirty="0"/>
              <a:t> </a:t>
            </a:r>
            <a:r>
              <a:rPr lang="vi-VN" b="1" dirty="0" err="1"/>
              <a:t>triển</a:t>
            </a:r>
            <a:r>
              <a:rPr lang="vi-VN" b="1" dirty="0"/>
              <a:t> </a:t>
            </a:r>
            <a:r>
              <a:rPr lang="vi-VN" b="1" dirty="0" err="1"/>
              <a:t>và</a:t>
            </a:r>
            <a:r>
              <a:rPr lang="vi-VN" b="1" dirty="0"/>
              <a:t> </a:t>
            </a:r>
            <a:r>
              <a:rPr lang="vi-VN" b="1" dirty="0" err="1"/>
              <a:t>làm</a:t>
            </a:r>
            <a:r>
              <a:rPr lang="vi-VN" b="1" dirty="0"/>
              <a:t> phong </a:t>
            </a:r>
            <a:r>
              <a:rPr lang="vi-VN" b="1" dirty="0" err="1"/>
              <a:t>phú</a:t>
            </a:r>
            <a:r>
              <a:rPr lang="vi-VN" b="1" dirty="0"/>
              <a:t> thêm văn </a:t>
            </a:r>
            <a:r>
              <a:rPr lang="vi-VN" b="1" dirty="0" err="1"/>
              <a:t>hóa</a:t>
            </a:r>
            <a:r>
              <a:rPr lang="vi-VN" b="1" dirty="0"/>
              <a:t> </a:t>
            </a:r>
            <a:r>
              <a:rPr lang="vi-VN" b="1" dirty="0" err="1"/>
              <a:t>của</a:t>
            </a:r>
            <a:r>
              <a:rPr lang="vi-VN" b="1" dirty="0"/>
              <a:t> dân </a:t>
            </a:r>
            <a:r>
              <a:rPr lang="vi-VN" b="1" dirty="0" err="1"/>
              <a:t>tộc</a:t>
            </a:r>
            <a:r>
              <a:rPr lang="vi-VN" b="1" dirty="0"/>
              <a:t> </a:t>
            </a:r>
            <a:r>
              <a:rPr lang="vi-VN" b="1" dirty="0" err="1"/>
              <a:t>mình</a:t>
            </a:r>
            <a:r>
              <a:rPr lang="vi-VN" b="1" dirty="0"/>
              <a:t>.</a:t>
            </a:r>
            <a:endParaRPr lang="en-US" sz="1600" b="1" dirty="0">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0CE6D0-B28A-4372-B7AE-B4A7A4360EF0}"/>
              </a:ext>
            </a:extLst>
          </p:cNvPr>
          <p:cNvSpPr txBox="1"/>
          <p:nvPr/>
        </p:nvSpPr>
        <p:spPr>
          <a:xfrm>
            <a:off x="792633" y="1510164"/>
            <a:ext cx="7706474" cy="56958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b)</a:t>
            </a:r>
            <a:r>
              <a:rPr lang="vi-VN" b="1" dirty="0">
                <a:ea typeface="Arial" panose="020B0604020202020204" pitchFamily="34" charset="0"/>
              </a:rPr>
              <a:t> </a:t>
            </a:r>
            <a:r>
              <a:rPr lang="vi-VN" b="1" dirty="0" err="1"/>
              <a:t>Đồng</a:t>
            </a:r>
            <a:r>
              <a:rPr lang="vi-VN" b="1" dirty="0"/>
              <a:t> </a:t>
            </a:r>
            <a:r>
              <a:rPr lang="vi-VN" b="1" dirty="0" err="1"/>
              <a:t>tình</a:t>
            </a:r>
            <a:r>
              <a:rPr lang="vi-VN" b="1" dirty="0"/>
              <a:t>. </a:t>
            </a:r>
            <a:r>
              <a:rPr lang="vi-VN" b="1" dirty="0" err="1"/>
              <a:t>Vì</a:t>
            </a:r>
            <a:r>
              <a:rPr lang="vi-VN" b="1" dirty="0"/>
              <a:t>: </a:t>
            </a:r>
            <a:r>
              <a:rPr lang="vi-VN" b="1" dirty="0" err="1"/>
              <a:t>các</a:t>
            </a:r>
            <a:r>
              <a:rPr lang="vi-VN" b="1" dirty="0"/>
              <a:t> dân </a:t>
            </a:r>
            <a:r>
              <a:rPr lang="vi-VN" b="1" dirty="0" err="1"/>
              <a:t>tộc</a:t>
            </a:r>
            <a:r>
              <a:rPr lang="vi-VN" b="1" dirty="0"/>
              <a:t> trên </a:t>
            </a:r>
            <a:r>
              <a:rPr lang="vi-VN" b="1" dirty="0" err="1"/>
              <a:t>thế</a:t>
            </a:r>
            <a:r>
              <a:rPr lang="vi-VN" b="1" dirty="0"/>
              <a:t> </a:t>
            </a:r>
            <a:r>
              <a:rPr lang="vi-VN" b="1" dirty="0" err="1"/>
              <a:t>giới</a:t>
            </a:r>
            <a:r>
              <a:rPr lang="vi-VN" b="1" dirty="0"/>
              <a:t> tuy </a:t>
            </a:r>
            <a:r>
              <a:rPr lang="vi-VN" b="1" dirty="0" err="1"/>
              <a:t>có</a:t>
            </a:r>
            <a:r>
              <a:rPr lang="vi-VN" b="1" dirty="0"/>
              <a:t> </a:t>
            </a:r>
            <a:r>
              <a:rPr lang="vi-VN" b="1" dirty="0" err="1"/>
              <a:t>sự</a:t>
            </a:r>
            <a:r>
              <a:rPr lang="vi-VN" b="1" dirty="0"/>
              <a:t> </a:t>
            </a:r>
            <a:r>
              <a:rPr lang="vi-VN" b="1" dirty="0" err="1"/>
              <a:t>khác</a:t>
            </a:r>
            <a:r>
              <a:rPr lang="vi-VN" b="1" dirty="0"/>
              <a:t> </a:t>
            </a:r>
            <a:r>
              <a:rPr lang="vi-VN" b="1" dirty="0" err="1"/>
              <a:t>biệt</a:t>
            </a:r>
            <a:r>
              <a:rPr lang="vi-VN" b="1" dirty="0"/>
              <a:t> </a:t>
            </a:r>
            <a:r>
              <a:rPr lang="vi-VN" b="1" dirty="0" err="1"/>
              <a:t>nhất</a:t>
            </a:r>
            <a:r>
              <a:rPr lang="vi-VN" b="1" dirty="0"/>
              <a:t> </a:t>
            </a:r>
            <a:r>
              <a:rPr lang="vi-VN" b="1" dirty="0" err="1"/>
              <a:t>định</a:t>
            </a:r>
            <a:r>
              <a:rPr lang="vi-VN" b="1" dirty="0"/>
              <a:t> </a:t>
            </a:r>
            <a:r>
              <a:rPr lang="vi-VN" b="1" dirty="0" err="1"/>
              <a:t>về</a:t>
            </a:r>
            <a:r>
              <a:rPr lang="vi-VN" b="1" dirty="0"/>
              <a:t>: </a:t>
            </a:r>
            <a:r>
              <a:rPr lang="vi-VN" b="1" dirty="0" err="1"/>
              <a:t>màu</a:t>
            </a:r>
            <a:r>
              <a:rPr lang="vi-VN" b="1" dirty="0"/>
              <a:t> da, </a:t>
            </a:r>
            <a:r>
              <a:rPr lang="vi-VN" b="1" dirty="0" err="1"/>
              <a:t>ngoại</a:t>
            </a:r>
            <a:r>
              <a:rPr lang="vi-VN" b="1" dirty="0"/>
              <a:t> </a:t>
            </a:r>
            <a:r>
              <a:rPr lang="vi-VN" b="1" dirty="0" err="1"/>
              <a:t>hình</a:t>
            </a:r>
            <a:r>
              <a:rPr lang="vi-VN" b="1" dirty="0"/>
              <a:t>, văn </a:t>
            </a:r>
            <a:r>
              <a:rPr lang="vi-VN" b="1" dirty="0" err="1"/>
              <a:t>hóa</a:t>
            </a:r>
            <a:r>
              <a:rPr lang="vi-VN" b="1" dirty="0"/>
              <a:t>,… song </a:t>
            </a:r>
            <a:r>
              <a:rPr lang="vi-VN" b="1" dirty="0" err="1"/>
              <a:t>đều</a:t>
            </a:r>
            <a:r>
              <a:rPr lang="vi-VN" b="1" dirty="0"/>
              <a:t> </a:t>
            </a:r>
            <a:r>
              <a:rPr lang="vi-VN" b="1" dirty="0" err="1"/>
              <a:t>bình</a:t>
            </a:r>
            <a:r>
              <a:rPr lang="vi-VN" b="1" dirty="0"/>
              <a:t> </a:t>
            </a:r>
            <a:r>
              <a:rPr lang="vi-VN" b="1" dirty="0" err="1"/>
              <a:t>đẳng</a:t>
            </a:r>
            <a:r>
              <a:rPr lang="vi-VN" b="1" dirty="0"/>
              <a:t> </a:t>
            </a:r>
            <a:r>
              <a:rPr lang="vi-VN" b="1" dirty="0" err="1"/>
              <a:t>với</a:t>
            </a:r>
            <a:r>
              <a:rPr lang="vi-VN" b="1" dirty="0"/>
              <a:t> nhau.</a:t>
            </a:r>
            <a:endParaRPr lang="en-US" sz="1600" b="1" dirty="0">
              <a:effectLst/>
              <a:latin typeface="+mj-lt"/>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F1299C1-6B12-4B12-A4AA-EEC5C45D111A}"/>
              </a:ext>
            </a:extLst>
          </p:cNvPr>
          <p:cNvSpPr txBox="1"/>
          <p:nvPr/>
        </p:nvSpPr>
        <p:spPr>
          <a:xfrm>
            <a:off x="792633" y="2091174"/>
            <a:ext cx="7706474" cy="80009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c) </a:t>
            </a:r>
            <a:r>
              <a:rPr lang="vi-VN" b="1" dirty="0" err="1"/>
              <a:t>Đồng</a:t>
            </a:r>
            <a:r>
              <a:rPr lang="vi-VN" b="1" dirty="0"/>
              <a:t> </a:t>
            </a:r>
            <a:r>
              <a:rPr lang="vi-VN" b="1" dirty="0" err="1"/>
              <a:t>tình</a:t>
            </a:r>
            <a:r>
              <a:rPr lang="vi-VN" b="1" dirty="0"/>
              <a:t>. </a:t>
            </a:r>
            <a:r>
              <a:rPr lang="vi-VN" b="1" dirty="0" err="1"/>
              <a:t>Vì</a:t>
            </a:r>
            <a:r>
              <a:rPr lang="vi-VN" b="1" dirty="0"/>
              <a:t>: ở </a:t>
            </a:r>
            <a:r>
              <a:rPr lang="vi-VN" b="1" dirty="0" err="1"/>
              <a:t>một</a:t>
            </a:r>
            <a:r>
              <a:rPr lang="vi-VN" b="1" dirty="0"/>
              <a:t> </a:t>
            </a:r>
            <a:r>
              <a:rPr lang="vi-VN" b="1" dirty="0" err="1"/>
              <a:t>vùng</a:t>
            </a:r>
            <a:r>
              <a:rPr lang="vi-VN" b="1" dirty="0"/>
              <a:t> </a:t>
            </a:r>
            <a:r>
              <a:rPr lang="vi-VN" b="1" dirty="0" err="1"/>
              <a:t>nói</a:t>
            </a:r>
            <a:r>
              <a:rPr lang="vi-VN" b="1" dirty="0"/>
              <a:t> riêng </a:t>
            </a:r>
            <a:r>
              <a:rPr lang="vi-VN" b="1" dirty="0" err="1"/>
              <a:t>và</a:t>
            </a:r>
            <a:r>
              <a:rPr lang="vi-VN" b="1" dirty="0"/>
              <a:t> trên </a:t>
            </a:r>
            <a:r>
              <a:rPr lang="vi-VN" b="1" dirty="0" err="1"/>
              <a:t>thế</a:t>
            </a:r>
            <a:r>
              <a:rPr lang="vi-VN" b="1" dirty="0"/>
              <a:t> </a:t>
            </a:r>
            <a:r>
              <a:rPr lang="vi-VN" b="1" dirty="0" err="1"/>
              <a:t>giới</a:t>
            </a:r>
            <a:r>
              <a:rPr lang="vi-VN" b="1" dirty="0"/>
              <a:t> </a:t>
            </a:r>
            <a:r>
              <a:rPr lang="vi-VN" b="1" dirty="0" err="1"/>
              <a:t>nói</a:t>
            </a:r>
            <a:r>
              <a:rPr lang="vi-VN" b="1" dirty="0"/>
              <a:t> chung, </a:t>
            </a:r>
            <a:r>
              <a:rPr lang="vi-VN" b="1" dirty="0" err="1"/>
              <a:t>có</a:t>
            </a:r>
            <a:r>
              <a:rPr lang="vi-VN" b="1" dirty="0"/>
              <a:t> </a:t>
            </a:r>
            <a:r>
              <a:rPr lang="vi-VN" b="1" dirty="0" err="1"/>
              <a:t>sự</a:t>
            </a:r>
            <a:r>
              <a:rPr lang="vi-VN" b="1" dirty="0"/>
              <a:t> </a:t>
            </a:r>
            <a:r>
              <a:rPr lang="vi-VN" b="1" dirty="0" err="1"/>
              <a:t>cùng</a:t>
            </a:r>
            <a:r>
              <a:rPr lang="vi-VN" b="1" dirty="0"/>
              <a:t> </a:t>
            </a:r>
            <a:r>
              <a:rPr lang="vi-VN" b="1" dirty="0" err="1"/>
              <a:t>tồn</a:t>
            </a:r>
            <a:r>
              <a:rPr lang="vi-VN" b="1" dirty="0"/>
              <a:t> </a:t>
            </a:r>
            <a:r>
              <a:rPr lang="vi-VN" b="1" dirty="0" err="1"/>
              <a:t>tại</a:t>
            </a:r>
            <a:r>
              <a:rPr lang="vi-VN" b="1" dirty="0"/>
              <a:t> </a:t>
            </a:r>
            <a:r>
              <a:rPr lang="vi-VN" b="1" dirty="0" err="1"/>
              <a:t>của</a:t>
            </a:r>
            <a:r>
              <a:rPr lang="vi-VN" b="1" dirty="0"/>
              <a:t> </a:t>
            </a:r>
            <a:r>
              <a:rPr lang="vi-VN" b="1" dirty="0" err="1"/>
              <a:t>nhiều</a:t>
            </a:r>
            <a:r>
              <a:rPr lang="vi-VN" b="1" dirty="0"/>
              <a:t> </a:t>
            </a:r>
            <a:r>
              <a:rPr lang="vi-VN" b="1" dirty="0" err="1"/>
              <a:t>nền</a:t>
            </a:r>
            <a:r>
              <a:rPr lang="vi-VN" b="1" dirty="0"/>
              <a:t> văn </a:t>
            </a:r>
            <a:r>
              <a:rPr lang="vi-VN" b="1" dirty="0" err="1"/>
              <a:t>hóa</a:t>
            </a:r>
            <a:r>
              <a:rPr lang="vi-VN" b="1" dirty="0"/>
              <a:t>, </a:t>
            </a:r>
            <a:r>
              <a:rPr lang="vi-VN" b="1" dirty="0" err="1"/>
              <a:t>dạng</a:t>
            </a:r>
            <a:r>
              <a:rPr lang="vi-VN" b="1" dirty="0"/>
              <a:t> </a:t>
            </a:r>
            <a:r>
              <a:rPr lang="vi-VN" b="1" dirty="0" err="1"/>
              <a:t>thức</a:t>
            </a:r>
            <a:r>
              <a:rPr lang="vi-VN" b="1" dirty="0"/>
              <a:t> văn </a:t>
            </a:r>
            <a:r>
              <a:rPr lang="vi-VN" b="1" dirty="0" err="1"/>
              <a:t>hóa</a:t>
            </a:r>
            <a:r>
              <a:rPr lang="vi-VN" b="1" dirty="0"/>
              <a:t> </a:t>
            </a:r>
            <a:r>
              <a:rPr lang="vi-VN" b="1" dirty="0" err="1"/>
              <a:t>và</a:t>
            </a:r>
            <a:r>
              <a:rPr lang="vi-VN" b="1" dirty="0"/>
              <a:t> </a:t>
            </a:r>
            <a:r>
              <a:rPr lang="vi-VN" b="1" dirty="0" err="1"/>
              <a:t>cách</a:t>
            </a:r>
            <a:r>
              <a:rPr lang="vi-VN" b="1" dirty="0"/>
              <a:t> </a:t>
            </a:r>
            <a:r>
              <a:rPr lang="vi-VN" b="1" dirty="0" err="1"/>
              <a:t>biểu</a:t>
            </a:r>
            <a:r>
              <a:rPr lang="vi-VN" b="1" dirty="0"/>
              <a:t> </a:t>
            </a:r>
            <a:r>
              <a:rPr lang="vi-VN" b="1" dirty="0" err="1"/>
              <a:t>đạt</a:t>
            </a:r>
            <a:r>
              <a:rPr lang="vi-VN" b="1" dirty="0"/>
              <a:t> văn </a:t>
            </a:r>
            <a:r>
              <a:rPr lang="vi-VN" b="1" dirty="0" err="1"/>
              <a:t>hóa</a:t>
            </a:r>
            <a:r>
              <a:rPr lang="vi-VN" b="1" dirty="0"/>
              <a:t>,… </a:t>
            </a:r>
            <a:r>
              <a:rPr lang="vi-VN" b="1" dirty="0" err="1"/>
              <a:t>Mỗi</a:t>
            </a:r>
            <a:r>
              <a:rPr lang="vi-VN" b="1" dirty="0"/>
              <a:t> </a:t>
            </a:r>
            <a:r>
              <a:rPr lang="vi-VN" b="1" dirty="0" err="1"/>
              <a:t>nền</a:t>
            </a:r>
            <a:r>
              <a:rPr lang="vi-VN" b="1" dirty="0"/>
              <a:t> văn </a:t>
            </a:r>
            <a:r>
              <a:rPr lang="vi-VN" b="1" dirty="0" err="1"/>
              <a:t>hóa</a:t>
            </a:r>
            <a:r>
              <a:rPr lang="vi-VN" b="1" dirty="0"/>
              <a:t> </a:t>
            </a:r>
            <a:r>
              <a:rPr lang="vi-VN" b="1" dirty="0" err="1"/>
              <a:t>ấy</a:t>
            </a:r>
            <a:r>
              <a:rPr lang="vi-VN" b="1" dirty="0"/>
              <a:t> </a:t>
            </a:r>
            <a:r>
              <a:rPr lang="vi-VN" b="1" dirty="0" err="1"/>
              <a:t>lại</a:t>
            </a:r>
            <a:r>
              <a:rPr lang="vi-VN" b="1" dirty="0"/>
              <a:t> </a:t>
            </a:r>
            <a:r>
              <a:rPr lang="vi-VN" b="1" dirty="0" err="1"/>
              <a:t>có</a:t>
            </a:r>
            <a:r>
              <a:rPr lang="vi-VN" b="1" dirty="0"/>
              <a:t> </a:t>
            </a:r>
            <a:r>
              <a:rPr lang="vi-VN" b="1" dirty="0" err="1"/>
              <a:t>những</a:t>
            </a:r>
            <a:r>
              <a:rPr lang="vi-VN" b="1" dirty="0"/>
              <a:t> </a:t>
            </a:r>
            <a:r>
              <a:rPr lang="vi-VN" b="1" dirty="0" err="1"/>
              <a:t>nét</a:t>
            </a:r>
            <a:r>
              <a:rPr lang="vi-VN" b="1" dirty="0"/>
              <a:t> </a:t>
            </a:r>
            <a:r>
              <a:rPr lang="vi-VN" b="1" dirty="0" err="1"/>
              <a:t>đặc</a:t>
            </a:r>
            <a:r>
              <a:rPr lang="vi-VN" b="1" dirty="0"/>
              <a:t> trưng, </a:t>
            </a:r>
            <a:r>
              <a:rPr lang="vi-VN" b="1" dirty="0" err="1"/>
              <a:t>nét</a:t>
            </a:r>
            <a:r>
              <a:rPr lang="vi-VN" b="1" dirty="0"/>
              <a:t> </a:t>
            </a:r>
            <a:r>
              <a:rPr lang="vi-VN" b="1" dirty="0" err="1"/>
              <a:t>đẹp</a:t>
            </a:r>
            <a:r>
              <a:rPr lang="vi-VN" b="1" dirty="0"/>
              <a:t> riêng </a:t>
            </a:r>
            <a:r>
              <a:rPr lang="vi-VN" b="1" dirty="0" err="1"/>
              <a:t>đáng</a:t>
            </a:r>
            <a:r>
              <a:rPr lang="vi-VN" b="1" dirty="0"/>
              <a:t> </a:t>
            </a:r>
            <a:r>
              <a:rPr lang="vi-VN" b="1" dirty="0" err="1"/>
              <a:t>để</a:t>
            </a:r>
            <a:r>
              <a:rPr lang="vi-VN" b="1" dirty="0"/>
              <a:t> </a:t>
            </a:r>
            <a:r>
              <a:rPr lang="vi-VN" b="1" dirty="0" err="1"/>
              <a:t>chúng</a:t>
            </a:r>
            <a:r>
              <a:rPr lang="vi-VN" b="1" dirty="0"/>
              <a:t> ta </a:t>
            </a:r>
            <a:r>
              <a:rPr lang="vi-VN" b="1" dirty="0" err="1"/>
              <a:t>tiếp</a:t>
            </a:r>
            <a:r>
              <a:rPr lang="vi-VN" b="1" dirty="0"/>
              <a:t> thu, </a:t>
            </a:r>
            <a:r>
              <a:rPr lang="vi-VN" b="1" dirty="0" err="1"/>
              <a:t>học</a:t>
            </a:r>
            <a:r>
              <a:rPr lang="vi-VN" b="1" dirty="0"/>
              <a:t> </a:t>
            </a:r>
            <a:r>
              <a:rPr lang="vi-VN" b="1" dirty="0" err="1"/>
              <a:t>hỏi</a:t>
            </a:r>
            <a:r>
              <a:rPr lang="vi-VN" b="1" dirty="0"/>
              <a:t>.</a:t>
            </a:r>
            <a:endParaRPr lang="en-US" sz="1600" b="1"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latin typeface="+mj-lt"/>
                <a:ea typeface="Arial" panose="020B0604020202020204" pitchFamily="34" charset="0"/>
                <a:cs typeface="Arial" panose="020B0604020202020204" pitchFamily="34" charset="0"/>
              </a:rPr>
              <a:t>d</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latin typeface="+mj-lt"/>
                <a:ea typeface="Arial" panose="020B0604020202020204" pitchFamily="34" charset="0"/>
                <a:cs typeface="Arial" panose="020B0604020202020204" pitchFamily="34" charset="0"/>
              </a:rPr>
              <a:t>e</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18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53"/>
        <p:cNvGrpSpPr/>
        <p:nvPr/>
      </p:nvGrpSpPr>
      <p:grpSpPr>
        <a:xfrm>
          <a:off x="0" y="0"/>
          <a:ext cx="0" cy="0"/>
          <a:chOff x="0" y="0"/>
          <a:chExt cx="0" cy="0"/>
        </a:xfrm>
      </p:grpSpPr>
      <p:sp>
        <p:nvSpPr>
          <p:cNvPr id="26854" name="Google Shape;26854;p48"/>
          <p:cNvSpPr/>
          <p:nvPr/>
        </p:nvSpPr>
        <p:spPr>
          <a:xfrm>
            <a:off x="1987844"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5" name="Google Shape;26855;p48"/>
          <p:cNvSpPr/>
          <p:nvPr/>
        </p:nvSpPr>
        <p:spPr>
          <a:xfrm>
            <a:off x="6315496"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6" name="Google Shape;26856;p48"/>
          <p:cNvSpPr/>
          <p:nvPr/>
        </p:nvSpPr>
        <p:spPr>
          <a:xfrm>
            <a:off x="6260292" y="102653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7" name="Google Shape;26857;p48"/>
          <p:cNvSpPr/>
          <p:nvPr/>
        </p:nvSpPr>
        <p:spPr>
          <a:xfrm>
            <a:off x="1943542" y="102008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8" name="Google Shape;26858;p48"/>
          <p:cNvSpPr txBox="1">
            <a:spLocks noGrp="1"/>
          </p:cNvSpPr>
          <p:nvPr>
            <p:ph type="title"/>
          </p:nvPr>
        </p:nvSpPr>
        <p:spPr>
          <a:xfrm>
            <a:off x="1943542" y="115013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01</a:t>
            </a:r>
            <a:endParaRPr>
              <a:solidFill>
                <a:schemeClr val="lt1"/>
              </a:solidFill>
            </a:endParaRPr>
          </a:p>
        </p:txBody>
      </p:sp>
      <p:sp>
        <p:nvSpPr>
          <p:cNvPr id="26860" name="Google Shape;26860;p48"/>
          <p:cNvSpPr txBox="1">
            <a:spLocks noGrp="1"/>
          </p:cNvSpPr>
          <p:nvPr>
            <p:ph type="title" idx="2"/>
          </p:nvPr>
        </p:nvSpPr>
        <p:spPr>
          <a:xfrm>
            <a:off x="6260292" y="115658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sp>
        <p:nvSpPr>
          <p:cNvPr id="26862" name="Google Shape;26862;p48"/>
          <p:cNvSpPr txBox="1">
            <a:spLocks noGrp="1"/>
          </p:cNvSpPr>
          <p:nvPr>
            <p:ph type="title" idx="4"/>
          </p:nvPr>
        </p:nvSpPr>
        <p:spPr>
          <a:xfrm>
            <a:off x="1989944"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03</a:t>
            </a:r>
            <a:endParaRPr dirty="0">
              <a:solidFill>
                <a:schemeClr val="lt1"/>
              </a:solidFill>
            </a:endParaRPr>
          </a:p>
        </p:txBody>
      </p:sp>
      <p:sp>
        <p:nvSpPr>
          <p:cNvPr id="26864" name="Google Shape;26864;p48"/>
          <p:cNvSpPr txBox="1">
            <a:spLocks noGrp="1"/>
          </p:cNvSpPr>
          <p:nvPr>
            <p:ph type="title" idx="6"/>
          </p:nvPr>
        </p:nvSpPr>
        <p:spPr>
          <a:xfrm>
            <a:off x="6317596"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04</a:t>
            </a:r>
            <a:endParaRPr>
              <a:solidFill>
                <a:schemeClr val="lt1"/>
              </a:solidFill>
            </a:endParaRPr>
          </a:p>
        </p:txBody>
      </p:sp>
      <p:grpSp>
        <p:nvGrpSpPr>
          <p:cNvPr id="26871" name="Google Shape;26871;p48"/>
          <p:cNvGrpSpPr/>
          <p:nvPr/>
        </p:nvGrpSpPr>
        <p:grpSpPr>
          <a:xfrm>
            <a:off x="303659" y="102525"/>
            <a:ext cx="1259236" cy="1234322"/>
            <a:chOff x="7683447" y="2854250"/>
            <a:chExt cx="1259236" cy="1234322"/>
          </a:xfrm>
        </p:grpSpPr>
        <p:sp>
          <p:nvSpPr>
            <p:cNvPr id="26872" name="Google Shape;26872;p4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3" name="Google Shape;26873;p4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4" name="Google Shape;26874;p4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5" name="Google Shape;26875;p4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6" name="Google Shape;26876;p4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7" name="Google Shape;26877;p4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8" name="Google Shape;26878;p4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9" name="Google Shape;26879;p48"/>
          <p:cNvGrpSpPr/>
          <p:nvPr/>
        </p:nvGrpSpPr>
        <p:grpSpPr>
          <a:xfrm rot="4884200">
            <a:off x="8162341" y="-81345"/>
            <a:ext cx="1084234" cy="1232696"/>
            <a:chOff x="7302137" y="3521630"/>
            <a:chExt cx="832404" cy="946383"/>
          </a:xfrm>
        </p:grpSpPr>
        <p:sp>
          <p:nvSpPr>
            <p:cNvPr id="26880" name="Google Shape;26880;p4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1" name="Google Shape;26881;p4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2" name="Google Shape;26882;p4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3" name="Google Shape;26883;p4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4" name="Google Shape;26884;p4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5" name="Google Shape;26885;p4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05CDAB5D-EB72-3B33-5035-838E80A59E1D}"/>
              </a:ext>
            </a:extLst>
          </p:cNvPr>
          <p:cNvSpPr txBox="1"/>
          <p:nvPr/>
        </p:nvSpPr>
        <p:spPr>
          <a:xfrm>
            <a:off x="1424366" y="201723"/>
            <a:ext cx="6478147" cy="584775"/>
          </a:xfrm>
          <a:prstGeom prst="rect">
            <a:avLst/>
          </a:prstGeom>
          <a:noFill/>
        </p:spPr>
        <p:txBody>
          <a:bodyPr wrap="square" rtlCol="0">
            <a:spAutoFit/>
          </a:bodyPr>
          <a:lstStyle/>
          <a:p>
            <a:pPr algn="ctr"/>
            <a:r>
              <a:rPr lang="en-US" sz="3200" b="1" dirty="0" err="1">
                <a:solidFill>
                  <a:schemeClr val="tx2"/>
                </a:solidFill>
                <a:latin typeface="SVN-Caprica Script" pitchFamily="2" charset="0"/>
              </a:rPr>
              <a:t>Mục</a:t>
            </a:r>
            <a:r>
              <a:rPr lang="en-US" sz="3200" b="1" dirty="0">
                <a:solidFill>
                  <a:schemeClr val="tx2"/>
                </a:solidFill>
                <a:latin typeface="SVN-Caprica Script" pitchFamily="2" charset="0"/>
              </a:rPr>
              <a:t> </a:t>
            </a:r>
            <a:r>
              <a:rPr lang="en-US" sz="3200" b="1" dirty="0" err="1">
                <a:solidFill>
                  <a:schemeClr val="tx2"/>
                </a:solidFill>
                <a:latin typeface="SVN-Caprica Script" pitchFamily="2" charset="0"/>
              </a:rPr>
              <a:t>tiêu</a:t>
            </a:r>
            <a:r>
              <a:rPr lang="en-US" sz="3200" b="1" dirty="0">
                <a:solidFill>
                  <a:schemeClr val="tx2"/>
                </a:solidFill>
                <a:latin typeface="SVN-Caprica Script" pitchFamily="2" charset="0"/>
              </a:rPr>
              <a:t> </a:t>
            </a:r>
            <a:r>
              <a:rPr lang="en-US" sz="3200" b="1" dirty="0" err="1">
                <a:solidFill>
                  <a:schemeClr val="tx2"/>
                </a:solidFill>
                <a:latin typeface="SVN-Caprica Script" pitchFamily="2" charset="0"/>
              </a:rPr>
              <a:t>bài</a:t>
            </a:r>
            <a:r>
              <a:rPr lang="en-US" sz="3200" b="1" dirty="0">
                <a:solidFill>
                  <a:schemeClr val="tx2"/>
                </a:solidFill>
                <a:latin typeface="SVN-Caprica Script" pitchFamily="2" charset="0"/>
              </a:rPr>
              <a:t> </a:t>
            </a:r>
            <a:r>
              <a:rPr lang="en-US" sz="3200" b="1" dirty="0" err="1">
                <a:solidFill>
                  <a:schemeClr val="tx2"/>
                </a:solidFill>
                <a:latin typeface="SVN-Caprica Script" pitchFamily="2" charset="0"/>
              </a:rPr>
              <a:t>học</a:t>
            </a:r>
            <a:endParaRPr lang="en-US" sz="3200" b="1" dirty="0">
              <a:solidFill>
                <a:schemeClr val="tx2"/>
              </a:solidFill>
              <a:latin typeface="SVN-Caprica Script" pitchFamily="2" charset="0"/>
            </a:endParaRPr>
          </a:p>
        </p:txBody>
      </p:sp>
      <p:pic>
        <p:nvPicPr>
          <p:cNvPr id="21" name="Picture 20">
            <a:extLst>
              <a:ext uri="{FF2B5EF4-FFF2-40B4-BE49-F238E27FC236}">
                <a16:creationId xmlns:a16="http://schemas.microsoft.com/office/drawing/2014/main" id="{5C36AB81-ECBC-AECC-308F-E0583CCDEFA0}"/>
              </a:ext>
            </a:extLst>
          </p:cNvPr>
          <p:cNvPicPr>
            <a:picLocks noChangeAspect="1"/>
          </p:cNvPicPr>
          <p:nvPr/>
        </p:nvPicPr>
        <p:blipFill>
          <a:blip r:embed="rId3"/>
          <a:stretch>
            <a:fillRect/>
          </a:stretch>
        </p:blipFill>
        <p:spPr>
          <a:xfrm>
            <a:off x="2297430" y="-505"/>
            <a:ext cx="866150" cy="866150"/>
          </a:xfrm>
          <a:prstGeom prst="rect">
            <a:avLst/>
          </a:prstGeom>
        </p:spPr>
      </p:pic>
      <p:sp>
        <p:nvSpPr>
          <p:cNvPr id="23" name="TextBox 22">
            <a:extLst>
              <a:ext uri="{FF2B5EF4-FFF2-40B4-BE49-F238E27FC236}">
                <a16:creationId xmlns:a16="http://schemas.microsoft.com/office/drawing/2014/main" id="{46FADDE6-B1E1-6AA2-DAF3-77592837539F}"/>
              </a:ext>
            </a:extLst>
          </p:cNvPr>
          <p:cNvSpPr txBox="1"/>
          <p:nvPr/>
        </p:nvSpPr>
        <p:spPr>
          <a:xfrm>
            <a:off x="5425246" y="3946988"/>
            <a:ext cx="2723494" cy="698717"/>
          </a:xfrm>
          <a:prstGeom prst="rect">
            <a:avLst/>
          </a:prstGeom>
          <a:solidFill>
            <a:schemeClr val="tx1">
              <a:lumMod val="75000"/>
            </a:schemeClr>
          </a:solidFill>
        </p:spPr>
        <p:txBody>
          <a:bodyPr wrap="square">
            <a:spAutoFit/>
          </a:bodyPr>
          <a:lstStyle/>
          <a:p>
            <a:pPr algn="just">
              <a:lnSpc>
                <a:spcPct val="150000"/>
              </a:lnSpc>
            </a:pPr>
            <a:r>
              <a:rPr lang="vi-VN" dirty="0"/>
              <a:t>Phê phán những hành vi kì thị, phân biệt chủng tộc và văn </a:t>
            </a:r>
            <a:r>
              <a:rPr lang="vi-VN" dirty="0" err="1"/>
              <a:t>hoá</a:t>
            </a:r>
            <a:r>
              <a:rPr lang="vi-VN" dirty="0"/>
              <a:t>. </a:t>
            </a:r>
          </a:p>
        </p:txBody>
      </p:sp>
      <p:sp>
        <p:nvSpPr>
          <p:cNvPr id="25" name="TextBox 24">
            <a:extLst>
              <a:ext uri="{FF2B5EF4-FFF2-40B4-BE49-F238E27FC236}">
                <a16:creationId xmlns:a16="http://schemas.microsoft.com/office/drawing/2014/main" id="{0E499559-AE3A-863B-DC6B-068FE095E742}"/>
              </a:ext>
            </a:extLst>
          </p:cNvPr>
          <p:cNvSpPr txBox="1"/>
          <p:nvPr/>
        </p:nvSpPr>
        <p:spPr>
          <a:xfrm>
            <a:off x="426093" y="1814584"/>
            <a:ext cx="3594114" cy="1021883"/>
          </a:xfrm>
          <a:prstGeom prst="rect">
            <a:avLst/>
          </a:prstGeom>
          <a:solidFill>
            <a:schemeClr val="tx1">
              <a:lumMod val="75000"/>
            </a:schemeClr>
          </a:solidFill>
        </p:spPr>
        <p:txBody>
          <a:bodyPr wrap="square">
            <a:spAutoFit/>
          </a:bodyPr>
          <a:lstStyle/>
          <a:p>
            <a:pPr algn="just">
              <a:lnSpc>
                <a:spcPct val="150000"/>
              </a:lnSpc>
            </a:pPr>
            <a:r>
              <a:rPr lang="vi-VN" dirty="0"/>
              <a:t>Nêu được một số biểu hiện của sự đa dạng của các dân tộc và các nền văn </a:t>
            </a:r>
            <a:r>
              <a:rPr lang="vi-VN" dirty="0" err="1"/>
              <a:t>hoá</a:t>
            </a:r>
            <a:r>
              <a:rPr lang="vi-VN" dirty="0"/>
              <a:t> trên thế giới. </a:t>
            </a:r>
          </a:p>
        </p:txBody>
      </p:sp>
      <p:sp>
        <p:nvSpPr>
          <p:cNvPr id="27" name="TextBox 26">
            <a:extLst>
              <a:ext uri="{FF2B5EF4-FFF2-40B4-BE49-F238E27FC236}">
                <a16:creationId xmlns:a16="http://schemas.microsoft.com/office/drawing/2014/main" id="{F0CFFF38-C646-D946-A0A0-02131E24FEC4}"/>
              </a:ext>
            </a:extLst>
          </p:cNvPr>
          <p:cNvSpPr txBox="1"/>
          <p:nvPr/>
        </p:nvSpPr>
        <p:spPr>
          <a:xfrm>
            <a:off x="4970494" y="1809132"/>
            <a:ext cx="3371649" cy="1021883"/>
          </a:xfrm>
          <a:prstGeom prst="rect">
            <a:avLst/>
          </a:prstGeom>
          <a:solidFill>
            <a:schemeClr val="tx1">
              <a:lumMod val="75000"/>
            </a:schemeClr>
          </a:solidFill>
        </p:spPr>
        <p:txBody>
          <a:bodyPr wrap="square">
            <a:spAutoFit/>
          </a:bodyPr>
          <a:lstStyle/>
          <a:p>
            <a:pPr algn="just">
              <a:lnSpc>
                <a:spcPct val="150000"/>
              </a:lnSpc>
            </a:pPr>
            <a:r>
              <a:rPr lang="vi-VN" dirty="0"/>
              <a:t>Hiểu được ý nghĩa của việc tôn trọng sự đa dạng của các dân tộc và các nền văn </a:t>
            </a:r>
            <a:r>
              <a:rPr lang="vi-VN" dirty="0" err="1"/>
              <a:t>hoá</a:t>
            </a:r>
            <a:r>
              <a:rPr lang="vi-VN" dirty="0"/>
              <a:t> trên thế giới. </a:t>
            </a:r>
          </a:p>
        </p:txBody>
      </p:sp>
      <p:sp>
        <p:nvSpPr>
          <p:cNvPr id="29" name="TextBox 28">
            <a:extLst>
              <a:ext uri="{FF2B5EF4-FFF2-40B4-BE49-F238E27FC236}">
                <a16:creationId xmlns:a16="http://schemas.microsoft.com/office/drawing/2014/main" id="{9DE510B6-B61D-B83B-54DB-F37EE8A4E18A}"/>
              </a:ext>
            </a:extLst>
          </p:cNvPr>
          <p:cNvSpPr txBox="1"/>
          <p:nvPr/>
        </p:nvSpPr>
        <p:spPr>
          <a:xfrm>
            <a:off x="473185" y="3785406"/>
            <a:ext cx="3594114" cy="1021883"/>
          </a:xfrm>
          <a:prstGeom prst="rect">
            <a:avLst/>
          </a:prstGeom>
          <a:solidFill>
            <a:schemeClr val="tx1">
              <a:lumMod val="75000"/>
            </a:schemeClr>
          </a:solidFill>
        </p:spPr>
        <p:txBody>
          <a:bodyPr wrap="square">
            <a:spAutoFit/>
          </a:bodyPr>
          <a:lstStyle/>
          <a:p>
            <a:pPr algn="just">
              <a:lnSpc>
                <a:spcPct val="150000"/>
              </a:lnSpc>
            </a:pPr>
            <a:r>
              <a:rPr lang="vi-VN" dirty="0"/>
              <a:t>Thể hiện được bằng lời nói và việc làm, thái độ tôn trọng sự đa dạng  của các dân tộc và các nền văn </a:t>
            </a:r>
            <a:r>
              <a:rPr lang="vi-VN" dirty="0" err="1"/>
              <a:t>hoá</a:t>
            </a:r>
            <a:r>
              <a:rPr lang="vi-VN" dirty="0"/>
              <a:t> trên thế giới.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15319-21C8-46A8-BACC-B3C2AF9C8C5B}"/>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4" name="TextBox 3">
            <a:extLst>
              <a:ext uri="{FF2B5EF4-FFF2-40B4-BE49-F238E27FC236}">
                <a16:creationId xmlns:a16="http://schemas.microsoft.com/office/drawing/2014/main" id="{1706D93A-F766-4FFE-8010-34743672B3EB}"/>
              </a:ext>
            </a:extLst>
          </p:cNvPr>
          <p:cNvSpPr txBox="1"/>
          <p:nvPr/>
        </p:nvSpPr>
        <p:spPr>
          <a:xfrm>
            <a:off x="792633" y="629544"/>
            <a:ext cx="7706474" cy="1127040"/>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a)</a:t>
            </a:r>
            <a:r>
              <a:rPr lang="vi-VN" sz="1600" b="1" dirty="0">
                <a:ea typeface="Arial" panose="020B0604020202020204" pitchFamily="34" charset="0"/>
              </a:rPr>
              <a:t> </a:t>
            </a:r>
            <a:r>
              <a:rPr lang="vi-VN" sz="1600" b="1" dirty="0"/>
              <a:t>Không </a:t>
            </a:r>
            <a:r>
              <a:rPr lang="vi-VN" sz="1600" b="1" dirty="0" err="1"/>
              <a:t>đồng</a:t>
            </a:r>
            <a:r>
              <a:rPr lang="vi-VN" sz="1600" b="1" dirty="0"/>
              <a:t> </a:t>
            </a:r>
            <a:r>
              <a:rPr lang="vi-VN" sz="1600" b="1" dirty="0" err="1"/>
              <a:t>tình</a:t>
            </a:r>
            <a:r>
              <a:rPr lang="vi-VN" sz="1600" b="1" dirty="0"/>
              <a:t>. </a:t>
            </a:r>
            <a:r>
              <a:rPr lang="vi-VN" sz="1600" b="1" dirty="0" err="1"/>
              <a:t>Vì</a:t>
            </a:r>
            <a:r>
              <a:rPr lang="vi-VN" sz="1600" b="1" dirty="0"/>
              <a:t>: </a:t>
            </a:r>
            <a:r>
              <a:rPr lang="vi-VN" sz="1600" b="1" dirty="0" err="1"/>
              <a:t>mỗi</a:t>
            </a:r>
            <a:r>
              <a:rPr lang="vi-VN" sz="1600" b="1" dirty="0"/>
              <a:t> dân </a:t>
            </a:r>
            <a:r>
              <a:rPr lang="vi-VN" sz="1600" b="1" dirty="0" err="1"/>
              <a:t>tộc</a:t>
            </a:r>
            <a:r>
              <a:rPr lang="vi-VN" sz="1600" b="1" dirty="0"/>
              <a:t> </a:t>
            </a:r>
            <a:r>
              <a:rPr lang="vi-VN" sz="1600" b="1" dirty="0" err="1"/>
              <a:t>đều</a:t>
            </a:r>
            <a:r>
              <a:rPr lang="vi-VN" sz="1600" b="1" dirty="0"/>
              <a:t> </a:t>
            </a:r>
            <a:r>
              <a:rPr lang="vi-VN" sz="1600" b="1" dirty="0" err="1"/>
              <a:t>có</a:t>
            </a:r>
            <a:r>
              <a:rPr lang="vi-VN" sz="1600" b="1" dirty="0"/>
              <a:t> </a:t>
            </a:r>
            <a:r>
              <a:rPr lang="vi-VN" sz="1600" b="1" dirty="0" err="1"/>
              <a:t>những</a:t>
            </a:r>
            <a:r>
              <a:rPr lang="vi-VN" sz="1600" b="1" dirty="0"/>
              <a:t> </a:t>
            </a:r>
            <a:r>
              <a:rPr lang="vi-VN" sz="1600" b="1" dirty="0" err="1"/>
              <a:t>cái</a:t>
            </a:r>
            <a:r>
              <a:rPr lang="vi-VN" sz="1600" b="1" dirty="0"/>
              <a:t> hay, </a:t>
            </a:r>
            <a:r>
              <a:rPr lang="vi-VN" sz="1600" b="1" dirty="0" err="1"/>
              <a:t>cái</a:t>
            </a:r>
            <a:r>
              <a:rPr lang="vi-VN" sz="1600" b="1" dirty="0"/>
              <a:t> </a:t>
            </a:r>
            <a:r>
              <a:rPr lang="vi-VN" sz="1600" b="1" dirty="0" err="1"/>
              <a:t>đẹp</a:t>
            </a:r>
            <a:r>
              <a:rPr lang="vi-VN" sz="1600" b="1" dirty="0"/>
              <a:t> </a:t>
            </a:r>
            <a:r>
              <a:rPr lang="vi-VN" sz="1600" b="1" dirty="0" err="1"/>
              <a:t>để</a:t>
            </a:r>
            <a:r>
              <a:rPr lang="vi-VN" sz="1600" b="1" dirty="0"/>
              <a:t> </a:t>
            </a:r>
            <a:r>
              <a:rPr lang="vi-VN" sz="1600" b="1" dirty="0" err="1"/>
              <a:t>chúng</a:t>
            </a:r>
            <a:r>
              <a:rPr lang="vi-VN" sz="1600" b="1" dirty="0"/>
              <a:t> ta </a:t>
            </a:r>
            <a:r>
              <a:rPr lang="vi-VN" sz="1600" b="1" dirty="0" err="1"/>
              <a:t>học</a:t>
            </a:r>
            <a:r>
              <a:rPr lang="vi-VN" sz="1600" b="1" dirty="0"/>
              <a:t> </a:t>
            </a:r>
            <a:r>
              <a:rPr lang="vi-VN" sz="1600" b="1" dirty="0" err="1"/>
              <a:t>hỏi</a:t>
            </a:r>
            <a:r>
              <a:rPr lang="vi-VN" sz="1600" b="1" dirty="0"/>
              <a:t>. </a:t>
            </a:r>
            <a:r>
              <a:rPr lang="vi-VN" sz="1600" b="1" dirty="0" err="1"/>
              <a:t>Việc</a:t>
            </a:r>
            <a:r>
              <a:rPr lang="vi-VN" sz="1600" b="1" dirty="0"/>
              <a:t> </a:t>
            </a:r>
            <a:r>
              <a:rPr lang="vi-VN" sz="1600" b="1" dirty="0" err="1"/>
              <a:t>học</a:t>
            </a:r>
            <a:r>
              <a:rPr lang="vi-VN" sz="1600" b="1" dirty="0"/>
              <a:t> </a:t>
            </a:r>
            <a:r>
              <a:rPr lang="vi-VN" sz="1600" b="1" dirty="0" err="1"/>
              <a:t>hỏi</a:t>
            </a:r>
            <a:r>
              <a:rPr lang="vi-VN" sz="1600" b="1" dirty="0"/>
              <a:t>, </a:t>
            </a:r>
            <a:r>
              <a:rPr lang="vi-VN" sz="1600" b="1" dirty="0" err="1"/>
              <a:t>tiếp</a:t>
            </a:r>
            <a:r>
              <a:rPr lang="vi-VN" sz="1600" b="1" dirty="0"/>
              <a:t> thu </a:t>
            </a:r>
            <a:r>
              <a:rPr lang="vi-VN" sz="1600" b="1" dirty="0" err="1"/>
              <a:t>có</a:t>
            </a:r>
            <a:r>
              <a:rPr lang="vi-VN" sz="1600" b="1" dirty="0"/>
              <a:t> </a:t>
            </a:r>
            <a:r>
              <a:rPr lang="vi-VN" sz="1600" b="1" dirty="0" err="1"/>
              <a:t>chọn</a:t>
            </a:r>
            <a:r>
              <a:rPr lang="vi-VN" sz="1600" b="1" dirty="0"/>
              <a:t> </a:t>
            </a:r>
            <a:r>
              <a:rPr lang="vi-VN" sz="1600" b="1" dirty="0" err="1"/>
              <a:t>lọc</a:t>
            </a:r>
            <a:r>
              <a:rPr lang="vi-VN" sz="1600" b="1" dirty="0"/>
              <a:t> </a:t>
            </a:r>
            <a:r>
              <a:rPr lang="vi-VN" sz="1600" b="1" dirty="0" err="1"/>
              <a:t>nét</a:t>
            </a:r>
            <a:r>
              <a:rPr lang="vi-VN" sz="1600" b="1" dirty="0"/>
              <a:t> </a:t>
            </a:r>
            <a:r>
              <a:rPr lang="vi-VN" sz="1600" b="1" dirty="0" err="1"/>
              <a:t>đẹp</a:t>
            </a:r>
            <a:r>
              <a:rPr lang="vi-VN" sz="1600" b="1" dirty="0"/>
              <a:t> văn </a:t>
            </a:r>
            <a:r>
              <a:rPr lang="vi-VN" sz="1600" b="1" dirty="0" err="1"/>
              <a:t>hóa</a:t>
            </a:r>
            <a:r>
              <a:rPr lang="vi-VN" sz="1600" b="1" dirty="0"/>
              <a:t> </a:t>
            </a:r>
            <a:r>
              <a:rPr lang="vi-VN" sz="1600" b="1" dirty="0" err="1"/>
              <a:t>của</a:t>
            </a:r>
            <a:r>
              <a:rPr lang="vi-VN" sz="1600" b="1" dirty="0"/>
              <a:t> </a:t>
            </a:r>
            <a:r>
              <a:rPr lang="vi-VN" sz="1600" b="1" dirty="0" err="1"/>
              <a:t>các</a:t>
            </a:r>
            <a:r>
              <a:rPr lang="vi-VN" sz="1600" b="1" dirty="0"/>
              <a:t> dân </a:t>
            </a:r>
            <a:r>
              <a:rPr lang="vi-VN" sz="1600" b="1" dirty="0" err="1"/>
              <a:t>tộc</a:t>
            </a:r>
            <a:r>
              <a:rPr lang="vi-VN" sz="1600" b="1" dirty="0"/>
              <a:t> </a:t>
            </a:r>
            <a:r>
              <a:rPr lang="vi-VN" sz="1600" b="1" dirty="0" err="1"/>
              <a:t>khác</a:t>
            </a:r>
            <a:r>
              <a:rPr lang="vi-VN" sz="1600" b="1" dirty="0"/>
              <a:t> </a:t>
            </a:r>
            <a:r>
              <a:rPr lang="vi-VN" sz="1600" b="1" dirty="0" err="1"/>
              <a:t>sẽ</a:t>
            </a:r>
            <a:r>
              <a:rPr lang="vi-VN" sz="1600" b="1" dirty="0"/>
              <a:t> </a:t>
            </a:r>
            <a:r>
              <a:rPr lang="vi-VN" sz="1600" b="1" dirty="0" err="1"/>
              <a:t>giúp</a:t>
            </a:r>
            <a:r>
              <a:rPr lang="vi-VN" sz="1600" b="1" dirty="0"/>
              <a:t> </a:t>
            </a:r>
            <a:r>
              <a:rPr lang="vi-VN" sz="1600" b="1" dirty="0" err="1"/>
              <a:t>chúng</a:t>
            </a:r>
            <a:r>
              <a:rPr lang="vi-VN" sz="1600" b="1" dirty="0"/>
              <a:t> ta </a:t>
            </a:r>
            <a:r>
              <a:rPr lang="vi-VN" sz="1600" b="1" dirty="0" err="1"/>
              <a:t>bổ</a:t>
            </a:r>
            <a:r>
              <a:rPr lang="vi-VN" sz="1600" b="1" dirty="0"/>
              <a:t> sung, </a:t>
            </a:r>
            <a:r>
              <a:rPr lang="vi-VN" sz="1600" b="1" dirty="0" err="1"/>
              <a:t>phát</a:t>
            </a:r>
            <a:r>
              <a:rPr lang="vi-VN" sz="1600" b="1" dirty="0"/>
              <a:t> </a:t>
            </a:r>
            <a:r>
              <a:rPr lang="vi-VN" sz="1600" b="1" dirty="0" err="1"/>
              <a:t>triển</a:t>
            </a:r>
            <a:r>
              <a:rPr lang="vi-VN" sz="1600" b="1" dirty="0"/>
              <a:t> </a:t>
            </a:r>
            <a:r>
              <a:rPr lang="vi-VN" sz="1600" b="1" dirty="0" err="1"/>
              <a:t>và</a:t>
            </a:r>
            <a:r>
              <a:rPr lang="vi-VN" sz="1600" b="1" dirty="0"/>
              <a:t> </a:t>
            </a:r>
            <a:r>
              <a:rPr lang="vi-VN" sz="1600" b="1" dirty="0" err="1"/>
              <a:t>làm</a:t>
            </a:r>
            <a:r>
              <a:rPr lang="vi-VN" sz="1600" b="1" dirty="0"/>
              <a:t> phong </a:t>
            </a:r>
            <a:r>
              <a:rPr lang="vi-VN" sz="1600" b="1" dirty="0" err="1"/>
              <a:t>phú</a:t>
            </a:r>
            <a:r>
              <a:rPr lang="vi-VN" sz="1600" b="1" dirty="0"/>
              <a:t> thêm văn </a:t>
            </a:r>
            <a:r>
              <a:rPr lang="vi-VN" sz="1600" b="1" dirty="0" err="1"/>
              <a:t>hóa</a:t>
            </a:r>
            <a:r>
              <a:rPr lang="vi-VN" sz="1600" b="1" dirty="0"/>
              <a:t> </a:t>
            </a:r>
            <a:r>
              <a:rPr lang="vi-VN" sz="1600" b="1" dirty="0" err="1"/>
              <a:t>của</a:t>
            </a:r>
            <a:r>
              <a:rPr lang="vi-VN" sz="1600" b="1" dirty="0"/>
              <a:t> dân </a:t>
            </a:r>
            <a:r>
              <a:rPr lang="vi-VN" sz="1600" b="1" dirty="0" err="1"/>
              <a:t>tộc</a:t>
            </a:r>
            <a:r>
              <a:rPr lang="vi-VN" sz="1600" b="1" dirty="0"/>
              <a:t> </a:t>
            </a:r>
            <a:r>
              <a:rPr lang="vi-VN" sz="1600" b="1" dirty="0" err="1"/>
              <a:t>mình</a:t>
            </a:r>
            <a:r>
              <a:rPr lang="vi-VN" b="1" dirty="0"/>
              <a:t>.</a:t>
            </a:r>
            <a:endParaRPr lang="en-US" sz="1600" b="1" dirty="0">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0CE6D0-B28A-4372-B7AE-B4A7A4360EF0}"/>
              </a:ext>
            </a:extLst>
          </p:cNvPr>
          <p:cNvSpPr txBox="1"/>
          <p:nvPr/>
        </p:nvSpPr>
        <p:spPr>
          <a:xfrm>
            <a:off x="792633" y="1757168"/>
            <a:ext cx="7706474" cy="600101"/>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b)</a:t>
            </a:r>
            <a:r>
              <a:rPr lang="vi-VN" sz="1600" b="1" dirty="0">
                <a:ea typeface="Arial" panose="020B0604020202020204" pitchFamily="34" charset="0"/>
              </a:rPr>
              <a:t> </a:t>
            </a:r>
            <a:r>
              <a:rPr lang="vi-VN" sz="1600" b="1" dirty="0" err="1"/>
              <a:t>Đồng</a:t>
            </a:r>
            <a:r>
              <a:rPr lang="vi-VN" sz="1600" b="1" dirty="0"/>
              <a:t> </a:t>
            </a:r>
            <a:r>
              <a:rPr lang="vi-VN" sz="1600" b="1" dirty="0" err="1"/>
              <a:t>tình</a:t>
            </a:r>
            <a:r>
              <a:rPr lang="vi-VN" sz="1600" b="1" dirty="0"/>
              <a:t>. </a:t>
            </a:r>
            <a:r>
              <a:rPr lang="vi-VN" sz="1600" b="1" dirty="0" err="1"/>
              <a:t>Vì</a:t>
            </a:r>
            <a:r>
              <a:rPr lang="vi-VN" sz="1600" b="1" dirty="0"/>
              <a:t>: </a:t>
            </a:r>
            <a:r>
              <a:rPr lang="vi-VN" sz="1600" b="1" dirty="0" err="1"/>
              <a:t>các</a:t>
            </a:r>
            <a:r>
              <a:rPr lang="vi-VN" sz="1600" b="1" dirty="0"/>
              <a:t> dân </a:t>
            </a:r>
            <a:r>
              <a:rPr lang="vi-VN" sz="1600" b="1" dirty="0" err="1"/>
              <a:t>tộc</a:t>
            </a:r>
            <a:r>
              <a:rPr lang="vi-VN" sz="1600" b="1" dirty="0"/>
              <a:t> trên </a:t>
            </a:r>
            <a:r>
              <a:rPr lang="vi-VN" sz="1600" b="1" dirty="0" err="1"/>
              <a:t>thế</a:t>
            </a:r>
            <a:r>
              <a:rPr lang="vi-VN" sz="1600" b="1" dirty="0"/>
              <a:t> </a:t>
            </a:r>
            <a:r>
              <a:rPr lang="vi-VN" sz="1600" b="1" dirty="0" err="1"/>
              <a:t>giới</a:t>
            </a:r>
            <a:r>
              <a:rPr lang="vi-VN" sz="1600" b="1" dirty="0"/>
              <a:t> tuy </a:t>
            </a:r>
            <a:r>
              <a:rPr lang="vi-VN" sz="1600" b="1" dirty="0" err="1"/>
              <a:t>có</a:t>
            </a:r>
            <a:r>
              <a:rPr lang="vi-VN" sz="1600" b="1" dirty="0"/>
              <a:t> </a:t>
            </a:r>
            <a:r>
              <a:rPr lang="vi-VN" sz="1600" b="1" dirty="0" err="1"/>
              <a:t>sự</a:t>
            </a:r>
            <a:r>
              <a:rPr lang="vi-VN" sz="1600" b="1" dirty="0"/>
              <a:t> </a:t>
            </a:r>
            <a:r>
              <a:rPr lang="vi-VN" sz="1600" b="1" dirty="0" err="1"/>
              <a:t>khác</a:t>
            </a:r>
            <a:r>
              <a:rPr lang="vi-VN" sz="1600" b="1" dirty="0"/>
              <a:t> </a:t>
            </a:r>
            <a:r>
              <a:rPr lang="vi-VN" sz="1600" b="1" dirty="0" err="1"/>
              <a:t>biệt</a:t>
            </a:r>
            <a:r>
              <a:rPr lang="vi-VN" sz="1600" b="1" dirty="0"/>
              <a:t> </a:t>
            </a:r>
            <a:r>
              <a:rPr lang="vi-VN" sz="1600" b="1" dirty="0" err="1"/>
              <a:t>nhất</a:t>
            </a:r>
            <a:r>
              <a:rPr lang="vi-VN" sz="1600" b="1" dirty="0"/>
              <a:t> </a:t>
            </a:r>
            <a:r>
              <a:rPr lang="vi-VN" sz="1600" b="1" dirty="0" err="1"/>
              <a:t>định</a:t>
            </a:r>
            <a:r>
              <a:rPr lang="vi-VN" sz="1600" b="1" dirty="0"/>
              <a:t> </a:t>
            </a:r>
            <a:r>
              <a:rPr lang="vi-VN" sz="1600" b="1" dirty="0" err="1"/>
              <a:t>về</a:t>
            </a:r>
            <a:r>
              <a:rPr lang="vi-VN" sz="1600" b="1" dirty="0"/>
              <a:t>: </a:t>
            </a:r>
            <a:r>
              <a:rPr lang="vi-VN" sz="1600" b="1" dirty="0" err="1"/>
              <a:t>màu</a:t>
            </a:r>
            <a:r>
              <a:rPr lang="vi-VN" sz="1600" b="1" dirty="0"/>
              <a:t> da, </a:t>
            </a:r>
            <a:r>
              <a:rPr lang="vi-VN" sz="1600" b="1" dirty="0" err="1"/>
              <a:t>ngoại</a:t>
            </a:r>
            <a:r>
              <a:rPr lang="vi-VN" sz="1600" b="1" dirty="0"/>
              <a:t> </a:t>
            </a:r>
            <a:r>
              <a:rPr lang="vi-VN" sz="1600" b="1" dirty="0" err="1"/>
              <a:t>hình</a:t>
            </a:r>
            <a:r>
              <a:rPr lang="vi-VN" sz="1600" b="1" dirty="0"/>
              <a:t>, văn </a:t>
            </a:r>
            <a:r>
              <a:rPr lang="vi-VN" sz="1600" b="1" dirty="0" err="1"/>
              <a:t>hóa</a:t>
            </a:r>
            <a:r>
              <a:rPr lang="vi-VN" sz="1600" b="1" dirty="0"/>
              <a:t>,… song </a:t>
            </a:r>
            <a:r>
              <a:rPr lang="vi-VN" sz="1600" b="1" dirty="0" err="1"/>
              <a:t>đều</a:t>
            </a:r>
            <a:r>
              <a:rPr lang="vi-VN" sz="1600" b="1" dirty="0"/>
              <a:t> </a:t>
            </a:r>
            <a:r>
              <a:rPr lang="vi-VN" sz="1600" b="1" dirty="0" err="1"/>
              <a:t>bình</a:t>
            </a:r>
            <a:r>
              <a:rPr lang="vi-VN" sz="1600" b="1" dirty="0"/>
              <a:t> </a:t>
            </a:r>
            <a:r>
              <a:rPr lang="vi-VN" sz="1600" b="1" dirty="0" err="1"/>
              <a:t>đẳng</a:t>
            </a:r>
            <a:r>
              <a:rPr lang="vi-VN" sz="1600" b="1" dirty="0"/>
              <a:t> </a:t>
            </a:r>
            <a:r>
              <a:rPr lang="vi-VN" sz="1600" b="1" dirty="0" err="1"/>
              <a:t>với</a:t>
            </a:r>
            <a:r>
              <a:rPr lang="vi-VN" sz="1600" b="1" dirty="0"/>
              <a:t> nhau.</a:t>
            </a:r>
            <a:endParaRPr lang="en-US" sz="1600" b="1" dirty="0">
              <a:effectLst/>
              <a:latin typeface="+mj-lt"/>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F1299C1-6B12-4B12-A4AA-EEC5C45D111A}"/>
              </a:ext>
            </a:extLst>
          </p:cNvPr>
          <p:cNvSpPr txBox="1"/>
          <p:nvPr/>
        </p:nvSpPr>
        <p:spPr>
          <a:xfrm>
            <a:off x="792633" y="2357269"/>
            <a:ext cx="7706474" cy="1127040"/>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c) </a:t>
            </a:r>
            <a:r>
              <a:rPr lang="vi-VN" sz="1600" b="1" dirty="0" err="1"/>
              <a:t>Đồng</a:t>
            </a:r>
            <a:r>
              <a:rPr lang="vi-VN" sz="1600" b="1" dirty="0"/>
              <a:t> </a:t>
            </a:r>
            <a:r>
              <a:rPr lang="vi-VN" sz="1600" b="1" dirty="0" err="1"/>
              <a:t>tình</a:t>
            </a:r>
            <a:r>
              <a:rPr lang="vi-VN" sz="1600" b="1" dirty="0"/>
              <a:t>. </a:t>
            </a:r>
            <a:r>
              <a:rPr lang="vi-VN" sz="1600" b="1" dirty="0" err="1"/>
              <a:t>Vì</a:t>
            </a:r>
            <a:r>
              <a:rPr lang="vi-VN" sz="1600" b="1" dirty="0"/>
              <a:t>: ở </a:t>
            </a:r>
            <a:r>
              <a:rPr lang="vi-VN" sz="1600" b="1" dirty="0" err="1"/>
              <a:t>một</a:t>
            </a:r>
            <a:r>
              <a:rPr lang="vi-VN" sz="1600" b="1" dirty="0"/>
              <a:t> </a:t>
            </a:r>
            <a:r>
              <a:rPr lang="vi-VN" sz="1600" b="1" dirty="0" err="1"/>
              <a:t>vùng</a:t>
            </a:r>
            <a:r>
              <a:rPr lang="vi-VN" sz="1600" b="1" dirty="0"/>
              <a:t> </a:t>
            </a:r>
            <a:r>
              <a:rPr lang="vi-VN" sz="1600" b="1" dirty="0" err="1"/>
              <a:t>nói</a:t>
            </a:r>
            <a:r>
              <a:rPr lang="vi-VN" sz="1600" b="1" dirty="0"/>
              <a:t> riêng </a:t>
            </a:r>
            <a:r>
              <a:rPr lang="vi-VN" sz="1600" b="1" dirty="0" err="1"/>
              <a:t>và</a:t>
            </a:r>
            <a:r>
              <a:rPr lang="vi-VN" sz="1600" b="1" dirty="0"/>
              <a:t> trên </a:t>
            </a:r>
            <a:r>
              <a:rPr lang="vi-VN" sz="1600" b="1" dirty="0" err="1"/>
              <a:t>thế</a:t>
            </a:r>
            <a:r>
              <a:rPr lang="vi-VN" sz="1600" b="1" dirty="0"/>
              <a:t> </a:t>
            </a:r>
            <a:r>
              <a:rPr lang="vi-VN" sz="1600" b="1" dirty="0" err="1"/>
              <a:t>giới</a:t>
            </a:r>
            <a:r>
              <a:rPr lang="vi-VN" sz="1600" b="1" dirty="0"/>
              <a:t> </a:t>
            </a:r>
            <a:r>
              <a:rPr lang="vi-VN" sz="1600" b="1" dirty="0" err="1"/>
              <a:t>nói</a:t>
            </a:r>
            <a:r>
              <a:rPr lang="vi-VN" sz="1600" b="1" dirty="0"/>
              <a:t> chung, </a:t>
            </a:r>
            <a:r>
              <a:rPr lang="vi-VN" sz="1600" b="1" dirty="0" err="1"/>
              <a:t>có</a:t>
            </a:r>
            <a:r>
              <a:rPr lang="vi-VN" sz="1600" b="1" dirty="0"/>
              <a:t> </a:t>
            </a:r>
            <a:r>
              <a:rPr lang="vi-VN" sz="1600" b="1" dirty="0" err="1"/>
              <a:t>sự</a:t>
            </a:r>
            <a:r>
              <a:rPr lang="vi-VN" sz="1600" b="1" dirty="0"/>
              <a:t> </a:t>
            </a:r>
            <a:r>
              <a:rPr lang="vi-VN" sz="1600" b="1" dirty="0" err="1"/>
              <a:t>cùng</a:t>
            </a:r>
            <a:r>
              <a:rPr lang="vi-VN" sz="1600" b="1" dirty="0"/>
              <a:t> </a:t>
            </a:r>
            <a:r>
              <a:rPr lang="vi-VN" sz="1600" b="1" dirty="0" err="1"/>
              <a:t>tồn</a:t>
            </a:r>
            <a:r>
              <a:rPr lang="vi-VN" sz="1600" b="1" dirty="0"/>
              <a:t> </a:t>
            </a:r>
            <a:r>
              <a:rPr lang="vi-VN" sz="1600" b="1" dirty="0" err="1"/>
              <a:t>tại</a:t>
            </a:r>
            <a:r>
              <a:rPr lang="vi-VN" sz="1600" b="1" dirty="0"/>
              <a:t> </a:t>
            </a:r>
            <a:r>
              <a:rPr lang="vi-VN" sz="1600" b="1" dirty="0" err="1"/>
              <a:t>của</a:t>
            </a:r>
            <a:r>
              <a:rPr lang="vi-VN" sz="1600" b="1" dirty="0"/>
              <a:t> </a:t>
            </a:r>
            <a:r>
              <a:rPr lang="vi-VN" sz="1600" b="1" dirty="0" err="1"/>
              <a:t>nhiều</a:t>
            </a:r>
            <a:r>
              <a:rPr lang="vi-VN" sz="1600" b="1" dirty="0"/>
              <a:t> </a:t>
            </a:r>
            <a:r>
              <a:rPr lang="vi-VN" sz="1600" b="1" dirty="0" err="1"/>
              <a:t>nền</a:t>
            </a:r>
            <a:r>
              <a:rPr lang="vi-VN" sz="1600" b="1" dirty="0"/>
              <a:t> văn </a:t>
            </a:r>
            <a:r>
              <a:rPr lang="vi-VN" sz="1600" b="1" dirty="0" err="1"/>
              <a:t>hóa</a:t>
            </a:r>
            <a:r>
              <a:rPr lang="vi-VN" sz="1600" b="1" dirty="0"/>
              <a:t>, </a:t>
            </a:r>
            <a:r>
              <a:rPr lang="vi-VN" sz="1600" b="1" dirty="0" err="1"/>
              <a:t>dạng</a:t>
            </a:r>
            <a:r>
              <a:rPr lang="vi-VN" sz="1600" b="1" dirty="0"/>
              <a:t> </a:t>
            </a:r>
            <a:r>
              <a:rPr lang="vi-VN" sz="1600" b="1" dirty="0" err="1"/>
              <a:t>thức</a:t>
            </a:r>
            <a:r>
              <a:rPr lang="vi-VN" sz="1600" b="1" dirty="0"/>
              <a:t> văn </a:t>
            </a:r>
            <a:r>
              <a:rPr lang="vi-VN" sz="1600" b="1" dirty="0" err="1"/>
              <a:t>hóa</a:t>
            </a:r>
            <a:r>
              <a:rPr lang="vi-VN" sz="1600" b="1" dirty="0"/>
              <a:t> </a:t>
            </a:r>
            <a:r>
              <a:rPr lang="vi-VN" sz="1600" b="1" dirty="0" err="1"/>
              <a:t>và</a:t>
            </a:r>
            <a:r>
              <a:rPr lang="vi-VN" sz="1600" b="1" dirty="0"/>
              <a:t> </a:t>
            </a:r>
            <a:r>
              <a:rPr lang="vi-VN" sz="1600" b="1" dirty="0" err="1"/>
              <a:t>cách</a:t>
            </a:r>
            <a:r>
              <a:rPr lang="vi-VN" sz="1600" b="1" dirty="0"/>
              <a:t> </a:t>
            </a:r>
            <a:r>
              <a:rPr lang="vi-VN" sz="1600" b="1" dirty="0" err="1"/>
              <a:t>biểu</a:t>
            </a:r>
            <a:r>
              <a:rPr lang="vi-VN" sz="1600" b="1" dirty="0"/>
              <a:t> </a:t>
            </a:r>
            <a:r>
              <a:rPr lang="vi-VN" sz="1600" b="1" dirty="0" err="1"/>
              <a:t>đạt</a:t>
            </a:r>
            <a:r>
              <a:rPr lang="vi-VN" sz="1600" b="1" dirty="0"/>
              <a:t> văn </a:t>
            </a:r>
            <a:r>
              <a:rPr lang="vi-VN" sz="1600" b="1" dirty="0" err="1"/>
              <a:t>hóa</a:t>
            </a:r>
            <a:r>
              <a:rPr lang="vi-VN" sz="1600" b="1" dirty="0"/>
              <a:t>,… </a:t>
            </a:r>
            <a:r>
              <a:rPr lang="vi-VN" sz="1600" b="1" dirty="0" err="1"/>
              <a:t>Mỗi</a:t>
            </a:r>
            <a:r>
              <a:rPr lang="vi-VN" sz="1600" b="1" dirty="0"/>
              <a:t> </a:t>
            </a:r>
            <a:r>
              <a:rPr lang="vi-VN" sz="1600" b="1" dirty="0" err="1"/>
              <a:t>nền</a:t>
            </a:r>
            <a:r>
              <a:rPr lang="vi-VN" sz="1600" b="1" dirty="0"/>
              <a:t> văn </a:t>
            </a:r>
            <a:r>
              <a:rPr lang="vi-VN" sz="1600" b="1" dirty="0" err="1"/>
              <a:t>hóa</a:t>
            </a:r>
            <a:r>
              <a:rPr lang="vi-VN" sz="1600" b="1" dirty="0"/>
              <a:t> </a:t>
            </a:r>
            <a:r>
              <a:rPr lang="vi-VN" sz="1600" b="1" dirty="0" err="1"/>
              <a:t>ấy</a:t>
            </a:r>
            <a:r>
              <a:rPr lang="vi-VN" sz="1600" b="1" dirty="0"/>
              <a:t> </a:t>
            </a:r>
            <a:r>
              <a:rPr lang="vi-VN" sz="1600" b="1" dirty="0" err="1"/>
              <a:t>lại</a:t>
            </a:r>
            <a:r>
              <a:rPr lang="vi-VN" sz="1600" b="1" dirty="0"/>
              <a:t> </a:t>
            </a:r>
            <a:r>
              <a:rPr lang="vi-VN" sz="1600" b="1" dirty="0" err="1"/>
              <a:t>có</a:t>
            </a:r>
            <a:r>
              <a:rPr lang="vi-VN" sz="1600" b="1" dirty="0"/>
              <a:t> </a:t>
            </a:r>
            <a:r>
              <a:rPr lang="vi-VN" sz="1600" b="1" dirty="0" err="1"/>
              <a:t>những</a:t>
            </a:r>
            <a:r>
              <a:rPr lang="vi-VN" sz="1600" b="1" dirty="0"/>
              <a:t> </a:t>
            </a:r>
            <a:r>
              <a:rPr lang="vi-VN" sz="1600" b="1" dirty="0" err="1"/>
              <a:t>nét</a:t>
            </a:r>
            <a:r>
              <a:rPr lang="vi-VN" sz="1600" b="1" dirty="0"/>
              <a:t> </a:t>
            </a:r>
            <a:r>
              <a:rPr lang="vi-VN" sz="1600" b="1" dirty="0" err="1"/>
              <a:t>đặc</a:t>
            </a:r>
            <a:r>
              <a:rPr lang="vi-VN" sz="1600" b="1" dirty="0"/>
              <a:t> trưng, </a:t>
            </a:r>
            <a:r>
              <a:rPr lang="vi-VN" sz="1600" b="1" dirty="0" err="1"/>
              <a:t>nét</a:t>
            </a:r>
            <a:r>
              <a:rPr lang="vi-VN" sz="1600" b="1" dirty="0"/>
              <a:t> </a:t>
            </a:r>
            <a:r>
              <a:rPr lang="vi-VN" sz="1600" b="1" dirty="0" err="1"/>
              <a:t>đẹp</a:t>
            </a:r>
            <a:r>
              <a:rPr lang="vi-VN" sz="1600" b="1" dirty="0"/>
              <a:t> riêng </a:t>
            </a:r>
            <a:r>
              <a:rPr lang="vi-VN" sz="1600" b="1" dirty="0" err="1"/>
              <a:t>đáng</a:t>
            </a:r>
            <a:r>
              <a:rPr lang="vi-VN" sz="1600" b="1" dirty="0"/>
              <a:t> </a:t>
            </a:r>
            <a:r>
              <a:rPr lang="vi-VN" sz="1600" b="1" dirty="0" err="1"/>
              <a:t>để</a:t>
            </a:r>
            <a:r>
              <a:rPr lang="vi-VN" sz="1600" b="1" dirty="0"/>
              <a:t> </a:t>
            </a:r>
            <a:r>
              <a:rPr lang="vi-VN" sz="1600" b="1" dirty="0" err="1"/>
              <a:t>chúng</a:t>
            </a:r>
            <a:r>
              <a:rPr lang="vi-VN" sz="1600" b="1" dirty="0"/>
              <a:t> ta </a:t>
            </a:r>
            <a:r>
              <a:rPr lang="vi-VN" sz="1600" b="1" dirty="0" err="1"/>
              <a:t>tiếp</a:t>
            </a:r>
            <a:r>
              <a:rPr lang="vi-VN" sz="1600" b="1" dirty="0"/>
              <a:t> thu, </a:t>
            </a:r>
            <a:r>
              <a:rPr lang="vi-VN" sz="1600" b="1" dirty="0" err="1"/>
              <a:t>học</a:t>
            </a:r>
            <a:r>
              <a:rPr lang="vi-VN" sz="1600" b="1" dirty="0"/>
              <a:t> </a:t>
            </a:r>
            <a:r>
              <a:rPr lang="vi-VN" sz="1600" b="1" dirty="0" err="1"/>
              <a:t>hỏi</a:t>
            </a:r>
            <a:r>
              <a:rPr lang="vi-VN" sz="1600" b="1" dirty="0"/>
              <a:t>.</a:t>
            </a:r>
            <a:endParaRPr lang="en-US" sz="1600" b="1" dirty="0">
              <a:effectLst/>
              <a:latin typeface="+mj-lt"/>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DE8D46-C428-4FB2-AA4F-C37931F4334E}"/>
              </a:ext>
            </a:extLst>
          </p:cNvPr>
          <p:cNvSpPr txBox="1"/>
          <p:nvPr/>
        </p:nvSpPr>
        <p:spPr>
          <a:xfrm>
            <a:off x="792633" y="3484309"/>
            <a:ext cx="7706474" cy="1653979"/>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latin typeface="+mj-lt"/>
                <a:ea typeface="Arial" panose="020B0604020202020204" pitchFamily="34" charset="0"/>
                <a:cs typeface="Arial" panose="020B0604020202020204" pitchFamily="34" charset="0"/>
              </a:rPr>
              <a:t>d)</a:t>
            </a:r>
            <a:r>
              <a:rPr lang="en-US" sz="1600" b="1" dirty="0">
                <a:effectLst/>
                <a:latin typeface="+mj-lt"/>
                <a:ea typeface="Arial" panose="020B0604020202020204" pitchFamily="34" charset="0"/>
                <a:cs typeface="Arial" panose="020B0604020202020204" pitchFamily="34" charset="0"/>
              </a:rPr>
              <a:t> </a:t>
            </a:r>
            <a:r>
              <a:rPr lang="vi-VN" sz="1600" b="1" dirty="0"/>
              <a:t>Không </a:t>
            </a:r>
            <a:r>
              <a:rPr lang="vi-VN" sz="1600" b="1" dirty="0" err="1"/>
              <a:t>đồng</a:t>
            </a:r>
            <a:r>
              <a:rPr lang="vi-VN" sz="1600" b="1" dirty="0"/>
              <a:t> </a:t>
            </a:r>
            <a:r>
              <a:rPr lang="vi-VN" sz="1600" b="1" dirty="0" err="1"/>
              <a:t>tình</a:t>
            </a:r>
            <a:r>
              <a:rPr lang="vi-VN" sz="1600" b="1" dirty="0"/>
              <a:t>. </a:t>
            </a:r>
            <a:r>
              <a:rPr lang="vi-VN" sz="1600" b="1" dirty="0" err="1"/>
              <a:t>Vì</a:t>
            </a:r>
            <a:r>
              <a:rPr lang="vi-VN" sz="1600" b="1" dirty="0"/>
              <a:t>: </a:t>
            </a:r>
            <a:r>
              <a:rPr lang="vi-VN" sz="1600" b="1" dirty="0" err="1"/>
              <a:t>việc</a:t>
            </a:r>
            <a:r>
              <a:rPr lang="vi-VN" sz="1600" b="1" dirty="0"/>
              <a:t> </a:t>
            </a:r>
            <a:r>
              <a:rPr lang="vi-VN" sz="1600" b="1" dirty="0" err="1"/>
              <a:t>sử</a:t>
            </a:r>
            <a:r>
              <a:rPr lang="vi-VN" sz="1600" b="1" dirty="0"/>
              <a:t> </a:t>
            </a:r>
            <a:r>
              <a:rPr lang="vi-VN" sz="1600" b="1" dirty="0" err="1"/>
              <a:t>dụng</a:t>
            </a:r>
            <a:r>
              <a:rPr lang="vi-VN" sz="1600" b="1" dirty="0"/>
              <a:t> pha </a:t>
            </a:r>
            <a:r>
              <a:rPr lang="vi-VN" sz="1600" b="1" dirty="0" err="1"/>
              <a:t>trộn</a:t>
            </a:r>
            <a:r>
              <a:rPr lang="vi-VN" sz="1600" b="1" dirty="0"/>
              <a:t>, </a:t>
            </a:r>
            <a:r>
              <a:rPr lang="vi-VN" sz="1600" b="1" dirty="0" err="1"/>
              <a:t>lạm</a:t>
            </a:r>
            <a:r>
              <a:rPr lang="vi-VN" sz="1600" b="1" dirty="0"/>
              <a:t> </a:t>
            </a:r>
            <a:r>
              <a:rPr lang="vi-VN" sz="1600" b="1" dirty="0" err="1"/>
              <a:t>dụng</a:t>
            </a:r>
            <a:r>
              <a:rPr lang="vi-VN" sz="1600" b="1" dirty="0"/>
              <a:t> </a:t>
            </a:r>
            <a:r>
              <a:rPr lang="vi-VN" sz="1600" b="1" dirty="0" err="1"/>
              <a:t>nhiều</a:t>
            </a:r>
            <a:r>
              <a:rPr lang="vi-VN" sz="1600" b="1" dirty="0"/>
              <a:t> ngôn </a:t>
            </a:r>
            <a:r>
              <a:rPr lang="vi-VN" sz="1600" b="1" dirty="0" err="1"/>
              <a:t>ngữ</a:t>
            </a:r>
            <a:r>
              <a:rPr lang="vi-VN" sz="1600" b="1" dirty="0"/>
              <a:t> khi giao </a:t>
            </a:r>
            <a:r>
              <a:rPr lang="vi-VN" sz="1600" b="1" dirty="0" err="1"/>
              <a:t>tiếp</a:t>
            </a:r>
            <a:r>
              <a:rPr lang="vi-VN" sz="1600" b="1" dirty="0"/>
              <a:t> </a:t>
            </a:r>
            <a:r>
              <a:rPr lang="vi-VN" sz="1600" b="1" dirty="0" err="1"/>
              <a:t>sẽ</a:t>
            </a:r>
            <a:r>
              <a:rPr lang="vi-VN" sz="1600" b="1" dirty="0"/>
              <a:t> </a:t>
            </a:r>
            <a:r>
              <a:rPr lang="vi-VN" sz="1600" b="1" dirty="0" err="1"/>
              <a:t>làm</a:t>
            </a:r>
            <a:r>
              <a:rPr lang="vi-VN" sz="1600" b="1" dirty="0"/>
              <a:t> </a:t>
            </a:r>
            <a:r>
              <a:rPr lang="vi-VN" sz="1600" b="1" dirty="0" err="1"/>
              <a:t>mất</a:t>
            </a:r>
            <a:r>
              <a:rPr lang="vi-VN" sz="1600" b="1" dirty="0"/>
              <a:t> đi </a:t>
            </a:r>
            <a:r>
              <a:rPr lang="vi-VN" sz="1600" b="1" dirty="0" err="1"/>
              <a:t>nét</a:t>
            </a:r>
            <a:r>
              <a:rPr lang="vi-VN" sz="1600" b="1" dirty="0"/>
              <a:t> </a:t>
            </a:r>
            <a:r>
              <a:rPr lang="vi-VN" sz="1600" b="1" dirty="0" err="1"/>
              <a:t>đẹp</a:t>
            </a:r>
            <a:r>
              <a:rPr lang="vi-VN" sz="1600" b="1" dirty="0"/>
              <a:t>, </a:t>
            </a:r>
            <a:r>
              <a:rPr lang="vi-VN" sz="1600" b="1" dirty="0" err="1"/>
              <a:t>sự</a:t>
            </a:r>
            <a:r>
              <a:rPr lang="vi-VN" sz="1600" b="1" dirty="0"/>
              <a:t> trong </a:t>
            </a:r>
            <a:r>
              <a:rPr lang="vi-VN" sz="1600" b="1" dirty="0" err="1"/>
              <a:t>sáng</a:t>
            </a:r>
            <a:r>
              <a:rPr lang="vi-VN" sz="1600" b="1" dirty="0"/>
              <a:t> </a:t>
            </a:r>
            <a:r>
              <a:rPr lang="vi-VN" sz="1600" b="1" dirty="0" err="1"/>
              <a:t>của</a:t>
            </a:r>
            <a:r>
              <a:rPr lang="vi-VN" sz="1600" b="1" dirty="0"/>
              <a:t> ngôn </a:t>
            </a:r>
            <a:r>
              <a:rPr lang="vi-VN" sz="1600" b="1" dirty="0" err="1"/>
              <a:t>ngữ</a:t>
            </a:r>
            <a:r>
              <a:rPr lang="vi-VN" sz="1600" b="1" dirty="0"/>
              <a:t>; </a:t>
            </a:r>
            <a:r>
              <a:rPr lang="vi-VN" sz="1600" b="1" dirty="0" err="1"/>
              <a:t>đồng</a:t>
            </a:r>
            <a:r>
              <a:rPr lang="vi-VN" sz="1600" b="1" dirty="0"/>
              <a:t> </a:t>
            </a:r>
            <a:r>
              <a:rPr lang="vi-VN" sz="1600" b="1" dirty="0" err="1"/>
              <a:t>thời</a:t>
            </a:r>
            <a:r>
              <a:rPr lang="vi-VN" sz="1600" b="1" dirty="0"/>
              <a:t>, </a:t>
            </a:r>
            <a:r>
              <a:rPr lang="vi-VN" sz="1600" b="1" dirty="0" err="1"/>
              <a:t>cũng</a:t>
            </a:r>
            <a:r>
              <a:rPr lang="vi-VN" sz="1600" b="1" dirty="0"/>
              <a:t> </a:t>
            </a:r>
            <a:r>
              <a:rPr lang="vi-VN" sz="1600" b="1" dirty="0" err="1"/>
              <a:t>thể</a:t>
            </a:r>
            <a:r>
              <a:rPr lang="vi-VN" sz="1600" b="1" dirty="0"/>
              <a:t> </a:t>
            </a:r>
            <a:r>
              <a:rPr lang="vi-VN" sz="1600" b="1" dirty="0" err="1"/>
              <a:t>hiện</a:t>
            </a:r>
            <a:r>
              <a:rPr lang="vi-VN" sz="1600" b="1" dirty="0"/>
              <a:t> </a:t>
            </a:r>
            <a:r>
              <a:rPr lang="vi-VN" sz="1600" b="1" dirty="0" err="1"/>
              <a:t>thái</a:t>
            </a:r>
            <a:r>
              <a:rPr lang="vi-VN" sz="1600" b="1" dirty="0"/>
              <a:t> </a:t>
            </a:r>
            <a:r>
              <a:rPr lang="vi-VN" sz="1600" b="1" dirty="0" err="1"/>
              <a:t>độ</a:t>
            </a:r>
            <a:r>
              <a:rPr lang="vi-VN" sz="1600" b="1" dirty="0"/>
              <a:t> </a:t>
            </a:r>
            <a:r>
              <a:rPr lang="vi-VN" sz="1600" b="1" dirty="0" err="1"/>
              <a:t>thiếu</a:t>
            </a:r>
            <a:r>
              <a:rPr lang="vi-VN" sz="1600" b="1" dirty="0"/>
              <a:t> tôn </a:t>
            </a:r>
            <a:r>
              <a:rPr lang="vi-VN" sz="1600" b="1" dirty="0" err="1"/>
              <a:t>trọng</a:t>
            </a:r>
            <a:r>
              <a:rPr lang="vi-VN" sz="1600" b="1" dirty="0"/>
              <a:t> </a:t>
            </a:r>
            <a:r>
              <a:rPr lang="vi-VN" sz="1600" b="1" dirty="0" err="1"/>
              <a:t>đối</a:t>
            </a:r>
            <a:r>
              <a:rPr lang="vi-VN" sz="1600" b="1" dirty="0"/>
              <a:t> </a:t>
            </a:r>
            <a:r>
              <a:rPr lang="vi-VN" sz="1600" b="1" dirty="0" err="1"/>
              <a:t>với</a:t>
            </a:r>
            <a:r>
              <a:rPr lang="vi-VN" sz="1600" b="1" dirty="0"/>
              <a:t> ngôn </a:t>
            </a:r>
            <a:r>
              <a:rPr lang="vi-VN" sz="1600" b="1" dirty="0" err="1"/>
              <a:t>ngữ</a:t>
            </a:r>
            <a:r>
              <a:rPr lang="vi-VN" sz="1600" b="1" dirty="0"/>
              <a:t> </a:t>
            </a:r>
            <a:r>
              <a:rPr lang="vi-VN" sz="1600" b="1" dirty="0" err="1"/>
              <a:t>bản</a:t>
            </a:r>
            <a:r>
              <a:rPr lang="vi-VN" sz="1600" b="1" dirty="0"/>
              <a:t> </a:t>
            </a:r>
            <a:r>
              <a:rPr lang="vi-VN" sz="1600" b="1" dirty="0" err="1"/>
              <a:t>địa</a:t>
            </a:r>
            <a:r>
              <a:rPr lang="vi-VN" sz="1600" b="1" dirty="0"/>
              <a:t>. </a:t>
            </a:r>
            <a:r>
              <a:rPr lang="vi-VN" sz="1600" b="1" dirty="0" err="1"/>
              <a:t>Nhận</a:t>
            </a:r>
            <a:r>
              <a:rPr lang="vi-VN" sz="1600" b="1" dirty="0"/>
              <a:t> </a:t>
            </a:r>
            <a:r>
              <a:rPr lang="vi-VN" sz="1600" b="1" dirty="0" err="1"/>
              <a:t>xét</a:t>
            </a:r>
            <a:r>
              <a:rPr lang="vi-VN" sz="1600" b="1" dirty="0"/>
              <a:t>: </a:t>
            </a:r>
            <a:r>
              <a:rPr lang="vi-VN" sz="1600" b="1" dirty="0" err="1"/>
              <a:t>việc</a:t>
            </a:r>
            <a:r>
              <a:rPr lang="vi-VN" sz="1600" b="1" dirty="0"/>
              <a:t> </a:t>
            </a:r>
            <a:r>
              <a:rPr lang="vi-VN" sz="1600" b="1" dirty="0" err="1"/>
              <a:t>làm</a:t>
            </a:r>
            <a:r>
              <a:rPr lang="vi-VN" sz="1600" b="1" dirty="0"/>
              <a:t> </a:t>
            </a:r>
            <a:r>
              <a:rPr lang="vi-VN" sz="1600" b="1" dirty="0" err="1"/>
              <a:t>của</a:t>
            </a:r>
            <a:r>
              <a:rPr lang="vi-VN" sz="1600" b="1" dirty="0"/>
              <a:t> hai </a:t>
            </a:r>
            <a:r>
              <a:rPr lang="vi-VN" sz="1600" b="1" dirty="0" err="1"/>
              <a:t>bạn</a:t>
            </a:r>
            <a:r>
              <a:rPr lang="vi-VN" sz="1600" b="1" dirty="0"/>
              <a:t> Y </a:t>
            </a:r>
            <a:r>
              <a:rPr lang="vi-VN" sz="1600" b="1" dirty="0" err="1"/>
              <a:t>và</a:t>
            </a:r>
            <a:r>
              <a:rPr lang="vi-VN" sz="1600" b="1" dirty="0"/>
              <a:t> K trong </a:t>
            </a:r>
            <a:r>
              <a:rPr lang="vi-VN" sz="1600" b="1" dirty="0" err="1"/>
              <a:t>trường</a:t>
            </a:r>
            <a:r>
              <a:rPr lang="vi-VN" sz="1600" b="1" dirty="0"/>
              <a:t> </a:t>
            </a:r>
            <a:r>
              <a:rPr lang="vi-VN" sz="1600" b="1" dirty="0" err="1"/>
              <a:t>hợp</a:t>
            </a:r>
            <a:r>
              <a:rPr lang="vi-VN" sz="1600" b="1" dirty="0"/>
              <a:t> trên </a:t>
            </a:r>
            <a:r>
              <a:rPr lang="vi-VN" sz="1600" b="1" dirty="0" err="1"/>
              <a:t>đã</a:t>
            </a:r>
            <a:r>
              <a:rPr lang="vi-VN" sz="1600" b="1" dirty="0"/>
              <a:t> cho </a:t>
            </a:r>
            <a:r>
              <a:rPr lang="vi-VN" sz="1600" b="1" dirty="0" err="1"/>
              <a:t>thấy</a:t>
            </a:r>
            <a:r>
              <a:rPr lang="vi-VN" sz="1600" b="1" dirty="0"/>
              <a:t>: hai </a:t>
            </a:r>
            <a:r>
              <a:rPr lang="vi-VN" sz="1600" b="1" dirty="0" err="1"/>
              <a:t>bạn</a:t>
            </a:r>
            <a:r>
              <a:rPr lang="vi-VN" sz="1600" b="1" dirty="0"/>
              <a:t> </a:t>
            </a:r>
            <a:r>
              <a:rPr lang="vi-VN" sz="1600" b="1" dirty="0" err="1"/>
              <a:t>có</a:t>
            </a:r>
            <a:r>
              <a:rPr lang="vi-VN" sz="1600" b="1" dirty="0"/>
              <a:t> tinh </a:t>
            </a:r>
            <a:r>
              <a:rPr lang="vi-VN" sz="1600" b="1" dirty="0" err="1"/>
              <a:t>thần</a:t>
            </a:r>
            <a:r>
              <a:rPr lang="vi-VN" sz="1600" b="1" dirty="0"/>
              <a:t> ham </a:t>
            </a:r>
            <a:r>
              <a:rPr lang="vi-VN" sz="1600" b="1" dirty="0" err="1"/>
              <a:t>học</a:t>
            </a:r>
            <a:r>
              <a:rPr lang="vi-VN" sz="1600" b="1" dirty="0"/>
              <a:t> </a:t>
            </a:r>
            <a:r>
              <a:rPr lang="vi-VN" sz="1600" b="1" dirty="0" err="1"/>
              <a:t>hỏi</a:t>
            </a:r>
            <a:r>
              <a:rPr lang="vi-VN" sz="1600" b="1" dirty="0"/>
              <a:t> </a:t>
            </a:r>
            <a:r>
              <a:rPr lang="vi-VN" sz="1600" b="1" dirty="0" err="1"/>
              <a:t>và</a:t>
            </a:r>
            <a:r>
              <a:rPr lang="vi-VN" sz="1600" b="1" dirty="0"/>
              <a:t> </a:t>
            </a:r>
            <a:r>
              <a:rPr lang="vi-VN" sz="1600" b="1" dirty="0" err="1"/>
              <a:t>có</a:t>
            </a:r>
            <a:r>
              <a:rPr lang="vi-VN" sz="1600" b="1" dirty="0"/>
              <a:t> </a:t>
            </a:r>
            <a:r>
              <a:rPr lang="vi-VN" sz="1600" b="1" dirty="0" err="1"/>
              <a:t>thái</a:t>
            </a:r>
            <a:r>
              <a:rPr lang="vi-VN" sz="1600" b="1" dirty="0"/>
              <a:t> </a:t>
            </a:r>
            <a:r>
              <a:rPr lang="vi-VN" sz="1600" b="1" dirty="0" err="1"/>
              <a:t>độ</a:t>
            </a:r>
            <a:r>
              <a:rPr lang="vi-VN" sz="1600" b="1" dirty="0"/>
              <a:t> tôn </a:t>
            </a:r>
            <a:r>
              <a:rPr lang="vi-VN" sz="1600" b="1" dirty="0" err="1"/>
              <a:t>trọng</a:t>
            </a:r>
            <a:r>
              <a:rPr lang="vi-VN" sz="1600" b="1" dirty="0"/>
              <a:t> </a:t>
            </a:r>
            <a:r>
              <a:rPr lang="vi-VN" sz="1600" b="1" dirty="0" err="1"/>
              <a:t>sự</a:t>
            </a:r>
            <a:r>
              <a:rPr lang="vi-VN" sz="1600" b="1" dirty="0"/>
              <a:t> đa </a:t>
            </a:r>
            <a:r>
              <a:rPr lang="vi-VN" sz="1600" b="1" dirty="0" err="1"/>
              <a:t>dạng</a:t>
            </a:r>
            <a:r>
              <a:rPr lang="vi-VN" sz="1600" b="1" dirty="0"/>
              <a:t> </a:t>
            </a:r>
            <a:r>
              <a:rPr lang="vi-VN" sz="1600" b="1" dirty="0" err="1"/>
              <a:t>các</a:t>
            </a:r>
            <a:r>
              <a:rPr lang="vi-VN" sz="1600" b="1" dirty="0"/>
              <a:t> dân </a:t>
            </a:r>
            <a:r>
              <a:rPr lang="vi-VN" sz="1600" b="1" dirty="0" err="1"/>
              <a:t>tộc</a:t>
            </a:r>
            <a:r>
              <a:rPr lang="vi-VN" sz="1600" b="1" dirty="0"/>
              <a:t> </a:t>
            </a:r>
            <a:r>
              <a:rPr lang="vi-VN" sz="1600" b="1" dirty="0" err="1"/>
              <a:t>và</a:t>
            </a:r>
            <a:r>
              <a:rPr lang="vi-VN" sz="1600" b="1" dirty="0"/>
              <a:t> </a:t>
            </a:r>
            <a:r>
              <a:rPr lang="vi-VN" sz="1600" b="1" dirty="0" err="1"/>
              <a:t>các</a:t>
            </a:r>
            <a:r>
              <a:rPr lang="vi-VN" sz="1600" b="1" dirty="0"/>
              <a:t> </a:t>
            </a:r>
            <a:r>
              <a:rPr lang="vi-VN" sz="1600" b="1" dirty="0" err="1"/>
              <a:t>nền</a:t>
            </a:r>
            <a:r>
              <a:rPr lang="vi-VN" sz="1600" b="1" dirty="0"/>
              <a:t> văn </a:t>
            </a:r>
            <a:r>
              <a:rPr lang="vi-VN" sz="1600" b="1" dirty="0" err="1"/>
              <a:t>hóa</a:t>
            </a:r>
            <a:r>
              <a:rPr lang="vi-VN" sz="1600" b="1" dirty="0"/>
              <a:t> trên </a:t>
            </a:r>
            <a:r>
              <a:rPr lang="vi-VN" sz="1600" b="1" dirty="0" err="1"/>
              <a:t>thế</a:t>
            </a:r>
            <a:r>
              <a:rPr lang="vi-VN" sz="1600" b="1" dirty="0"/>
              <a:t> </a:t>
            </a:r>
            <a:r>
              <a:rPr lang="vi-VN" sz="1600" b="1" dirty="0" err="1"/>
              <a:t>giới</a:t>
            </a:r>
            <a:r>
              <a:rPr lang="vi-VN" sz="1600" b="1" dirty="0"/>
              <a:t>.</a:t>
            </a:r>
            <a:endParaRPr lang="en-US" sz="1600" b="1"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7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cxnSpLocks/>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cxnSpLocks/>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cxnSpLocks/>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cxnSpLocks/>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a:extLst>
              <a:ext uri="{FF2B5EF4-FFF2-40B4-BE49-F238E27FC236}">
                <a16:creationId xmlns:a16="http://schemas.microsoft.com/office/drawing/2014/main" id="{12709058-2F56-9D4D-1059-2888865A6163}"/>
              </a:ext>
            </a:extLst>
          </p:cNvPr>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a:extLst>
              <a:ext uri="{FF2B5EF4-FFF2-40B4-BE49-F238E27FC236}">
                <a16:creationId xmlns:a16="http://schemas.microsoft.com/office/drawing/2014/main" id="{5549FCC1-00D3-6E76-551A-FC3EC0AC9469}"/>
              </a:ext>
            </a:extLst>
          </p:cNvPr>
          <p:cNvCxnSpPr>
            <a:cxnSpLocks/>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a:extLst>
              <a:ext uri="{FF2B5EF4-FFF2-40B4-BE49-F238E27FC236}">
                <a16:creationId xmlns:a16="http://schemas.microsoft.com/office/drawing/2014/main" id="{2EF92DBD-E5E3-8A4C-8331-8186FDB6393E}"/>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a:extLst>
              <a:ext uri="{FF2B5EF4-FFF2-40B4-BE49-F238E27FC236}">
                <a16:creationId xmlns:a16="http://schemas.microsoft.com/office/drawing/2014/main" id="{D4E4BF25-019F-8659-2F7E-2B44B28B9A0A}"/>
              </a:ext>
            </a:extLst>
          </p:cNvPr>
          <p:cNvGrpSpPr/>
          <p:nvPr/>
        </p:nvGrpSpPr>
        <p:grpSpPr>
          <a:xfrm>
            <a:off x="4426033" y="3512087"/>
            <a:ext cx="372334" cy="372367"/>
            <a:chOff x="4709577" y="3071423"/>
            <a:chExt cx="403351" cy="403388"/>
          </a:xfrm>
        </p:grpSpPr>
        <p:sp>
          <p:nvSpPr>
            <p:cNvPr id="27" name="Google Shape;27216;p54">
              <a:extLst>
                <a:ext uri="{FF2B5EF4-FFF2-40B4-BE49-F238E27FC236}">
                  <a16:creationId xmlns:a16="http://schemas.microsoft.com/office/drawing/2014/main" id="{D6DB0544-6D84-1A74-80F0-EC4435A8E592}"/>
                </a:ext>
              </a:extLst>
            </p:cNvPr>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a:extLst>
                <a:ext uri="{FF2B5EF4-FFF2-40B4-BE49-F238E27FC236}">
                  <a16:creationId xmlns:a16="http://schemas.microsoft.com/office/drawing/2014/main" id="{B893C063-DB25-2FF7-608D-B3DA82D1CFA4}"/>
                </a:ext>
              </a:extLst>
            </p:cNvPr>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a:extLst>
                <a:ext uri="{FF2B5EF4-FFF2-40B4-BE49-F238E27FC236}">
                  <a16:creationId xmlns:a16="http://schemas.microsoft.com/office/drawing/2014/main" id="{86441206-890D-0498-E0B3-CBA4FA27C468}"/>
                </a:ext>
              </a:extLst>
            </p:cNvPr>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A8957911-E92A-8A9B-4DAC-519B0DFC57FE}"/>
              </a:ext>
            </a:extLst>
          </p:cNvPr>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latin typeface="+mj-lt"/>
                <a:ea typeface="Arial" panose="020B0604020202020204" pitchFamily="34" charset="0"/>
                <a:cs typeface="Arial" panose="020B0604020202020204" pitchFamily="34" charset="0"/>
              </a:rPr>
              <a:t>d</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a:extLst>
              <a:ext uri="{FF2B5EF4-FFF2-40B4-BE49-F238E27FC236}">
                <a16:creationId xmlns:a16="http://schemas.microsoft.com/office/drawing/2014/main" id="{0193A9C1-F815-89F1-27C1-C1C54BC21C14}"/>
              </a:ext>
            </a:extLst>
          </p:cNvPr>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a:extLst>
              <a:ext uri="{FF2B5EF4-FFF2-40B4-BE49-F238E27FC236}">
                <a16:creationId xmlns:a16="http://schemas.microsoft.com/office/drawing/2014/main" id="{2834863B-FD98-495B-A656-C2D47BF0796A}"/>
              </a:ext>
            </a:extLst>
          </p:cNvPr>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a:extLst>
              <a:ext uri="{FF2B5EF4-FFF2-40B4-BE49-F238E27FC236}">
                <a16:creationId xmlns:a16="http://schemas.microsoft.com/office/drawing/2014/main" id="{8894C969-9B40-F806-2512-4D5DFEF3385A}"/>
              </a:ext>
            </a:extLst>
          </p:cNvPr>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a:extLst>
              <a:ext uri="{FF2B5EF4-FFF2-40B4-BE49-F238E27FC236}">
                <a16:creationId xmlns:a16="http://schemas.microsoft.com/office/drawing/2014/main" id="{185F555B-B9E3-8A76-EDE7-2E6EC9717AD5}"/>
              </a:ext>
            </a:extLst>
          </p:cNvPr>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latin typeface="+mj-lt"/>
                <a:ea typeface="Arial" panose="020B0604020202020204" pitchFamily="34" charset="0"/>
                <a:cs typeface="Arial" panose="020B0604020202020204" pitchFamily="34" charset="0"/>
              </a:rPr>
              <a:t>e</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53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15319-21C8-46A8-BACC-B3C2AF9C8C5B}"/>
              </a:ext>
            </a:extLst>
          </p:cNvPr>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sp>
        <p:nvSpPr>
          <p:cNvPr id="4" name="TextBox 3">
            <a:extLst>
              <a:ext uri="{FF2B5EF4-FFF2-40B4-BE49-F238E27FC236}">
                <a16:creationId xmlns:a16="http://schemas.microsoft.com/office/drawing/2014/main" id="{1706D93A-F766-4FFE-8010-34743672B3EB}"/>
              </a:ext>
            </a:extLst>
          </p:cNvPr>
          <p:cNvSpPr txBox="1"/>
          <p:nvPr/>
        </p:nvSpPr>
        <p:spPr>
          <a:xfrm>
            <a:off x="792633" y="728828"/>
            <a:ext cx="7706474" cy="80009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vi-VN" sz="1600" b="1" dirty="0">
                <a:effectLst/>
                <a:latin typeface="+mj-lt"/>
                <a:ea typeface="Arial" panose="020B0604020202020204" pitchFamily="34" charset="0"/>
                <a:cs typeface="Arial" panose="020B0604020202020204" pitchFamily="34" charset="0"/>
              </a:rPr>
              <a:t>a)</a:t>
            </a:r>
            <a:r>
              <a:rPr lang="vi-VN" b="1" dirty="0"/>
              <a:t> Không </a:t>
            </a:r>
            <a:r>
              <a:rPr lang="vi-VN" b="1" dirty="0" err="1"/>
              <a:t>đồng</a:t>
            </a:r>
            <a:r>
              <a:rPr lang="vi-VN" b="1" dirty="0"/>
              <a:t> </a:t>
            </a:r>
            <a:r>
              <a:rPr lang="vi-VN" b="1" dirty="0" err="1"/>
              <a:t>tình</a:t>
            </a:r>
            <a:r>
              <a:rPr lang="vi-VN" b="1" dirty="0"/>
              <a:t>. </a:t>
            </a:r>
            <a:r>
              <a:rPr lang="vi-VN" b="1" dirty="0" err="1"/>
              <a:t>Vì</a:t>
            </a:r>
            <a:r>
              <a:rPr lang="vi-VN" b="1" dirty="0"/>
              <a:t>: </a:t>
            </a:r>
            <a:r>
              <a:rPr lang="vi-VN" b="1" dirty="0" err="1"/>
              <a:t>mỗi</a:t>
            </a:r>
            <a:r>
              <a:rPr lang="vi-VN" b="1" dirty="0"/>
              <a:t> dân </a:t>
            </a:r>
            <a:r>
              <a:rPr lang="vi-VN" b="1" dirty="0" err="1"/>
              <a:t>tộc</a:t>
            </a:r>
            <a:r>
              <a:rPr lang="vi-VN" b="1" dirty="0"/>
              <a:t> </a:t>
            </a:r>
            <a:r>
              <a:rPr lang="vi-VN" b="1" dirty="0" err="1"/>
              <a:t>đều</a:t>
            </a:r>
            <a:r>
              <a:rPr lang="vi-VN" b="1" dirty="0"/>
              <a:t> </a:t>
            </a:r>
            <a:r>
              <a:rPr lang="vi-VN" b="1" dirty="0" err="1"/>
              <a:t>có</a:t>
            </a:r>
            <a:r>
              <a:rPr lang="vi-VN" b="1" dirty="0"/>
              <a:t> </a:t>
            </a:r>
            <a:r>
              <a:rPr lang="vi-VN" b="1" dirty="0" err="1"/>
              <a:t>những</a:t>
            </a:r>
            <a:r>
              <a:rPr lang="vi-VN" b="1" dirty="0"/>
              <a:t> </a:t>
            </a:r>
            <a:r>
              <a:rPr lang="vi-VN" b="1" dirty="0" err="1"/>
              <a:t>cái</a:t>
            </a:r>
            <a:r>
              <a:rPr lang="vi-VN" b="1" dirty="0"/>
              <a:t> hay, </a:t>
            </a:r>
            <a:r>
              <a:rPr lang="vi-VN" b="1" dirty="0" err="1"/>
              <a:t>cái</a:t>
            </a:r>
            <a:r>
              <a:rPr lang="vi-VN" b="1" dirty="0"/>
              <a:t> </a:t>
            </a:r>
            <a:r>
              <a:rPr lang="vi-VN" b="1" dirty="0" err="1"/>
              <a:t>đẹp</a:t>
            </a:r>
            <a:r>
              <a:rPr lang="vi-VN" b="1" dirty="0"/>
              <a:t> </a:t>
            </a:r>
            <a:r>
              <a:rPr lang="vi-VN" b="1" dirty="0" err="1"/>
              <a:t>để</a:t>
            </a:r>
            <a:r>
              <a:rPr lang="vi-VN" b="1" dirty="0"/>
              <a:t> </a:t>
            </a:r>
            <a:r>
              <a:rPr lang="vi-VN" b="1" dirty="0" err="1"/>
              <a:t>chúng</a:t>
            </a:r>
            <a:r>
              <a:rPr lang="vi-VN" b="1" dirty="0"/>
              <a:t> ta </a:t>
            </a:r>
            <a:r>
              <a:rPr lang="vi-VN" b="1" dirty="0" err="1"/>
              <a:t>học</a:t>
            </a:r>
            <a:r>
              <a:rPr lang="vi-VN" b="1" dirty="0"/>
              <a:t> </a:t>
            </a:r>
            <a:r>
              <a:rPr lang="vi-VN" b="1" dirty="0" err="1"/>
              <a:t>hỏi</a:t>
            </a:r>
            <a:r>
              <a:rPr lang="vi-VN" b="1" dirty="0"/>
              <a:t>. </a:t>
            </a:r>
            <a:r>
              <a:rPr lang="vi-VN" b="1" dirty="0" err="1"/>
              <a:t>Việc</a:t>
            </a:r>
            <a:r>
              <a:rPr lang="vi-VN" b="1" dirty="0"/>
              <a:t> </a:t>
            </a:r>
            <a:r>
              <a:rPr lang="vi-VN" b="1" dirty="0" err="1"/>
              <a:t>học</a:t>
            </a:r>
            <a:r>
              <a:rPr lang="vi-VN" b="1" dirty="0"/>
              <a:t> </a:t>
            </a:r>
            <a:r>
              <a:rPr lang="vi-VN" b="1" dirty="0" err="1"/>
              <a:t>hỏi</a:t>
            </a:r>
            <a:r>
              <a:rPr lang="vi-VN" b="1" dirty="0"/>
              <a:t>, </a:t>
            </a:r>
            <a:r>
              <a:rPr lang="vi-VN" b="1" dirty="0" err="1"/>
              <a:t>tiếp</a:t>
            </a:r>
            <a:r>
              <a:rPr lang="vi-VN" b="1" dirty="0"/>
              <a:t> thu </a:t>
            </a:r>
            <a:r>
              <a:rPr lang="vi-VN" b="1" dirty="0" err="1"/>
              <a:t>có</a:t>
            </a:r>
            <a:r>
              <a:rPr lang="vi-VN" b="1" dirty="0"/>
              <a:t> </a:t>
            </a:r>
            <a:r>
              <a:rPr lang="vi-VN" b="1" dirty="0" err="1"/>
              <a:t>chọn</a:t>
            </a:r>
            <a:r>
              <a:rPr lang="vi-VN" b="1" dirty="0"/>
              <a:t> </a:t>
            </a:r>
            <a:r>
              <a:rPr lang="vi-VN" b="1" dirty="0" err="1"/>
              <a:t>lọc</a:t>
            </a:r>
            <a:r>
              <a:rPr lang="vi-VN" b="1" dirty="0"/>
              <a:t> </a:t>
            </a:r>
            <a:r>
              <a:rPr lang="vi-VN" b="1" dirty="0" err="1"/>
              <a:t>nét</a:t>
            </a:r>
            <a:r>
              <a:rPr lang="vi-VN" b="1" dirty="0"/>
              <a:t> </a:t>
            </a:r>
            <a:r>
              <a:rPr lang="vi-VN" b="1" dirty="0" err="1"/>
              <a:t>đẹp</a:t>
            </a:r>
            <a:r>
              <a:rPr lang="vi-VN" b="1" dirty="0"/>
              <a:t> văn </a:t>
            </a:r>
            <a:r>
              <a:rPr lang="vi-VN" b="1" dirty="0" err="1"/>
              <a:t>hóa</a:t>
            </a:r>
            <a:r>
              <a:rPr lang="vi-VN" b="1" dirty="0"/>
              <a:t> </a:t>
            </a:r>
            <a:r>
              <a:rPr lang="vi-VN" b="1" dirty="0" err="1"/>
              <a:t>của</a:t>
            </a:r>
            <a:r>
              <a:rPr lang="vi-VN" b="1" dirty="0"/>
              <a:t> </a:t>
            </a:r>
            <a:r>
              <a:rPr lang="vi-VN" b="1" dirty="0" err="1"/>
              <a:t>các</a:t>
            </a:r>
            <a:r>
              <a:rPr lang="vi-VN" b="1" dirty="0"/>
              <a:t> dân </a:t>
            </a:r>
            <a:r>
              <a:rPr lang="vi-VN" b="1" dirty="0" err="1"/>
              <a:t>tộc</a:t>
            </a:r>
            <a:r>
              <a:rPr lang="vi-VN" b="1" dirty="0"/>
              <a:t> </a:t>
            </a:r>
            <a:r>
              <a:rPr lang="vi-VN" b="1" dirty="0" err="1"/>
              <a:t>khác</a:t>
            </a:r>
            <a:r>
              <a:rPr lang="vi-VN" b="1" dirty="0"/>
              <a:t> </a:t>
            </a:r>
            <a:r>
              <a:rPr lang="vi-VN" b="1" dirty="0" err="1"/>
              <a:t>sẽ</a:t>
            </a:r>
            <a:r>
              <a:rPr lang="vi-VN" b="1" dirty="0"/>
              <a:t> </a:t>
            </a:r>
            <a:r>
              <a:rPr lang="vi-VN" b="1" dirty="0" err="1"/>
              <a:t>giúp</a:t>
            </a:r>
            <a:r>
              <a:rPr lang="vi-VN" b="1" dirty="0"/>
              <a:t> </a:t>
            </a:r>
            <a:r>
              <a:rPr lang="vi-VN" b="1" dirty="0" err="1"/>
              <a:t>chúng</a:t>
            </a:r>
            <a:r>
              <a:rPr lang="vi-VN" b="1" dirty="0"/>
              <a:t> ta </a:t>
            </a:r>
            <a:r>
              <a:rPr lang="vi-VN" b="1" dirty="0" err="1"/>
              <a:t>bổ</a:t>
            </a:r>
            <a:r>
              <a:rPr lang="vi-VN" b="1" dirty="0"/>
              <a:t> sung, </a:t>
            </a:r>
            <a:r>
              <a:rPr lang="vi-VN" b="1" dirty="0" err="1"/>
              <a:t>phát</a:t>
            </a:r>
            <a:r>
              <a:rPr lang="vi-VN" b="1" dirty="0"/>
              <a:t> </a:t>
            </a:r>
            <a:r>
              <a:rPr lang="vi-VN" b="1" dirty="0" err="1"/>
              <a:t>triển</a:t>
            </a:r>
            <a:r>
              <a:rPr lang="vi-VN" b="1" dirty="0"/>
              <a:t> </a:t>
            </a:r>
            <a:r>
              <a:rPr lang="vi-VN" b="1" dirty="0" err="1"/>
              <a:t>và</a:t>
            </a:r>
            <a:r>
              <a:rPr lang="vi-VN" b="1" dirty="0"/>
              <a:t> </a:t>
            </a:r>
            <a:r>
              <a:rPr lang="vi-VN" b="1" dirty="0" err="1"/>
              <a:t>làm</a:t>
            </a:r>
            <a:r>
              <a:rPr lang="vi-VN" b="1" dirty="0"/>
              <a:t> phong </a:t>
            </a:r>
            <a:r>
              <a:rPr lang="vi-VN" b="1" dirty="0" err="1"/>
              <a:t>phú</a:t>
            </a:r>
            <a:r>
              <a:rPr lang="vi-VN" b="1" dirty="0"/>
              <a:t> thêm văn </a:t>
            </a:r>
            <a:r>
              <a:rPr lang="vi-VN" b="1" dirty="0" err="1"/>
              <a:t>hóa</a:t>
            </a:r>
            <a:r>
              <a:rPr lang="vi-VN" b="1" dirty="0"/>
              <a:t> </a:t>
            </a:r>
            <a:r>
              <a:rPr lang="vi-VN" b="1" dirty="0" err="1"/>
              <a:t>của</a:t>
            </a:r>
            <a:r>
              <a:rPr lang="vi-VN" b="1" dirty="0"/>
              <a:t> dân </a:t>
            </a:r>
            <a:r>
              <a:rPr lang="vi-VN" b="1" dirty="0" err="1"/>
              <a:t>tộc</a:t>
            </a:r>
            <a:r>
              <a:rPr lang="vi-VN" b="1" dirty="0"/>
              <a:t> </a:t>
            </a:r>
            <a:r>
              <a:rPr lang="vi-VN" b="1" dirty="0" err="1"/>
              <a:t>mình</a:t>
            </a:r>
            <a:r>
              <a:rPr lang="vi-VN" b="1" dirty="0"/>
              <a:t>.</a:t>
            </a:r>
            <a:endParaRPr lang="en-US" sz="1600" b="1" dirty="0">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0CE6D0-B28A-4372-B7AE-B4A7A4360EF0}"/>
              </a:ext>
            </a:extLst>
          </p:cNvPr>
          <p:cNvSpPr txBox="1"/>
          <p:nvPr/>
        </p:nvSpPr>
        <p:spPr>
          <a:xfrm>
            <a:off x="792633" y="1510164"/>
            <a:ext cx="7706474" cy="56958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b)</a:t>
            </a:r>
            <a:r>
              <a:rPr lang="vi-VN" b="1" dirty="0">
                <a:ea typeface="Arial" panose="020B0604020202020204" pitchFamily="34" charset="0"/>
              </a:rPr>
              <a:t> </a:t>
            </a:r>
            <a:r>
              <a:rPr lang="vi-VN" b="1" dirty="0" err="1"/>
              <a:t>Đồng</a:t>
            </a:r>
            <a:r>
              <a:rPr lang="vi-VN" b="1" dirty="0"/>
              <a:t> </a:t>
            </a:r>
            <a:r>
              <a:rPr lang="vi-VN" b="1" dirty="0" err="1"/>
              <a:t>tình</a:t>
            </a:r>
            <a:r>
              <a:rPr lang="vi-VN" b="1" dirty="0"/>
              <a:t>. </a:t>
            </a:r>
            <a:r>
              <a:rPr lang="vi-VN" b="1" dirty="0" err="1"/>
              <a:t>Vì</a:t>
            </a:r>
            <a:r>
              <a:rPr lang="vi-VN" b="1" dirty="0"/>
              <a:t>: </a:t>
            </a:r>
            <a:r>
              <a:rPr lang="vi-VN" b="1" dirty="0" err="1"/>
              <a:t>các</a:t>
            </a:r>
            <a:r>
              <a:rPr lang="vi-VN" b="1" dirty="0"/>
              <a:t> dân </a:t>
            </a:r>
            <a:r>
              <a:rPr lang="vi-VN" b="1" dirty="0" err="1"/>
              <a:t>tộc</a:t>
            </a:r>
            <a:r>
              <a:rPr lang="vi-VN" b="1" dirty="0"/>
              <a:t> trên </a:t>
            </a:r>
            <a:r>
              <a:rPr lang="vi-VN" b="1" dirty="0" err="1"/>
              <a:t>thế</a:t>
            </a:r>
            <a:r>
              <a:rPr lang="vi-VN" b="1" dirty="0"/>
              <a:t> </a:t>
            </a:r>
            <a:r>
              <a:rPr lang="vi-VN" b="1" dirty="0" err="1"/>
              <a:t>giới</a:t>
            </a:r>
            <a:r>
              <a:rPr lang="vi-VN" b="1" dirty="0"/>
              <a:t> tuy </a:t>
            </a:r>
            <a:r>
              <a:rPr lang="vi-VN" b="1" dirty="0" err="1"/>
              <a:t>có</a:t>
            </a:r>
            <a:r>
              <a:rPr lang="vi-VN" b="1" dirty="0"/>
              <a:t> </a:t>
            </a:r>
            <a:r>
              <a:rPr lang="vi-VN" b="1" dirty="0" err="1"/>
              <a:t>sự</a:t>
            </a:r>
            <a:r>
              <a:rPr lang="vi-VN" b="1" dirty="0"/>
              <a:t> </a:t>
            </a:r>
            <a:r>
              <a:rPr lang="vi-VN" b="1" dirty="0" err="1"/>
              <a:t>khác</a:t>
            </a:r>
            <a:r>
              <a:rPr lang="vi-VN" b="1" dirty="0"/>
              <a:t> </a:t>
            </a:r>
            <a:r>
              <a:rPr lang="vi-VN" b="1" dirty="0" err="1"/>
              <a:t>biệt</a:t>
            </a:r>
            <a:r>
              <a:rPr lang="vi-VN" b="1" dirty="0"/>
              <a:t> </a:t>
            </a:r>
            <a:r>
              <a:rPr lang="vi-VN" b="1" dirty="0" err="1"/>
              <a:t>nhất</a:t>
            </a:r>
            <a:r>
              <a:rPr lang="vi-VN" b="1" dirty="0"/>
              <a:t> </a:t>
            </a:r>
            <a:r>
              <a:rPr lang="vi-VN" b="1" dirty="0" err="1"/>
              <a:t>định</a:t>
            </a:r>
            <a:r>
              <a:rPr lang="vi-VN" b="1" dirty="0"/>
              <a:t> </a:t>
            </a:r>
            <a:r>
              <a:rPr lang="vi-VN" b="1" dirty="0" err="1"/>
              <a:t>về</a:t>
            </a:r>
            <a:r>
              <a:rPr lang="vi-VN" b="1" dirty="0"/>
              <a:t>: </a:t>
            </a:r>
            <a:r>
              <a:rPr lang="vi-VN" b="1" dirty="0" err="1"/>
              <a:t>màu</a:t>
            </a:r>
            <a:r>
              <a:rPr lang="vi-VN" b="1" dirty="0"/>
              <a:t> da, </a:t>
            </a:r>
            <a:r>
              <a:rPr lang="vi-VN" b="1" dirty="0" err="1"/>
              <a:t>ngoại</a:t>
            </a:r>
            <a:r>
              <a:rPr lang="vi-VN" b="1" dirty="0"/>
              <a:t> </a:t>
            </a:r>
            <a:r>
              <a:rPr lang="vi-VN" b="1" dirty="0" err="1"/>
              <a:t>hình</a:t>
            </a:r>
            <a:r>
              <a:rPr lang="vi-VN" b="1" dirty="0"/>
              <a:t>, văn </a:t>
            </a:r>
            <a:r>
              <a:rPr lang="vi-VN" b="1" dirty="0" err="1"/>
              <a:t>hóa</a:t>
            </a:r>
            <a:r>
              <a:rPr lang="vi-VN" b="1" dirty="0"/>
              <a:t>,… song </a:t>
            </a:r>
            <a:r>
              <a:rPr lang="vi-VN" b="1" dirty="0" err="1"/>
              <a:t>đều</a:t>
            </a:r>
            <a:r>
              <a:rPr lang="vi-VN" b="1" dirty="0"/>
              <a:t> </a:t>
            </a:r>
            <a:r>
              <a:rPr lang="vi-VN" b="1" dirty="0" err="1"/>
              <a:t>bình</a:t>
            </a:r>
            <a:r>
              <a:rPr lang="vi-VN" b="1" dirty="0"/>
              <a:t> </a:t>
            </a:r>
            <a:r>
              <a:rPr lang="vi-VN" b="1" dirty="0" err="1"/>
              <a:t>đẳng</a:t>
            </a:r>
            <a:r>
              <a:rPr lang="vi-VN" b="1" dirty="0"/>
              <a:t> </a:t>
            </a:r>
            <a:r>
              <a:rPr lang="vi-VN" b="1" dirty="0" err="1"/>
              <a:t>với</a:t>
            </a:r>
            <a:r>
              <a:rPr lang="vi-VN" b="1" dirty="0"/>
              <a:t> nhau.</a:t>
            </a:r>
            <a:endParaRPr lang="en-US" sz="1600" b="1" dirty="0">
              <a:effectLst/>
              <a:latin typeface="+mj-lt"/>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F1299C1-6B12-4B12-A4AA-EEC5C45D111A}"/>
              </a:ext>
            </a:extLst>
          </p:cNvPr>
          <p:cNvSpPr txBox="1"/>
          <p:nvPr/>
        </p:nvSpPr>
        <p:spPr>
          <a:xfrm>
            <a:off x="792633" y="2091174"/>
            <a:ext cx="7706474" cy="80009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effectLst/>
                <a:latin typeface="+mj-lt"/>
                <a:ea typeface="Arial" panose="020B0604020202020204" pitchFamily="34" charset="0"/>
                <a:cs typeface="Arial" panose="020B0604020202020204" pitchFamily="34" charset="0"/>
              </a:rPr>
              <a:t>c) </a:t>
            </a:r>
            <a:r>
              <a:rPr lang="vi-VN" b="1" dirty="0" err="1"/>
              <a:t>Đồng</a:t>
            </a:r>
            <a:r>
              <a:rPr lang="vi-VN" b="1" dirty="0"/>
              <a:t> </a:t>
            </a:r>
            <a:r>
              <a:rPr lang="vi-VN" b="1" dirty="0" err="1"/>
              <a:t>tình</a:t>
            </a:r>
            <a:r>
              <a:rPr lang="vi-VN" b="1" dirty="0"/>
              <a:t>. </a:t>
            </a:r>
            <a:r>
              <a:rPr lang="vi-VN" b="1" dirty="0" err="1"/>
              <a:t>Vì</a:t>
            </a:r>
            <a:r>
              <a:rPr lang="vi-VN" b="1" dirty="0"/>
              <a:t>: ở </a:t>
            </a:r>
            <a:r>
              <a:rPr lang="vi-VN" b="1" dirty="0" err="1"/>
              <a:t>một</a:t>
            </a:r>
            <a:r>
              <a:rPr lang="vi-VN" b="1" dirty="0"/>
              <a:t> </a:t>
            </a:r>
            <a:r>
              <a:rPr lang="vi-VN" b="1" dirty="0" err="1"/>
              <a:t>vùng</a:t>
            </a:r>
            <a:r>
              <a:rPr lang="vi-VN" b="1" dirty="0"/>
              <a:t> </a:t>
            </a:r>
            <a:r>
              <a:rPr lang="vi-VN" b="1" dirty="0" err="1"/>
              <a:t>nói</a:t>
            </a:r>
            <a:r>
              <a:rPr lang="vi-VN" b="1" dirty="0"/>
              <a:t> riêng </a:t>
            </a:r>
            <a:r>
              <a:rPr lang="vi-VN" b="1" dirty="0" err="1"/>
              <a:t>và</a:t>
            </a:r>
            <a:r>
              <a:rPr lang="vi-VN" b="1" dirty="0"/>
              <a:t> trên </a:t>
            </a:r>
            <a:r>
              <a:rPr lang="vi-VN" b="1" dirty="0" err="1"/>
              <a:t>thế</a:t>
            </a:r>
            <a:r>
              <a:rPr lang="vi-VN" b="1" dirty="0"/>
              <a:t> </a:t>
            </a:r>
            <a:r>
              <a:rPr lang="vi-VN" b="1" dirty="0" err="1"/>
              <a:t>giới</a:t>
            </a:r>
            <a:r>
              <a:rPr lang="vi-VN" b="1" dirty="0"/>
              <a:t> </a:t>
            </a:r>
            <a:r>
              <a:rPr lang="vi-VN" b="1" dirty="0" err="1"/>
              <a:t>nói</a:t>
            </a:r>
            <a:r>
              <a:rPr lang="vi-VN" b="1" dirty="0"/>
              <a:t> chung, </a:t>
            </a:r>
            <a:r>
              <a:rPr lang="vi-VN" b="1" dirty="0" err="1"/>
              <a:t>có</a:t>
            </a:r>
            <a:r>
              <a:rPr lang="vi-VN" b="1" dirty="0"/>
              <a:t> </a:t>
            </a:r>
            <a:r>
              <a:rPr lang="vi-VN" b="1" dirty="0" err="1"/>
              <a:t>sự</a:t>
            </a:r>
            <a:r>
              <a:rPr lang="vi-VN" b="1" dirty="0"/>
              <a:t> </a:t>
            </a:r>
            <a:r>
              <a:rPr lang="vi-VN" b="1" dirty="0" err="1"/>
              <a:t>cùng</a:t>
            </a:r>
            <a:r>
              <a:rPr lang="vi-VN" b="1" dirty="0"/>
              <a:t> </a:t>
            </a:r>
            <a:r>
              <a:rPr lang="vi-VN" b="1" dirty="0" err="1"/>
              <a:t>tồn</a:t>
            </a:r>
            <a:r>
              <a:rPr lang="vi-VN" b="1" dirty="0"/>
              <a:t> </a:t>
            </a:r>
            <a:r>
              <a:rPr lang="vi-VN" b="1" dirty="0" err="1"/>
              <a:t>tại</a:t>
            </a:r>
            <a:r>
              <a:rPr lang="vi-VN" b="1" dirty="0"/>
              <a:t> </a:t>
            </a:r>
            <a:r>
              <a:rPr lang="vi-VN" b="1" dirty="0" err="1"/>
              <a:t>của</a:t>
            </a:r>
            <a:r>
              <a:rPr lang="vi-VN" b="1" dirty="0"/>
              <a:t> </a:t>
            </a:r>
            <a:r>
              <a:rPr lang="vi-VN" b="1" dirty="0" err="1"/>
              <a:t>nhiều</a:t>
            </a:r>
            <a:r>
              <a:rPr lang="vi-VN" b="1" dirty="0"/>
              <a:t> </a:t>
            </a:r>
            <a:r>
              <a:rPr lang="vi-VN" b="1" dirty="0" err="1"/>
              <a:t>nền</a:t>
            </a:r>
            <a:r>
              <a:rPr lang="vi-VN" b="1" dirty="0"/>
              <a:t> văn </a:t>
            </a:r>
            <a:r>
              <a:rPr lang="vi-VN" b="1" dirty="0" err="1"/>
              <a:t>hóa</a:t>
            </a:r>
            <a:r>
              <a:rPr lang="vi-VN" b="1" dirty="0"/>
              <a:t>, </a:t>
            </a:r>
            <a:r>
              <a:rPr lang="vi-VN" b="1" dirty="0" err="1"/>
              <a:t>dạng</a:t>
            </a:r>
            <a:r>
              <a:rPr lang="vi-VN" b="1" dirty="0"/>
              <a:t> </a:t>
            </a:r>
            <a:r>
              <a:rPr lang="vi-VN" b="1" dirty="0" err="1"/>
              <a:t>thức</a:t>
            </a:r>
            <a:r>
              <a:rPr lang="vi-VN" b="1" dirty="0"/>
              <a:t> văn </a:t>
            </a:r>
            <a:r>
              <a:rPr lang="vi-VN" b="1" dirty="0" err="1"/>
              <a:t>hóa</a:t>
            </a:r>
            <a:r>
              <a:rPr lang="vi-VN" b="1" dirty="0"/>
              <a:t> </a:t>
            </a:r>
            <a:r>
              <a:rPr lang="vi-VN" b="1" dirty="0" err="1"/>
              <a:t>và</a:t>
            </a:r>
            <a:r>
              <a:rPr lang="vi-VN" b="1" dirty="0"/>
              <a:t> </a:t>
            </a:r>
            <a:r>
              <a:rPr lang="vi-VN" b="1" dirty="0" err="1"/>
              <a:t>cách</a:t>
            </a:r>
            <a:r>
              <a:rPr lang="vi-VN" b="1" dirty="0"/>
              <a:t> </a:t>
            </a:r>
            <a:r>
              <a:rPr lang="vi-VN" b="1" dirty="0" err="1"/>
              <a:t>biểu</a:t>
            </a:r>
            <a:r>
              <a:rPr lang="vi-VN" b="1" dirty="0"/>
              <a:t> </a:t>
            </a:r>
            <a:r>
              <a:rPr lang="vi-VN" b="1" dirty="0" err="1"/>
              <a:t>đạt</a:t>
            </a:r>
            <a:r>
              <a:rPr lang="vi-VN" b="1" dirty="0"/>
              <a:t> văn </a:t>
            </a:r>
            <a:r>
              <a:rPr lang="vi-VN" b="1" dirty="0" err="1"/>
              <a:t>hóa</a:t>
            </a:r>
            <a:r>
              <a:rPr lang="vi-VN" b="1" dirty="0"/>
              <a:t>,… </a:t>
            </a:r>
            <a:r>
              <a:rPr lang="vi-VN" b="1" dirty="0" err="1"/>
              <a:t>Mỗi</a:t>
            </a:r>
            <a:r>
              <a:rPr lang="vi-VN" b="1" dirty="0"/>
              <a:t> </a:t>
            </a:r>
            <a:r>
              <a:rPr lang="vi-VN" b="1" dirty="0" err="1"/>
              <a:t>nền</a:t>
            </a:r>
            <a:r>
              <a:rPr lang="vi-VN" b="1" dirty="0"/>
              <a:t> văn </a:t>
            </a:r>
            <a:r>
              <a:rPr lang="vi-VN" b="1" dirty="0" err="1"/>
              <a:t>hóa</a:t>
            </a:r>
            <a:r>
              <a:rPr lang="vi-VN" b="1" dirty="0"/>
              <a:t> </a:t>
            </a:r>
            <a:r>
              <a:rPr lang="vi-VN" b="1" dirty="0" err="1"/>
              <a:t>ấy</a:t>
            </a:r>
            <a:r>
              <a:rPr lang="vi-VN" b="1" dirty="0"/>
              <a:t> </a:t>
            </a:r>
            <a:r>
              <a:rPr lang="vi-VN" b="1" dirty="0" err="1"/>
              <a:t>lại</a:t>
            </a:r>
            <a:r>
              <a:rPr lang="vi-VN" b="1" dirty="0"/>
              <a:t> </a:t>
            </a:r>
            <a:r>
              <a:rPr lang="vi-VN" b="1" dirty="0" err="1"/>
              <a:t>có</a:t>
            </a:r>
            <a:r>
              <a:rPr lang="vi-VN" b="1" dirty="0"/>
              <a:t> </a:t>
            </a:r>
            <a:r>
              <a:rPr lang="vi-VN" b="1" dirty="0" err="1"/>
              <a:t>những</a:t>
            </a:r>
            <a:r>
              <a:rPr lang="vi-VN" b="1" dirty="0"/>
              <a:t> </a:t>
            </a:r>
            <a:r>
              <a:rPr lang="vi-VN" b="1" dirty="0" err="1"/>
              <a:t>nét</a:t>
            </a:r>
            <a:r>
              <a:rPr lang="vi-VN" b="1" dirty="0"/>
              <a:t> </a:t>
            </a:r>
            <a:r>
              <a:rPr lang="vi-VN" b="1" dirty="0" err="1"/>
              <a:t>đặc</a:t>
            </a:r>
            <a:r>
              <a:rPr lang="vi-VN" b="1" dirty="0"/>
              <a:t> trưng, </a:t>
            </a:r>
            <a:r>
              <a:rPr lang="vi-VN" b="1" dirty="0" err="1"/>
              <a:t>nét</a:t>
            </a:r>
            <a:r>
              <a:rPr lang="vi-VN" b="1" dirty="0"/>
              <a:t> </a:t>
            </a:r>
            <a:r>
              <a:rPr lang="vi-VN" b="1" dirty="0" err="1"/>
              <a:t>đẹp</a:t>
            </a:r>
            <a:r>
              <a:rPr lang="vi-VN" b="1" dirty="0"/>
              <a:t> riêng </a:t>
            </a:r>
            <a:r>
              <a:rPr lang="vi-VN" b="1" dirty="0" err="1"/>
              <a:t>đáng</a:t>
            </a:r>
            <a:r>
              <a:rPr lang="vi-VN" b="1" dirty="0"/>
              <a:t> </a:t>
            </a:r>
            <a:r>
              <a:rPr lang="vi-VN" b="1" dirty="0" err="1"/>
              <a:t>để</a:t>
            </a:r>
            <a:r>
              <a:rPr lang="vi-VN" b="1" dirty="0"/>
              <a:t> </a:t>
            </a:r>
            <a:r>
              <a:rPr lang="vi-VN" b="1" dirty="0" err="1"/>
              <a:t>chúng</a:t>
            </a:r>
            <a:r>
              <a:rPr lang="vi-VN" b="1" dirty="0"/>
              <a:t> ta </a:t>
            </a:r>
            <a:r>
              <a:rPr lang="vi-VN" b="1" dirty="0" err="1"/>
              <a:t>tiếp</a:t>
            </a:r>
            <a:r>
              <a:rPr lang="vi-VN" b="1" dirty="0"/>
              <a:t> thu, </a:t>
            </a:r>
            <a:r>
              <a:rPr lang="vi-VN" b="1" dirty="0" err="1"/>
              <a:t>học</a:t>
            </a:r>
            <a:r>
              <a:rPr lang="vi-VN" b="1" dirty="0"/>
              <a:t> </a:t>
            </a:r>
            <a:r>
              <a:rPr lang="vi-VN" b="1" dirty="0" err="1"/>
              <a:t>hỏi</a:t>
            </a:r>
            <a:r>
              <a:rPr lang="vi-VN" b="1" dirty="0"/>
              <a:t>.</a:t>
            </a:r>
            <a:endParaRPr lang="en-US" sz="1600" b="1" dirty="0">
              <a:effectLst/>
              <a:latin typeface="+mj-lt"/>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DE8D46-C428-4FB2-AA4F-C37931F4334E}"/>
              </a:ext>
            </a:extLst>
          </p:cNvPr>
          <p:cNvSpPr txBox="1"/>
          <p:nvPr/>
        </p:nvSpPr>
        <p:spPr>
          <a:xfrm>
            <a:off x="792633" y="2884831"/>
            <a:ext cx="7706474" cy="1261114"/>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b="1" dirty="0">
                <a:latin typeface="+mj-lt"/>
                <a:ea typeface="Arial" panose="020B0604020202020204" pitchFamily="34" charset="0"/>
                <a:cs typeface="Arial" panose="020B0604020202020204" pitchFamily="34" charset="0"/>
              </a:rPr>
              <a:t>d</a:t>
            </a:r>
            <a:r>
              <a:rPr lang="en-US" sz="1600" b="1" dirty="0">
                <a:effectLst/>
                <a:latin typeface="+mj-lt"/>
                <a:ea typeface="Arial" panose="020B0604020202020204" pitchFamily="34" charset="0"/>
                <a:cs typeface="Arial" panose="020B0604020202020204" pitchFamily="34" charset="0"/>
              </a:rPr>
              <a:t>) </a:t>
            </a:r>
            <a:r>
              <a:rPr lang="vi-VN" b="1" dirty="0"/>
              <a:t>Không </a:t>
            </a:r>
            <a:r>
              <a:rPr lang="vi-VN" b="1" dirty="0" err="1"/>
              <a:t>đồng</a:t>
            </a:r>
            <a:r>
              <a:rPr lang="vi-VN" b="1" dirty="0"/>
              <a:t> </a:t>
            </a:r>
            <a:r>
              <a:rPr lang="vi-VN" b="1" dirty="0" err="1"/>
              <a:t>tình</a:t>
            </a:r>
            <a:r>
              <a:rPr lang="vi-VN" b="1" dirty="0"/>
              <a:t>. </a:t>
            </a:r>
            <a:r>
              <a:rPr lang="vi-VN" b="1" dirty="0" err="1"/>
              <a:t>Vì</a:t>
            </a:r>
            <a:r>
              <a:rPr lang="vi-VN" b="1" dirty="0"/>
              <a:t>: </a:t>
            </a:r>
            <a:r>
              <a:rPr lang="vi-VN" b="1" dirty="0" err="1"/>
              <a:t>việc</a:t>
            </a:r>
            <a:r>
              <a:rPr lang="vi-VN" b="1" dirty="0"/>
              <a:t> </a:t>
            </a:r>
            <a:r>
              <a:rPr lang="vi-VN" b="1" dirty="0" err="1"/>
              <a:t>sử</a:t>
            </a:r>
            <a:r>
              <a:rPr lang="vi-VN" b="1" dirty="0"/>
              <a:t> </a:t>
            </a:r>
            <a:r>
              <a:rPr lang="vi-VN" b="1" dirty="0" err="1"/>
              <a:t>dụng</a:t>
            </a:r>
            <a:r>
              <a:rPr lang="vi-VN" b="1" dirty="0"/>
              <a:t> pha </a:t>
            </a:r>
            <a:r>
              <a:rPr lang="vi-VN" b="1" dirty="0" err="1"/>
              <a:t>trộn</a:t>
            </a:r>
            <a:r>
              <a:rPr lang="vi-VN" b="1" dirty="0"/>
              <a:t>, </a:t>
            </a:r>
            <a:r>
              <a:rPr lang="vi-VN" b="1" dirty="0" err="1"/>
              <a:t>lạm</a:t>
            </a:r>
            <a:r>
              <a:rPr lang="vi-VN" b="1" dirty="0"/>
              <a:t> </a:t>
            </a:r>
            <a:r>
              <a:rPr lang="vi-VN" b="1" dirty="0" err="1"/>
              <a:t>dụng</a:t>
            </a:r>
            <a:r>
              <a:rPr lang="vi-VN" b="1" dirty="0"/>
              <a:t> </a:t>
            </a:r>
            <a:r>
              <a:rPr lang="vi-VN" b="1" dirty="0" err="1"/>
              <a:t>nhiều</a:t>
            </a:r>
            <a:r>
              <a:rPr lang="vi-VN" b="1" dirty="0"/>
              <a:t> ngôn </a:t>
            </a:r>
            <a:r>
              <a:rPr lang="vi-VN" b="1" dirty="0" err="1"/>
              <a:t>ngữ</a:t>
            </a:r>
            <a:r>
              <a:rPr lang="vi-VN" b="1" dirty="0"/>
              <a:t> khi giao </a:t>
            </a:r>
            <a:r>
              <a:rPr lang="vi-VN" b="1" dirty="0" err="1"/>
              <a:t>tiếp</a:t>
            </a:r>
            <a:r>
              <a:rPr lang="vi-VN" b="1" dirty="0"/>
              <a:t> </a:t>
            </a:r>
            <a:r>
              <a:rPr lang="vi-VN" b="1" dirty="0" err="1"/>
              <a:t>sẽ</a:t>
            </a:r>
            <a:r>
              <a:rPr lang="vi-VN" b="1" dirty="0"/>
              <a:t> </a:t>
            </a:r>
            <a:r>
              <a:rPr lang="vi-VN" b="1" dirty="0" err="1"/>
              <a:t>làm</a:t>
            </a:r>
            <a:r>
              <a:rPr lang="vi-VN" b="1" dirty="0"/>
              <a:t> </a:t>
            </a:r>
            <a:r>
              <a:rPr lang="vi-VN" b="1" dirty="0" err="1"/>
              <a:t>mất</a:t>
            </a:r>
            <a:r>
              <a:rPr lang="vi-VN" b="1" dirty="0"/>
              <a:t> đi </a:t>
            </a:r>
            <a:r>
              <a:rPr lang="vi-VN" b="1" dirty="0" err="1"/>
              <a:t>nét</a:t>
            </a:r>
            <a:r>
              <a:rPr lang="vi-VN" b="1" dirty="0"/>
              <a:t> </a:t>
            </a:r>
            <a:r>
              <a:rPr lang="vi-VN" b="1" dirty="0" err="1"/>
              <a:t>đẹp</a:t>
            </a:r>
            <a:r>
              <a:rPr lang="vi-VN" b="1" dirty="0"/>
              <a:t>, </a:t>
            </a:r>
            <a:r>
              <a:rPr lang="vi-VN" b="1" dirty="0" err="1"/>
              <a:t>sự</a:t>
            </a:r>
            <a:r>
              <a:rPr lang="vi-VN" b="1" dirty="0"/>
              <a:t> trong </a:t>
            </a:r>
            <a:r>
              <a:rPr lang="vi-VN" b="1" dirty="0" err="1"/>
              <a:t>sáng</a:t>
            </a:r>
            <a:r>
              <a:rPr lang="vi-VN" b="1" dirty="0"/>
              <a:t> </a:t>
            </a:r>
            <a:r>
              <a:rPr lang="vi-VN" b="1" dirty="0" err="1"/>
              <a:t>của</a:t>
            </a:r>
            <a:r>
              <a:rPr lang="vi-VN" b="1" dirty="0"/>
              <a:t> ngôn </a:t>
            </a:r>
            <a:r>
              <a:rPr lang="vi-VN" b="1" dirty="0" err="1"/>
              <a:t>ngữ</a:t>
            </a:r>
            <a:r>
              <a:rPr lang="vi-VN" b="1" dirty="0"/>
              <a:t>; </a:t>
            </a:r>
            <a:r>
              <a:rPr lang="vi-VN" b="1" dirty="0" err="1"/>
              <a:t>đồng</a:t>
            </a:r>
            <a:r>
              <a:rPr lang="vi-VN" b="1" dirty="0"/>
              <a:t> </a:t>
            </a:r>
            <a:r>
              <a:rPr lang="vi-VN" b="1" dirty="0" err="1"/>
              <a:t>thời</a:t>
            </a:r>
            <a:r>
              <a:rPr lang="vi-VN" b="1" dirty="0"/>
              <a:t>, </a:t>
            </a:r>
            <a:r>
              <a:rPr lang="vi-VN" b="1" dirty="0" err="1"/>
              <a:t>cũng</a:t>
            </a:r>
            <a:r>
              <a:rPr lang="vi-VN" b="1" dirty="0"/>
              <a:t> </a:t>
            </a:r>
            <a:r>
              <a:rPr lang="vi-VN" b="1" dirty="0" err="1"/>
              <a:t>thể</a:t>
            </a:r>
            <a:r>
              <a:rPr lang="vi-VN" b="1" dirty="0"/>
              <a:t> </a:t>
            </a:r>
            <a:r>
              <a:rPr lang="vi-VN" b="1" dirty="0" err="1"/>
              <a:t>hiện</a:t>
            </a:r>
            <a:r>
              <a:rPr lang="vi-VN" b="1" dirty="0"/>
              <a:t> </a:t>
            </a:r>
            <a:r>
              <a:rPr lang="vi-VN" b="1" dirty="0" err="1"/>
              <a:t>thái</a:t>
            </a:r>
            <a:r>
              <a:rPr lang="vi-VN" b="1" dirty="0"/>
              <a:t> </a:t>
            </a:r>
            <a:r>
              <a:rPr lang="vi-VN" b="1" dirty="0" err="1"/>
              <a:t>độ</a:t>
            </a:r>
            <a:r>
              <a:rPr lang="vi-VN" b="1" dirty="0"/>
              <a:t> </a:t>
            </a:r>
            <a:r>
              <a:rPr lang="vi-VN" b="1" dirty="0" err="1"/>
              <a:t>thiếu</a:t>
            </a:r>
            <a:r>
              <a:rPr lang="vi-VN" b="1" dirty="0"/>
              <a:t> tôn </a:t>
            </a:r>
            <a:r>
              <a:rPr lang="vi-VN" b="1" dirty="0" err="1"/>
              <a:t>trọng</a:t>
            </a:r>
            <a:r>
              <a:rPr lang="vi-VN" b="1" dirty="0"/>
              <a:t> </a:t>
            </a:r>
            <a:r>
              <a:rPr lang="vi-VN" b="1" dirty="0" err="1"/>
              <a:t>đối</a:t>
            </a:r>
            <a:r>
              <a:rPr lang="vi-VN" b="1" dirty="0"/>
              <a:t> </a:t>
            </a:r>
            <a:r>
              <a:rPr lang="vi-VN" b="1" dirty="0" err="1"/>
              <a:t>với</a:t>
            </a:r>
            <a:r>
              <a:rPr lang="vi-VN" b="1" dirty="0"/>
              <a:t> ngôn </a:t>
            </a:r>
            <a:r>
              <a:rPr lang="vi-VN" b="1" dirty="0" err="1"/>
              <a:t>ngữ</a:t>
            </a:r>
            <a:r>
              <a:rPr lang="vi-VN" b="1" dirty="0"/>
              <a:t> </a:t>
            </a:r>
            <a:r>
              <a:rPr lang="vi-VN" b="1" dirty="0" err="1"/>
              <a:t>bản</a:t>
            </a:r>
            <a:r>
              <a:rPr lang="vi-VN" b="1" dirty="0"/>
              <a:t> </a:t>
            </a:r>
            <a:r>
              <a:rPr lang="vi-VN" b="1" dirty="0" err="1"/>
              <a:t>địa</a:t>
            </a:r>
            <a:r>
              <a:rPr lang="vi-VN" b="1" dirty="0"/>
              <a:t>. </a:t>
            </a:r>
            <a:r>
              <a:rPr lang="vi-VN" b="1" dirty="0" err="1"/>
              <a:t>Nhận</a:t>
            </a:r>
            <a:r>
              <a:rPr lang="vi-VN" b="1" dirty="0"/>
              <a:t> </a:t>
            </a:r>
            <a:r>
              <a:rPr lang="vi-VN" b="1" dirty="0" err="1"/>
              <a:t>xét</a:t>
            </a:r>
            <a:r>
              <a:rPr lang="vi-VN" b="1" dirty="0"/>
              <a:t>: </a:t>
            </a:r>
            <a:r>
              <a:rPr lang="vi-VN" b="1" dirty="0" err="1"/>
              <a:t>việc</a:t>
            </a:r>
            <a:r>
              <a:rPr lang="vi-VN" b="1" dirty="0"/>
              <a:t> </a:t>
            </a:r>
            <a:r>
              <a:rPr lang="vi-VN" b="1" dirty="0" err="1"/>
              <a:t>làm</a:t>
            </a:r>
            <a:r>
              <a:rPr lang="vi-VN" b="1" dirty="0"/>
              <a:t> </a:t>
            </a:r>
            <a:r>
              <a:rPr lang="vi-VN" b="1" dirty="0" err="1"/>
              <a:t>của</a:t>
            </a:r>
            <a:r>
              <a:rPr lang="vi-VN" b="1" dirty="0"/>
              <a:t> hai </a:t>
            </a:r>
            <a:r>
              <a:rPr lang="vi-VN" b="1" dirty="0" err="1"/>
              <a:t>bạn</a:t>
            </a:r>
            <a:r>
              <a:rPr lang="vi-VN" b="1" dirty="0"/>
              <a:t> Y </a:t>
            </a:r>
            <a:r>
              <a:rPr lang="vi-VN" b="1" dirty="0" err="1"/>
              <a:t>và</a:t>
            </a:r>
            <a:r>
              <a:rPr lang="vi-VN" b="1" dirty="0"/>
              <a:t> K trong </a:t>
            </a:r>
            <a:r>
              <a:rPr lang="vi-VN" b="1" dirty="0" err="1"/>
              <a:t>trường</a:t>
            </a:r>
            <a:r>
              <a:rPr lang="vi-VN" b="1" dirty="0"/>
              <a:t> </a:t>
            </a:r>
            <a:r>
              <a:rPr lang="vi-VN" b="1" dirty="0" err="1"/>
              <a:t>hợp</a:t>
            </a:r>
            <a:r>
              <a:rPr lang="vi-VN" b="1" dirty="0"/>
              <a:t> trên </a:t>
            </a:r>
            <a:r>
              <a:rPr lang="vi-VN" b="1" dirty="0" err="1"/>
              <a:t>đã</a:t>
            </a:r>
            <a:r>
              <a:rPr lang="vi-VN" b="1" dirty="0"/>
              <a:t> cho </a:t>
            </a:r>
            <a:r>
              <a:rPr lang="vi-VN" b="1" dirty="0" err="1"/>
              <a:t>thấy</a:t>
            </a:r>
            <a:r>
              <a:rPr lang="vi-VN" b="1" dirty="0"/>
              <a:t>: hai </a:t>
            </a:r>
            <a:r>
              <a:rPr lang="vi-VN" b="1" dirty="0" err="1"/>
              <a:t>bạn</a:t>
            </a:r>
            <a:r>
              <a:rPr lang="vi-VN" b="1" dirty="0"/>
              <a:t> </a:t>
            </a:r>
            <a:r>
              <a:rPr lang="vi-VN" b="1" dirty="0" err="1"/>
              <a:t>có</a:t>
            </a:r>
            <a:r>
              <a:rPr lang="vi-VN" b="1" dirty="0"/>
              <a:t> tinh </a:t>
            </a:r>
            <a:r>
              <a:rPr lang="vi-VN" b="1" dirty="0" err="1"/>
              <a:t>thần</a:t>
            </a:r>
            <a:r>
              <a:rPr lang="vi-VN" b="1" dirty="0"/>
              <a:t> ham </a:t>
            </a:r>
            <a:r>
              <a:rPr lang="vi-VN" b="1" dirty="0" err="1"/>
              <a:t>học</a:t>
            </a:r>
            <a:r>
              <a:rPr lang="vi-VN" b="1" dirty="0"/>
              <a:t> </a:t>
            </a:r>
            <a:r>
              <a:rPr lang="vi-VN" b="1" dirty="0" err="1"/>
              <a:t>hỏi</a:t>
            </a:r>
            <a:r>
              <a:rPr lang="vi-VN" b="1" dirty="0"/>
              <a:t> </a:t>
            </a:r>
            <a:r>
              <a:rPr lang="vi-VN" b="1" dirty="0" err="1"/>
              <a:t>và</a:t>
            </a:r>
            <a:r>
              <a:rPr lang="vi-VN" b="1" dirty="0"/>
              <a:t> </a:t>
            </a:r>
            <a:r>
              <a:rPr lang="vi-VN" b="1" dirty="0" err="1"/>
              <a:t>có</a:t>
            </a:r>
            <a:r>
              <a:rPr lang="vi-VN" b="1" dirty="0"/>
              <a:t> </a:t>
            </a:r>
            <a:r>
              <a:rPr lang="vi-VN" b="1" dirty="0" err="1"/>
              <a:t>thái</a:t>
            </a:r>
            <a:r>
              <a:rPr lang="vi-VN" b="1" dirty="0"/>
              <a:t> </a:t>
            </a:r>
            <a:r>
              <a:rPr lang="vi-VN" b="1" dirty="0" err="1"/>
              <a:t>độ</a:t>
            </a:r>
            <a:r>
              <a:rPr lang="vi-VN" b="1" dirty="0"/>
              <a:t> tôn </a:t>
            </a:r>
            <a:r>
              <a:rPr lang="vi-VN" b="1" dirty="0" err="1"/>
              <a:t>trọng</a:t>
            </a:r>
            <a:r>
              <a:rPr lang="vi-VN" b="1" dirty="0"/>
              <a:t> </a:t>
            </a:r>
            <a:r>
              <a:rPr lang="vi-VN" b="1" dirty="0" err="1"/>
              <a:t>sự</a:t>
            </a:r>
            <a:r>
              <a:rPr lang="vi-VN" b="1" dirty="0"/>
              <a:t> đa </a:t>
            </a:r>
            <a:r>
              <a:rPr lang="vi-VN" b="1" dirty="0" err="1"/>
              <a:t>dạng</a:t>
            </a:r>
            <a:r>
              <a:rPr lang="vi-VN" b="1" dirty="0"/>
              <a:t> </a:t>
            </a:r>
            <a:r>
              <a:rPr lang="vi-VN" b="1" dirty="0" err="1"/>
              <a:t>các</a:t>
            </a:r>
            <a:r>
              <a:rPr lang="vi-VN" b="1" dirty="0"/>
              <a:t> dân </a:t>
            </a:r>
            <a:r>
              <a:rPr lang="vi-VN" b="1" dirty="0" err="1"/>
              <a:t>tộc</a:t>
            </a:r>
            <a:r>
              <a:rPr lang="vi-VN" b="1" dirty="0"/>
              <a:t> </a:t>
            </a:r>
            <a:r>
              <a:rPr lang="vi-VN" b="1" dirty="0" err="1"/>
              <a:t>và</a:t>
            </a:r>
            <a:r>
              <a:rPr lang="vi-VN" b="1" dirty="0"/>
              <a:t> </a:t>
            </a:r>
            <a:r>
              <a:rPr lang="vi-VN" b="1" dirty="0" err="1"/>
              <a:t>các</a:t>
            </a:r>
            <a:r>
              <a:rPr lang="vi-VN" b="1" dirty="0"/>
              <a:t> </a:t>
            </a:r>
            <a:r>
              <a:rPr lang="vi-VN" b="1" dirty="0" err="1"/>
              <a:t>nền</a:t>
            </a:r>
            <a:r>
              <a:rPr lang="vi-VN" b="1" dirty="0"/>
              <a:t> văn </a:t>
            </a:r>
            <a:r>
              <a:rPr lang="vi-VN" b="1" dirty="0" err="1"/>
              <a:t>hóa</a:t>
            </a:r>
            <a:r>
              <a:rPr lang="vi-VN" b="1" dirty="0"/>
              <a:t> trên </a:t>
            </a:r>
            <a:r>
              <a:rPr lang="vi-VN" b="1" dirty="0" err="1"/>
              <a:t>thế</a:t>
            </a:r>
            <a:r>
              <a:rPr lang="vi-VN" b="1" dirty="0"/>
              <a:t> </a:t>
            </a:r>
            <a:r>
              <a:rPr lang="vi-VN" b="1" dirty="0" err="1"/>
              <a:t>giới</a:t>
            </a:r>
            <a:r>
              <a:rPr lang="vi-VN" b="1" dirty="0"/>
              <a:t>.</a:t>
            </a:r>
            <a:endParaRPr lang="en-US" sz="1600" b="1" dirty="0">
              <a:effectLst/>
              <a:latin typeface="+mj-lt"/>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E4FFD89-450D-4BA4-853E-F9CC421F96F2}"/>
              </a:ext>
            </a:extLst>
          </p:cNvPr>
          <p:cNvSpPr txBox="1"/>
          <p:nvPr/>
        </p:nvSpPr>
        <p:spPr>
          <a:xfrm>
            <a:off x="792633" y="4145945"/>
            <a:ext cx="7706474" cy="80009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b="1" dirty="0">
                <a:latin typeface="+mj-lt"/>
                <a:ea typeface="Arial" panose="020B0604020202020204" pitchFamily="34" charset="0"/>
                <a:cs typeface="Arial" panose="020B0604020202020204" pitchFamily="34" charset="0"/>
              </a:rPr>
              <a:t>e</a:t>
            </a:r>
            <a:r>
              <a:rPr lang="en-US" sz="1600" b="1" dirty="0">
                <a:effectLst/>
                <a:latin typeface="+mj-lt"/>
                <a:ea typeface="Arial" panose="020B0604020202020204" pitchFamily="34" charset="0"/>
                <a:cs typeface="Arial" panose="020B0604020202020204" pitchFamily="34" charset="0"/>
              </a:rPr>
              <a:t>)</a:t>
            </a:r>
            <a:r>
              <a:rPr lang="vi-VN" b="1" dirty="0"/>
              <a:t> </a:t>
            </a:r>
            <a:r>
              <a:rPr lang="vi-VN" b="1" dirty="0" err="1"/>
              <a:t>Đồng</a:t>
            </a:r>
            <a:r>
              <a:rPr lang="vi-VN" b="1" dirty="0"/>
              <a:t> </a:t>
            </a:r>
            <a:r>
              <a:rPr lang="vi-VN" b="1" dirty="0" err="1"/>
              <a:t>tình</a:t>
            </a:r>
            <a:r>
              <a:rPr lang="vi-VN" b="1" dirty="0"/>
              <a:t>. </a:t>
            </a:r>
            <a:r>
              <a:rPr lang="vi-VN" b="1" dirty="0" err="1"/>
              <a:t>Một</a:t>
            </a:r>
            <a:r>
              <a:rPr lang="vi-VN" b="1" dirty="0"/>
              <a:t> trong </a:t>
            </a:r>
            <a:r>
              <a:rPr lang="vi-VN" b="1" dirty="0" err="1"/>
              <a:t>những</a:t>
            </a:r>
            <a:r>
              <a:rPr lang="vi-VN" b="1" dirty="0"/>
              <a:t> </a:t>
            </a:r>
            <a:r>
              <a:rPr lang="vi-VN" b="1" dirty="0" err="1"/>
              <a:t>việc</a:t>
            </a:r>
            <a:r>
              <a:rPr lang="vi-VN" b="1" dirty="0"/>
              <a:t> </a:t>
            </a:r>
            <a:r>
              <a:rPr lang="vi-VN" b="1" dirty="0" err="1"/>
              <a:t>làm</a:t>
            </a:r>
            <a:r>
              <a:rPr lang="vi-VN" b="1" dirty="0"/>
              <a:t> </a:t>
            </a:r>
            <a:r>
              <a:rPr lang="vi-VN" b="1" dirty="0" err="1"/>
              <a:t>để</a:t>
            </a:r>
            <a:r>
              <a:rPr lang="vi-VN" b="1" dirty="0"/>
              <a:t> </a:t>
            </a:r>
            <a:r>
              <a:rPr lang="vi-VN" b="1" dirty="0" err="1"/>
              <a:t>chống</a:t>
            </a:r>
            <a:r>
              <a:rPr lang="vi-VN" b="1" dirty="0"/>
              <a:t> </a:t>
            </a:r>
            <a:r>
              <a:rPr lang="vi-VN" b="1" dirty="0" err="1"/>
              <a:t>lại</a:t>
            </a:r>
            <a:r>
              <a:rPr lang="vi-VN" b="1" dirty="0"/>
              <a:t> phân </a:t>
            </a:r>
            <a:r>
              <a:rPr lang="vi-VN" b="1" dirty="0" err="1"/>
              <a:t>biệt</a:t>
            </a:r>
            <a:r>
              <a:rPr lang="vi-VN" b="1" dirty="0"/>
              <a:t> </a:t>
            </a:r>
            <a:r>
              <a:rPr lang="vi-VN" b="1" dirty="0" err="1"/>
              <a:t>chủng</a:t>
            </a:r>
            <a:r>
              <a:rPr lang="vi-VN" b="1" dirty="0"/>
              <a:t> </a:t>
            </a:r>
            <a:r>
              <a:rPr lang="vi-VN" b="1" dirty="0" err="1"/>
              <a:t>tộc</a:t>
            </a:r>
            <a:r>
              <a:rPr lang="vi-VN" b="1" dirty="0"/>
              <a:t> </a:t>
            </a:r>
            <a:r>
              <a:rPr lang="vi-VN" b="1" dirty="0" err="1"/>
              <a:t>chính</a:t>
            </a:r>
            <a:r>
              <a:rPr lang="vi-VN" b="1" dirty="0"/>
              <a:t> </a:t>
            </a:r>
            <a:r>
              <a:rPr lang="vi-VN" b="1" dirty="0" err="1"/>
              <a:t>là</a:t>
            </a:r>
            <a:r>
              <a:rPr lang="vi-VN" b="1" dirty="0"/>
              <a:t>: </a:t>
            </a:r>
            <a:r>
              <a:rPr lang="vi-VN" b="1" dirty="0" err="1"/>
              <a:t>sự</a:t>
            </a:r>
            <a:r>
              <a:rPr lang="vi-VN" b="1" dirty="0"/>
              <a:t> </a:t>
            </a:r>
            <a:r>
              <a:rPr lang="vi-VN" b="1" dirty="0" err="1"/>
              <a:t>đoàn</a:t>
            </a:r>
            <a:r>
              <a:rPr lang="vi-VN" b="1" dirty="0"/>
              <a:t> </a:t>
            </a:r>
            <a:r>
              <a:rPr lang="vi-VN" b="1" dirty="0" err="1"/>
              <a:t>kết</a:t>
            </a:r>
            <a:r>
              <a:rPr lang="vi-VN" b="1" dirty="0"/>
              <a:t>, tôn </a:t>
            </a:r>
            <a:r>
              <a:rPr lang="vi-VN" b="1" dirty="0" err="1"/>
              <a:t>trọng</a:t>
            </a:r>
            <a:r>
              <a:rPr lang="vi-VN" b="1" dirty="0"/>
              <a:t> </a:t>
            </a:r>
            <a:r>
              <a:rPr lang="vi-VN" b="1" dirty="0" err="1"/>
              <a:t>sự</a:t>
            </a:r>
            <a:r>
              <a:rPr lang="vi-VN" b="1" dirty="0"/>
              <a:t> đa </a:t>
            </a:r>
            <a:r>
              <a:rPr lang="vi-VN" b="1" dirty="0" err="1"/>
              <a:t>dạng</a:t>
            </a:r>
            <a:r>
              <a:rPr lang="vi-VN" b="1" dirty="0"/>
              <a:t> </a:t>
            </a:r>
            <a:r>
              <a:rPr lang="vi-VN" b="1" dirty="0" err="1"/>
              <a:t>của</a:t>
            </a:r>
            <a:r>
              <a:rPr lang="vi-VN" b="1" dirty="0"/>
              <a:t> </a:t>
            </a:r>
            <a:r>
              <a:rPr lang="vi-VN" b="1" dirty="0" err="1"/>
              <a:t>các</a:t>
            </a:r>
            <a:r>
              <a:rPr lang="vi-VN" b="1" dirty="0"/>
              <a:t> dân </a:t>
            </a:r>
            <a:r>
              <a:rPr lang="vi-VN" b="1" dirty="0" err="1"/>
              <a:t>tộc</a:t>
            </a:r>
            <a:r>
              <a:rPr lang="vi-VN" b="1" dirty="0"/>
              <a:t>,… </a:t>
            </a:r>
            <a:r>
              <a:rPr lang="vi-VN" b="1" dirty="0" err="1"/>
              <a:t>Ngoài</a:t>
            </a:r>
            <a:r>
              <a:rPr lang="vi-VN" b="1" dirty="0"/>
              <a:t> ra, </a:t>
            </a:r>
            <a:r>
              <a:rPr lang="vi-VN" b="1" dirty="0" err="1"/>
              <a:t>chúng</a:t>
            </a:r>
            <a:r>
              <a:rPr lang="vi-VN" b="1" dirty="0"/>
              <a:t> ta </a:t>
            </a:r>
            <a:r>
              <a:rPr lang="vi-VN" b="1" dirty="0" err="1"/>
              <a:t>cũng</a:t>
            </a:r>
            <a:r>
              <a:rPr lang="vi-VN" b="1" dirty="0"/>
              <a:t> </a:t>
            </a:r>
            <a:r>
              <a:rPr lang="vi-VN" b="1" dirty="0" err="1"/>
              <a:t>cần</a:t>
            </a:r>
            <a:r>
              <a:rPr lang="vi-VN" b="1" dirty="0"/>
              <a:t> tinh </a:t>
            </a:r>
            <a:r>
              <a:rPr lang="vi-VN" b="1" dirty="0" err="1"/>
              <a:t>thần</a:t>
            </a:r>
            <a:r>
              <a:rPr lang="vi-VN" b="1" dirty="0"/>
              <a:t> </a:t>
            </a:r>
            <a:r>
              <a:rPr lang="vi-VN" b="1" dirty="0" err="1"/>
              <a:t>dũng</a:t>
            </a:r>
            <a:r>
              <a:rPr lang="vi-VN" b="1" dirty="0"/>
              <a:t> </a:t>
            </a:r>
            <a:r>
              <a:rPr lang="vi-VN" b="1" dirty="0" err="1"/>
              <a:t>cảm</a:t>
            </a:r>
            <a:r>
              <a:rPr lang="vi-VN" b="1" dirty="0"/>
              <a:t>, </a:t>
            </a:r>
            <a:r>
              <a:rPr lang="vi-VN" b="1" dirty="0" err="1"/>
              <a:t>sự</a:t>
            </a:r>
            <a:r>
              <a:rPr lang="vi-VN" b="1" dirty="0"/>
              <a:t> bao dung </a:t>
            </a:r>
            <a:r>
              <a:rPr lang="vi-VN" b="1" dirty="0" err="1"/>
              <a:t>và</a:t>
            </a:r>
            <a:r>
              <a:rPr lang="vi-VN" b="1" dirty="0"/>
              <a:t> </a:t>
            </a:r>
            <a:r>
              <a:rPr lang="vi-VN" b="1" dirty="0" err="1"/>
              <a:t>lòng</a:t>
            </a:r>
            <a:r>
              <a:rPr lang="vi-VN" b="1" dirty="0"/>
              <a:t> yêu thương con </a:t>
            </a:r>
            <a:r>
              <a:rPr lang="vi-VN" b="1" dirty="0" err="1"/>
              <a:t>người</a:t>
            </a:r>
            <a:r>
              <a:rPr lang="vi-VN" b="1" dirty="0"/>
              <a:t>,…</a:t>
            </a:r>
            <a:endParaRPr lang="en-US" sz="1600" b="1"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3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5950B82-1266-25E5-3AFF-C7051343C9B7}"/>
              </a:ext>
            </a:extLst>
          </p:cNvPr>
          <p:cNvPicPr>
            <a:picLocks noChangeAspect="1"/>
          </p:cNvPicPr>
          <p:nvPr/>
        </p:nvPicPr>
        <p:blipFill>
          <a:blip r:embed="rId2"/>
          <a:stretch>
            <a:fillRect/>
          </a:stretch>
        </p:blipFill>
        <p:spPr>
          <a:xfrm>
            <a:off x="130564" y="996883"/>
            <a:ext cx="2124178" cy="2124178"/>
          </a:xfrm>
          <a:prstGeom prst="rect">
            <a:avLst/>
          </a:prstGeom>
        </p:spPr>
      </p:pic>
      <p:grpSp>
        <p:nvGrpSpPr>
          <p:cNvPr id="19" name="Google Shape;27277;p57">
            <a:extLst>
              <a:ext uri="{FF2B5EF4-FFF2-40B4-BE49-F238E27FC236}">
                <a16:creationId xmlns:a16="http://schemas.microsoft.com/office/drawing/2014/main" id="{00F30845-6463-D63E-86CB-AEDCD42B20E6}"/>
              </a:ext>
            </a:extLst>
          </p:cNvPr>
          <p:cNvGrpSpPr/>
          <p:nvPr/>
        </p:nvGrpSpPr>
        <p:grpSpPr>
          <a:xfrm rot="-10151587">
            <a:off x="6933437" y="3473107"/>
            <a:ext cx="2100668" cy="1631174"/>
            <a:chOff x="3717800" y="1358475"/>
            <a:chExt cx="1099900" cy="854075"/>
          </a:xfrm>
        </p:grpSpPr>
        <p:sp>
          <p:nvSpPr>
            <p:cNvPr id="20" name="Google Shape;27278;p57">
              <a:extLst>
                <a:ext uri="{FF2B5EF4-FFF2-40B4-BE49-F238E27FC236}">
                  <a16:creationId xmlns:a16="http://schemas.microsoft.com/office/drawing/2014/main" id="{815A05E1-7B56-B63E-1DBC-FBB7AADFF26B}"/>
                </a:ext>
              </a:extLst>
            </p:cNvPr>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a:extLst>
                <a:ext uri="{FF2B5EF4-FFF2-40B4-BE49-F238E27FC236}">
                  <a16:creationId xmlns:a16="http://schemas.microsoft.com/office/drawing/2014/main" id="{128926B3-C3C0-C038-0828-B841EB884D61}"/>
                </a:ext>
              </a:extLst>
            </p:cNvPr>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a:extLst>
                <a:ext uri="{FF2B5EF4-FFF2-40B4-BE49-F238E27FC236}">
                  <a16:creationId xmlns:a16="http://schemas.microsoft.com/office/drawing/2014/main" id="{6552892A-F975-0E71-D27C-DE12413CBC32}"/>
                </a:ext>
              </a:extLst>
            </p:cNvPr>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a:extLst>
                <a:ext uri="{FF2B5EF4-FFF2-40B4-BE49-F238E27FC236}">
                  <a16:creationId xmlns:a16="http://schemas.microsoft.com/office/drawing/2014/main" id="{A1E99BF1-9CCC-2845-DB97-49114B079E1C}"/>
                </a:ext>
              </a:extLst>
            </p:cNvPr>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a:extLst>
                <a:ext uri="{FF2B5EF4-FFF2-40B4-BE49-F238E27FC236}">
                  <a16:creationId xmlns:a16="http://schemas.microsoft.com/office/drawing/2014/main" id="{25E442F0-D1E4-CA48-027F-47B204B5F4B0}"/>
                </a:ext>
              </a:extLst>
            </p:cNvPr>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a:extLst>
                <a:ext uri="{FF2B5EF4-FFF2-40B4-BE49-F238E27FC236}">
                  <a16:creationId xmlns:a16="http://schemas.microsoft.com/office/drawing/2014/main" id="{C59D61E7-D0C9-D513-DA2F-88E73B5203B8}"/>
                </a:ext>
              </a:extLst>
            </p:cNvPr>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a:extLst>
                <a:ext uri="{FF2B5EF4-FFF2-40B4-BE49-F238E27FC236}">
                  <a16:creationId xmlns:a16="http://schemas.microsoft.com/office/drawing/2014/main" id="{FB4710B2-731A-9B18-9337-717AFB4784DE}"/>
                </a:ext>
              </a:extLst>
            </p:cNvPr>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a:extLst>
                <a:ext uri="{FF2B5EF4-FFF2-40B4-BE49-F238E27FC236}">
                  <a16:creationId xmlns:a16="http://schemas.microsoft.com/office/drawing/2014/main" id="{3454AE30-B43A-C640-F267-2594C23F58CC}"/>
                </a:ext>
              </a:extLst>
            </p:cNvPr>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a:extLst>
                <a:ext uri="{FF2B5EF4-FFF2-40B4-BE49-F238E27FC236}">
                  <a16:creationId xmlns:a16="http://schemas.microsoft.com/office/drawing/2014/main" id="{D6E0E5C4-08B9-AFAE-8BB9-E46DCA2012DE}"/>
                </a:ext>
              </a:extLst>
            </p:cNvPr>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a:extLst>
                <a:ext uri="{FF2B5EF4-FFF2-40B4-BE49-F238E27FC236}">
                  <a16:creationId xmlns:a16="http://schemas.microsoft.com/office/drawing/2014/main" id="{BD185B16-4602-BA9B-2212-116880790494}"/>
                </a:ext>
              </a:extLst>
            </p:cNvPr>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a:extLst>
                <a:ext uri="{FF2B5EF4-FFF2-40B4-BE49-F238E27FC236}">
                  <a16:creationId xmlns:a16="http://schemas.microsoft.com/office/drawing/2014/main" id="{96BE332C-A81E-A025-276C-AA41ED69DF63}"/>
                </a:ext>
              </a:extLst>
            </p:cNvPr>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a:extLst>
                <a:ext uri="{FF2B5EF4-FFF2-40B4-BE49-F238E27FC236}">
                  <a16:creationId xmlns:a16="http://schemas.microsoft.com/office/drawing/2014/main" id="{35618682-C3E8-436F-F976-37391429FB7E}"/>
                </a:ext>
              </a:extLst>
            </p:cNvPr>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a:extLst>
                <a:ext uri="{FF2B5EF4-FFF2-40B4-BE49-F238E27FC236}">
                  <a16:creationId xmlns:a16="http://schemas.microsoft.com/office/drawing/2014/main" id="{4E03BEC7-2556-45A9-C23A-54A312E01B04}"/>
                </a:ext>
              </a:extLst>
            </p:cNvPr>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a:extLst>
                <a:ext uri="{FF2B5EF4-FFF2-40B4-BE49-F238E27FC236}">
                  <a16:creationId xmlns:a16="http://schemas.microsoft.com/office/drawing/2014/main" id="{5EF57D9F-D36C-6871-D112-0EAC7CFA34C9}"/>
                </a:ext>
              </a:extLst>
            </p:cNvPr>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a:extLst>
                <a:ext uri="{FF2B5EF4-FFF2-40B4-BE49-F238E27FC236}">
                  <a16:creationId xmlns:a16="http://schemas.microsoft.com/office/drawing/2014/main" id="{B1C7D6A4-35B8-497A-5DAA-454AC94F52B9}"/>
                </a:ext>
              </a:extLst>
            </p:cNvPr>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a:extLst>
              <a:ext uri="{FF2B5EF4-FFF2-40B4-BE49-F238E27FC236}">
                <a16:creationId xmlns:a16="http://schemas.microsoft.com/office/drawing/2014/main" id="{5CA67F6E-9527-061E-A3A2-5B2BC5393A88}"/>
              </a:ext>
            </a:extLst>
          </p:cNvPr>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a:extLst>
              <a:ext uri="{FF2B5EF4-FFF2-40B4-BE49-F238E27FC236}">
                <a16:creationId xmlns:a16="http://schemas.microsoft.com/office/drawing/2014/main" id="{C1AA5943-EE14-375C-F486-5FF99FC2F0CB}"/>
              </a:ext>
            </a:extLst>
          </p:cNvPr>
          <p:cNvGrpSpPr/>
          <p:nvPr/>
        </p:nvGrpSpPr>
        <p:grpSpPr>
          <a:xfrm>
            <a:off x="1416625" y="4447567"/>
            <a:ext cx="223981" cy="274679"/>
            <a:chOff x="7314226" y="2364570"/>
            <a:chExt cx="170431" cy="208992"/>
          </a:xfrm>
        </p:grpSpPr>
        <p:sp>
          <p:nvSpPr>
            <p:cNvPr id="37" name="Google Shape;27295;p57">
              <a:extLst>
                <a:ext uri="{FF2B5EF4-FFF2-40B4-BE49-F238E27FC236}">
                  <a16:creationId xmlns:a16="http://schemas.microsoft.com/office/drawing/2014/main" id="{6082CE13-A3C1-EF43-482A-D9FBD5D25F85}"/>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a:extLst>
                <a:ext uri="{FF2B5EF4-FFF2-40B4-BE49-F238E27FC236}">
                  <a16:creationId xmlns:a16="http://schemas.microsoft.com/office/drawing/2014/main" id="{377840C5-515C-15AC-3A6C-CE605A5AD207}"/>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a:extLst>
                <a:ext uri="{FF2B5EF4-FFF2-40B4-BE49-F238E27FC236}">
                  <a16:creationId xmlns:a16="http://schemas.microsoft.com/office/drawing/2014/main" id="{D0A199C6-E9BF-B8D0-2B2E-CD8A64E251BB}"/>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a:extLst>
                <a:ext uri="{FF2B5EF4-FFF2-40B4-BE49-F238E27FC236}">
                  <a16:creationId xmlns:a16="http://schemas.microsoft.com/office/drawing/2014/main" id="{5351D4C0-CF9B-7EE7-C7EB-6FAA5F92BD91}"/>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a:extLst>
              <a:ext uri="{FF2B5EF4-FFF2-40B4-BE49-F238E27FC236}">
                <a16:creationId xmlns:a16="http://schemas.microsoft.com/office/drawing/2014/main" id="{E296C0C3-13A5-DF6B-337B-7EDF95F18664}"/>
              </a:ext>
            </a:extLst>
          </p:cNvPr>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41115D3F-5B75-21E5-74AF-D1272B99D21C}"/>
              </a:ext>
            </a:extLst>
          </p:cNvPr>
          <p:cNvSpPr txBox="1"/>
          <p:nvPr/>
        </p:nvSpPr>
        <p:spPr>
          <a:xfrm>
            <a:off x="2445336" y="1063446"/>
            <a:ext cx="6075395" cy="4204549"/>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vi-VN" sz="1500" b="1" dirty="0"/>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a:t>
            </a:r>
            <a:r>
              <a:rPr lang="vi-VN" sz="1500" b="1" dirty="0" err="1"/>
              <a:t>hoá</a:t>
            </a:r>
            <a:r>
              <a:rPr lang="vi-VN" sz="1500" b="1" dirty="0"/>
              <a:t>, cả hai rất ngạc nhiên khi phát hiện ra nhiều điều thú vị. Mỗi nền văn </a:t>
            </a:r>
            <a:r>
              <a:rPr lang="vi-VN" sz="1500" b="1" dirty="0" err="1"/>
              <a:t>hoá</a:t>
            </a:r>
            <a:r>
              <a:rPr lang="vi-VN" sz="1500" b="1" dirty="0"/>
              <a:t> đều</a:t>
            </a:r>
            <a:r>
              <a:rPr lang="en-US" sz="1500" b="1" dirty="0"/>
              <a:t> </a:t>
            </a:r>
            <a:r>
              <a:rPr lang="vi-VN" sz="1500" b="1" dirty="0"/>
              <a:t>gắn với những phong tục, tập quán,… khác nhau. Có khi, cùng một hành động, cử chỉ nhưng giữa các nền văn </a:t>
            </a:r>
            <a:r>
              <a:rPr lang="vi-VN" sz="1500" b="1" dirty="0" err="1"/>
              <a:t>hoá</a:t>
            </a:r>
            <a:r>
              <a:rPr lang="vi-VN" sz="1500" b="1" dirty="0"/>
              <a:t> này lại có ý nghĩa khác nhau. Càng tìm hiểu, bạn Y và bạn K càng say mê. Bạn Y nói với bạn K: "Mình ước mơ sau này sẽ được đi vòng quanh thế giới để trải nghiệm thật nhiều nền văn </a:t>
            </a:r>
            <a:r>
              <a:rPr lang="vi-VN" sz="1500" b="1" dirty="0" err="1"/>
              <a:t>hoá</a:t>
            </a:r>
            <a:r>
              <a:rPr lang="vi-VN" sz="1500" b="1" dirty="0"/>
              <a:t>". </a:t>
            </a:r>
            <a:endParaRPr lang="en-US" sz="1500" b="1" dirty="0"/>
          </a:p>
        </p:txBody>
      </p:sp>
      <p:sp>
        <p:nvSpPr>
          <p:cNvPr id="43" name="TextBox 105">
            <a:extLst>
              <a:ext uri="{FF2B5EF4-FFF2-40B4-BE49-F238E27FC236}">
                <a16:creationId xmlns:a16="http://schemas.microsoft.com/office/drawing/2014/main" id="{36BE8CF3-7DF8-8373-E10E-331C37F58D62}"/>
              </a:ext>
            </a:extLst>
          </p:cNvPr>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a:extLst>
              <a:ext uri="{FF2B5EF4-FFF2-40B4-BE49-F238E27FC236}">
                <a16:creationId xmlns:a16="http://schemas.microsoft.com/office/drawing/2014/main" id="{70F02647-18F9-EDDA-7142-230B19744678}"/>
              </a:ext>
            </a:extLst>
          </p:cNvPr>
          <p:cNvSpPr txBox="1"/>
          <p:nvPr/>
        </p:nvSpPr>
        <p:spPr>
          <a:xfrm>
            <a:off x="674944" y="512024"/>
            <a:ext cx="7934316" cy="369332"/>
          </a:xfrm>
          <a:prstGeom prst="rect">
            <a:avLst/>
          </a:prstGeom>
          <a:solidFill>
            <a:schemeClr val="bg1">
              <a:lumMod val="90000"/>
            </a:schemeClr>
          </a:solidFill>
        </p:spPr>
        <p:txBody>
          <a:bodyPr wrap="square">
            <a:spAutoFit/>
          </a:bodyPr>
          <a:lstStyle/>
          <a:p>
            <a:pPr algn="ctr"/>
            <a:r>
              <a:rPr lang="vi-VN" sz="1800" b="1" dirty="0">
                <a:solidFill>
                  <a:schemeClr val="tx2"/>
                </a:solidFill>
              </a:rPr>
              <a:t>Em hãy đọc trường hợp sau và nêu suy nghĩ về</a:t>
            </a:r>
            <a:r>
              <a:rPr lang="en-US" sz="1800" b="1" dirty="0">
                <a:solidFill>
                  <a:schemeClr val="tx2"/>
                </a:solidFill>
              </a:rPr>
              <a:t> </a:t>
            </a:r>
            <a:r>
              <a:rPr lang="vi-VN" sz="1800" b="1" dirty="0">
                <a:solidFill>
                  <a:schemeClr val="tx2"/>
                </a:solidFill>
              </a:rPr>
              <a:t>việc làm của hai bạn. </a:t>
            </a:r>
            <a:endParaRPr lang="en-US" sz="1800" b="1" dirty="0">
              <a:solidFill>
                <a:schemeClr val="tx2"/>
              </a:solidFill>
            </a:endParaRPr>
          </a:p>
        </p:txBody>
      </p:sp>
      <p:sp>
        <p:nvSpPr>
          <p:cNvPr id="45" name="TextBox 44">
            <a:extLst>
              <a:ext uri="{FF2B5EF4-FFF2-40B4-BE49-F238E27FC236}">
                <a16:creationId xmlns:a16="http://schemas.microsoft.com/office/drawing/2014/main" id="{3287B60B-E783-0BEE-415F-E419231BAE3F}"/>
              </a:ext>
            </a:extLst>
          </p:cNvPr>
          <p:cNvSpPr txBox="1"/>
          <p:nvPr/>
        </p:nvSpPr>
        <p:spPr>
          <a:xfrm>
            <a:off x="1088969" y="2441579"/>
            <a:ext cx="6583498" cy="964803"/>
          </a:xfrm>
          <a:prstGeom prst="wedgeRoundRectCallout">
            <a:avLst>
              <a:gd name="adj1" fmla="val -42130"/>
              <a:gd name="adj2" fmla="val 114112"/>
              <a:gd name="adj3" fmla="val 16667"/>
            </a:avLst>
          </a:prstGeom>
          <a:solidFill>
            <a:schemeClr val="bg2">
              <a:lumMod val="25000"/>
              <a:lumOff val="75000"/>
            </a:schemeClr>
          </a:solidFill>
          <a:ln w="38100">
            <a:solidFill>
              <a:schemeClr val="bg2"/>
            </a:solidFill>
          </a:ln>
        </p:spPr>
        <p:txBody>
          <a:bodyPr wrap="square">
            <a:spAutoFit/>
          </a:bodyPr>
          <a:lstStyle/>
          <a:p>
            <a:pPr algn="ctr">
              <a:lnSpc>
                <a:spcPct val="150000"/>
              </a:lnSpc>
            </a:pPr>
            <a:r>
              <a:rPr lang="vi-VN" sz="1800" b="1" dirty="0">
                <a:solidFill>
                  <a:schemeClr val="bg2"/>
                </a:solidFill>
              </a:rPr>
              <a:t>Em hãy nêu một số biểu hiện sự đa dạng của các dân tộc và các nền văn </a:t>
            </a:r>
            <a:r>
              <a:rPr lang="vi-VN" sz="1800" b="1" dirty="0" err="1">
                <a:solidFill>
                  <a:schemeClr val="bg2"/>
                </a:solidFill>
              </a:rPr>
              <a:t>hoá</a:t>
            </a:r>
            <a:r>
              <a:rPr lang="vi-VN" sz="1800" b="1" dirty="0">
                <a:solidFill>
                  <a:schemeClr val="bg2"/>
                </a:solidFill>
              </a:rPr>
              <a:t> trên thế giới. </a:t>
            </a:r>
            <a:endParaRPr lang="en-US" sz="1800" dirty="0">
              <a:solidFill>
                <a:schemeClr val="bg2"/>
              </a:solidFill>
            </a:endParaRPr>
          </a:p>
        </p:txBody>
      </p:sp>
      <p:pic>
        <p:nvPicPr>
          <p:cNvPr id="47" name="Picture 46" descr="Icon&#10;&#10;Description automatically generated">
            <a:extLst>
              <a:ext uri="{FF2B5EF4-FFF2-40B4-BE49-F238E27FC236}">
                <a16:creationId xmlns:a16="http://schemas.microsoft.com/office/drawing/2014/main" id="{0710B60C-FE99-F2E7-0B48-1A1F4C1AD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793" y="3472518"/>
            <a:ext cx="1553217" cy="1670982"/>
          </a:xfrm>
          <a:prstGeom prst="rect">
            <a:avLst/>
          </a:prstGeom>
        </p:spPr>
      </p:pic>
    </p:spTree>
    <p:extLst>
      <p:ext uri="{BB962C8B-B14F-4D97-AF65-F5344CB8AC3E}">
        <p14:creationId xmlns:p14="http://schemas.microsoft.com/office/powerpoint/2010/main" val="33389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08"/>
        <p:cNvGrpSpPr/>
        <p:nvPr/>
      </p:nvGrpSpPr>
      <p:grpSpPr>
        <a:xfrm>
          <a:off x="0" y="0"/>
          <a:ext cx="0" cy="0"/>
          <a:chOff x="0" y="0"/>
          <a:chExt cx="0" cy="0"/>
        </a:xfrm>
      </p:grpSpPr>
      <p:grpSp>
        <p:nvGrpSpPr>
          <p:cNvPr id="27011" name="Google Shape;27011;p51"/>
          <p:cNvGrpSpPr/>
          <p:nvPr/>
        </p:nvGrpSpPr>
        <p:grpSpPr>
          <a:xfrm>
            <a:off x="5440525" y="1310975"/>
            <a:ext cx="3413229" cy="6085720"/>
            <a:chOff x="5440525" y="1310975"/>
            <a:chExt cx="3413229" cy="6085720"/>
          </a:xfrm>
        </p:grpSpPr>
        <p:sp>
          <p:nvSpPr>
            <p:cNvPr id="27012" name="Google Shape;27012;p51"/>
            <p:cNvSpPr/>
            <p:nvPr/>
          </p:nvSpPr>
          <p:spPr>
            <a:xfrm>
              <a:off x="7557182" y="2151539"/>
              <a:ext cx="309282" cy="1309503"/>
            </a:xfrm>
            <a:custGeom>
              <a:avLst/>
              <a:gdLst/>
              <a:ahLst/>
              <a:cxnLst/>
              <a:rect l="l" t="t" r="r" b="b"/>
              <a:pathLst>
                <a:path w="7449" h="31541" fill="none" extrusionOk="0">
                  <a:moveTo>
                    <a:pt x="4966" y="31540"/>
                  </a:moveTo>
                  <a:cubicBezTo>
                    <a:pt x="7449" y="21820"/>
                    <a:pt x="1854" y="0"/>
                    <a:pt x="1854" y="0"/>
                  </a:cubicBezTo>
                  <a:cubicBezTo>
                    <a:pt x="2973" y="12029"/>
                    <a:pt x="2903" y="23043"/>
                    <a:pt x="1" y="31540"/>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3" name="Google Shape;27013;p51"/>
            <p:cNvSpPr/>
            <p:nvPr/>
          </p:nvSpPr>
          <p:spPr>
            <a:xfrm>
              <a:off x="7062124" y="3420358"/>
              <a:ext cx="1791630" cy="3166291"/>
            </a:xfrm>
            <a:custGeom>
              <a:avLst/>
              <a:gdLst/>
              <a:ahLst/>
              <a:cxnLst/>
              <a:rect l="l" t="t" r="r" b="b"/>
              <a:pathLst>
                <a:path w="43151" h="76264" extrusionOk="0">
                  <a:moveTo>
                    <a:pt x="11925" y="0"/>
                  </a:moveTo>
                  <a:lnTo>
                    <a:pt x="11925" y="0"/>
                  </a:lnTo>
                  <a:cubicBezTo>
                    <a:pt x="7659" y="10490"/>
                    <a:pt x="1" y="37660"/>
                    <a:pt x="24792" y="56262"/>
                  </a:cubicBezTo>
                  <a:cubicBezTo>
                    <a:pt x="35842" y="64549"/>
                    <a:pt x="40877" y="71473"/>
                    <a:pt x="43150" y="76263"/>
                  </a:cubicBezTo>
                  <a:lnTo>
                    <a:pt x="43115" y="42940"/>
                  </a:lnTo>
                  <a:cubicBezTo>
                    <a:pt x="37171" y="32415"/>
                    <a:pt x="28149" y="28358"/>
                    <a:pt x="23813" y="22729"/>
                  </a:cubicBezTo>
                  <a:cubicBezTo>
                    <a:pt x="18988" y="16540"/>
                    <a:pt x="17345" y="245"/>
                    <a:pt x="17345" y="245"/>
                  </a:cubicBezTo>
                  <a:lnTo>
                    <a:pt x="1192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4" name="Google Shape;27014;p51"/>
            <p:cNvSpPr/>
            <p:nvPr/>
          </p:nvSpPr>
          <p:spPr>
            <a:xfrm>
              <a:off x="7422166" y="3426170"/>
              <a:ext cx="1430115" cy="2835272"/>
            </a:xfrm>
            <a:custGeom>
              <a:avLst/>
              <a:gdLst/>
              <a:ahLst/>
              <a:cxnLst/>
              <a:rect l="l" t="t" r="r" b="b"/>
              <a:pathLst>
                <a:path w="34444" h="68291" extrusionOk="0">
                  <a:moveTo>
                    <a:pt x="5875" y="0"/>
                  </a:moveTo>
                  <a:cubicBezTo>
                    <a:pt x="1" y="36366"/>
                    <a:pt x="25317" y="50492"/>
                    <a:pt x="33709" y="66997"/>
                  </a:cubicBezTo>
                  <a:cubicBezTo>
                    <a:pt x="33954" y="67486"/>
                    <a:pt x="34198" y="67906"/>
                    <a:pt x="34443" y="68291"/>
                  </a:cubicBezTo>
                  <a:lnTo>
                    <a:pt x="34443" y="42800"/>
                  </a:lnTo>
                  <a:cubicBezTo>
                    <a:pt x="28499" y="32275"/>
                    <a:pt x="19477" y="28218"/>
                    <a:pt x="15141" y="22589"/>
                  </a:cubicBezTo>
                  <a:cubicBezTo>
                    <a:pt x="10316" y="16400"/>
                    <a:pt x="8673" y="105"/>
                    <a:pt x="8673" y="105"/>
                  </a:cubicBezTo>
                  <a:lnTo>
                    <a:pt x="587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5" name="Google Shape;27015;p51"/>
            <p:cNvSpPr/>
            <p:nvPr/>
          </p:nvSpPr>
          <p:spPr>
            <a:xfrm>
              <a:off x="5772999" y="2826574"/>
              <a:ext cx="2318601" cy="894328"/>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6" name="Google Shape;27016;p51"/>
            <p:cNvSpPr/>
            <p:nvPr/>
          </p:nvSpPr>
          <p:spPr>
            <a:xfrm>
              <a:off x="6378369" y="2433153"/>
              <a:ext cx="1508505" cy="528476"/>
            </a:xfrm>
            <a:custGeom>
              <a:avLst/>
              <a:gdLst/>
              <a:ahLst/>
              <a:cxnLst/>
              <a:rect l="l" t="t" r="r" b="b"/>
              <a:pathLst>
                <a:path w="36332" h="12729" fill="none" extrusionOk="0">
                  <a:moveTo>
                    <a:pt x="36331" y="12729"/>
                  </a:moveTo>
                  <a:lnTo>
                    <a:pt x="22344" y="1469"/>
                  </a:ln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7" name="Google Shape;27017;p51"/>
            <p:cNvSpPr/>
            <p:nvPr/>
          </p:nvSpPr>
          <p:spPr>
            <a:xfrm>
              <a:off x="5912374" y="2585606"/>
              <a:ext cx="634467" cy="241009"/>
            </a:xfrm>
            <a:custGeom>
              <a:avLst/>
              <a:gdLst/>
              <a:ahLst/>
              <a:cxnLst/>
              <a:rect l="l" t="t" r="r" b="b"/>
              <a:pathLst>
                <a:path w="15281" h="5805" fill="none" extrusionOk="0">
                  <a:moveTo>
                    <a:pt x="0" y="0"/>
                  </a:moveTo>
                  <a:lnTo>
                    <a:pt x="15281" y="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8" name="Google Shape;27018;p51"/>
            <p:cNvSpPr/>
            <p:nvPr/>
          </p:nvSpPr>
          <p:spPr>
            <a:xfrm>
              <a:off x="6495947" y="2155899"/>
              <a:ext cx="527055" cy="319394"/>
            </a:xfrm>
            <a:custGeom>
              <a:avLst/>
              <a:gdLst/>
              <a:ahLst/>
              <a:cxnLst/>
              <a:rect l="l" t="t" r="r" b="b"/>
              <a:pathLst>
                <a:path w="12694" h="7693" fill="none" extrusionOk="0">
                  <a:moveTo>
                    <a:pt x="1" y="0"/>
                  </a:moveTo>
                  <a:lnTo>
                    <a:pt x="12694" y="7693"/>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9" name="Google Shape;27019;p51"/>
            <p:cNvSpPr/>
            <p:nvPr/>
          </p:nvSpPr>
          <p:spPr>
            <a:xfrm>
              <a:off x="6572921" y="1837957"/>
              <a:ext cx="731748" cy="656226"/>
            </a:xfrm>
            <a:custGeom>
              <a:avLst/>
              <a:gdLst/>
              <a:ahLst/>
              <a:cxnLst/>
              <a:rect l="l" t="t" r="r" b="b"/>
              <a:pathLst>
                <a:path w="17624" h="15806" fill="none" extrusionOk="0">
                  <a:moveTo>
                    <a:pt x="0" y="0"/>
                  </a:moveTo>
                  <a:lnTo>
                    <a:pt x="17623" y="1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0" name="Google Shape;27020;p51"/>
            <p:cNvSpPr/>
            <p:nvPr/>
          </p:nvSpPr>
          <p:spPr>
            <a:xfrm>
              <a:off x="7179744" y="1718926"/>
              <a:ext cx="454436" cy="432654"/>
            </a:xfrm>
            <a:custGeom>
              <a:avLst/>
              <a:gdLst/>
              <a:ahLst/>
              <a:cxnLst/>
              <a:rect l="l" t="t" r="r" b="b"/>
              <a:pathLst>
                <a:path w="10945" h="10421" fill="none" extrusionOk="0">
                  <a:moveTo>
                    <a:pt x="0" y="4965"/>
                  </a:moveTo>
                  <a:lnTo>
                    <a:pt x="10945" y="10420"/>
                  </a:lnTo>
                  <a:lnTo>
                    <a:pt x="2448"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1" name="Google Shape;27021;p51"/>
            <p:cNvSpPr/>
            <p:nvPr/>
          </p:nvSpPr>
          <p:spPr>
            <a:xfrm>
              <a:off x="8008687" y="1746494"/>
              <a:ext cx="82791" cy="1194832"/>
            </a:xfrm>
            <a:custGeom>
              <a:avLst/>
              <a:gdLst/>
              <a:ahLst/>
              <a:cxnLst/>
              <a:rect l="l" t="t" r="r" b="b"/>
              <a:pathLst>
                <a:path w="1994" h="28779" fill="none" extrusionOk="0">
                  <a:moveTo>
                    <a:pt x="0" y="28778"/>
                  </a:moveTo>
                  <a:lnTo>
                    <a:pt x="1993" y="13323"/>
                  </a:lnTo>
                  <a:lnTo>
                    <a:pt x="1993"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2" name="Google Shape;27022;p51"/>
            <p:cNvSpPr/>
            <p:nvPr/>
          </p:nvSpPr>
          <p:spPr>
            <a:xfrm>
              <a:off x="6154796" y="2826574"/>
              <a:ext cx="392032" cy="392008"/>
            </a:xfrm>
            <a:custGeom>
              <a:avLst/>
              <a:gdLst/>
              <a:ahLst/>
              <a:cxnLst/>
              <a:rect l="l" t="t" r="r" b="b"/>
              <a:pathLst>
                <a:path w="9442" h="9442" extrusionOk="0">
                  <a:moveTo>
                    <a:pt x="9442" y="1"/>
                  </a:moveTo>
                  <a:lnTo>
                    <a:pt x="1" y="9442"/>
                  </a:lnTo>
                  <a:cubicBezTo>
                    <a:pt x="7064" y="8183"/>
                    <a:pt x="9441" y="1"/>
                    <a:pt x="9442"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3" name="Google Shape;27023;p51"/>
            <p:cNvSpPr/>
            <p:nvPr/>
          </p:nvSpPr>
          <p:spPr>
            <a:xfrm>
              <a:off x="5730900" y="2990651"/>
              <a:ext cx="159727" cy="402139"/>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4" name="Google Shape;27024;p51"/>
            <p:cNvSpPr/>
            <p:nvPr/>
          </p:nvSpPr>
          <p:spPr>
            <a:xfrm>
              <a:off x="5539254" y="2398320"/>
              <a:ext cx="373182" cy="187493"/>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5" name="Google Shape;27025;p51"/>
            <p:cNvSpPr/>
            <p:nvPr/>
          </p:nvSpPr>
          <p:spPr>
            <a:xfrm>
              <a:off x="6054614" y="2433153"/>
              <a:ext cx="323814" cy="122850"/>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6" name="Google Shape;27026;p51"/>
            <p:cNvSpPr/>
            <p:nvPr/>
          </p:nvSpPr>
          <p:spPr>
            <a:xfrm>
              <a:off x="7142004" y="2494142"/>
              <a:ext cx="164087" cy="287467"/>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7" name="Google Shape;27027;p51"/>
            <p:cNvSpPr/>
            <p:nvPr/>
          </p:nvSpPr>
          <p:spPr>
            <a:xfrm>
              <a:off x="6054614" y="2135555"/>
              <a:ext cx="441399" cy="80544"/>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8" name="Google Shape;27028;p51"/>
            <p:cNvSpPr/>
            <p:nvPr/>
          </p:nvSpPr>
          <p:spPr>
            <a:xfrm>
              <a:off x="6247713" y="1405344"/>
              <a:ext cx="333945" cy="44137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9" name="Google Shape;27029;p51"/>
            <p:cNvSpPr/>
            <p:nvPr/>
          </p:nvSpPr>
          <p:spPr>
            <a:xfrm>
              <a:off x="6898088" y="1846676"/>
              <a:ext cx="146690" cy="394914"/>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0" name="Google Shape;27030;p51"/>
            <p:cNvSpPr/>
            <p:nvPr/>
          </p:nvSpPr>
          <p:spPr>
            <a:xfrm>
              <a:off x="7012801" y="1499714"/>
              <a:ext cx="239570" cy="425388"/>
            </a:xfrm>
            <a:custGeom>
              <a:avLst/>
              <a:gdLst/>
              <a:ahLst/>
              <a:cxnLst/>
              <a:rect l="l" t="t" r="r" b="b"/>
              <a:pathLst>
                <a:path w="5770" h="10246" extrusionOk="0">
                  <a:moveTo>
                    <a:pt x="0" y="0"/>
                  </a:moveTo>
                  <a:lnTo>
                    <a:pt x="4021" y="10245"/>
                  </a:lnTo>
                  <a:cubicBezTo>
                    <a:pt x="4021" y="10245"/>
                    <a:pt x="5770" y="3881"/>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1" name="Google Shape;27031;p51"/>
            <p:cNvSpPr/>
            <p:nvPr/>
          </p:nvSpPr>
          <p:spPr>
            <a:xfrm>
              <a:off x="7507817" y="1676786"/>
              <a:ext cx="165540" cy="474794"/>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2" name="Google Shape;27032;p51"/>
            <p:cNvSpPr/>
            <p:nvPr/>
          </p:nvSpPr>
          <p:spPr>
            <a:xfrm>
              <a:off x="7859140" y="1913436"/>
              <a:ext cx="232346" cy="386196"/>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3" name="Google Shape;27033;p51"/>
            <p:cNvSpPr/>
            <p:nvPr/>
          </p:nvSpPr>
          <p:spPr>
            <a:xfrm>
              <a:off x="8091432" y="1358886"/>
              <a:ext cx="193110" cy="397821"/>
            </a:xfrm>
            <a:custGeom>
              <a:avLst/>
              <a:gdLst/>
              <a:ahLst/>
              <a:cxnLst/>
              <a:rect l="l" t="t" r="r" b="b"/>
              <a:pathLst>
                <a:path w="4651" h="9582" extrusionOk="0">
                  <a:moveTo>
                    <a:pt x="2798" y="0"/>
                  </a:moveTo>
                  <a:lnTo>
                    <a:pt x="0" y="9581"/>
                  </a:lnTo>
                  <a:cubicBezTo>
                    <a:pt x="4651" y="7169"/>
                    <a:pt x="2798" y="1"/>
                    <a:pt x="2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4" name="Google Shape;27034;p51"/>
            <p:cNvSpPr/>
            <p:nvPr/>
          </p:nvSpPr>
          <p:spPr>
            <a:xfrm>
              <a:off x="5440525" y="2992104"/>
              <a:ext cx="332534" cy="261353"/>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5" name="Google Shape;27035;p51"/>
            <p:cNvSpPr/>
            <p:nvPr/>
          </p:nvSpPr>
          <p:spPr>
            <a:xfrm>
              <a:off x="5579900" y="2585606"/>
              <a:ext cx="332534" cy="198910"/>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6" name="Google Shape;27036;p51"/>
            <p:cNvSpPr/>
            <p:nvPr/>
          </p:nvSpPr>
          <p:spPr>
            <a:xfrm>
              <a:off x="5825270" y="2238228"/>
              <a:ext cx="553171" cy="19496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7" name="Google Shape;27037;p51"/>
            <p:cNvSpPr/>
            <p:nvPr/>
          </p:nvSpPr>
          <p:spPr>
            <a:xfrm>
              <a:off x="6738410" y="2475252"/>
              <a:ext cx="274447" cy="230879"/>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8" name="Google Shape;27038;p51"/>
            <p:cNvSpPr/>
            <p:nvPr/>
          </p:nvSpPr>
          <p:spPr>
            <a:xfrm>
              <a:off x="7230562" y="3140156"/>
              <a:ext cx="326679" cy="200405"/>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9" name="Google Shape;27039;p51"/>
            <p:cNvSpPr/>
            <p:nvPr/>
          </p:nvSpPr>
          <p:spPr>
            <a:xfrm>
              <a:off x="6198348" y="1925061"/>
              <a:ext cx="297657" cy="230879"/>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0" name="Google Shape;27040;p51"/>
            <p:cNvSpPr/>
            <p:nvPr/>
          </p:nvSpPr>
          <p:spPr>
            <a:xfrm>
              <a:off x="6072051" y="1709668"/>
              <a:ext cx="509616" cy="1370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1" name="Google Shape;27041;p51"/>
            <p:cNvSpPr/>
            <p:nvPr/>
          </p:nvSpPr>
          <p:spPr>
            <a:xfrm>
              <a:off x="7353952" y="2151539"/>
              <a:ext cx="280218" cy="149214"/>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2" name="Google Shape;27042;p51"/>
            <p:cNvSpPr/>
            <p:nvPr/>
          </p:nvSpPr>
          <p:spPr>
            <a:xfrm>
              <a:off x="6738410" y="1701323"/>
              <a:ext cx="439946" cy="23104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3" name="Google Shape;27043;p51"/>
            <p:cNvSpPr/>
            <p:nvPr/>
          </p:nvSpPr>
          <p:spPr>
            <a:xfrm>
              <a:off x="7078109" y="1310975"/>
              <a:ext cx="271541" cy="41521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4" name="Google Shape;27044;p51"/>
            <p:cNvSpPr/>
            <p:nvPr/>
          </p:nvSpPr>
          <p:spPr>
            <a:xfrm>
              <a:off x="8066770" y="2495346"/>
              <a:ext cx="707044" cy="59154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5" name="Google Shape;27045;p51"/>
            <p:cNvSpPr/>
            <p:nvPr/>
          </p:nvSpPr>
          <p:spPr>
            <a:xfrm>
              <a:off x="8181442" y="2539147"/>
              <a:ext cx="502350" cy="535742"/>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6" name="Google Shape;27046;p51"/>
            <p:cNvSpPr/>
            <p:nvPr/>
          </p:nvSpPr>
          <p:spPr>
            <a:xfrm>
              <a:off x="8243885" y="2582699"/>
              <a:ext cx="378953" cy="448638"/>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7" name="Google Shape;27047;p51"/>
            <p:cNvSpPr/>
            <p:nvPr/>
          </p:nvSpPr>
          <p:spPr>
            <a:xfrm>
              <a:off x="8136437" y="2517849"/>
              <a:ext cx="347024" cy="2682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8" name="Google Shape;27048;p51"/>
            <p:cNvSpPr/>
            <p:nvPr/>
          </p:nvSpPr>
          <p:spPr>
            <a:xfrm>
              <a:off x="8044973" y="2263305"/>
              <a:ext cx="323814" cy="461716"/>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9" name="Google Shape;27049;p51"/>
            <p:cNvSpPr/>
            <p:nvPr/>
          </p:nvSpPr>
          <p:spPr>
            <a:xfrm>
              <a:off x="8091432" y="1955535"/>
              <a:ext cx="290391" cy="344097"/>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0" name="Google Shape;27050;p51"/>
            <p:cNvSpPr/>
            <p:nvPr/>
          </p:nvSpPr>
          <p:spPr>
            <a:xfrm>
              <a:off x="7902692" y="1358886"/>
              <a:ext cx="188791" cy="397821"/>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1" name="Google Shape;27051;p51"/>
            <p:cNvSpPr/>
            <p:nvPr/>
          </p:nvSpPr>
          <p:spPr>
            <a:xfrm>
              <a:off x="7626890" y="2128290"/>
              <a:ext cx="1071465" cy="5268405"/>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2" name="Google Shape;27052;p51"/>
            <p:cNvSpPr/>
            <p:nvPr/>
          </p:nvSpPr>
          <p:spPr>
            <a:xfrm>
              <a:off x="7885296" y="2941287"/>
              <a:ext cx="123439" cy="20344"/>
            </a:xfrm>
            <a:custGeom>
              <a:avLst/>
              <a:gdLst/>
              <a:ahLst/>
              <a:cxnLst/>
              <a:rect l="l" t="t" r="r" b="b"/>
              <a:pathLst>
                <a:path w="2973" h="490" fill="none" extrusionOk="0">
                  <a:moveTo>
                    <a:pt x="2972" y="0"/>
                  </a:moveTo>
                  <a:lnTo>
                    <a:pt x="0" y="49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3" name="Google Shape;27053;p51"/>
            <p:cNvSpPr/>
            <p:nvPr/>
          </p:nvSpPr>
          <p:spPr>
            <a:xfrm>
              <a:off x="8091432" y="3700518"/>
              <a:ext cx="129252" cy="20385"/>
            </a:xfrm>
            <a:custGeom>
              <a:avLst/>
              <a:gdLst/>
              <a:ahLst/>
              <a:cxnLst/>
              <a:rect l="l" t="t" r="r" b="b"/>
              <a:pathLst>
                <a:path w="3113" h="491" fill="none" extrusionOk="0">
                  <a:moveTo>
                    <a:pt x="0" y="490"/>
                  </a:moveTo>
                  <a:lnTo>
                    <a:pt x="3113"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4" name="Google Shape;27054;p51"/>
            <p:cNvSpPr/>
            <p:nvPr/>
          </p:nvSpPr>
          <p:spPr>
            <a:xfrm>
              <a:off x="6247713" y="3300621"/>
              <a:ext cx="834843" cy="64003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5" name="Google Shape;27055;p51"/>
            <p:cNvSpPr/>
            <p:nvPr/>
          </p:nvSpPr>
          <p:spPr>
            <a:xfrm>
              <a:off x="6382728" y="3327442"/>
              <a:ext cx="553171" cy="631523"/>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6" name="Google Shape;27056;p51"/>
            <p:cNvSpPr/>
            <p:nvPr/>
          </p:nvSpPr>
          <p:spPr>
            <a:xfrm>
              <a:off x="6532233" y="3347744"/>
              <a:ext cx="254144" cy="590919"/>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7" name="Google Shape;27057;p51"/>
            <p:cNvSpPr/>
            <p:nvPr/>
          </p:nvSpPr>
          <p:spPr>
            <a:xfrm>
              <a:off x="6495947" y="3303071"/>
              <a:ext cx="437040" cy="23403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8" name="Google Shape;27058;p51"/>
            <p:cNvSpPr/>
            <p:nvPr/>
          </p:nvSpPr>
          <p:spPr>
            <a:xfrm>
              <a:off x="6689046" y="2909318"/>
              <a:ext cx="288938" cy="615580"/>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9" name="Google Shape;27059;p51"/>
            <p:cNvSpPr/>
            <p:nvPr/>
          </p:nvSpPr>
          <p:spPr>
            <a:xfrm>
              <a:off x="8493572" y="3497290"/>
              <a:ext cx="206188" cy="296186"/>
            </a:xfrm>
            <a:custGeom>
              <a:avLst/>
              <a:gdLst/>
              <a:ahLst/>
              <a:cxnLst/>
              <a:rect l="l" t="t" r="r" b="b"/>
              <a:pathLst>
                <a:path w="4966" h="7134" fill="none" extrusionOk="0">
                  <a:moveTo>
                    <a:pt x="2483" y="7134"/>
                  </a:moveTo>
                  <a:lnTo>
                    <a:pt x="0"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0" name="Google Shape;27060;p51"/>
            <p:cNvSpPr/>
            <p:nvPr/>
          </p:nvSpPr>
          <p:spPr>
            <a:xfrm>
              <a:off x="5896390" y="1829239"/>
              <a:ext cx="104589" cy="104583"/>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1" name="Google Shape;27061;p51"/>
            <p:cNvSpPr/>
            <p:nvPr/>
          </p:nvSpPr>
          <p:spPr>
            <a:xfrm>
              <a:off x="8651796" y="4008288"/>
              <a:ext cx="88604" cy="88598"/>
            </a:xfrm>
            <a:custGeom>
              <a:avLst/>
              <a:gdLst/>
              <a:ahLst/>
              <a:cxnLst/>
              <a:rect l="l" t="t" r="r" b="b"/>
              <a:pathLst>
                <a:path w="2134" h="2134" fill="none" extrusionOk="0">
                  <a:moveTo>
                    <a:pt x="2134" y="1050"/>
                  </a:moveTo>
                  <a:cubicBezTo>
                    <a:pt x="2134" y="1644"/>
                    <a:pt x="1644" y="2134"/>
                    <a:pt x="1050" y="2134"/>
                  </a:cubicBezTo>
                  <a:cubicBezTo>
                    <a:pt x="455" y="2134"/>
                    <a:pt x="1" y="1644"/>
                    <a:pt x="1" y="1050"/>
                  </a:cubicBezTo>
                  <a:cubicBezTo>
                    <a:pt x="1" y="455"/>
                    <a:pt x="455" y="1"/>
                    <a:pt x="1050" y="1"/>
                  </a:cubicBezTo>
                  <a:cubicBezTo>
                    <a:pt x="1644" y="1"/>
                    <a:pt x="2134" y="455"/>
                    <a:pt x="2134"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2" name="Google Shape;27062;p51"/>
            <p:cNvSpPr/>
            <p:nvPr/>
          </p:nvSpPr>
          <p:spPr>
            <a:xfrm>
              <a:off x="6000931" y="3658420"/>
              <a:ext cx="42" cy="8569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3" name="Google Shape;27063;p51"/>
            <p:cNvSpPr/>
            <p:nvPr/>
          </p:nvSpPr>
          <p:spPr>
            <a:xfrm>
              <a:off x="6000931" y="3816685"/>
              <a:ext cx="42" cy="8569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4" name="Google Shape;27064;p51"/>
            <p:cNvSpPr/>
            <p:nvPr/>
          </p:nvSpPr>
          <p:spPr>
            <a:xfrm>
              <a:off x="5900749" y="3780398"/>
              <a:ext cx="63899" cy="42"/>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5" name="Google Shape;27065;p51"/>
            <p:cNvSpPr/>
            <p:nvPr/>
          </p:nvSpPr>
          <p:spPr>
            <a:xfrm>
              <a:off x="6037218" y="3780398"/>
              <a:ext cx="62446" cy="42"/>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6" name="Google Shape;27066;p51"/>
          <p:cNvGrpSpPr/>
          <p:nvPr/>
        </p:nvGrpSpPr>
        <p:grpSpPr>
          <a:xfrm>
            <a:off x="784354" y="7492"/>
            <a:ext cx="491864" cy="627912"/>
            <a:chOff x="784354" y="7492"/>
            <a:chExt cx="491864" cy="627912"/>
          </a:xfrm>
        </p:grpSpPr>
        <p:sp>
          <p:nvSpPr>
            <p:cNvPr id="27067" name="Google Shape;27067;p51"/>
            <p:cNvSpPr/>
            <p:nvPr/>
          </p:nvSpPr>
          <p:spPr>
            <a:xfrm>
              <a:off x="955816" y="536297"/>
              <a:ext cx="149938" cy="99107"/>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8" name="Google Shape;27068;p51"/>
            <p:cNvSpPr/>
            <p:nvPr/>
          </p:nvSpPr>
          <p:spPr>
            <a:xfrm>
              <a:off x="784354" y="154317"/>
              <a:ext cx="491864" cy="40253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9" name="Google Shape;27069;p51"/>
            <p:cNvSpPr/>
            <p:nvPr/>
          </p:nvSpPr>
          <p:spPr>
            <a:xfrm>
              <a:off x="846990" y="154317"/>
              <a:ext cx="366593" cy="40253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0" name="Google Shape;27070;p51"/>
            <p:cNvSpPr/>
            <p:nvPr/>
          </p:nvSpPr>
          <p:spPr>
            <a:xfrm>
              <a:off x="932207" y="154317"/>
              <a:ext cx="197186" cy="40253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1" name="Google Shape;27071;p51"/>
            <p:cNvSpPr/>
            <p:nvPr/>
          </p:nvSpPr>
          <p:spPr>
            <a:xfrm>
              <a:off x="1030785" y="7492"/>
              <a:ext cx="29" cy="146854"/>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2" name="Google Shape;27072;p51"/>
          <p:cNvSpPr/>
          <p:nvPr/>
        </p:nvSpPr>
        <p:spPr>
          <a:xfrm>
            <a:off x="1461846" y="2167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3" name="Google Shape;27073;p51"/>
          <p:cNvGrpSpPr/>
          <p:nvPr/>
        </p:nvGrpSpPr>
        <p:grpSpPr>
          <a:xfrm>
            <a:off x="1110983" y="948944"/>
            <a:ext cx="140686" cy="172547"/>
            <a:chOff x="1034783" y="1329944"/>
            <a:chExt cx="140686" cy="172547"/>
          </a:xfrm>
        </p:grpSpPr>
        <p:sp>
          <p:nvSpPr>
            <p:cNvPr id="27074" name="Google Shape;27074;p51"/>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5" name="Google Shape;27075;p51"/>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6" name="Google Shape;27076;p51"/>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7" name="Google Shape;27077;p51"/>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4">
            <a:extLst>
              <a:ext uri="{FF2B5EF4-FFF2-40B4-BE49-F238E27FC236}">
                <a16:creationId xmlns:a16="http://schemas.microsoft.com/office/drawing/2014/main" id="{C905DFEA-749A-FE6F-1973-F7B5EEC95541}"/>
              </a:ext>
            </a:extLst>
          </p:cNvPr>
          <p:cNvSpPr txBox="1"/>
          <p:nvPr/>
        </p:nvSpPr>
        <p:spPr>
          <a:xfrm>
            <a:off x="654552" y="1976713"/>
            <a:ext cx="4740572"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solidFill>
                  <a:srgbClr val="D8181D"/>
                </a:solidFill>
                <a:latin typeface="SVN-Caprica Script" pitchFamily="2" charset="0"/>
              </a:rPr>
              <a:t>VẬN DỤNG</a:t>
            </a:r>
          </a:p>
        </p:txBody>
      </p:sp>
      <p:sp>
        <p:nvSpPr>
          <p:cNvPr id="7" name="TextBox 105">
            <a:extLst>
              <a:ext uri="{FF2B5EF4-FFF2-40B4-BE49-F238E27FC236}">
                <a16:creationId xmlns:a16="http://schemas.microsoft.com/office/drawing/2014/main" id="{63013C03-736E-3B6F-9A35-4BA87EA01765}"/>
              </a:ext>
            </a:extLst>
          </p:cNvPr>
          <p:cNvSpPr txBox="1"/>
          <p:nvPr/>
        </p:nvSpPr>
        <p:spPr>
          <a:xfrm>
            <a:off x="816516" y="1271059"/>
            <a:ext cx="4437212"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err="1">
                <a:solidFill>
                  <a:srgbClr val="002060"/>
                </a:solidFill>
                <a:latin typeface="SVN-Caprica Script" pitchFamily="2" charset="0"/>
              </a:rPr>
              <a:t>Hoạt</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động</a:t>
            </a:r>
            <a:r>
              <a:rPr lang="en-US" sz="4400" b="1" dirty="0">
                <a:solidFill>
                  <a:srgbClr val="002060"/>
                </a:solidFill>
                <a:latin typeface="SVN-Caprica Script" pitchFamily="2" charset="0"/>
              </a:rPr>
              <a:t>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81"/>
        <p:cNvGrpSpPr/>
        <p:nvPr/>
      </p:nvGrpSpPr>
      <p:grpSpPr>
        <a:xfrm>
          <a:off x="0" y="0"/>
          <a:ext cx="0" cy="0"/>
          <a:chOff x="0" y="0"/>
          <a:chExt cx="0" cy="0"/>
        </a:xfrm>
      </p:grpSpPr>
      <p:grpSp>
        <p:nvGrpSpPr>
          <p:cNvPr id="27089" name="Google Shape;27089;p52"/>
          <p:cNvGrpSpPr/>
          <p:nvPr/>
        </p:nvGrpSpPr>
        <p:grpSpPr>
          <a:xfrm>
            <a:off x="79324" y="-34675"/>
            <a:ext cx="815736" cy="3658127"/>
            <a:chOff x="3960449" y="535000"/>
            <a:chExt cx="815736" cy="3658127"/>
          </a:xfrm>
        </p:grpSpPr>
        <p:sp>
          <p:nvSpPr>
            <p:cNvPr id="27090" name="Google Shape;27090;p52"/>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1" name="Google Shape;27091;p52"/>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2" name="Google Shape;27092;p52"/>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3" name="Google Shape;27093;p52"/>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4" name="Google Shape;27094;p52"/>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3" name="Google Shape;27103;p52"/>
          <p:cNvGrpSpPr/>
          <p:nvPr/>
        </p:nvGrpSpPr>
        <p:grpSpPr>
          <a:xfrm>
            <a:off x="2359936" y="1914790"/>
            <a:ext cx="358518" cy="358513"/>
            <a:chOff x="2741897" y="3715873"/>
            <a:chExt cx="393889" cy="393884"/>
          </a:xfrm>
        </p:grpSpPr>
        <p:sp>
          <p:nvSpPr>
            <p:cNvPr id="27104" name="Google Shape;27104;p52"/>
            <p:cNvSpPr/>
            <p:nvPr/>
          </p:nvSpPr>
          <p:spPr>
            <a:xfrm>
              <a:off x="2788989" y="3994223"/>
              <a:ext cx="300021" cy="115534"/>
            </a:xfrm>
            <a:custGeom>
              <a:avLst/>
              <a:gdLst/>
              <a:ahLst/>
              <a:cxnLst/>
              <a:rect l="l" t="t" r="r" b="b"/>
              <a:pathLst>
                <a:path w="13571" h="5226" extrusionOk="0">
                  <a:moveTo>
                    <a:pt x="9700" y="1047"/>
                  </a:moveTo>
                  <a:lnTo>
                    <a:pt x="8353" y="2398"/>
                  </a:lnTo>
                  <a:lnTo>
                    <a:pt x="8351" y="1049"/>
                  </a:lnTo>
                  <a:lnTo>
                    <a:pt x="9700" y="1047"/>
                  </a:lnTo>
                  <a:close/>
                  <a:moveTo>
                    <a:pt x="5220" y="1051"/>
                  </a:moveTo>
                  <a:lnTo>
                    <a:pt x="5220" y="2401"/>
                  </a:lnTo>
                  <a:lnTo>
                    <a:pt x="3869" y="1052"/>
                  </a:lnTo>
                  <a:lnTo>
                    <a:pt x="5220" y="1051"/>
                  </a:lnTo>
                  <a:close/>
                  <a:moveTo>
                    <a:pt x="13571" y="0"/>
                  </a:moveTo>
                  <a:lnTo>
                    <a:pt x="0" y="11"/>
                  </a:lnTo>
                  <a:lnTo>
                    <a:pt x="0" y="1055"/>
                  </a:lnTo>
                  <a:lnTo>
                    <a:pt x="2394" y="1054"/>
                  </a:lnTo>
                  <a:lnTo>
                    <a:pt x="5222" y="3877"/>
                  </a:lnTo>
                  <a:lnTo>
                    <a:pt x="5223" y="5226"/>
                  </a:lnTo>
                  <a:lnTo>
                    <a:pt x="8354" y="5224"/>
                  </a:lnTo>
                  <a:lnTo>
                    <a:pt x="8354" y="3875"/>
                  </a:lnTo>
                  <a:lnTo>
                    <a:pt x="11177" y="1046"/>
                  </a:lnTo>
                  <a:lnTo>
                    <a:pt x="13571" y="1044"/>
                  </a:lnTo>
                  <a:lnTo>
                    <a:pt x="13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5" name="Google Shape;27105;p52"/>
            <p:cNvSpPr/>
            <p:nvPr/>
          </p:nvSpPr>
          <p:spPr>
            <a:xfrm>
              <a:off x="2858677" y="3715873"/>
              <a:ext cx="160235" cy="70855"/>
            </a:xfrm>
            <a:custGeom>
              <a:avLst/>
              <a:gdLst/>
              <a:ahLst/>
              <a:cxnLst/>
              <a:rect l="l" t="t" r="r" b="b"/>
              <a:pathLst>
                <a:path w="7248" h="3205" extrusionOk="0">
                  <a:moveTo>
                    <a:pt x="4144" y="0"/>
                  </a:moveTo>
                  <a:lnTo>
                    <a:pt x="3100" y="2"/>
                  </a:lnTo>
                  <a:lnTo>
                    <a:pt x="3101" y="1341"/>
                  </a:lnTo>
                  <a:lnTo>
                    <a:pt x="0" y="3205"/>
                  </a:lnTo>
                  <a:lnTo>
                    <a:pt x="7248" y="3198"/>
                  </a:lnTo>
                  <a:lnTo>
                    <a:pt x="4145" y="1340"/>
                  </a:lnTo>
                  <a:lnTo>
                    <a:pt x="4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6" name="Google Shape;27106;p52"/>
            <p:cNvSpPr/>
            <p:nvPr/>
          </p:nvSpPr>
          <p:spPr>
            <a:xfrm>
              <a:off x="2788923" y="3925244"/>
              <a:ext cx="23102" cy="23102"/>
            </a:xfrm>
            <a:custGeom>
              <a:avLst/>
              <a:gdLst/>
              <a:ahLst/>
              <a:cxnLst/>
              <a:rect l="l" t="t" r="r" b="b"/>
              <a:pathLst>
                <a:path w="1045" h="1045" extrusionOk="0">
                  <a:moveTo>
                    <a:pt x="0" y="0"/>
                  </a:moveTo>
                  <a:lnTo>
                    <a:pt x="0" y="1044"/>
                  </a:lnTo>
                  <a:lnTo>
                    <a:pt x="1045" y="1044"/>
                  </a:lnTo>
                  <a:lnTo>
                    <a:pt x="10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7" name="Google Shape;27107;p52"/>
            <p:cNvSpPr/>
            <p:nvPr/>
          </p:nvSpPr>
          <p:spPr>
            <a:xfrm>
              <a:off x="3065860" y="3924979"/>
              <a:ext cx="23102" cy="23124"/>
            </a:xfrm>
            <a:custGeom>
              <a:avLst/>
              <a:gdLst/>
              <a:ahLst/>
              <a:cxnLst/>
              <a:rect l="l" t="t" r="r" b="b"/>
              <a:pathLst>
                <a:path w="1045" h="1046" extrusionOk="0">
                  <a:moveTo>
                    <a:pt x="0" y="1"/>
                  </a:moveTo>
                  <a:lnTo>
                    <a:pt x="0" y="1045"/>
                  </a:lnTo>
                  <a:lnTo>
                    <a:pt x="1045" y="1045"/>
                  </a:ln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8" name="Google Shape;27108;p52"/>
            <p:cNvSpPr/>
            <p:nvPr/>
          </p:nvSpPr>
          <p:spPr>
            <a:xfrm>
              <a:off x="2741897" y="3763407"/>
              <a:ext cx="393889" cy="92630"/>
            </a:xfrm>
            <a:custGeom>
              <a:avLst/>
              <a:gdLst/>
              <a:ahLst/>
              <a:cxnLst/>
              <a:rect l="l" t="t" r="r" b="b"/>
              <a:pathLst>
                <a:path w="17817" h="4190" extrusionOk="0">
                  <a:moveTo>
                    <a:pt x="15725" y="1"/>
                  </a:moveTo>
                  <a:lnTo>
                    <a:pt x="15725" y="1045"/>
                  </a:lnTo>
                  <a:lnTo>
                    <a:pt x="16247" y="1045"/>
                  </a:lnTo>
                  <a:cubicBezTo>
                    <a:pt x="16536" y="1045"/>
                    <a:pt x="16769" y="1280"/>
                    <a:pt x="16769" y="1567"/>
                  </a:cubicBezTo>
                  <a:cubicBezTo>
                    <a:pt x="16769" y="1856"/>
                    <a:pt x="16536" y="2089"/>
                    <a:pt x="16247" y="2089"/>
                  </a:cubicBezTo>
                  <a:lnTo>
                    <a:pt x="1564" y="2102"/>
                  </a:lnTo>
                  <a:cubicBezTo>
                    <a:pt x="1276" y="2102"/>
                    <a:pt x="1043" y="1867"/>
                    <a:pt x="1043" y="1580"/>
                  </a:cubicBezTo>
                  <a:cubicBezTo>
                    <a:pt x="1043" y="1291"/>
                    <a:pt x="1276" y="1058"/>
                    <a:pt x="1564" y="1058"/>
                  </a:cubicBezTo>
                  <a:lnTo>
                    <a:pt x="2086" y="1058"/>
                  </a:lnTo>
                  <a:lnTo>
                    <a:pt x="2086" y="14"/>
                  </a:lnTo>
                  <a:lnTo>
                    <a:pt x="1564" y="14"/>
                  </a:lnTo>
                  <a:cubicBezTo>
                    <a:pt x="700" y="15"/>
                    <a:pt x="0" y="716"/>
                    <a:pt x="0" y="1582"/>
                  </a:cubicBezTo>
                  <a:cubicBezTo>
                    <a:pt x="0" y="3020"/>
                    <a:pt x="1172" y="4189"/>
                    <a:pt x="2611" y="4189"/>
                  </a:cubicBezTo>
                  <a:lnTo>
                    <a:pt x="15207" y="4178"/>
                  </a:lnTo>
                  <a:cubicBezTo>
                    <a:pt x="16646" y="4176"/>
                    <a:pt x="17816" y="3006"/>
                    <a:pt x="17815" y="1566"/>
                  </a:cubicBezTo>
                  <a:cubicBezTo>
                    <a:pt x="17813" y="702"/>
                    <a:pt x="17112" y="3"/>
                    <a:pt x="16247" y="3"/>
                  </a:cubicBezTo>
                  <a:lnTo>
                    <a:pt x="16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9" name="Google Shape;27109;p52"/>
            <p:cNvSpPr/>
            <p:nvPr/>
          </p:nvSpPr>
          <p:spPr>
            <a:xfrm>
              <a:off x="2904310" y="3925133"/>
              <a:ext cx="69241" cy="46160"/>
            </a:xfrm>
            <a:custGeom>
              <a:avLst/>
              <a:gdLst/>
              <a:ahLst/>
              <a:cxnLst/>
              <a:rect l="l" t="t" r="r" b="b"/>
              <a:pathLst>
                <a:path w="3132" h="2088" extrusionOk="0">
                  <a:moveTo>
                    <a:pt x="1" y="0"/>
                  </a:moveTo>
                  <a:lnTo>
                    <a:pt x="1" y="2087"/>
                  </a:lnTo>
                  <a:lnTo>
                    <a:pt x="3132" y="2087"/>
                  </a:lnTo>
                  <a:lnTo>
                    <a:pt x="3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0" name="Google Shape;27110;p52"/>
            <p:cNvSpPr/>
            <p:nvPr/>
          </p:nvSpPr>
          <p:spPr>
            <a:xfrm>
              <a:off x="2811960" y="3878860"/>
              <a:ext cx="253905" cy="46404"/>
            </a:xfrm>
            <a:custGeom>
              <a:avLst/>
              <a:gdLst/>
              <a:ahLst/>
              <a:cxnLst/>
              <a:rect l="l" t="t" r="r" b="b"/>
              <a:pathLst>
                <a:path w="11485" h="2099" extrusionOk="0">
                  <a:moveTo>
                    <a:pt x="11483" y="0"/>
                  </a:moveTo>
                  <a:lnTo>
                    <a:pt x="1" y="10"/>
                  </a:lnTo>
                  <a:lnTo>
                    <a:pt x="3" y="2098"/>
                  </a:lnTo>
                  <a:lnTo>
                    <a:pt x="3134" y="2095"/>
                  </a:lnTo>
                  <a:lnTo>
                    <a:pt x="3134" y="1051"/>
                  </a:lnTo>
                  <a:lnTo>
                    <a:pt x="8353" y="1046"/>
                  </a:lnTo>
                  <a:lnTo>
                    <a:pt x="8353" y="2090"/>
                  </a:lnTo>
                  <a:lnTo>
                    <a:pt x="11484" y="2087"/>
                  </a:lnTo>
                  <a:lnTo>
                    <a:pt x="11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1" name="Google Shape;27111;p52"/>
            <p:cNvSpPr/>
            <p:nvPr/>
          </p:nvSpPr>
          <p:spPr>
            <a:xfrm>
              <a:off x="2812049" y="3948281"/>
              <a:ext cx="69241" cy="23080"/>
            </a:xfrm>
            <a:custGeom>
              <a:avLst/>
              <a:gdLst/>
              <a:ahLst/>
              <a:cxnLst/>
              <a:rect l="l" t="t" r="r" b="b"/>
              <a:pathLst>
                <a:path w="3132" h="1044" extrusionOk="0">
                  <a:moveTo>
                    <a:pt x="0" y="1"/>
                  </a:moveTo>
                  <a:lnTo>
                    <a:pt x="0" y="1043"/>
                  </a:lnTo>
                  <a:lnTo>
                    <a:pt x="3131" y="1043"/>
                  </a:lnTo>
                  <a:lnTo>
                    <a:pt x="3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2" name="Google Shape;27112;p52"/>
            <p:cNvSpPr/>
            <p:nvPr/>
          </p:nvSpPr>
          <p:spPr>
            <a:xfrm>
              <a:off x="2996637" y="3948104"/>
              <a:ext cx="69263" cy="23102"/>
            </a:xfrm>
            <a:custGeom>
              <a:avLst/>
              <a:gdLst/>
              <a:ahLst/>
              <a:cxnLst/>
              <a:rect l="l" t="t" r="r" b="b"/>
              <a:pathLst>
                <a:path w="3133" h="1045" extrusionOk="0">
                  <a:moveTo>
                    <a:pt x="0" y="1"/>
                  </a:moveTo>
                  <a:lnTo>
                    <a:pt x="0" y="1045"/>
                  </a:lnTo>
                  <a:lnTo>
                    <a:pt x="3133" y="1045"/>
                  </a:lnTo>
                  <a:lnTo>
                    <a:pt x="3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1BE884FE-D6DD-5791-B69F-9EED96A7F866}"/>
              </a:ext>
            </a:extLst>
          </p:cNvPr>
          <p:cNvSpPr txBox="1"/>
          <p:nvPr/>
        </p:nvSpPr>
        <p:spPr>
          <a:xfrm>
            <a:off x="895060" y="626836"/>
            <a:ext cx="7658392" cy="369332"/>
          </a:xfrm>
          <a:prstGeom prst="rect">
            <a:avLst/>
          </a:prstGeom>
          <a:solidFill>
            <a:schemeClr val="bg1">
              <a:lumMod val="90000"/>
            </a:schemeClr>
          </a:solidFill>
        </p:spPr>
        <p:txBody>
          <a:bodyPr wrap="square">
            <a:spAutoFit/>
          </a:bodyPr>
          <a:lstStyle/>
          <a:p>
            <a:pPr algn="ctr"/>
            <a:r>
              <a:rPr lang="en-US" sz="1800" b="1" dirty="0" err="1">
                <a:solidFill>
                  <a:srgbClr val="0070C0"/>
                </a:solidFill>
              </a:rPr>
              <a:t>Trò</a:t>
            </a:r>
            <a:r>
              <a:rPr lang="en-US" sz="1800" b="1" dirty="0">
                <a:solidFill>
                  <a:srgbClr val="0070C0"/>
                </a:solidFill>
              </a:rPr>
              <a:t> </a:t>
            </a:r>
            <a:r>
              <a:rPr lang="en-US" sz="1800" b="1" dirty="0" err="1">
                <a:solidFill>
                  <a:srgbClr val="0070C0"/>
                </a:solidFill>
              </a:rPr>
              <a:t>chơi</a:t>
            </a:r>
            <a:r>
              <a:rPr lang="en-US" sz="1800" b="1" dirty="0">
                <a:solidFill>
                  <a:srgbClr val="0070C0"/>
                </a:solidFill>
              </a:rPr>
              <a:t>: TÔI LÀ HƯỚNG DẪN VIÊN DU LỊCH </a:t>
            </a:r>
          </a:p>
        </p:txBody>
      </p:sp>
      <p:sp>
        <p:nvSpPr>
          <p:cNvPr id="2" name="Rectangle 1"/>
          <p:cNvSpPr/>
          <p:nvPr/>
        </p:nvSpPr>
        <p:spPr>
          <a:xfrm>
            <a:off x="842145" y="1039023"/>
            <a:ext cx="7387455" cy="3773341"/>
          </a:xfrm>
          <a:prstGeom prst="rect">
            <a:avLst/>
          </a:prstGeom>
        </p:spPr>
        <p:txBody>
          <a:bodyPr wrap="square">
            <a:spAutoFit/>
          </a:bodyPr>
          <a:lstStyle/>
          <a:p>
            <a:pPr algn="just">
              <a:lnSpc>
                <a:spcPct val="115000"/>
              </a:lnSpc>
            </a:pPr>
            <a:r>
              <a:rPr lang="en-US" b="1" i="1" u="sng" dirty="0">
                <a:latin typeface="Times New Roman" panose="02020603050405020304" pitchFamily="18" charset="0"/>
                <a:ea typeface="Calibri" panose="020F0502020204030204" pitchFamily="34" charset="0"/>
                <a:cs typeface="Times New Roman" panose="02020603050405020304" pitchFamily="18" charset="0"/>
              </a:rPr>
              <a:t>LUẬT CHƠI:</a:t>
            </a:r>
          </a:p>
          <a:p>
            <a:pPr algn="just">
              <a:lnSpc>
                <a:spcPct val="115000"/>
              </a:lnSpc>
            </a:pPr>
            <a:endParaRPr lang="en-US" b="1" i="1" u="sng"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chia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bốn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tham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Kể</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gia</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1800" i="1" dirty="0">
                <a:latin typeface="Times New Roman" panose="02020603050405020304" pitchFamily="18" charset="0"/>
                <a:ea typeface="Calibri" panose="020F0502020204030204" pitchFamily="34" charset="0"/>
                <a:cs typeface="Times New Roman" panose="02020603050405020304" pitchFamily="18" charset="0"/>
              </a:rPr>
              <a:t>, Ai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1800" i="1" dirty="0">
                <a:latin typeface="Times New Roman" panose="02020603050405020304" pitchFamily="18" charset="0"/>
                <a:ea typeface="Calibri" panose="020F0502020204030204" pitchFamily="34" charset="0"/>
                <a:cs typeface="Times New Roman" panose="02020603050405020304" pitchFamily="18" charset="0"/>
              </a:rPr>
              <a:t>, Brazil.</a:t>
            </a:r>
          </a:p>
          <a:p>
            <a:pPr algn="just">
              <a:lnSpc>
                <a:spcPct val="115000"/>
              </a:lnSpc>
            </a:pPr>
            <a:r>
              <a:rPr lang="en-US" sz="1800" i="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1800" i="1" dirty="0">
                <a:latin typeface="Times New Roman" panose="02020603050405020304" pitchFamily="18" charset="0"/>
                <a:ea typeface="Calibri" panose="020F0502020204030204" pitchFamily="34" charset="0"/>
                <a:cs typeface="Times New Roman" panose="02020603050405020304" pitchFamily="18" charset="0"/>
              </a:rPr>
              <a:t> ý ở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lĩnh</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sinh</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ngôn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chữ</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1800" i="1" dirty="0">
                <a:latin typeface="Times New Roman" panose="02020603050405020304" pitchFamily="18" charset="0"/>
                <a:ea typeface="Calibri" panose="020F0502020204030204" pitchFamily="34" charset="0"/>
                <a:cs typeface="Times New Roman" panose="02020603050405020304" pitchFamily="18" charset="0"/>
              </a:rPr>
              <a:t> da,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phong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tục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quán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ẩm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trúc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bốc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thẻ</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vụ</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en-US" sz="1800" i="1" dirty="0">
                <a:latin typeface="Times New Roman" panose="02020603050405020304" pitchFamily="18" charset="0"/>
                <a:ea typeface="Calibri" panose="020F0502020204030204" pitchFamily="34" charset="0"/>
                <a:cs typeface="Times New Roman" panose="02020603050405020304" pitchFamily="18" charset="0"/>
              </a:rPr>
              <a:t>+</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cử</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ra</a:t>
            </a:r>
            <a:r>
              <a:rPr lang="en-US" sz="1800" i="1" dirty="0">
                <a:latin typeface="Times New Roman" panose="02020603050405020304" pitchFamily="18" charset="0"/>
                <a:ea typeface="Calibri" panose="020F0502020204030204" pitchFamily="34" charset="0"/>
                <a:cs typeface="Times New Roman" panose="02020603050405020304" pitchFamily="18" charset="0"/>
              </a:rPr>
              <a:t> 5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1800" i="1"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1800" i="1" dirty="0">
                <a:latin typeface="Times New Roman" panose="02020603050405020304" pitchFamily="18" charset="0"/>
                <a:ea typeface="Calibri" panose="020F0502020204030204" pitchFamily="34" charset="0"/>
                <a:cs typeface="Times New Roman" panose="02020603050405020304" pitchFamily="18" charset="0"/>
              </a:rPr>
              <a:t> 4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1800" i="1" dirty="0">
                <a:latin typeface="Times New Roman" panose="02020603050405020304" pitchFamily="18" charset="0"/>
                <a:ea typeface="Calibri" panose="020F0502020204030204" pitchFamily="34" charset="0"/>
                <a:cs typeface="Times New Roman" panose="02020603050405020304" pitchFamily="18" charset="0"/>
              </a:rPr>
              <a:t> tin.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gian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Trò</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chơi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ra</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vòng</a:t>
            </a:r>
            <a:r>
              <a:rPr lang="en-US" sz="1800" i="1" dirty="0">
                <a:latin typeface="Times New Roman" panose="02020603050405020304" pitchFamily="18" charset="0"/>
                <a:ea typeface="Calibri" panose="020F0502020204030204" pitchFamily="34" charset="0"/>
                <a:cs typeface="Times New Roman" panose="02020603050405020304" pitchFamily="18" charset="0"/>
              </a:rPr>
              <a:t> 5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1800" i="1"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thay</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nhau</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án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án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hơn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thì</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sẽ</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1800"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1800" i="1"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https://img.thuthuatphanmem.vn/uploads/2018/11/05/hinh-anh-hoa-anh-dao-nhat-ban-vao-mua-dong-lanh-gia_113555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1" y="-36389"/>
            <a:ext cx="2593164" cy="2654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0993" y="781951"/>
            <a:ext cx="3613157" cy="4247317"/>
          </a:xfrm>
          <a:prstGeom prst="rect">
            <a:avLst/>
          </a:prstGeom>
          <a:solidFill>
            <a:schemeClr val="tx1">
              <a:lumMod val="75000"/>
            </a:schemeClr>
          </a:solidFill>
        </p:spPr>
        <p:txBody>
          <a:bodyPr wrap="square" rtlCol="0">
            <a:spAutoFit/>
          </a:bodyPr>
          <a:lstStyle/>
          <a:p>
            <a:pPr algn="ctr"/>
            <a:r>
              <a:rPr lang="en-US" sz="1800" b="1" dirty="0"/>
              <a:t>NHẬT BẢN</a:t>
            </a:r>
          </a:p>
          <a:p>
            <a:endParaRPr lang="en-US" sz="1800" i="1" dirty="0"/>
          </a:p>
          <a:p>
            <a:r>
              <a:rPr lang="en-US" sz="1800" i="1" dirty="0"/>
              <a:t>+ </a:t>
            </a:r>
            <a:r>
              <a:rPr lang="en-US" sz="1800" i="1" dirty="0" err="1"/>
              <a:t>Thủ</a:t>
            </a:r>
            <a:r>
              <a:rPr lang="en-US" sz="1800" i="1" dirty="0"/>
              <a:t> </a:t>
            </a:r>
            <a:r>
              <a:rPr lang="en-US" sz="1800" i="1" dirty="0" err="1"/>
              <a:t>đô</a:t>
            </a:r>
            <a:r>
              <a:rPr lang="en-US" sz="1800" i="1" dirty="0"/>
              <a:t> </a:t>
            </a:r>
            <a:r>
              <a:rPr lang="en-US" sz="1800" i="1" dirty="0" err="1"/>
              <a:t>là</a:t>
            </a:r>
            <a:r>
              <a:rPr lang="en-US" sz="1800" i="1" dirty="0"/>
              <a:t> Tokyo.</a:t>
            </a:r>
          </a:p>
          <a:p>
            <a:r>
              <a:rPr lang="en-US" sz="1800" i="1" dirty="0"/>
              <a:t>+ </a:t>
            </a:r>
            <a:r>
              <a:rPr lang="en-US" sz="1800" i="1" dirty="0" err="1"/>
              <a:t>Người</a:t>
            </a:r>
            <a:r>
              <a:rPr lang="en-US" sz="1800" i="1" dirty="0"/>
              <a:t> </a:t>
            </a:r>
            <a:r>
              <a:rPr lang="en-US" sz="1800" i="1" dirty="0" err="1"/>
              <a:t>Nhật</a:t>
            </a:r>
            <a:r>
              <a:rPr lang="en-US" sz="1800" i="1" dirty="0"/>
              <a:t> </a:t>
            </a:r>
            <a:r>
              <a:rPr lang="en-US" sz="1800" i="1" dirty="0" err="1"/>
              <a:t>nổi</a:t>
            </a:r>
            <a:r>
              <a:rPr lang="en-US" sz="1800" i="1" dirty="0"/>
              <a:t> </a:t>
            </a:r>
            <a:r>
              <a:rPr lang="en-US" sz="1800" i="1" dirty="0" err="1"/>
              <a:t>tiếng</a:t>
            </a:r>
            <a:r>
              <a:rPr lang="en-US" sz="1800" i="1" dirty="0"/>
              <a:t> </a:t>
            </a:r>
            <a:r>
              <a:rPr lang="en-US" sz="1800" i="1" dirty="0" err="1"/>
              <a:t>với</a:t>
            </a:r>
            <a:r>
              <a:rPr lang="en-US" sz="1800" i="1" dirty="0"/>
              <a:t> </a:t>
            </a:r>
            <a:r>
              <a:rPr lang="en-US" sz="1800" i="1" dirty="0" err="1"/>
              <a:t>tính</a:t>
            </a:r>
            <a:r>
              <a:rPr lang="en-US" sz="1800" i="1" dirty="0"/>
              <a:t> </a:t>
            </a:r>
            <a:r>
              <a:rPr lang="en-US" sz="1800" i="1" dirty="0" err="1"/>
              <a:t>kỉ</a:t>
            </a:r>
            <a:r>
              <a:rPr lang="en-US" sz="1800" i="1" dirty="0"/>
              <a:t> </a:t>
            </a:r>
            <a:r>
              <a:rPr lang="en-US" sz="1800" i="1" dirty="0" err="1"/>
              <a:t>luật</a:t>
            </a:r>
            <a:r>
              <a:rPr lang="en-US" sz="1800" i="1" dirty="0"/>
              <a:t>, </a:t>
            </a:r>
            <a:r>
              <a:rPr lang="en-US" sz="1800" i="1" dirty="0" err="1"/>
              <a:t>chăm</a:t>
            </a:r>
            <a:r>
              <a:rPr lang="en-US" sz="1800" i="1" dirty="0"/>
              <a:t> </a:t>
            </a:r>
            <a:r>
              <a:rPr lang="en-US" sz="1800" i="1" dirty="0" err="1"/>
              <a:t>chỉ</a:t>
            </a:r>
            <a:r>
              <a:rPr lang="en-US" sz="1800" i="1" dirty="0"/>
              <a:t> </a:t>
            </a:r>
            <a:r>
              <a:rPr lang="en-US" sz="1800" i="1" dirty="0" err="1"/>
              <a:t>lao</a:t>
            </a:r>
            <a:r>
              <a:rPr lang="en-US" sz="1800" i="1" dirty="0"/>
              <a:t> </a:t>
            </a:r>
            <a:r>
              <a:rPr lang="en-US" sz="1800" i="1" dirty="0" err="1"/>
              <a:t>động</a:t>
            </a:r>
            <a:r>
              <a:rPr lang="en-US" sz="1800" i="1" dirty="0"/>
              <a:t>, </a:t>
            </a:r>
            <a:r>
              <a:rPr lang="en-US" sz="1800" i="1" dirty="0" err="1"/>
              <a:t>trung</a:t>
            </a:r>
            <a:r>
              <a:rPr lang="en-US" sz="1800" i="1" dirty="0"/>
              <a:t> </a:t>
            </a:r>
            <a:r>
              <a:rPr lang="en-US" sz="1800" i="1" dirty="0" err="1"/>
              <a:t>thành</a:t>
            </a:r>
            <a:r>
              <a:rPr lang="en-US" sz="1800" i="1" dirty="0"/>
              <a:t> </a:t>
            </a:r>
            <a:r>
              <a:rPr lang="en-US" sz="1800" i="1" dirty="0" err="1"/>
              <a:t>và</a:t>
            </a:r>
            <a:r>
              <a:rPr lang="en-US" sz="1800" i="1" dirty="0"/>
              <a:t> </a:t>
            </a:r>
            <a:r>
              <a:rPr lang="en-US" sz="1800" i="1" dirty="0" err="1"/>
              <a:t>thượng</a:t>
            </a:r>
            <a:r>
              <a:rPr lang="en-US" sz="1800" i="1" dirty="0"/>
              <a:t> </a:t>
            </a:r>
            <a:r>
              <a:rPr lang="en-US" sz="1800" i="1" dirty="0" err="1"/>
              <a:t>võ</a:t>
            </a:r>
            <a:r>
              <a:rPr lang="en-US" sz="1800" i="1" dirty="0"/>
              <a:t>, </a:t>
            </a:r>
            <a:r>
              <a:rPr lang="en-US" sz="1800" i="1" dirty="0" err="1"/>
              <a:t>đúng</a:t>
            </a:r>
            <a:r>
              <a:rPr lang="en-US" sz="1800" i="1" dirty="0"/>
              <a:t> </a:t>
            </a:r>
            <a:r>
              <a:rPr lang="en-US" sz="1800" i="1" dirty="0" err="1"/>
              <a:t>giờ</a:t>
            </a:r>
            <a:r>
              <a:rPr lang="en-US" sz="1800" i="1" dirty="0"/>
              <a:t>. </a:t>
            </a:r>
            <a:r>
              <a:rPr lang="en-US" sz="1800" i="1" dirty="0" err="1"/>
              <a:t>Võ</a:t>
            </a:r>
            <a:r>
              <a:rPr lang="en-US" sz="1800" i="1" dirty="0"/>
              <a:t> </a:t>
            </a:r>
            <a:r>
              <a:rPr lang="en-US" sz="1800" i="1" dirty="0" err="1"/>
              <a:t>sĩ</a:t>
            </a:r>
            <a:r>
              <a:rPr lang="en-US" sz="1800" i="1" dirty="0"/>
              <a:t> Sa-mu-rai </a:t>
            </a:r>
            <a:r>
              <a:rPr lang="en-US" sz="1800" i="1" dirty="0" err="1"/>
              <a:t>chính</a:t>
            </a:r>
            <a:r>
              <a:rPr lang="en-US" sz="1800" i="1" dirty="0"/>
              <a:t> </a:t>
            </a:r>
            <a:r>
              <a:rPr lang="en-US" sz="1800" i="1" dirty="0" err="1"/>
              <a:t>là</a:t>
            </a:r>
            <a:r>
              <a:rPr lang="en-US" sz="1800" i="1" dirty="0"/>
              <a:t> </a:t>
            </a:r>
            <a:r>
              <a:rPr lang="en-US" sz="1800" i="1" dirty="0" err="1"/>
              <a:t>biểu</a:t>
            </a:r>
            <a:r>
              <a:rPr lang="en-US" sz="1800" i="1" dirty="0"/>
              <a:t> </a:t>
            </a:r>
            <a:r>
              <a:rPr lang="en-US" sz="1800" i="1" dirty="0" err="1"/>
              <a:t>tượng</a:t>
            </a:r>
            <a:r>
              <a:rPr lang="en-US" sz="1800" i="1" dirty="0"/>
              <a:t> </a:t>
            </a:r>
            <a:r>
              <a:rPr lang="en-US" sz="1800" i="1" dirty="0" err="1"/>
              <a:t>của</a:t>
            </a:r>
            <a:r>
              <a:rPr lang="en-US" sz="1800" i="1" dirty="0"/>
              <a:t> </a:t>
            </a:r>
            <a:r>
              <a:rPr lang="en-US" sz="1800" i="1" dirty="0" err="1"/>
              <a:t>những</a:t>
            </a:r>
            <a:r>
              <a:rPr lang="en-US" sz="1800" i="1" dirty="0"/>
              <a:t> </a:t>
            </a:r>
            <a:r>
              <a:rPr lang="en-US" sz="1800" i="1" dirty="0" err="1"/>
              <a:t>đức</a:t>
            </a:r>
            <a:r>
              <a:rPr lang="en-US" sz="1800" i="1" dirty="0"/>
              <a:t> </a:t>
            </a:r>
            <a:r>
              <a:rPr lang="en-US" sz="1800" i="1" dirty="0" err="1"/>
              <a:t>tính</a:t>
            </a:r>
            <a:r>
              <a:rPr lang="en-US" sz="1800" i="1" dirty="0"/>
              <a:t> </a:t>
            </a:r>
            <a:r>
              <a:rPr lang="en-US" sz="1800" i="1" dirty="0" err="1"/>
              <a:t>này</a:t>
            </a:r>
            <a:r>
              <a:rPr lang="en-US" sz="1800" i="1" dirty="0"/>
              <a:t>.</a:t>
            </a:r>
            <a:endParaRPr lang="en-US" sz="1800" dirty="0"/>
          </a:p>
          <a:p>
            <a:r>
              <a:rPr lang="en-US" sz="1800" i="1" dirty="0"/>
              <a:t>+ </a:t>
            </a:r>
            <a:r>
              <a:rPr lang="en-US" sz="1800" i="1" dirty="0" err="1"/>
              <a:t>Món</a:t>
            </a:r>
            <a:r>
              <a:rPr lang="en-US" sz="1800" i="1" dirty="0"/>
              <a:t> </a:t>
            </a:r>
            <a:r>
              <a:rPr lang="en-US" sz="1800" i="1" dirty="0" err="1"/>
              <a:t>ăn</a:t>
            </a:r>
            <a:r>
              <a:rPr lang="en-US" sz="1800" i="1" dirty="0"/>
              <a:t> </a:t>
            </a:r>
            <a:r>
              <a:rPr lang="en-US" sz="1800" i="1" dirty="0" err="1"/>
              <a:t>truyền</a:t>
            </a:r>
            <a:r>
              <a:rPr lang="en-US" sz="1800" i="1" dirty="0"/>
              <a:t> </a:t>
            </a:r>
            <a:r>
              <a:rPr lang="en-US" sz="1800" i="1" dirty="0" err="1"/>
              <a:t>thống</a:t>
            </a:r>
            <a:r>
              <a:rPr lang="en-US" sz="1800" i="1" dirty="0"/>
              <a:t> </a:t>
            </a:r>
            <a:r>
              <a:rPr lang="en-US" sz="1800" i="1" dirty="0" err="1"/>
              <a:t>của</a:t>
            </a:r>
            <a:r>
              <a:rPr lang="en-US" sz="1800" i="1" dirty="0"/>
              <a:t> </a:t>
            </a:r>
            <a:r>
              <a:rPr lang="en-US" sz="1800" i="1" dirty="0" err="1"/>
              <a:t>Nhật</a:t>
            </a:r>
            <a:r>
              <a:rPr lang="en-US" sz="1800" i="1" dirty="0"/>
              <a:t> </a:t>
            </a:r>
            <a:r>
              <a:rPr lang="en-US" sz="1800" i="1" dirty="0" err="1"/>
              <a:t>Bản</a:t>
            </a:r>
            <a:r>
              <a:rPr lang="en-US" sz="1800" i="1" dirty="0"/>
              <a:t> </a:t>
            </a:r>
            <a:r>
              <a:rPr lang="en-US" sz="1800" i="1" dirty="0" err="1"/>
              <a:t>là</a:t>
            </a:r>
            <a:r>
              <a:rPr lang="en-US" sz="1800" i="1" dirty="0"/>
              <a:t> Su-</a:t>
            </a:r>
            <a:r>
              <a:rPr lang="en-US" sz="1800" i="1" dirty="0" err="1"/>
              <a:t>si</a:t>
            </a:r>
            <a:r>
              <a:rPr lang="en-US" sz="1800" i="1" dirty="0"/>
              <a:t>.</a:t>
            </a:r>
            <a:endParaRPr lang="en-US" sz="1800" dirty="0"/>
          </a:p>
          <a:p>
            <a:r>
              <a:rPr lang="en-US" sz="1800" i="1" dirty="0"/>
              <a:t>+ </a:t>
            </a:r>
            <a:r>
              <a:rPr lang="en-US" sz="1800" i="1" dirty="0" err="1"/>
              <a:t>Trang</a:t>
            </a:r>
            <a:r>
              <a:rPr lang="en-US" sz="1800" i="1" dirty="0"/>
              <a:t> </a:t>
            </a:r>
            <a:r>
              <a:rPr lang="en-US" sz="1800" i="1" dirty="0" err="1"/>
              <a:t>phục</a:t>
            </a:r>
            <a:r>
              <a:rPr lang="en-US" sz="1800" i="1" dirty="0"/>
              <a:t> </a:t>
            </a:r>
            <a:r>
              <a:rPr lang="en-US" sz="1800" i="1" dirty="0" err="1"/>
              <a:t>truyền</a:t>
            </a:r>
            <a:r>
              <a:rPr lang="en-US" sz="1800" i="1" dirty="0"/>
              <a:t> </a:t>
            </a:r>
            <a:r>
              <a:rPr lang="en-US" sz="1800" i="1" dirty="0" err="1"/>
              <a:t>thống</a:t>
            </a:r>
            <a:r>
              <a:rPr lang="en-US" sz="1800" i="1" dirty="0"/>
              <a:t> </a:t>
            </a:r>
            <a:r>
              <a:rPr lang="en-US" sz="1800" i="1" dirty="0" err="1"/>
              <a:t>của</a:t>
            </a:r>
            <a:r>
              <a:rPr lang="en-US" sz="1800" i="1" dirty="0"/>
              <a:t> </a:t>
            </a:r>
            <a:r>
              <a:rPr lang="en-US" sz="1800" i="1" dirty="0" err="1"/>
              <a:t>Nhật</a:t>
            </a:r>
            <a:r>
              <a:rPr lang="en-US" sz="1800" i="1" dirty="0"/>
              <a:t> </a:t>
            </a:r>
            <a:r>
              <a:rPr lang="en-US" sz="1800" i="1" dirty="0" err="1"/>
              <a:t>Bản</a:t>
            </a:r>
            <a:r>
              <a:rPr lang="en-US" sz="1800" i="1" dirty="0"/>
              <a:t> </a:t>
            </a:r>
            <a:r>
              <a:rPr lang="en-US" sz="1800" i="1" dirty="0" err="1"/>
              <a:t>là</a:t>
            </a:r>
            <a:r>
              <a:rPr lang="en-US" sz="1800" i="1" dirty="0"/>
              <a:t> </a:t>
            </a:r>
            <a:r>
              <a:rPr lang="en-US" sz="1800" i="1" dirty="0" err="1"/>
              <a:t>ki-mô-nô</a:t>
            </a:r>
            <a:r>
              <a:rPr lang="en-US" sz="1800" i="1" dirty="0"/>
              <a:t>.</a:t>
            </a:r>
            <a:endParaRPr lang="en-US" sz="1800" dirty="0"/>
          </a:p>
          <a:p>
            <a:r>
              <a:rPr lang="en-US" sz="1800" i="1" dirty="0"/>
              <a:t>+ </a:t>
            </a:r>
            <a:r>
              <a:rPr lang="en-US" sz="1800" i="1" dirty="0" err="1"/>
              <a:t>Lễ</a:t>
            </a:r>
            <a:r>
              <a:rPr lang="en-US" sz="1800" i="1" dirty="0"/>
              <a:t> </a:t>
            </a:r>
            <a:r>
              <a:rPr lang="en-US" sz="1800" i="1" dirty="0" err="1"/>
              <a:t>hội</a:t>
            </a:r>
            <a:r>
              <a:rPr lang="en-US" sz="1800" i="1" dirty="0"/>
              <a:t> </a:t>
            </a:r>
            <a:r>
              <a:rPr lang="en-US" sz="1800" i="1" dirty="0" err="1"/>
              <a:t>hoa</a:t>
            </a:r>
            <a:r>
              <a:rPr lang="en-US" sz="1800" i="1" dirty="0"/>
              <a:t> </a:t>
            </a:r>
            <a:r>
              <a:rPr lang="en-US" sz="1800" i="1" dirty="0" err="1"/>
              <a:t>anh</a:t>
            </a:r>
            <a:r>
              <a:rPr lang="en-US" sz="1800" i="1" dirty="0"/>
              <a:t> </a:t>
            </a:r>
            <a:r>
              <a:rPr lang="en-US" sz="1800" i="1" dirty="0" err="1"/>
              <a:t>đào</a:t>
            </a:r>
            <a:r>
              <a:rPr lang="en-US" sz="1800" i="1" dirty="0"/>
              <a:t> </a:t>
            </a:r>
            <a:r>
              <a:rPr lang="en-US" sz="1800" i="1" dirty="0" err="1"/>
              <a:t>là</a:t>
            </a:r>
            <a:r>
              <a:rPr lang="en-US" sz="1800" i="1" dirty="0"/>
              <a:t> </a:t>
            </a:r>
            <a:r>
              <a:rPr lang="en-US" sz="1800" i="1" dirty="0" err="1"/>
              <a:t>một</a:t>
            </a:r>
            <a:r>
              <a:rPr lang="en-US" sz="1800" i="1" dirty="0"/>
              <a:t> </a:t>
            </a:r>
            <a:r>
              <a:rPr lang="en-US" sz="1800" i="1" dirty="0" err="1"/>
              <a:t>trong</a:t>
            </a:r>
            <a:r>
              <a:rPr lang="en-US" sz="1800" i="1" dirty="0"/>
              <a:t> </a:t>
            </a:r>
            <a:r>
              <a:rPr lang="en-US" sz="1800" i="1" dirty="0" err="1"/>
              <a:t>những</a:t>
            </a:r>
            <a:r>
              <a:rPr lang="en-US" sz="1800" i="1" dirty="0"/>
              <a:t> </a:t>
            </a:r>
            <a:r>
              <a:rPr lang="en-US" sz="1800" i="1" dirty="0" err="1"/>
              <a:t>lễ</a:t>
            </a:r>
            <a:r>
              <a:rPr lang="en-US" sz="1800" i="1" dirty="0"/>
              <a:t> </a:t>
            </a:r>
            <a:r>
              <a:rPr lang="en-US" sz="1800" i="1" dirty="0" err="1"/>
              <a:t>hội</a:t>
            </a:r>
            <a:r>
              <a:rPr lang="en-US" sz="1800" i="1" dirty="0"/>
              <a:t> </a:t>
            </a:r>
            <a:r>
              <a:rPr lang="en-US" sz="1800" i="1" dirty="0" err="1"/>
              <a:t>truyền</a:t>
            </a:r>
            <a:r>
              <a:rPr lang="en-US" sz="1800" i="1" dirty="0"/>
              <a:t> </a:t>
            </a:r>
            <a:r>
              <a:rPr lang="en-US" sz="1800" i="1" dirty="0" err="1"/>
              <a:t>thống</a:t>
            </a:r>
            <a:r>
              <a:rPr lang="en-US" sz="1800" i="1" dirty="0"/>
              <a:t> </a:t>
            </a:r>
            <a:r>
              <a:rPr lang="en-US" sz="1800" i="1" dirty="0" err="1"/>
              <a:t>của</a:t>
            </a:r>
            <a:r>
              <a:rPr lang="en-US" sz="1800" i="1" dirty="0"/>
              <a:t> </a:t>
            </a:r>
            <a:r>
              <a:rPr lang="en-US" sz="1800" i="1" dirty="0" err="1"/>
              <a:t>Nhật</a:t>
            </a:r>
            <a:r>
              <a:rPr lang="en-US" sz="1800" i="1" dirty="0"/>
              <a:t> </a:t>
            </a:r>
            <a:r>
              <a:rPr lang="en-US" sz="1800" i="1" dirty="0" err="1"/>
              <a:t>Bản</a:t>
            </a:r>
            <a:r>
              <a:rPr lang="en-US" sz="1800" i="1" dirty="0"/>
              <a:t>.</a:t>
            </a:r>
            <a:endParaRPr lang="en-US" sz="1800" dirty="0"/>
          </a:p>
        </p:txBody>
      </p:sp>
      <p:pic>
        <p:nvPicPr>
          <p:cNvPr id="2052" name="Picture 4" descr="https://i.shgcdn.com/e641da96-b927-480e-887a-eabba783e61a/-/format/auto/-/preview/3000x3000/-/quality/ligh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765" y="1617952"/>
            <a:ext cx="2772228" cy="3525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326416" y="0"/>
            <a:ext cx="3817584" cy="5078313"/>
          </a:xfrm>
          <a:prstGeom prst="rect">
            <a:avLst/>
          </a:prstGeom>
          <a:solidFill>
            <a:schemeClr val="tx1">
              <a:lumMod val="75000"/>
            </a:schemeClr>
          </a:solidFill>
        </p:spPr>
        <p:txBody>
          <a:bodyPr wrap="square" rtlCol="0">
            <a:spAutoFit/>
          </a:bodyPr>
          <a:lstStyle/>
          <a:p>
            <a:pPr algn="ctr"/>
            <a:r>
              <a:rPr lang="en-US" sz="1800" b="1" dirty="0"/>
              <a:t>PHÁP</a:t>
            </a:r>
          </a:p>
          <a:p>
            <a:r>
              <a:rPr lang="en-US" sz="1800" i="1" dirty="0"/>
              <a:t>+ </a:t>
            </a:r>
            <a:r>
              <a:rPr lang="en-US" sz="1800" i="1" dirty="0" err="1"/>
              <a:t>Thủ</a:t>
            </a:r>
            <a:r>
              <a:rPr lang="en-US" sz="1800" i="1" dirty="0"/>
              <a:t> </a:t>
            </a:r>
            <a:r>
              <a:rPr lang="en-US" sz="1800" i="1" dirty="0" err="1"/>
              <a:t>đô</a:t>
            </a:r>
            <a:r>
              <a:rPr lang="en-US" sz="1800" i="1" dirty="0"/>
              <a:t> </a:t>
            </a:r>
            <a:r>
              <a:rPr lang="en-US" sz="1800" i="1" dirty="0" err="1"/>
              <a:t>là</a:t>
            </a:r>
            <a:r>
              <a:rPr lang="en-US" sz="1800" i="1" dirty="0"/>
              <a:t> </a:t>
            </a:r>
            <a:r>
              <a:rPr lang="en-US" sz="1800" i="1" dirty="0" err="1"/>
              <a:t>Pari</a:t>
            </a:r>
            <a:r>
              <a:rPr lang="en-US" sz="1800" i="1" dirty="0"/>
              <a:t>.</a:t>
            </a:r>
          </a:p>
          <a:p>
            <a:r>
              <a:rPr lang="en-US" sz="1800" i="1" dirty="0"/>
              <a:t>+ </a:t>
            </a:r>
            <a:r>
              <a:rPr lang="en-US" sz="1800" i="1" dirty="0" err="1"/>
              <a:t>Tháp</a:t>
            </a:r>
            <a:r>
              <a:rPr lang="en-US" sz="1800" i="1" dirty="0"/>
              <a:t> Eiffel </a:t>
            </a:r>
            <a:r>
              <a:rPr lang="en-US" sz="1800" i="1" dirty="0" err="1"/>
              <a:t>là</a:t>
            </a:r>
            <a:r>
              <a:rPr lang="en-US" sz="1800" i="1" dirty="0"/>
              <a:t> </a:t>
            </a:r>
            <a:r>
              <a:rPr lang="en-US" sz="1800" i="1" dirty="0" err="1"/>
              <a:t>một</a:t>
            </a:r>
            <a:r>
              <a:rPr lang="en-US" sz="1800" i="1" dirty="0"/>
              <a:t> </a:t>
            </a:r>
            <a:r>
              <a:rPr lang="en-US" sz="1800" i="1" dirty="0" err="1"/>
              <a:t>công</a:t>
            </a:r>
            <a:r>
              <a:rPr lang="en-US" sz="1800" i="1" dirty="0"/>
              <a:t> </a:t>
            </a:r>
            <a:r>
              <a:rPr lang="en-US" sz="1800" i="1" dirty="0" err="1"/>
              <a:t>trình</a:t>
            </a:r>
            <a:r>
              <a:rPr lang="en-US" sz="1800" i="1" dirty="0"/>
              <a:t> </a:t>
            </a:r>
            <a:r>
              <a:rPr lang="en-US" sz="1800" i="1" dirty="0" err="1"/>
              <a:t>kiến</a:t>
            </a:r>
            <a:r>
              <a:rPr lang="en-US" sz="1800" i="1" dirty="0"/>
              <a:t> </a:t>
            </a:r>
            <a:r>
              <a:rPr lang="en-US" sz="1800" i="1" dirty="0" err="1"/>
              <a:t>trúc</a:t>
            </a:r>
            <a:r>
              <a:rPr lang="en-US" sz="1800" i="1" dirty="0"/>
              <a:t> </a:t>
            </a:r>
            <a:r>
              <a:rPr lang="en-US" sz="1800" i="1" dirty="0" err="1"/>
              <a:t>nổi</a:t>
            </a:r>
            <a:r>
              <a:rPr lang="en-US" sz="1800" i="1" dirty="0"/>
              <a:t> </a:t>
            </a:r>
            <a:r>
              <a:rPr lang="en-US" sz="1800" i="1" dirty="0" err="1"/>
              <a:t>tiếng</a:t>
            </a:r>
            <a:r>
              <a:rPr lang="en-US" sz="1800" i="1" dirty="0"/>
              <a:t> </a:t>
            </a:r>
            <a:r>
              <a:rPr lang="en-US" sz="1800" i="1" dirty="0" err="1"/>
              <a:t>thế</a:t>
            </a:r>
            <a:r>
              <a:rPr lang="en-US" sz="1800" i="1" dirty="0"/>
              <a:t> </a:t>
            </a:r>
            <a:r>
              <a:rPr lang="en-US" sz="1800" i="1" dirty="0" err="1"/>
              <a:t>giới</a:t>
            </a:r>
            <a:r>
              <a:rPr lang="en-US" sz="1800" i="1" dirty="0"/>
              <a:t> </a:t>
            </a:r>
            <a:r>
              <a:rPr lang="en-US" sz="1800" i="1" dirty="0" err="1"/>
              <a:t>và</a:t>
            </a:r>
            <a:r>
              <a:rPr lang="en-US" sz="1800" i="1" dirty="0"/>
              <a:t> </a:t>
            </a:r>
            <a:r>
              <a:rPr lang="en-US" sz="1800" i="1" dirty="0" err="1"/>
              <a:t>đồng</a:t>
            </a:r>
            <a:r>
              <a:rPr lang="en-US" sz="1800" i="1" dirty="0"/>
              <a:t> </a:t>
            </a:r>
            <a:r>
              <a:rPr lang="en-US" sz="1800" i="1" dirty="0" err="1"/>
              <a:t>thời</a:t>
            </a:r>
            <a:r>
              <a:rPr lang="en-US" sz="1800" i="1" dirty="0"/>
              <a:t> </a:t>
            </a:r>
            <a:r>
              <a:rPr lang="en-US" sz="1800" i="1" dirty="0" err="1"/>
              <a:t>cũng</a:t>
            </a:r>
            <a:r>
              <a:rPr lang="en-US" sz="1800" i="1" dirty="0"/>
              <a:t> </a:t>
            </a:r>
            <a:r>
              <a:rPr lang="en-US" sz="1800" i="1" dirty="0" err="1"/>
              <a:t>là</a:t>
            </a:r>
            <a:r>
              <a:rPr lang="en-US" sz="1800" i="1" dirty="0"/>
              <a:t> </a:t>
            </a:r>
            <a:r>
              <a:rPr lang="en-US" sz="1800" i="1" dirty="0" err="1"/>
              <a:t>niềm</a:t>
            </a:r>
            <a:r>
              <a:rPr lang="en-US" sz="1800" i="1" dirty="0"/>
              <a:t> </a:t>
            </a:r>
            <a:r>
              <a:rPr lang="en-US" sz="1800" i="1" dirty="0" err="1"/>
              <a:t>tự</a:t>
            </a:r>
            <a:r>
              <a:rPr lang="en-US" sz="1800" i="1" dirty="0"/>
              <a:t> </a:t>
            </a:r>
            <a:r>
              <a:rPr lang="en-US" sz="1800" i="1" dirty="0" err="1"/>
              <a:t>hào</a:t>
            </a:r>
            <a:r>
              <a:rPr lang="en-US" sz="1800" i="1" dirty="0"/>
              <a:t> </a:t>
            </a:r>
            <a:r>
              <a:rPr lang="en-US" sz="1800" i="1" dirty="0" err="1"/>
              <a:t>của</a:t>
            </a:r>
            <a:r>
              <a:rPr lang="en-US" sz="1800" i="1" dirty="0"/>
              <a:t> </a:t>
            </a:r>
            <a:r>
              <a:rPr lang="en-US" sz="1800" i="1" dirty="0" err="1"/>
              <a:t>người</a:t>
            </a:r>
            <a:r>
              <a:rPr lang="en-US" sz="1800" i="1" dirty="0"/>
              <a:t> </a:t>
            </a:r>
            <a:r>
              <a:rPr lang="en-US" sz="1800" i="1" dirty="0" err="1"/>
              <a:t>Pháp</a:t>
            </a:r>
            <a:r>
              <a:rPr lang="en-US" sz="1800" i="1" dirty="0"/>
              <a:t>.</a:t>
            </a:r>
            <a:endParaRPr lang="en-US" sz="1800" dirty="0"/>
          </a:p>
          <a:p>
            <a:r>
              <a:rPr lang="en-US" sz="1800" i="1" dirty="0"/>
              <a:t>+ </a:t>
            </a:r>
            <a:r>
              <a:rPr lang="en-US" sz="1800" i="1" dirty="0" err="1"/>
              <a:t>Đứng</a:t>
            </a:r>
            <a:r>
              <a:rPr lang="en-US" sz="1800" i="1" dirty="0"/>
              <a:t> </a:t>
            </a:r>
            <a:r>
              <a:rPr lang="en-US" sz="1800" i="1" dirty="0" err="1"/>
              <a:t>đầu</a:t>
            </a:r>
            <a:r>
              <a:rPr lang="en-US" sz="1800" i="1" dirty="0"/>
              <a:t> </a:t>
            </a:r>
            <a:r>
              <a:rPr lang="en-US" sz="1800" i="1" dirty="0" err="1"/>
              <a:t>trong</a:t>
            </a:r>
            <a:r>
              <a:rPr lang="en-US" sz="1800" i="1" dirty="0"/>
              <a:t> </a:t>
            </a:r>
            <a:r>
              <a:rPr lang="en-US" sz="1800" i="1" dirty="0" err="1"/>
              <a:t>danh</a:t>
            </a:r>
            <a:r>
              <a:rPr lang="en-US" sz="1800" i="1" dirty="0"/>
              <a:t> </a:t>
            </a:r>
            <a:r>
              <a:rPr lang="en-US" sz="1800" i="1" dirty="0" err="1"/>
              <a:t>sách</a:t>
            </a:r>
            <a:r>
              <a:rPr lang="en-US" sz="1800" i="1" dirty="0"/>
              <a:t> </a:t>
            </a:r>
            <a:r>
              <a:rPr lang="en-US" sz="1800" i="1" dirty="0" err="1"/>
              <a:t>ẩm</a:t>
            </a:r>
            <a:r>
              <a:rPr lang="en-US" sz="1800" i="1" dirty="0"/>
              <a:t> </a:t>
            </a:r>
            <a:r>
              <a:rPr lang="en-US" sz="1800" i="1" dirty="0" err="1"/>
              <a:t>thực</a:t>
            </a:r>
            <a:r>
              <a:rPr lang="en-US" sz="1800" i="1" dirty="0"/>
              <a:t> </a:t>
            </a:r>
            <a:r>
              <a:rPr lang="en-US" sz="1800" i="1" dirty="0" err="1"/>
              <a:t>của</a:t>
            </a:r>
            <a:r>
              <a:rPr lang="en-US" sz="1800" i="1" dirty="0"/>
              <a:t> </a:t>
            </a:r>
            <a:r>
              <a:rPr lang="en-US" sz="1800" i="1" dirty="0" err="1"/>
              <a:t>Pháp</a:t>
            </a:r>
            <a:r>
              <a:rPr lang="en-US" sz="1800" i="1" dirty="0"/>
              <a:t> </a:t>
            </a:r>
            <a:r>
              <a:rPr lang="en-US" sz="1800" i="1" dirty="0" err="1"/>
              <a:t>đó</a:t>
            </a:r>
            <a:r>
              <a:rPr lang="en-US" sz="1800" i="1" dirty="0"/>
              <a:t> </a:t>
            </a:r>
            <a:r>
              <a:rPr lang="en-US" sz="1800" i="1" dirty="0" err="1"/>
              <a:t>chính</a:t>
            </a:r>
            <a:r>
              <a:rPr lang="en-US" sz="1800" i="1" dirty="0"/>
              <a:t> </a:t>
            </a:r>
            <a:r>
              <a:rPr lang="en-US" sz="1800" i="1" dirty="0" err="1"/>
              <a:t>là</a:t>
            </a:r>
            <a:r>
              <a:rPr lang="en-US" sz="1800" i="1" dirty="0"/>
              <a:t> </a:t>
            </a:r>
            <a:r>
              <a:rPr lang="en-US" sz="1800" i="1" dirty="0" err="1"/>
              <a:t>bánh</a:t>
            </a:r>
            <a:r>
              <a:rPr lang="en-US" sz="1800" i="1" dirty="0"/>
              <a:t> </a:t>
            </a:r>
            <a:r>
              <a:rPr lang="en-US" sz="1800" i="1" dirty="0" err="1"/>
              <a:t>mỳ</a:t>
            </a:r>
            <a:r>
              <a:rPr lang="en-US" sz="1800" i="1" dirty="0"/>
              <a:t> </a:t>
            </a:r>
            <a:r>
              <a:rPr lang="en-US" sz="1800" i="1" dirty="0" err="1"/>
              <a:t>Pháp</a:t>
            </a:r>
            <a:r>
              <a:rPr lang="en-US" sz="1800" i="1" dirty="0"/>
              <a:t>.</a:t>
            </a:r>
            <a:endParaRPr lang="en-US" sz="1800" dirty="0"/>
          </a:p>
          <a:p>
            <a:r>
              <a:rPr lang="en-US" sz="1800" i="1" dirty="0"/>
              <a:t>+ </a:t>
            </a:r>
            <a:r>
              <a:rPr lang="en-US" sz="1800" i="1" dirty="0" err="1"/>
              <a:t>Nước</a:t>
            </a:r>
            <a:r>
              <a:rPr lang="en-US" sz="1800" i="1" dirty="0"/>
              <a:t> </a:t>
            </a:r>
            <a:r>
              <a:rPr lang="en-US" sz="1800" i="1" dirty="0" err="1"/>
              <a:t>Pháp</a:t>
            </a:r>
            <a:r>
              <a:rPr lang="en-US" sz="1800" i="1" dirty="0"/>
              <a:t> </a:t>
            </a:r>
            <a:r>
              <a:rPr lang="en-US" sz="1800" i="1" dirty="0" err="1"/>
              <a:t>nổi</a:t>
            </a:r>
            <a:r>
              <a:rPr lang="en-US" sz="1800" i="1" dirty="0"/>
              <a:t> </a:t>
            </a:r>
            <a:r>
              <a:rPr lang="en-US" sz="1800" i="1" dirty="0" err="1"/>
              <a:t>tiếng</a:t>
            </a:r>
            <a:r>
              <a:rPr lang="en-US" sz="1800" i="1" dirty="0"/>
              <a:t> </a:t>
            </a:r>
            <a:r>
              <a:rPr lang="en-US" sz="1800" i="1" dirty="0" err="1"/>
              <a:t>bởi</a:t>
            </a:r>
            <a:r>
              <a:rPr lang="en-US" sz="1800" i="1" dirty="0"/>
              <a:t> </a:t>
            </a:r>
            <a:r>
              <a:rPr lang="en-US" sz="1800" i="1" dirty="0" err="1"/>
              <a:t>những</a:t>
            </a:r>
            <a:r>
              <a:rPr lang="en-US" sz="1800" i="1" dirty="0"/>
              <a:t> chai </a:t>
            </a:r>
            <a:r>
              <a:rPr lang="en-US" sz="1800" i="1" dirty="0" err="1"/>
              <a:t>nước</a:t>
            </a:r>
            <a:r>
              <a:rPr lang="en-US" sz="1800" i="1" dirty="0"/>
              <a:t> </a:t>
            </a:r>
            <a:r>
              <a:rPr lang="en-US" sz="1800" i="1" dirty="0" err="1"/>
              <a:t>hoa</a:t>
            </a:r>
            <a:r>
              <a:rPr lang="en-US" sz="1800" i="1" dirty="0"/>
              <a:t>.</a:t>
            </a:r>
            <a:endParaRPr lang="en-US" sz="1800" dirty="0"/>
          </a:p>
          <a:p>
            <a:r>
              <a:rPr lang="en-US" sz="1800" i="1" dirty="0"/>
              <a:t>+ </a:t>
            </a:r>
            <a:r>
              <a:rPr lang="en-US" sz="1800" i="1" dirty="0" err="1"/>
              <a:t>Trong</a:t>
            </a:r>
            <a:r>
              <a:rPr lang="en-US" sz="1800" i="1" dirty="0"/>
              <a:t> </a:t>
            </a:r>
            <a:r>
              <a:rPr lang="en-US" sz="1800" i="1" dirty="0" err="1"/>
              <a:t>những</a:t>
            </a:r>
            <a:r>
              <a:rPr lang="en-US" sz="1800" i="1" dirty="0"/>
              <a:t> </a:t>
            </a:r>
            <a:r>
              <a:rPr lang="en-US" sz="1800" i="1" dirty="0" err="1"/>
              <a:t>thứ</a:t>
            </a:r>
            <a:r>
              <a:rPr lang="en-US" sz="1800" i="1" dirty="0"/>
              <a:t> </a:t>
            </a:r>
            <a:r>
              <a:rPr lang="en-US" sz="1800" i="1" dirty="0" err="1"/>
              <a:t>nổi</a:t>
            </a:r>
            <a:r>
              <a:rPr lang="en-US" sz="1800" i="1" dirty="0"/>
              <a:t> </a:t>
            </a:r>
            <a:r>
              <a:rPr lang="en-US" sz="1800" i="1" dirty="0" err="1"/>
              <a:t>tiếng</a:t>
            </a:r>
            <a:r>
              <a:rPr lang="en-US" sz="1800" i="1" dirty="0"/>
              <a:t> ở </a:t>
            </a:r>
            <a:r>
              <a:rPr lang="en-US" sz="1800" i="1" dirty="0" err="1"/>
              <a:t>Pháp</a:t>
            </a:r>
            <a:r>
              <a:rPr lang="en-US" sz="1800" i="1" dirty="0"/>
              <a:t> </a:t>
            </a:r>
            <a:r>
              <a:rPr lang="en-US" sz="1800" i="1" dirty="0" err="1"/>
              <a:t>thì</a:t>
            </a:r>
            <a:r>
              <a:rPr lang="en-US" sz="1800" i="1" dirty="0"/>
              <a:t> </a:t>
            </a:r>
            <a:r>
              <a:rPr lang="en-US" sz="1800" i="1" dirty="0" err="1"/>
              <a:t>có</a:t>
            </a:r>
            <a:r>
              <a:rPr lang="en-US" sz="1800" i="1" dirty="0"/>
              <a:t> </a:t>
            </a:r>
            <a:r>
              <a:rPr lang="en-US" sz="1800" i="1" dirty="0" err="1"/>
              <a:t>lẽ</a:t>
            </a:r>
            <a:r>
              <a:rPr lang="en-US" sz="1800" i="1" dirty="0"/>
              <a:t> </a:t>
            </a:r>
            <a:r>
              <a:rPr lang="en-US" sz="1800" i="1" dirty="0" err="1"/>
              <a:t>đồ</a:t>
            </a:r>
            <a:r>
              <a:rPr lang="en-US" sz="1800" i="1" dirty="0"/>
              <a:t> </a:t>
            </a:r>
            <a:r>
              <a:rPr lang="en-US" sz="1800" i="1" dirty="0" err="1"/>
              <a:t>hiệu</a:t>
            </a:r>
            <a:r>
              <a:rPr lang="en-US" sz="1800" i="1" dirty="0"/>
              <a:t> </a:t>
            </a:r>
            <a:r>
              <a:rPr lang="en-US" sz="1800" i="1" dirty="0" err="1"/>
              <a:t>là</a:t>
            </a:r>
            <a:r>
              <a:rPr lang="en-US" sz="1800" i="1" dirty="0"/>
              <a:t> </a:t>
            </a:r>
            <a:r>
              <a:rPr lang="en-US" sz="1800" i="1" dirty="0" err="1"/>
              <a:t>được</a:t>
            </a:r>
            <a:r>
              <a:rPr lang="en-US" sz="1800" i="1" dirty="0"/>
              <a:t> </a:t>
            </a:r>
            <a:r>
              <a:rPr lang="en-US" sz="1800" i="1" dirty="0" err="1"/>
              <a:t>yêu</a:t>
            </a:r>
            <a:r>
              <a:rPr lang="en-US" sz="1800" i="1" dirty="0"/>
              <a:t> </a:t>
            </a:r>
            <a:r>
              <a:rPr lang="en-US" sz="1800" i="1" dirty="0" err="1"/>
              <a:t>thích</a:t>
            </a:r>
            <a:r>
              <a:rPr lang="en-US" sz="1800" i="1" dirty="0"/>
              <a:t> </a:t>
            </a:r>
            <a:r>
              <a:rPr lang="en-US" sz="1800" i="1" dirty="0" err="1"/>
              <a:t>hơn</a:t>
            </a:r>
            <a:r>
              <a:rPr lang="en-US" sz="1800" i="1" dirty="0"/>
              <a:t> </a:t>
            </a:r>
            <a:r>
              <a:rPr lang="en-US" sz="1800" i="1" dirty="0" err="1"/>
              <a:t>cả</a:t>
            </a:r>
            <a:r>
              <a:rPr lang="en-US" sz="1800" i="1" dirty="0"/>
              <a:t> </a:t>
            </a:r>
            <a:r>
              <a:rPr lang="en-US" sz="1800" i="1" dirty="0" err="1"/>
              <a:t>bởi</a:t>
            </a:r>
            <a:r>
              <a:rPr lang="en-US" sz="1800" i="1" dirty="0"/>
              <a:t> </a:t>
            </a:r>
            <a:r>
              <a:rPr lang="en-US" sz="1800" i="1" dirty="0" err="1"/>
              <a:t>những</a:t>
            </a:r>
            <a:r>
              <a:rPr lang="en-US" sz="1800" i="1" dirty="0"/>
              <a:t> </a:t>
            </a:r>
            <a:r>
              <a:rPr lang="en-US" sz="1800" i="1" dirty="0" err="1"/>
              <a:t>tín</a:t>
            </a:r>
            <a:r>
              <a:rPr lang="en-US" sz="1800" i="1" dirty="0"/>
              <a:t> </a:t>
            </a:r>
            <a:r>
              <a:rPr lang="en-US" sz="1800" i="1" dirty="0" err="1"/>
              <a:t>đồ</a:t>
            </a:r>
            <a:r>
              <a:rPr lang="en-US" sz="1800" i="1" dirty="0"/>
              <a:t> </a:t>
            </a:r>
            <a:r>
              <a:rPr lang="en-US" sz="1800" i="1" dirty="0" err="1"/>
              <a:t>thời</a:t>
            </a:r>
            <a:r>
              <a:rPr lang="en-US" sz="1800" i="1" dirty="0"/>
              <a:t>  </a:t>
            </a:r>
            <a:r>
              <a:rPr lang="en-US" sz="1800" i="1" dirty="0" err="1"/>
              <a:t>trang</a:t>
            </a:r>
            <a:r>
              <a:rPr lang="en-US" sz="1800" i="1" dirty="0"/>
              <a:t>.</a:t>
            </a:r>
            <a:endParaRPr lang="en-US" sz="1800" dirty="0"/>
          </a:p>
          <a:p>
            <a:r>
              <a:rPr lang="en-US" sz="1800" i="1" dirty="0"/>
              <a:t>+ </a:t>
            </a:r>
            <a:r>
              <a:rPr lang="en-US" sz="1800" i="1" dirty="0" err="1"/>
              <a:t>Gan</a:t>
            </a:r>
            <a:r>
              <a:rPr lang="en-US" sz="1800" i="1" dirty="0"/>
              <a:t> </a:t>
            </a:r>
            <a:r>
              <a:rPr lang="en-US" sz="1800" i="1" dirty="0" err="1"/>
              <a:t>ngỗng</a:t>
            </a:r>
            <a:r>
              <a:rPr lang="en-US" sz="1800" i="1" dirty="0"/>
              <a:t> </a:t>
            </a:r>
            <a:r>
              <a:rPr lang="en-US" sz="1800" i="1" dirty="0" err="1"/>
              <a:t>béo</a:t>
            </a:r>
            <a:r>
              <a:rPr lang="en-US" sz="1800" i="1" dirty="0"/>
              <a:t> – </a:t>
            </a:r>
            <a:r>
              <a:rPr lang="en-US" sz="1800" i="1" dirty="0" err="1"/>
              <a:t>Món</a:t>
            </a:r>
            <a:r>
              <a:rPr lang="en-US" sz="1800" i="1" dirty="0"/>
              <a:t> </a:t>
            </a:r>
            <a:r>
              <a:rPr lang="en-US" sz="1800" i="1" dirty="0" err="1"/>
              <a:t>ăn</a:t>
            </a:r>
            <a:r>
              <a:rPr lang="en-US" sz="1800" i="1" dirty="0"/>
              <a:t> </a:t>
            </a:r>
            <a:r>
              <a:rPr lang="en-US" sz="1800" i="1" dirty="0" err="1"/>
              <a:t>đắt</a:t>
            </a:r>
            <a:r>
              <a:rPr lang="en-US" sz="1800" i="1" dirty="0"/>
              <a:t> </a:t>
            </a:r>
            <a:r>
              <a:rPr lang="en-US" sz="1800" i="1" dirty="0" err="1"/>
              <a:t>giá</a:t>
            </a:r>
            <a:r>
              <a:rPr lang="en-US" sz="1800" i="1" dirty="0"/>
              <a:t> </a:t>
            </a:r>
            <a:r>
              <a:rPr lang="en-US" sz="1800" i="1" dirty="0" err="1"/>
              <a:t>đến</a:t>
            </a:r>
            <a:r>
              <a:rPr lang="en-US" sz="1800" i="1" dirty="0"/>
              <a:t> </a:t>
            </a:r>
            <a:r>
              <a:rPr lang="en-US" sz="1800" i="1" dirty="0" err="1"/>
              <a:t>từ</a:t>
            </a:r>
            <a:r>
              <a:rPr lang="en-US" sz="1800" i="1" dirty="0"/>
              <a:t> </a:t>
            </a:r>
            <a:r>
              <a:rPr lang="en-US" sz="1800" i="1" dirty="0" err="1"/>
              <a:t>nước</a:t>
            </a:r>
            <a:r>
              <a:rPr lang="en-US" sz="1800" i="1" dirty="0"/>
              <a:t> </a:t>
            </a:r>
            <a:r>
              <a:rPr lang="en-US" sz="1800" i="1" dirty="0" err="1"/>
              <a:t>Pháp</a:t>
            </a:r>
            <a:endParaRPr lang="en-US" sz="1800" dirty="0"/>
          </a:p>
          <a:p>
            <a:r>
              <a:rPr lang="en-US" sz="1800" i="1" dirty="0"/>
              <a:t>+ </a:t>
            </a:r>
            <a:r>
              <a:rPr lang="en-US" sz="1800" i="1" dirty="0" err="1"/>
              <a:t>Nhà</a:t>
            </a:r>
            <a:r>
              <a:rPr lang="en-US" sz="1800" i="1" dirty="0"/>
              <a:t> </a:t>
            </a:r>
            <a:r>
              <a:rPr lang="en-US" sz="1800" i="1" dirty="0" err="1"/>
              <a:t>thờ</a:t>
            </a:r>
            <a:r>
              <a:rPr lang="en-US" sz="1800" i="1" dirty="0"/>
              <a:t> </a:t>
            </a:r>
            <a:r>
              <a:rPr lang="en-US" sz="1800" i="1" dirty="0" err="1"/>
              <a:t>Đức</a:t>
            </a:r>
            <a:r>
              <a:rPr lang="en-US" sz="1800" i="1" dirty="0"/>
              <a:t> </a:t>
            </a:r>
            <a:r>
              <a:rPr lang="en-US" sz="1800" i="1" dirty="0" err="1"/>
              <a:t>Bà</a:t>
            </a:r>
            <a:r>
              <a:rPr lang="en-US" sz="1800" i="1" dirty="0"/>
              <a:t> – </a:t>
            </a:r>
            <a:r>
              <a:rPr lang="en-US" sz="1800" i="1" dirty="0" err="1"/>
              <a:t>Thêm</a:t>
            </a:r>
            <a:r>
              <a:rPr lang="en-US" sz="1800" i="1" dirty="0"/>
              <a:t> </a:t>
            </a:r>
            <a:r>
              <a:rPr lang="en-US" sz="1800" i="1" dirty="0" err="1"/>
              <a:t>một</a:t>
            </a:r>
            <a:r>
              <a:rPr lang="en-US" sz="1800" i="1" dirty="0"/>
              <a:t> </a:t>
            </a:r>
            <a:r>
              <a:rPr lang="en-US" sz="1800" i="1" dirty="0" err="1"/>
              <a:t>địa</a:t>
            </a:r>
            <a:r>
              <a:rPr lang="en-US" sz="1800" i="1" dirty="0"/>
              <a:t> </a:t>
            </a:r>
            <a:r>
              <a:rPr lang="en-US" sz="1800" i="1" dirty="0" err="1"/>
              <a:t>điểm</a:t>
            </a:r>
            <a:r>
              <a:rPr lang="en-US" sz="1800" i="1" dirty="0"/>
              <a:t> </a:t>
            </a:r>
            <a:r>
              <a:rPr lang="en-US" sz="1800" i="1" dirty="0" err="1"/>
              <a:t>nổi</a:t>
            </a:r>
            <a:r>
              <a:rPr lang="en-US" sz="1800" i="1" dirty="0"/>
              <a:t> </a:t>
            </a:r>
            <a:r>
              <a:rPr lang="en-US" sz="1800" i="1" dirty="0" err="1"/>
              <a:t>tiếng</a:t>
            </a:r>
            <a:r>
              <a:rPr lang="en-US" sz="1800" i="1" dirty="0"/>
              <a:t> </a:t>
            </a:r>
            <a:r>
              <a:rPr lang="en-US" sz="1800" i="1" dirty="0" err="1"/>
              <a:t>của</a:t>
            </a:r>
            <a:r>
              <a:rPr lang="en-US" sz="1800" i="1" dirty="0"/>
              <a:t> </a:t>
            </a:r>
            <a:r>
              <a:rPr lang="en-US" sz="1800" i="1" dirty="0" err="1"/>
              <a:t>nước</a:t>
            </a:r>
            <a:r>
              <a:rPr lang="en-US" sz="1800" i="1" dirty="0"/>
              <a:t> </a:t>
            </a:r>
            <a:r>
              <a:rPr lang="en-US" sz="1800" i="1" dirty="0" err="1"/>
              <a:t>Pháp</a:t>
            </a:r>
            <a:endParaRPr lang="en-US" sz="1800" dirty="0"/>
          </a:p>
        </p:txBody>
      </p:sp>
      <p:pic>
        <p:nvPicPr>
          <p:cNvPr id="3074" name="Picture 2" descr="https://todata.vn/view-800/at_kham-pha-nha-tho-duc-ba-paris-noi-tieng-nuoc-phap_cnid-744_33bc4eb8306c989288434ad8184279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398" y="2299015"/>
            <a:ext cx="3117044" cy="2844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wa.bestprice.vn/images/destinations/uploads/thap-eiffel-5424caf08c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62" y="-73999"/>
            <a:ext cx="3150018" cy="237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4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326416" y="0"/>
            <a:ext cx="3817584" cy="5078313"/>
          </a:xfrm>
          <a:prstGeom prst="rect">
            <a:avLst/>
          </a:prstGeom>
          <a:solidFill>
            <a:schemeClr val="tx1">
              <a:lumMod val="75000"/>
            </a:schemeClr>
          </a:solidFill>
        </p:spPr>
        <p:txBody>
          <a:bodyPr wrap="square" rtlCol="0">
            <a:spAutoFit/>
          </a:bodyPr>
          <a:lstStyle/>
          <a:p>
            <a:pPr algn="ctr"/>
            <a:r>
              <a:rPr lang="en-US" sz="1800" b="1" dirty="0"/>
              <a:t>AI CẬP</a:t>
            </a:r>
          </a:p>
          <a:p>
            <a:pPr fontAlgn="base"/>
            <a:r>
              <a:rPr lang="en-US" sz="1800" i="1" dirty="0"/>
              <a:t>+ </a:t>
            </a:r>
            <a:r>
              <a:rPr lang="en-US" sz="1800" i="1" dirty="0" err="1"/>
              <a:t>Đất</a:t>
            </a:r>
            <a:r>
              <a:rPr lang="en-US" sz="1800" i="1" dirty="0"/>
              <a:t> </a:t>
            </a:r>
            <a:r>
              <a:rPr lang="en-US" sz="1800" i="1" dirty="0" err="1"/>
              <a:t>nước</a:t>
            </a:r>
            <a:r>
              <a:rPr lang="en-US" sz="1800" i="1" dirty="0"/>
              <a:t> Ai </a:t>
            </a:r>
            <a:r>
              <a:rPr lang="en-US" sz="1800" i="1" dirty="0" err="1"/>
              <a:t>Cập</a:t>
            </a:r>
            <a:r>
              <a:rPr lang="en-US" sz="1800" i="1" dirty="0"/>
              <a:t> – </a:t>
            </a:r>
            <a:r>
              <a:rPr lang="en-US" sz="1800" i="1" dirty="0" err="1"/>
              <a:t>Cưỡi</a:t>
            </a:r>
            <a:r>
              <a:rPr lang="en-US" sz="1800" i="1" dirty="0"/>
              <a:t> </a:t>
            </a:r>
            <a:r>
              <a:rPr lang="en-US" sz="1800" i="1" dirty="0" err="1"/>
              <a:t>lạc</a:t>
            </a:r>
            <a:r>
              <a:rPr lang="en-US" sz="1800" i="1" dirty="0"/>
              <a:t> </a:t>
            </a:r>
            <a:r>
              <a:rPr lang="en-US" sz="1800" i="1" dirty="0" err="1"/>
              <a:t>đà</a:t>
            </a:r>
            <a:r>
              <a:rPr lang="en-US" sz="1800" i="1" dirty="0"/>
              <a:t> </a:t>
            </a:r>
            <a:r>
              <a:rPr lang="en-US" sz="1800" i="1" dirty="0" err="1"/>
              <a:t>trên</a:t>
            </a:r>
            <a:r>
              <a:rPr lang="en-US" sz="1800" i="1" dirty="0"/>
              <a:t> </a:t>
            </a:r>
            <a:r>
              <a:rPr lang="en-US" sz="1800" i="1" dirty="0" err="1"/>
              <a:t>sa</a:t>
            </a:r>
            <a:r>
              <a:rPr lang="en-US" sz="1800" i="1" dirty="0"/>
              <a:t> </a:t>
            </a:r>
            <a:r>
              <a:rPr lang="en-US" sz="1800" i="1" dirty="0" err="1"/>
              <a:t>mạc</a:t>
            </a:r>
            <a:r>
              <a:rPr lang="en-US" sz="1800" i="1" dirty="0"/>
              <a:t> </a:t>
            </a:r>
            <a:r>
              <a:rPr lang="en-US" sz="1800" i="1" dirty="0" err="1"/>
              <a:t>nóng</a:t>
            </a:r>
            <a:r>
              <a:rPr lang="en-US" sz="1800" i="1" dirty="0"/>
              <a:t> </a:t>
            </a:r>
            <a:r>
              <a:rPr lang="en-US" sz="1800" i="1" dirty="0" err="1"/>
              <a:t>bỏng</a:t>
            </a:r>
            <a:r>
              <a:rPr lang="en-US" sz="1800" i="1" dirty="0"/>
              <a:t>.</a:t>
            </a:r>
          </a:p>
          <a:p>
            <a:pPr fontAlgn="base"/>
            <a:r>
              <a:rPr lang="en-US" sz="1800" i="1" dirty="0"/>
              <a:t>+ </a:t>
            </a:r>
            <a:r>
              <a:rPr lang="en-US" sz="1800" i="1" dirty="0" err="1"/>
              <a:t>Thủ</a:t>
            </a:r>
            <a:r>
              <a:rPr lang="en-US" sz="1800" i="1" dirty="0"/>
              <a:t> </a:t>
            </a:r>
            <a:r>
              <a:rPr lang="en-US" sz="1800" i="1" dirty="0" err="1"/>
              <a:t>đô</a:t>
            </a:r>
            <a:r>
              <a:rPr lang="en-US" sz="1800" i="1" dirty="0"/>
              <a:t> </a:t>
            </a:r>
            <a:r>
              <a:rPr lang="en-US" sz="1800" i="1" dirty="0" err="1"/>
              <a:t>là</a:t>
            </a:r>
            <a:r>
              <a:rPr lang="en-US" sz="1800" i="1" dirty="0"/>
              <a:t> Cairo.</a:t>
            </a:r>
            <a:endParaRPr lang="en-US" sz="1800" dirty="0"/>
          </a:p>
          <a:p>
            <a:r>
              <a:rPr lang="en-US" sz="1800" i="1" dirty="0"/>
              <a:t>+ </a:t>
            </a:r>
            <a:r>
              <a:rPr lang="en-US" sz="1800" i="1" dirty="0" err="1"/>
              <a:t>Nền</a:t>
            </a:r>
            <a:r>
              <a:rPr lang="en-US" sz="1800" i="1" dirty="0"/>
              <a:t> </a:t>
            </a:r>
            <a:r>
              <a:rPr lang="en-US" sz="1800" i="1" dirty="0" err="1"/>
              <a:t>văn</a:t>
            </a:r>
            <a:r>
              <a:rPr lang="en-US" sz="1800" i="1" dirty="0"/>
              <a:t> minh Ai </a:t>
            </a:r>
            <a:r>
              <a:rPr lang="en-US" sz="1800" i="1" dirty="0" err="1"/>
              <a:t>Cập</a:t>
            </a:r>
            <a:r>
              <a:rPr lang="en-US" sz="1800" i="1" dirty="0"/>
              <a:t> </a:t>
            </a:r>
            <a:r>
              <a:rPr lang="en-US" sz="1800" i="1" dirty="0" err="1"/>
              <a:t>cổ</a:t>
            </a:r>
            <a:r>
              <a:rPr lang="en-US" sz="1800" i="1" dirty="0"/>
              <a:t> </a:t>
            </a:r>
            <a:r>
              <a:rPr lang="en-US" sz="1800" i="1" dirty="0" err="1"/>
              <a:t>đại</a:t>
            </a:r>
            <a:r>
              <a:rPr lang="en-US" sz="1800" i="1" dirty="0"/>
              <a:t> hay </a:t>
            </a:r>
            <a:r>
              <a:rPr lang="en-US" sz="1800" i="1" dirty="0" err="1"/>
              <a:t>nền</a:t>
            </a:r>
            <a:r>
              <a:rPr lang="en-US" sz="1800" i="1" dirty="0"/>
              <a:t> </a:t>
            </a:r>
            <a:r>
              <a:rPr lang="en-US" sz="1800" i="1" dirty="0" err="1"/>
              <a:t>văn</a:t>
            </a:r>
            <a:r>
              <a:rPr lang="en-US" sz="1800" i="1" dirty="0"/>
              <a:t> minh </a:t>
            </a:r>
            <a:r>
              <a:rPr lang="en-US" sz="1800" i="1" dirty="0" err="1"/>
              <a:t>sông</a:t>
            </a:r>
            <a:r>
              <a:rPr lang="en-US" sz="1800" i="1" dirty="0"/>
              <a:t> Nile </a:t>
            </a:r>
            <a:r>
              <a:rPr lang="en-US" sz="1800" i="1" dirty="0" err="1"/>
              <a:t>là</a:t>
            </a:r>
            <a:r>
              <a:rPr lang="en-US" sz="1800" i="1" dirty="0"/>
              <a:t> </a:t>
            </a:r>
            <a:r>
              <a:rPr lang="en-US" sz="1800" i="1" dirty="0" err="1"/>
              <a:t>một</a:t>
            </a:r>
            <a:r>
              <a:rPr lang="en-US" sz="1800" i="1" dirty="0"/>
              <a:t> </a:t>
            </a:r>
            <a:r>
              <a:rPr lang="en-US" sz="1800" i="1" dirty="0" err="1"/>
              <a:t>trong</a:t>
            </a:r>
            <a:r>
              <a:rPr lang="en-US" sz="1800" i="1" dirty="0"/>
              <a:t> </a:t>
            </a:r>
            <a:r>
              <a:rPr lang="en-US" sz="1800" i="1" dirty="0" err="1"/>
              <a:t>những</a:t>
            </a:r>
            <a:r>
              <a:rPr lang="en-US" sz="1800" i="1" dirty="0"/>
              <a:t> </a:t>
            </a:r>
            <a:r>
              <a:rPr lang="en-US" sz="1800" i="1" dirty="0" err="1"/>
              <a:t>cái</a:t>
            </a:r>
            <a:r>
              <a:rPr lang="en-US" sz="1800" i="1" dirty="0"/>
              <a:t> </a:t>
            </a:r>
            <a:r>
              <a:rPr lang="en-US" sz="1800" i="1" dirty="0" err="1"/>
              <a:t>nôi</a:t>
            </a:r>
            <a:r>
              <a:rPr lang="en-US" sz="1800" i="1" dirty="0"/>
              <a:t> </a:t>
            </a:r>
            <a:r>
              <a:rPr lang="en-US" sz="1800" i="1" dirty="0" err="1"/>
              <a:t>của</a:t>
            </a:r>
            <a:r>
              <a:rPr lang="en-US" sz="1800" i="1" dirty="0"/>
              <a:t> </a:t>
            </a:r>
            <a:r>
              <a:rPr lang="en-US" sz="1800" i="1" dirty="0" err="1"/>
              <a:t>văn</a:t>
            </a:r>
            <a:r>
              <a:rPr lang="en-US" sz="1800" i="1" dirty="0"/>
              <a:t> minh </a:t>
            </a:r>
            <a:r>
              <a:rPr lang="en-US" sz="1800" i="1" dirty="0" err="1"/>
              <a:t>nhân</a:t>
            </a:r>
            <a:r>
              <a:rPr lang="en-US" sz="1800" i="1" dirty="0"/>
              <a:t> </a:t>
            </a:r>
            <a:r>
              <a:rPr lang="en-US" sz="1800" i="1" dirty="0" err="1"/>
              <a:t>loại</a:t>
            </a:r>
            <a:r>
              <a:rPr lang="en-US" sz="1800" i="1" dirty="0"/>
              <a:t>. </a:t>
            </a:r>
            <a:endParaRPr lang="en-US" sz="1800" dirty="0"/>
          </a:p>
          <a:p>
            <a:r>
              <a:rPr lang="en-US" sz="1800" i="1" dirty="0"/>
              <a:t>+</a:t>
            </a:r>
            <a:r>
              <a:rPr lang="en-US" sz="1800" i="1" dirty="0" err="1"/>
              <a:t>Khoảng</a:t>
            </a:r>
            <a:r>
              <a:rPr lang="en-US" sz="1800" i="1" dirty="0"/>
              <a:t> 90% </a:t>
            </a:r>
            <a:r>
              <a:rPr lang="en-US" sz="1800" i="1" dirty="0" err="1"/>
              <a:t>dân</a:t>
            </a:r>
            <a:r>
              <a:rPr lang="en-US" sz="1800" i="1" dirty="0"/>
              <a:t> </a:t>
            </a:r>
            <a:r>
              <a:rPr lang="en-US" sz="1800" i="1" dirty="0" err="1"/>
              <a:t>số</a:t>
            </a:r>
            <a:r>
              <a:rPr lang="en-US" sz="1800" i="1" dirty="0"/>
              <a:t> Ai </a:t>
            </a:r>
            <a:r>
              <a:rPr lang="en-US" sz="1800" i="1" dirty="0" err="1"/>
              <a:t>Cập</a:t>
            </a:r>
            <a:r>
              <a:rPr lang="en-US" sz="1800" i="1" dirty="0"/>
              <a:t> </a:t>
            </a:r>
            <a:r>
              <a:rPr lang="en-US" sz="1800" i="1" dirty="0" err="1"/>
              <a:t>là</a:t>
            </a:r>
            <a:r>
              <a:rPr lang="en-US" sz="1800" i="1" dirty="0"/>
              <a:t> </a:t>
            </a:r>
            <a:r>
              <a:rPr lang="en-US" sz="1800" i="1" dirty="0" err="1"/>
              <a:t>người</a:t>
            </a:r>
            <a:r>
              <a:rPr lang="en-US" sz="1800" i="1" dirty="0"/>
              <a:t> </a:t>
            </a:r>
            <a:r>
              <a:rPr lang="en-US" sz="1800" i="1" dirty="0" err="1"/>
              <a:t>Hồi</a:t>
            </a:r>
            <a:r>
              <a:rPr lang="en-US" sz="1800" i="1" dirty="0"/>
              <a:t> </a:t>
            </a:r>
            <a:r>
              <a:rPr lang="en-US" sz="1800" i="1" dirty="0" err="1"/>
              <a:t>giáo</a:t>
            </a:r>
            <a:r>
              <a:rPr lang="en-US" sz="1800" i="1" dirty="0"/>
              <a:t> Sunni.</a:t>
            </a:r>
            <a:endParaRPr lang="en-US" sz="1800" dirty="0"/>
          </a:p>
          <a:p>
            <a:r>
              <a:rPr lang="en-US" sz="1800" b="1" i="1" dirty="0"/>
              <a:t>+ </a:t>
            </a:r>
            <a:r>
              <a:rPr lang="en-US" sz="1800" i="1" dirty="0"/>
              <a:t>Ai </a:t>
            </a:r>
            <a:r>
              <a:rPr lang="en-US" sz="1800" i="1" dirty="0" err="1"/>
              <a:t>Cập</a:t>
            </a:r>
            <a:r>
              <a:rPr lang="en-US" sz="1800" i="1" dirty="0"/>
              <a:t> </a:t>
            </a:r>
            <a:r>
              <a:rPr lang="en-US" sz="1800" i="1" dirty="0" err="1"/>
              <a:t>là</a:t>
            </a:r>
            <a:r>
              <a:rPr lang="en-US" sz="1800" i="1" dirty="0"/>
              <a:t> </a:t>
            </a:r>
            <a:r>
              <a:rPr lang="en-US" sz="1800" i="1" dirty="0" err="1"/>
              <a:t>quốc</a:t>
            </a:r>
            <a:r>
              <a:rPr lang="en-US" sz="1800" i="1" dirty="0"/>
              <a:t> </a:t>
            </a:r>
            <a:r>
              <a:rPr lang="en-US" sz="1800" i="1" dirty="0" err="1"/>
              <a:t>gia</a:t>
            </a:r>
            <a:r>
              <a:rPr lang="en-US" sz="1800" i="1" dirty="0"/>
              <a:t> </a:t>
            </a:r>
            <a:r>
              <a:rPr lang="en-US" sz="1800" i="1" dirty="0" err="1"/>
              <a:t>tiến</a:t>
            </a:r>
            <a:r>
              <a:rPr lang="en-US" sz="1800" i="1" dirty="0"/>
              <a:t> </a:t>
            </a:r>
            <a:r>
              <a:rPr lang="en-US" sz="1800" i="1" dirty="0" err="1"/>
              <a:t>bộ</a:t>
            </a:r>
            <a:r>
              <a:rPr lang="en-US" sz="1800" i="1" dirty="0"/>
              <a:t> </a:t>
            </a:r>
            <a:r>
              <a:rPr lang="en-US" sz="1800" i="1" dirty="0" err="1"/>
              <a:t>nhất</a:t>
            </a:r>
            <a:r>
              <a:rPr lang="en-US" sz="1800" i="1" dirty="0"/>
              <a:t> ở </a:t>
            </a:r>
            <a:r>
              <a:rPr lang="en-US" sz="1800" i="1" dirty="0" err="1"/>
              <a:t>Trung</a:t>
            </a:r>
            <a:r>
              <a:rPr lang="en-US" sz="1800" i="1" dirty="0"/>
              <a:t> </a:t>
            </a:r>
            <a:r>
              <a:rPr lang="en-US" sz="1800" i="1" dirty="0" err="1"/>
              <a:t>Đông</a:t>
            </a:r>
            <a:r>
              <a:rPr lang="en-US" sz="1800" i="1" dirty="0"/>
              <a:t> </a:t>
            </a:r>
            <a:r>
              <a:rPr lang="en-US" sz="1800" i="1" dirty="0" err="1"/>
              <a:t>nhất</a:t>
            </a:r>
            <a:r>
              <a:rPr lang="en-US" sz="1800" i="1" dirty="0"/>
              <a:t> </a:t>
            </a:r>
            <a:r>
              <a:rPr lang="en-US" sz="1800" i="1" dirty="0" err="1"/>
              <a:t>là</a:t>
            </a:r>
            <a:r>
              <a:rPr lang="en-US" sz="1800" i="1" dirty="0"/>
              <a:t> </a:t>
            </a:r>
            <a:r>
              <a:rPr lang="en-US" sz="1800" i="1" dirty="0" err="1"/>
              <a:t>lĩnh</a:t>
            </a:r>
            <a:r>
              <a:rPr lang="en-US" sz="1800" i="1" dirty="0"/>
              <a:t> </a:t>
            </a:r>
            <a:r>
              <a:rPr lang="en-US" sz="1800" i="1" dirty="0" err="1"/>
              <a:t>vực</a:t>
            </a:r>
            <a:r>
              <a:rPr lang="en-US" sz="1800" i="1" dirty="0"/>
              <a:t> </a:t>
            </a:r>
            <a:r>
              <a:rPr lang="en-US" sz="1800" i="1" dirty="0" err="1"/>
              <a:t>truyền</a:t>
            </a:r>
            <a:r>
              <a:rPr lang="en-US" sz="1800" i="1" dirty="0"/>
              <a:t> </a:t>
            </a:r>
            <a:r>
              <a:rPr lang="en-US" sz="1800" i="1" dirty="0" err="1"/>
              <a:t>thông</a:t>
            </a:r>
            <a:r>
              <a:rPr lang="en-US" sz="1800" i="1" dirty="0"/>
              <a:t>.</a:t>
            </a:r>
            <a:endParaRPr lang="en-US" sz="1800" dirty="0"/>
          </a:p>
          <a:p>
            <a:r>
              <a:rPr lang="en-US" sz="1800" b="1" i="1" dirty="0"/>
              <a:t>+ </a:t>
            </a:r>
            <a:r>
              <a:rPr lang="en-US" sz="1800" i="1" dirty="0" err="1"/>
              <a:t>Thuật</a:t>
            </a:r>
            <a:r>
              <a:rPr lang="en-US" sz="1800" i="1" dirty="0"/>
              <a:t> </a:t>
            </a:r>
            <a:r>
              <a:rPr lang="en-US" sz="1800" i="1" dirty="0" err="1"/>
              <a:t>ướp</a:t>
            </a:r>
            <a:r>
              <a:rPr lang="en-US" sz="1800" i="1" dirty="0"/>
              <a:t> </a:t>
            </a:r>
            <a:r>
              <a:rPr lang="en-US" sz="1800" i="1" dirty="0" err="1"/>
              <a:t>xác</a:t>
            </a:r>
            <a:r>
              <a:rPr lang="en-US" sz="1800" i="1" dirty="0"/>
              <a:t> </a:t>
            </a:r>
            <a:r>
              <a:rPr lang="en-US" sz="1800" i="1" dirty="0" err="1"/>
              <a:t>của</a:t>
            </a:r>
            <a:r>
              <a:rPr lang="en-US" sz="1800" i="1" dirty="0"/>
              <a:t> </a:t>
            </a:r>
            <a:r>
              <a:rPr lang="en-US" sz="1800" i="1" dirty="0" err="1"/>
              <a:t>người</a:t>
            </a:r>
            <a:r>
              <a:rPr lang="en-US" sz="1800" i="1" dirty="0"/>
              <a:t> Ai </a:t>
            </a:r>
            <a:r>
              <a:rPr lang="en-US" sz="1800" i="1" dirty="0" err="1"/>
              <a:t>Cập</a:t>
            </a:r>
            <a:r>
              <a:rPr lang="en-US" sz="1800" i="1" dirty="0"/>
              <a:t> </a:t>
            </a:r>
            <a:r>
              <a:rPr lang="en-US" sz="1800" i="1" dirty="0" err="1"/>
              <a:t>cổ</a:t>
            </a:r>
            <a:r>
              <a:rPr lang="en-US" sz="1800" i="1" dirty="0"/>
              <a:t> </a:t>
            </a:r>
            <a:r>
              <a:rPr lang="en-US" sz="1800" i="1" dirty="0" err="1"/>
              <a:t>xuất</a:t>
            </a:r>
            <a:r>
              <a:rPr lang="en-US" sz="1800" i="1" dirty="0"/>
              <a:t> </a:t>
            </a:r>
            <a:r>
              <a:rPr lang="en-US" sz="1800" i="1" dirty="0" err="1"/>
              <a:t>hiện</a:t>
            </a:r>
            <a:r>
              <a:rPr lang="en-US" sz="1800" i="1" dirty="0"/>
              <a:t> </a:t>
            </a:r>
            <a:r>
              <a:rPr lang="en-US" sz="1800" i="1" dirty="0" err="1"/>
              <a:t>từ</a:t>
            </a:r>
            <a:r>
              <a:rPr lang="en-US" sz="1800" i="1" dirty="0"/>
              <a:t> </a:t>
            </a:r>
            <a:r>
              <a:rPr lang="en-US" sz="1800" i="1" dirty="0" err="1"/>
              <a:t>năm</a:t>
            </a:r>
            <a:r>
              <a:rPr lang="en-US" sz="1800" i="1" dirty="0"/>
              <a:t> 2700 TCN.</a:t>
            </a:r>
            <a:endParaRPr lang="en-US" sz="1800" dirty="0"/>
          </a:p>
          <a:p>
            <a:r>
              <a:rPr lang="en-US" sz="1800" b="1" i="1" dirty="0"/>
              <a:t>+ </a:t>
            </a:r>
            <a:r>
              <a:rPr lang="en-US" sz="1800" i="1" dirty="0" err="1"/>
              <a:t>Đặc</a:t>
            </a:r>
            <a:r>
              <a:rPr lang="en-US" sz="1800" i="1" dirty="0"/>
              <a:t> </a:t>
            </a:r>
            <a:r>
              <a:rPr lang="en-US" sz="1800" i="1" dirty="0" err="1"/>
              <a:t>điểm</a:t>
            </a:r>
            <a:r>
              <a:rPr lang="en-US" sz="1800" i="1" dirty="0"/>
              <a:t> </a:t>
            </a:r>
            <a:r>
              <a:rPr lang="en-US" sz="1800" i="1" dirty="0" err="1"/>
              <a:t>của</a:t>
            </a:r>
            <a:r>
              <a:rPr lang="en-US" sz="1800" i="1" dirty="0"/>
              <a:t> </a:t>
            </a:r>
            <a:r>
              <a:rPr lang="en-US" sz="1800" i="1" dirty="0" err="1"/>
              <a:t>kiến</a:t>
            </a:r>
            <a:r>
              <a:rPr lang="en-US" sz="1800" i="1" dirty="0"/>
              <a:t> </a:t>
            </a:r>
            <a:r>
              <a:rPr lang="en-US" sz="1800" i="1" dirty="0" err="1"/>
              <a:t>trúc</a:t>
            </a:r>
            <a:r>
              <a:rPr lang="en-US" sz="1800" i="1" dirty="0"/>
              <a:t> Ai </a:t>
            </a:r>
            <a:r>
              <a:rPr lang="en-US" sz="1800" i="1" dirty="0" err="1"/>
              <a:t>Cập</a:t>
            </a:r>
            <a:r>
              <a:rPr lang="en-US" sz="1800" i="1" dirty="0"/>
              <a:t> </a:t>
            </a:r>
            <a:r>
              <a:rPr lang="en-US" sz="1800" i="1" dirty="0" err="1"/>
              <a:t>là</a:t>
            </a:r>
            <a:r>
              <a:rPr lang="en-US" sz="1800" i="1" dirty="0"/>
              <a:t> </a:t>
            </a:r>
            <a:r>
              <a:rPr lang="en-US" sz="1800" i="1" dirty="0" err="1"/>
              <a:t>công</a:t>
            </a:r>
            <a:r>
              <a:rPr lang="en-US" sz="1800" i="1" dirty="0"/>
              <a:t> </a:t>
            </a:r>
            <a:r>
              <a:rPr lang="en-US" sz="1800" i="1" dirty="0" err="1"/>
              <a:t>trình</a:t>
            </a:r>
            <a:r>
              <a:rPr lang="en-US" sz="1800" i="1" dirty="0"/>
              <a:t> </a:t>
            </a:r>
            <a:r>
              <a:rPr lang="en-US" sz="1800" i="1" dirty="0" err="1"/>
              <a:t>có</a:t>
            </a:r>
            <a:r>
              <a:rPr lang="en-US" sz="1800" i="1" dirty="0"/>
              <a:t> </a:t>
            </a:r>
            <a:r>
              <a:rPr lang="en-US" sz="1800" i="1" dirty="0" err="1"/>
              <a:t>quy</a:t>
            </a:r>
            <a:r>
              <a:rPr lang="en-US" sz="1800" i="1" dirty="0"/>
              <a:t> </a:t>
            </a:r>
            <a:r>
              <a:rPr lang="en-US" sz="1800" i="1" dirty="0" err="1"/>
              <a:t>mô</a:t>
            </a:r>
            <a:r>
              <a:rPr lang="en-US" sz="1800" i="1" dirty="0"/>
              <a:t> </a:t>
            </a:r>
            <a:r>
              <a:rPr lang="en-US" sz="1800" i="1" dirty="0" err="1"/>
              <a:t>lớn</a:t>
            </a:r>
            <a:r>
              <a:rPr lang="en-US" sz="1800" i="1" dirty="0"/>
              <a:t>, </a:t>
            </a:r>
            <a:r>
              <a:rPr lang="en-US" sz="1800" i="1" dirty="0" err="1"/>
              <a:t>kích</a:t>
            </a:r>
            <a:r>
              <a:rPr lang="en-US" sz="1800" i="1" dirty="0"/>
              <a:t> </a:t>
            </a:r>
            <a:r>
              <a:rPr lang="en-US" sz="1800" i="1" dirty="0" err="1"/>
              <a:t>thước</a:t>
            </a:r>
            <a:r>
              <a:rPr lang="en-US" sz="1800" i="1" dirty="0"/>
              <a:t> </a:t>
            </a:r>
            <a:r>
              <a:rPr lang="en-US" sz="1800" i="1" dirty="0" err="1"/>
              <a:t>đồ</a:t>
            </a:r>
            <a:r>
              <a:rPr lang="en-US" sz="1800" i="1" dirty="0"/>
              <a:t> </a:t>
            </a:r>
            <a:r>
              <a:rPr lang="en-US" sz="1800" i="1" dirty="0" err="1"/>
              <a:t>sộ</a:t>
            </a:r>
            <a:r>
              <a:rPr lang="en-US" sz="1800" i="1" dirty="0"/>
              <a:t>, </a:t>
            </a:r>
            <a:r>
              <a:rPr lang="en-US" sz="1800" i="1" dirty="0" err="1"/>
              <a:t>nặng</a:t>
            </a:r>
            <a:r>
              <a:rPr lang="en-US" sz="1800" i="1" dirty="0"/>
              <a:t> </a:t>
            </a:r>
            <a:r>
              <a:rPr lang="en-US" sz="1800" i="1" dirty="0" err="1"/>
              <a:t>nề</a:t>
            </a:r>
            <a:r>
              <a:rPr lang="en-US" sz="1800" i="1" dirty="0"/>
              <a:t> </a:t>
            </a:r>
            <a:r>
              <a:rPr lang="en-US" sz="1800" i="1" dirty="0" err="1"/>
              <a:t>và</a:t>
            </a:r>
            <a:r>
              <a:rPr lang="en-US" sz="1800" i="1" dirty="0"/>
              <a:t> </a:t>
            </a:r>
            <a:r>
              <a:rPr lang="en-US" sz="1800" i="1" dirty="0" err="1"/>
              <a:t>thần</a:t>
            </a:r>
            <a:r>
              <a:rPr lang="en-US" sz="1800" i="1" dirty="0"/>
              <a:t> </a:t>
            </a:r>
            <a:r>
              <a:rPr lang="en-US" sz="1800" i="1" dirty="0" err="1"/>
              <a:t>bí</a:t>
            </a:r>
            <a:r>
              <a:rPr lang="en-US" sz="1800" i="1" dirty="0"/>
              <a:t>.</a:t>
            </a:r>
            <a:r>
              <a:rPr lang="en-US" sz="1800" b="1" i="1" dirty="0"/>
              <a:t> </a:t>
            </a:r>
            <a:endParaRPr lang="en-US" sz="1800" dirty="0"/>
          </a:p>
        </p:txBody>
      </p:sp>
      <p:pic>
        <p:nvPicPr>
          <p:cNvPr id="4098" name="Picture 2" descr="https://blogchiase.s3.ap-southeast-1.amazonaws.com/wp-content/uploads/2021/03/25193718/kim-tu-thap-ai-c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445830" cy="22990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thiennhien.net/wp-content/uploads/2013/06/200613_TN_nu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433" y="2277962"/>
            <a:ext cx="3626709"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326416" y="0"/>
            <a:ext cx="3817584" cy="4955203"/>
          </a:xfrm>
          <a:prstGeom prst="rect">
            <a:avLst/>
          </a:prstGeom>
          <a:solidFill>
            <a:schemeClr val="tx1">
              <a:lumMod val="75000"/>
            </a:schemeClr>
          </a:solidFill>
        </p:spPr>
        <p:txBody>
          <a:bodyPr wrap="square" rtlCol="0">
            <a:spAutoFit/>
          </a:bodyPr>
          <a:lstStyle/>
          <a:p>
            <a:pPr algn="ctr"/>
            <a:r>
              <a:rPr lang="en-US" sz="1800" b="1" dirty="0"/>
              <a:t>BRAZIL</a:t>
            </a:r>
          </a:p>
          <a:p>
            <a:endParaRPr lang="en-US" sz="1800" i="1" dirty="0"/>
          </a:p>
          <a:p>
            <a:r>
              <a:rPr lang="en-US" sz="1800" i="1" dirty="0"/>
              <a:t>+Brazil </a:t>
            </a:r>
            <a:r>
              <a:rPr lang="en-US" sz="1800" i="1" dirty="0" err="1"/>
              <a:t>là</a:t>
            </a:r>
            <a:r>
              <a:rPr lang="en-US" sz="1800" i="1" dirty="0"/>
              <a:t> </a:t>
            </a:r>
            <a:r>
              <a:rPr lang="en-US" sz="1800" i="1" dirty="0" err="1"/>
              <a:t>quốc</a:t>
            </a:r>
            <a:r>
              <a:rPr lang="en-US" sz="1800" i="1" dirty="0"/>
              <a:t> </a:t>
            </a:r>
            <a:r>
              <a:rPr lang="en-US" sz="1800" i="1" dirty="0" err="1"/>
              <a:t>gia</a:t>
            </a:r>
            <a:r>
              <a:rPr lang="en-US" sz="1800" i="1" dirty="0"/>
              <a:t> </a:t>
            </a:r>
            <a:r>
              <a:rPr lang="en-US" sz="1800" i="1" dirty="0" err="1"/>
              <a:t>nói</a:t>
            </a:r>
            <a:r>
              <a:rPr lang="en-US" sz="1800" i="1" dirty="0"/>
              <a:t> </a:t>
            </a:r>
            <a:r>
              <a:rPr lang="en-US" sz="1800" i="1" dirty="0" err="1"/>
              <a:t>tiếng</a:t>
            </a:r>
            <a:r>
              <a:rPr lang="en-US" sz="1800" i="1" dirty="0"/>
              <a:t> </a:t>
            </a:r>
            <a:r>
              <a:rPr lang="en-US" sz="1800" i="1" dirty="0" err="1"/>
              <a:t>Bồ</a:t>
            </a:r>
            <a:r>
              <a:rPr lang="en-US" sz="1800" i="1" dirty="0"/>
              <a:t> </a:t>
            </a:r>
            <a:r>
              <a:rPr lang="en-US" sz="1800" i="1" dirty="0" err="1"/>
              <a:t>Đào</a:t>
            </a:r>
            <a:r>
              <a:rPr lang="en-US" sz="1800" i="1" dirty="0"/>
              <a:t> </a:t>
            </a:r>
            <a:r>
              <a:rPr lang="en-US" sz="1800" i="1" dirty="0" err="1"/>
              <a:t>Nha</a:t>
            </a:r>
            <a:r>
              <a:rPr lang="en-US" sz="1800" i="1" dirty="0"/>
              <a:t> </a:t>
            </a:r>
            <a:r>
              <a:rPr lang="en-US" sz="1800" i="1" dirty="0" err="1"/>
              <a:t>duy</a:t>
            </a:r>
            <a:r>
              <a:rPr lang="en-US" sz="1800" i="1" dirty="0"/>
              <a:t> </a:t>
            </a:r>
            <a:r>
              <a:rPr lang="en-US" sz="1800" i="1" dirty="0" err="1"/>
              <a:t>nhất</a:t>
            </a:r>
            <a:r>
              <a:rPr lang="en-US" sz="1800" i="1" dirty="0"/>
              <a:t> ở </a:t>
            </a:r>
            <a:r>
              <a:rPr lang="en-US" sz="1800" i="1" dirty="0" err="1"/>
              <a:t>châu</a:t>
            </a:r>
            <a:r>
              <a:rPr lang="en-US" sz="1800" i="1" dirty="0"/>
              <a:t> </a:t>
            </a:r>
            <a:r>
              <a:rPr lang="en-US" sz="1800" i="1" dirty="0" err="1"/>
              <a:t>Mỹ</a:t>
            </a:r>
            <a:r>
              <a:rPr lang="en-US" sz="1800" i="1" dirty="0"/>
              <a:t> </a:t>
            </a:r>
            <a:r>
              <a:rPr lang="en-US" sz="1800" dirty="0" err="1"/>
              <a:t>và</a:t>
            </a:r>
            <a:r>
              <a:rPr lang="en-US" sz="1800" dirty="0"/>
              <a:t> </a:t>
            </a:r>
            <a:r>
              <a:rPr lang="en-US" sz="1800" i="1" dirty="0" err="1"/>
              <a:t>Tiếng</a:t>
            </a:r>
            <a:r>
              <a:rPr lang="en-US" sz="1800" i="1" dirty="0"/>
              <a:t> </a:t>
            </a:r>
            <a:r>
              <a:rPr lang="en-US" sz="1800" i="1" dirty="0" err="1"/>
              <a:t>Anh</a:t>
            </a:r>
            <a:r>
              <a:rPr lang="en-US" sz="1800" i="1" dirty="0"/>
              <a:t> </a:t>
            </a:r>
            <a:r>
              <a:rPr lang="en-US" sz="1800" i="1" dirty="0" err="1"/>
              <a:t>không</a:t>
            </a:r>
            <a:r>
              <a:rPr lang="en-US" sz="1800" i="1" dirty="0"/>
              <a:t> </a:t>
            </a:r>
            <a:r>
              <a:rPr lang="en-US" sz="1800" i="1" dirty="0" err="1"/>
              <a:t>được</a:t>
            </a:r>
            <a:r>
              <a:rPr lang="en-US" sz="1800" i="1" dirty="0"/>
              <a:t> </a:t>
            </a:r>
            <a:r>
              <a:rPr lang="en-US" sz="1800" i="1" dirty="0" err="1"/>
              <a:t>sử</a:t>
            </a:r>
            <a:r>
              <a:rPr lang="en-US" sz="1800" i="1" dirty="0"/>
              <a:t> </a:t>
            </a:r>
            <a:r>
              <a:rPr lang="en-US" sz="1800" i="1" dirty="0" err="1"/>
              <a:t>dụng</a:t>
            </a:r>
            <a:r>
              <a:rPr lang="en-US" sz="1800" i="1" dirty="0"/>
              <a:t> </a:t>
            </a:r>
            <a:r>
              <a:rPr lang="en-US" sz="1800" i="1" dirty="0" err="1"/>
              <a:t>rộng</a:t>
            </a:r>
            <a:r>
              <a:rPr lang="en-US" sz="1800" i="1" dirty="0"/>
              <a:t> </a:t>
            </a:r>
            <a:r>
              <a:rPr lang="en-US" sz="1800" i="1" dirty="0" err="1"/>
              <a:t>rãi</a:t>
            </a:r>
            <a:r>
              <a:rPr lang="en-US" sz="1800" i="1" dirty="0"/>
              <a:t>. </a:t>
            </a:r>
            <a:endParaRPr lang="en-US" sz="1800" dirty="0"/>
          </a:p>
          <a:p>
            <a:r>
              <a:rPr lang="en-US" sz="1800" i="1" dirty="0"/>
              <a:t>+ </a:t>
            </a:r>
            <a:r>
              <a:rPr lang="en-US" sz="1800" i="1" dirty="0" err="1"/>
              <a:t>Nói</a:t>
            </a:r>
            <a:r>
              <a:rPr lang="en-US" sz="1800" i="1" dirty="0"/>
              <a:t> </a:t>
            </a:r>
            <a:r>
              <a:rPr lang="en-US" sz="1800" i="1" dirty="0" err="1"/>
              <a:t>tới</a:t>
            </a:r>
            <a:r>
              <a:rPr lang="en-US" sz="1800" i="1" dirty="0"/>
              <a:t> Brazil </a:t>
            </a:r>
            <a:r>
              <a:rPr lang="en-US" sz="1800" i="1" dirty="0" err="1"/>
              <a:t>là</a:t>
            </a:r>
            <a:r>
              <a:rPr lang="en-US" sz="1800" i="1" dirty="0"/>
              <a:t> </a:t>
            </a:r>
            <a:r>
              <a:rPr lang="en-US" sz="1800" i="1" dirty="0" err="1"/>
              <a:t>nhắc</a:t>
            </a:r>
            <a:r>
              <a:rPr lang="en-US" sz="1800" i="1" dirty="0"/>
              <a:t> </a:t>
            </a:r>
            <a:r>
              <a:rPr lang="en-US" sz="1800" i="1" dirty="0" err="1"/>
              <a:t>tới</a:t>
            </a:r>
            <a:r>
              <a:rPr lang="en-US" sz="1800" i="1" dirty="0"/>
              <a:t> </a:t>
            </a:r>
            <a:r>
              <a:rPr lang="en-US" sz="1800" i="1" dirty="0" err="1"/>
              <a:t>hai</a:t>
            </a:r>
            <a:r>
              <a:rPr lang="en-US" sz="1800" i="1" dirty="0"/>
              <a:t> </a:t>
            </a:r>
            <a:r>
              <a:rPr lang="en-US" sz="1800" i="1" dirty="0" err="1"/>
              <a:t>lễ</a:t>
            </a:r>
            <a:r>
              <a:rPr lang="en-US" sz="1800" i="1" dirty="0"/>
              <a:t> </a:t>
            </a:r>
            <a:r>
              <a:rPr lang="en-US" sz="1800" i="1" dirty="0" err="1"/>
              <a:t>hội</a:t>
            </a:r>
            <a:r>
              <a:rPr lang="en-US" sz="1800" i="1" dirty="0"/>
              <a:t> </a:t>
            </a:r>
            <a:r>
              <a:rPr lang="en-US" sz="1800" i="1" dirty="0" err="1"/>
              <a:t>lớn</a:t>
            </a:r>
            <a:r>
              <a:rPr lang="en-US" sz="1800" i="1" dirty="0"/>
              <a:t> </a:t>
            </a:r>
            <a:r>
              <a:rPr lang="en-US" sz="1800" i="1" dirty="0" err="1"/>
              <a:t>nhất</a:t>
            </a:r>
            <a:r>
              <a:rPr lang="en-US" sz="1800" i="1" dirty="0"/>
              <a:t> </a:t>
            </a:r>
            <a:r>
              <a:rPr lang="en-US" sz="1800" i="1" dirty="0" err="1"/>
              <a:t>thế</a:t>
            </a:r>
            <a:r>
              <a:rPr lang="en-US" sz="1800" i="1" dirty="0"/>
              <a:t> </a:t>
            </a:r>
            <a:r>
              <a:rPr lang="en-US" sz="1800" i="1" dirty="0" err="1"/>
              <a:t>giới</a:t>
            </a:r>
            <a:r>
              <a:rPr lang="en-US" sz="1800" i="1" dirty="0"/>
              <a:t> </a:t>
            </a:r>
            <a:r>
              <a:rPr lang="en-US" sz="1800" i="1" dirty="0" err="1"/>
              <a:t>gồm</a:t>
            </a:r>
            <a:r>
              <a:rPr lang="en-US" sz="1800" i="1" dirty="0"/>
              <a:t> Carnival </a:t>
            </a:r>
            <a:r>
              <a:rPr lang="en-US" sz="1800" i="1" dirty="0" err="1"/>
              <a:t>và</a:t>
            </a:r>
            <a:r>
              <a:rPr lang="en-US" sz="1800" i="1" dirty="0"/>
              <a:t> </a:t>
            </a:r>
            <a:r>
              <a:rPr lang="en-US" sz="1800" i="1" dirty="0" err="1"/>
              <a:t>lễ</a:t>
            </a:r>
            <a:r>
              <a:rPr lang="en-US" sz="1800" i="1" dirty="0"/>
              <a:t> </a:t>
            </a:r>
            <a:r>
              <a:rPr lang="en-US" sz="1800" i="1" dirty="0" err="1"/>
              <a:t>Reveillon</a:t>
            </a:r>
            <a:r>
              <a:rPr lang="en-US" sz="1800" i="1" dirty="0"/>
              <a:t> </a:t>
            </a:r>
            <a:r>
              <a:rPr lang="en-US" sz="1800" i="1" dirty="0" err="1"/>
              <a:t>chào</a:t>
            </a:r>
            <a:r>
              <a:rPr lang="en-US" sz="1800" i="1" dirty="0"/>
              <a:t> </a:t>
            </a:r>
            <a:r>
              <a:rPr lang="en-US" sz="1800" i="1" dirty="0" err="1"/>
              <a:t>đón</a:t>
            </a:r>
            <a:r>
              <a:rPr lang="en-US" sz="1800" i="1" dirty="0"/>
              <a:t> </a:t>
            </a:r>
            <a:r>
              <a:rPr lang="en-US" sz="1800" i="1" dirty="0" err="1"/>
              <a:t>Năm</a:t>
            </a:r>
            <a:r>
              <a:rPr lang="en-US" sz="1800" i="1" dirty="0"/>
              <a:t> </a:t>
            </a:r>
            <a:r>
              <a:rPr lang="en-US" sz="1800" i="1" dirty="0" err="1"/>
              <a:t>mới</a:t>
            </a:r>
            <a:endParaRPr lang="en-US" sz="1800" dirty="0"/>
          </a:p>
          <a:p>
            <a:r>
              <a:rPr lang="en-US" sz="1800" i="1" dirty="0"/>
              <a:t>+ </a:t>
            </a:r>
            <a:r>
              <a:rPr lang="en-US" sz="1800" i="1" dirty="0" err="1"/>
              <a:t>Người</a:t>
            </a:r>
            <a:r>
              <a:rPr lang="en-US" sz="1800" i="1" dirty="0"/>
              <a:t> </a:t>
            </a:r>
            <a:r>
              <a:rPr lang="en-US" sz="1800" i="1" dirty="0" err="1"/>
              <a:t>Braᴢil</a:t>
            </a:r>
            <a:r>
              <a:rPr lang="en-US" sz="1800" i="1" dirty="0"/>
              <a:t> </a:t>
            </a:r>
            <a:r>
              <a:rPr lang="en-US" sz="1800" i="1" dirty="0" err="1"/>
              <a:t>ai</a:t>
            </a:r>
            <a:r>
              <a:rPr lang="en-US" sz="1800" i="1" dirty="0"/>
              <a:t> </a:t>
            </a:r>
            <a:r>
              <a:rPr lang="en-US" sz="1800" i="1" dirty="0" err="1"/>
              <a:t>cũng</a:t>
            </a:r>
            <a:r>
              <a:rPr lang="en-US" sz="1800" i="1" dirty="0"/>
              <a:t> </a:t>
            </a:r>
            <a:r>
              <a:rPr lang="en-US" sz="1800" i="1" dirty="0" err="1"/>
              <a:t>biết</a:t>
            </a:r>
            <a:r>
              <a:rPr lang="en-US" sz="1800" i="1" dirty="0"/>
              <a:t> </a:t>
            </a:r>
            <a:r>
              <a:rPr lang="en-US" sz="1800" i="1" dirty="0" err="1"/>
              <a:t>nhảу</a:t>
            </a:r>
            <a:r>
              <a:rPr lang="en-US" sz="1800" i="1" dirty="0"/>
              <a:t> </a:t>
            </a:r>
            <a:r>
              <a:rPr lang="en-US" sz="1800" i="1" dirty="0" err="1"/>
              <a:t>ѕamba</a:t>
            </a:r>
            <a:r>
              <a:rPr lang="en-US" sz="1800" i="1" dirty="0"/>
              <a:t> ᴠà </a:t>
            </a:r>
            <a:r>
              <a:rPr lang="en-US" sz="1800" i="1" dirty="0" err="1"/>
              <a:t>nghe</a:t>
            </a:r>
            <a:r>
              <a:rPr lang="en-US" sz="1800" i="1" dirty="0"/>
              <a:t> </a:t>
            </a:r>
            <a:r>
              <a:rPr lang="en-US" sz="1800" i="1" dirty="0" err="1"/>
              <a:t>nhạc</a:t>
            </a:r>
            <a:r>
              <a:rPr lang="en-US" sz="1800" i="1" dirty="0"/>
              <a:t> </a:t>
            </a:r>
            <a:r>
              <a:rPr lang="en-US" sz="1800" i="1" dirty="0" err="1"/>
              <a:t>ѕamba</a:t>
            </a:r>
            <a:r>
              <a:rPr lang="en-US" sz="1800" i="1" dirty="0"/>
              <a:t>.</a:t>
            </a:r>
            <a:endParaRPr lang="en-US" sz="1800" dirty="0"/>
          </a:p>
          <a:p>
            <a:r>
              <a:rPr lang="en-US" sz="1800" i="1" dirty="0"/>
              <a:t>+ </a:t>
            </a:r>
            <a:r>
              <a:rPr lang="en-US" sz="1800" i="1" dirty="0" err="1"/>
              <a:t>Người</a:t>
            </a:r>
            <a:r>
              <a:rPr lang="en-US" sz="1800" i="1" dirty="0"/>
              <a:t> </a:t>
            </a:r>
            <a:r>
              <a:rPr lang="en-US" sz="1800" i="1" dirty="0" err="1"/>
              <a:t>Braᴢil</a:t>
            </a:r>
            <a:r>
              <a:rPr lang="en-US" sz="1800" i="1" dirty="0"/>
              <a:t> </a:t>
            </a:r>
            <a:r>
              <a:rPr lang="en-US" sz="1800" i="1" dirty="0" err="1"/>
              <a:t>đều</a:t>
            </a:r>
            <a:r>
              <a:rPr lang="en-US" sz="1800" i="1" dirty="0"/>
              <a:t> </a:t>
            </a:r>
            <a:r>
              <a:rPr lang="en-US" sz="1800" i="1" dirty="0" err="1"/>
              <a:t>theo</a:t>
            </a:r>
            <a:r>
              <a:rPr lang="en-US" sz="1800" i="1" dirty="0"/>
              <a:t> </a:t>
            </a:r>
            <a:r>
              <a:rPr lang="en-US" sz="1800" i="1" dirty="0" err="1"/>
              <a:t>đạo</a:t>
            </a:r>
            <a:r>
              <a:rPr lang="en-US" sz="1800" i="1" dirty="0"/>
              <a:t> </a:t>
            </a:r>
            <a:r>
              <a:rPr lang="en-US" sz="1800" i="1" dirty="0" err="1"/>
              <a:t>thiên</a:t>
            </a:r>
            <a:r>
              <a:rPr lang="en-US" sz="1800" i="1" dirty="0"/>
              <a:t> </a:t>
            </a:r>
            <a:r>
              <a:rPr lang="en-US" sz="1800" i="1" dirty="0" err="1"/>
              <a:t>chúa</a:t>
            </a:r>
            <a:r>
              <a:rPr lang="en-US" sz="1800" i="1" dirty="0"/>
              <a:t>.</a:t>
            </a:r>
            <a:endParaRPr lang="en-US" sz="1800" dirty="0"/>
          </a:p>
          <a:p>
            <a:r>
              <a:rPr lang="en-US" sz="1800" i="1" dirty="0"/>
              <a:t>+ </a:t>
            </a:r>
            <a:r>
              <a:rPr lang="en-US" sz="1800" i="1" dirty="0" err="1"/>
              <a:t>Thủ</a:t>
            </a:r>
            <a:r>
              <a:rPr lang="en-US" sz="1800" i="1" dirty="0"/>
              <a:t> </a:t>
            </a:r>
            <a:r>
              <a:rPr lang="en-US" sz="1800" i="1" dirty="0" err="1"/>
              <a:t>đô</a:t>
            </a:r>
            <a:r>
              <a:rPr lang="en-US" sz="1800" i="1" dirty="0"/>
              <a:t> </a:t>
            </a:r>
            <a:r>
              <a:rPr lang="en-US" sz="1800" i="1" dirty="0" err="1"/>
              <a:t>của</a:t>
            </a:r>
            <a:r>
              <a:rPr lang="en-US" sz="1800" i="1" dirty="0"/>
              <a:t> Brazil </a:t>
            </a:r>
            <a:r>
              <a:rPr lang="en-US" sz="1800" i="1" dirty="0" err="1"/>
              <a:t>là</a:t>
            </a:r>
            <a:r>
              <a:rPr lang="en-US" sz="1800" i="1" dirty="0"/>
              <a:t> </a:t>
            </a:r>
            <a:r>
              <a:rPr lang="en-US" sz="1800" i="1" dirty="0" err="1"/>
              <a:t>thành</a:t>
            </a:r>
            <a:r>
              <a:rPr lang="en-US" sz="1800" i="1" dirty="0"/>
              <a:t> </a:t>
            </a:r>
            <a:r>
              <a:rPr lang="en-US" sz="1800" i="1" dirty="0" err="1"/>
              <a:t>phố</a:t>
            </a:r>
            <a:r>
              <a:rPr lang="en-US" sz="1800" i="1" dirty="0"/>
              <a:t> Brasilia</a:t>
            </a:r>
            <a:endParaRPr lang="en-US" sz="1800" dirty="0"/>
          </a:p>
          <a:p>
            <a:r>
              <a:rPr lang="en-US" sz="1800" i="1" dirty="0"/>
              <a:t>+ </a:t>
            </a:r>
            <a:r>
              <a:rPr lang="en-US" sz="1800" i="1" dirty="0" err="1"/>
              <a:t>Caipirinha</a:t>
            </a:r>
            <a:r>
              <a:rPr lang="en-US" sz="1800" i="1" dirty="0"/>
              <a:t> </a:t>
            </a:r>
            <a:r>
              <a:rPr lang="en-US" sz="1800" i="1" dirty="0" err="1"/>
              <a:t>là</a:t>
            </a:r>
            <a:r>
              <a:rPr lang="en-US" sz="1800" i="1" dirty="0"/>
              <a:t> </a:t>
            </a:r>
            <a:r>
              <a:rPr lang="en-US" sz="1800" i="1" dirty="0" err="1"/>
              <a:t>thức</a:t>
            </a:r>
            <a:r>
              <a:rPr lang="en-US" sz="1800" i="1" dirty="0"/>
              <a:t> </a:t>
            </a:r>
            <a:r>
              <a:rPr lang="en-US" sz="1800" i="1" dirty="0" err="1"/>
              <a:t>uống</a:t>
            </a:r>
            <a:r>
              <a:rPr lang="en-US" sz="1800" i="1" dirty="0"/>
              <a:t> </a:t>
            </a:r>
            <a:r>
              <a:rPr lang="en-US" sz="1800" i="1" dirty="0" err="1"/>
              <a:t>nổi</a:t>
            </a:r>
            <a:r>
              <a:rPr lang="en-US" sz="1800" i="1" dirty="0"/>
              <a:t> </a:t>
            </a:r>
            <a:r>
              <a:rPr lang="en-US" sz="1800" i="1" dirty="0" err="1"/>
              <a:t>tiếng</a:t>
            </a:r>
            <a:r>
              <a:rPr lang="en-US" sz="1800" i="1" dirty="0"/>
              <a:t> ở Brazil</a:t>
            </a:r>
            <a:r>
              <a:rPr lang="en-US" i="1" dirty="0"/>
              <a:t>.</a:t>
            </a:r>
          </a:p>
          <a:p>
            <a:endParaRPr lang="en-US" dirty="0"/>
          </a:p>
          <a:p>
            <a:r>
              <a:rPr lang="en-US" i="1" dirty="0"/>
              <a:t>…</a:t>
            </a:r>
            <a:endParaRPr lang="en-US" dirty="0"/>
          </a:p>
        </p:txBody>
      </p:sp>
      <p:pic>
        <p:nvPicPr>
          <p:cNvPr id="5122" name="Picture 2" descr="https://idsb.tmgrup.com.tr/ly/uploads/images/2020/09/25/60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85"/>
            <a:ext cx="3709619" cy="25559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acificairline.net/includes/uploads/2020/08/L%E1%BB%85-h%E1%BB%99i-Carnival2-e1598435898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038" y="2568713"/>
            <a:ext cx="3765177" cy="25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74"/>
        <p:cNvGrpSpPr/>
        <p:nvPr/>
      </p:nvGrpSpPr>
      <p:grpSpPr>
        <a:xfrm>
          <a:off x="0" y="0"/>
          <a:ext cx="0" cy="0"/>
          <a:chOff x="0" y="0"/>
          <a:chExt cx="0" cy="0"/>
        </a:xfrm>
      </p:grpSpPr>
      <p:grpSp>
        <p:nvGrpSpPr>
          <p:cNvPr id="26979" name="Google Shape;26979;p50"/>
          <p:cNvGrpSpPr/>
          <p:nvPr/>
        </p:nvGrpSpPr>
        <p:grpSpPr>
          <a:xfrm>
            <a:off x="-528599" y="2687678"/>
            <a:ext cx="3156714" cy="3070093"/>
            <a:chOff x="-528599" y="2687678"/>
            <a:chExt cx="3156714" cy="3070093"/>
          </a:xfrm>
        </p:grpSpPr>
        <p:sp>
          <p:nvSpPr>
            <p:cNvPr id="26980" name="Google Shape;26980;p50"/>
            <p:cNvSpPr/>
            <p:nvPr/>
          </p:nvSpPr>
          <p:spPr>
            <a:xfrm rot="-1330268" flipH="1">
              <a:off x="-150595" y="4574350"/>
              <a:ext cx="2248349" cy="788329"/>
            </a:xfrm>
            <a:custGeom>
              <a:avLst/>
              <a:gdLst/>
              <a:ahLst/>
              <a:cxnLst/>
              <a:rect l="l" t="t" r="r" b="b"/>
              <a:pathLst>
                <a:path w="36509" h="12801" fill="none" extrusionOk="0">
                  <a:moveTo>
                    <a:pt x="36508" y="12801"/>
                  </a:moveTo>
                  <a:lnTo>
                    <a:pt x="22465" y="1470"/>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1" name="Google Shape;26981;p50"/>
            <p:cNvSpPr/>
            <p:nvPr/>
          </p:nvSpPr>
          <p:spPr>
            <a:xfrm rot="-1330268" flipH="1">
              <a:off x="879631" y="3994571"/>
              <a:ext cx="786605" cy="475116"/>
            </a:xfrm>
            <a:custGeom>
              <a:avLst/>
              <a:gdLst/>
              <a:ahLst/>
              <a:cxnLst/>
              <a:rect l="l" t="t" r="r" b="b"/>
              <a:pathLst>
                <a:path w="12773" h="7715" fill="none" extrusionOk="0">
                  <a:moveTo>
                    <a:pt x="1" y="0"/>
                  </a:moveTo>
                  <a:lnTo>
                    <a:pt x="12773" y="7714"/>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2" name="Google Shape;26982;p50"/>
            <p:cNvSpPr/>
            <p:nvPr/>
          </p:nvSpPr>
          <p:spPr>
            <a:xfrm rot="-1330268" flipH="1">
              <a:off x="394279" y="3638840"/>
              <a:ext cx="1092859" cy="976282"/>
            </a:xfrm>
            <a:custGeom>
              <a:avLst/>
              <a:gdLst/>
              <a:ahLst/>
              <a:cxnLst/>
              <a:rect l="l" t="t" r="r" b="b"/>
              <a:pathLst>
                <a:path w="17746" h="15853" fill="none" extrusionOk="0">
                  <a:moveTo>
                    <a:pt x="1" y="0"/>
                  </a:moveTo>
                  <a:lnTo>
                    <a:pt x="17746" y="15852"/>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3" name="Google Shape;26983;p50"/>
            <p:cNvSpPr/>
            <p:nvPr/>
          </p:nvSpPr>
          <p:spPr>
            <a:xfrm rot="-1330268" flipH="1">
              <a:off x="1882898" y="4081835"/>
              <a:ext cx="480289" cy="184566"/>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4" name="Google Shape;26984;p50"/>
            <p:cNvSpPr/>
            <p:nvPr/>
          </p:nvSpPr>
          <p:spPr>
            <a:xfrm rot="-1330268" flipH="1">
              <a:off x="690643" y="4723373"/>
              <a:ext cx="243686" cy="428128"/>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5" name="Google Shape;26985;p50"/>
            <p:cNvSpPr/>
            <p:nvPr/>
          </p:nvSpPr>
          <p:spPr>
            <a:xfrm rot="-1330268" flipH="1">
              <a:off x="1534189" y="3706450"/>
              <a:ext cx="656048" cy="12095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6" name="Google Shape;26986;p50"/>
            <p:cNvSpPr/>
            <p:nvPr/>
          </p:nvSpPr>
          <p:spPr>
            <a:xfrm rot="-1330268" flipH="1">
              <a:off x="1111614" y="2757596"/>
              <a:ext cx="499442" cy="657834"/>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7" name="Google Shape;26987;p50"/>
            <p:cNvSpPr/>
            <p:nvPr/>
          </p:nvSpPr>
          <p:spPr>
            <a:xfrm rot="-1330268" flipH="1">
              <a:off x="717292" y="3682874"/>
              <a:ext cx="219299" cy="588183"/>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8" name="Google Shape;26988;p50"/>
            <p:cNvSpPr/>
            <p:nvPr/>
          </p:nvSpPr>
          <p:spPr>
            <a:xfrm rot="-1330268" flipH="1">
              <a:off x="1780738" y="3744930"/>
              <a:ext cx="823124" cy="289812"/>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9" name="Google Shape;26989;p50"/>
            <p:cNvSpPr/>
            <p:nvPr/>
          </p:nvSpPr>
          <p:spPr>
            <a:xfrm rot="-1330268" flipH="1">
              <a:off x="1063117" y="4504938"/>
              <a:ext cx="407251" cy="346345"/>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0" name="Google Shape;26990;p50"/>
            <p:cNvSpPr/>
            <p:nvPr/>
          </p:nvSpPr>
          <p:spPr>
            <a:xfrm rot="-1330268" flipH="1">
              <a:off x="1464374" y="3448845"/>
              <a:ext cx="443832" cy="344559"/>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1" name="Google Shape;26991;p50"/>
            <p:cNvSpPr/>
            <p:nvPr/>
          </p:nvSpPr>
          <p:spPr>
            <a:xfrm rot="-1330268" flipH="1">
              <a:off x="1187540" y="3145114"/>
              <a:ext cx="758708" cy="204642"/>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2" name="Google Shape;26992;p50"/>
            <p:cNvSpPr/>
            <p:nvPr/>
          </p:nvSpPr>
          <p:spPr>
            <a:xfrm rot="-1330268" flipH="1">
              <a:off x="-324972" y="3453059"/>
              <a:ext cx="1002393" cy="1275578"/>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3" name="Google Shape;26993;p50"/>
            <p:cNvSpPr/>
            <p:nvPr/>
          </p:nvSpPr>
          <p:spPr>
            <a:xfrm rot="-1330268" flipH="1">
              <a:off x="87480" y="3729172"/>
              <a:ext cx="584735" cy="182533"/>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4" name="Google Shape;26994;p50"/>
            <p:cNvSpPr/>
            <p:nvPr/>
          </p:nvSpPr>
          <p:spPr>
            <a:xfrm rot="-1330268" flipH="1">
              <a:off x="192386" y="2811465"/>
              <a:ext cx="346345" cy="504738"/>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5" name="Google Shape;26995;p50"/>
            <p:cNvSpPr/>
            <p:nvPr/>
          </p:nvSpPr>
          <p:spPr>
            <a:xfrm rot="-1330268" flipH="1">
              <a:off x="-58090" y="3421836"/>
              <a:ext cx="205381" cy="609122"/>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6" name="Google Shape;26996;p50"/>
            <p:cNvSpPr/>
            <p:nvPr/>
          </p:nvSpPr>
          <p:spPr>
            <a:xfrm rot="-1330268" flipH="1">
              <a:off x="330325" y="2990350"/>
              <a:ext cx="546430" cy="240360"/>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97" name="Google Shape;26997;p50"/>
          <p:cNvSpPr/>
          <p:nvPr/>
        </p:nvSpPr>
        <p:spPr>
          <a:xfrm>
            <a:off x="843653" y="17182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8" name="Google Shape;26998;p50"/>
          <p:cNvGrpSpPr/>
          <p:nvPr/>
        </p:nvGrpSpPr>
        <p:grpSpPr>
          <a:xfrm>
            <a:off x="1326900" y="2232417"/>
            <a:ext cx="223981" cy="274679"/>
            <a:chOff x="7314226" y="2364570"/>
            <a:chExt cx="170431" cy="208992"/>
          </a:xfrm>
        </p:grpSpPr>
        <p:sp>
          <p:nvSpPr>
            <p:cNvPr id="26999" name="Google Shape;26999;p5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0" name="Google Shape;27000;p5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1" name="Google Shape;27001;p5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2" name="Google Shape;27002;p5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3" name="Google Shape;27003;p50"/>
          <p:cNvSpPr/>
          <p:nvPr/>
        </p:nvSpPr>
        <p:spPr>
          <a:xfrm>
            <a:off x="1102928" y="9720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4" name="Google Shape;27004;p50"/>
          <p:cNvSpPr/>
          <p:nvPr/>
        </p:nvSpPr>
        <p:spPr>
          <a:xfrm>
            <a:off x="7474453" y="36028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E8CF83D0-E905-F0D4-AAD7-8BA82620EDBC}"/>
              </a:ext>
            </a:extLst>
          </p:cNvPr>
          <p:cNvSpPr txBox="1"/>
          <p:nvPr/>
        </p:nvSpPr>
        <p:spPr>
          <a:xfrm>
            <a:off x="1460729" y="2193278"/>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err="1">
                <a:solidFill>
                  <a:srgbClr val="D8181D"/>
                </a:solidFill>
                <a:latin typeface="SVN-Caprica Script" pitchFamily="2" charset="0"/>
              </a:rPr>
              <a:t>Mở</a:t>
            </a:r>
            <a:r>
              <a:rPr lang="en-US" sz="7200" b="1" dirty="0">
                <a:solidFill>
                  <a:srgbClr val="D8181D"/>
                </a:solidFill>
                <a:latin typeface="SVN-Caprica Script" pitchFamily="2" charset="0"/>
              </a:rPr>
              <a:t> </a:t>
            </a:r>
            <a:r>
              <a:rPr lang="en-US" sz="7200" b="1" dirty="0" err="1">
                <a:solidFill>
                  <a:srgbClr val="D8181D"/>
                </a:solidFill>
                <a:latin typeface="SVN-Caprica Script" pitchFamily="2" charset="0"/>
              </a:rPr>
              <a:t>đầu</a:t>
            </a:r>
            <a:endParaRPr lang="en-US" sz="7200" b="1" dirty="0">
              <a:solidFill>
                <a:srgbClr val="D8181D"/>
              </a:solidFill>
              <a:latin typeface="SVN-Caprica Script" pitchFamily="2" charset="0"/>
            </a:endParaRPr>
          </a:p>
        </p:txBody>
      </p:sp>
      <p:sp>
        <p:nvSpPr>
          <p:cNvPr id="9" name="TextBox 77">
            <a:extLst>
              <a:ext uri="{FF2B5EF4-FFF2-40B4-BE49-F238E27FC236}">
                <a16:creationId xmlns:a16="http://schemas.microsoft.com/office/drawing/2014/main" id="{4F81B8F5-BD4B-CAE1-A412-26A81216F88F}"/>
              </a:ext>
            </a:extLst>
          </p:cNvPr>
          <p:cNvSpPr txBox="1"/>
          <p:nvPr/>
        </p:nvSpPr>
        <p:spPr>
          <a:xfrm>
            <a:off x="2981225" y="132684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459788" y="-78739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A245B83-34F9-0095-B529-D5E8A197746D}"/>
              </a:ext>
            </a:extLst>
          </p:cNvPr>
          <p:cNvSpPr txBox="1"/>
          <p:nvPr/>
        </p:nvSpPr>
        <p:spPr>
          <a:xfrm>
            <a:off x="2323977" y="1734026"/>
            <a:ext cx="6670415" cy="1663532"/>
          </a:xfrm>
          <a:prstGeom prst="rect">
            <a:avLst/>
          </a:prstGeom>
          <a:noFill/>
        </p:spPr>
        <p:txBody>
          <a:bodyPr wrap="square">
            <a:spAutoFit/>
          </a:bodyPr>
          <a:lstStyle/>
          <a:p>
            <a:pPr algn="ctr">
              <a:lnSpc>
                <a:spcPct val="150000"/>
              </a:lnSpc>
            </a:pPr>
            <a:r>
              <a:rPr lang="vi-VN" sz="3600" dirty="0">
                <a:solidFill>
                  <a:srgbClr val="A60000"/>
                </a:solidFill>
                <a:latin typeface="SVN-Caprica Script" pitchFamily="2" charset="0"/>
              </a:rPr>
              <a:t>Tạm biệt và hẹn gặp lại các em </a:t>
            </a:r>
          </a:p>
          <a:p>
            <a:pPr algn="ctr">
              <a:lnSpc>
                <a:spcPct val="150000"/>
              </a:lnSpc>
            </a:pPr>
            <a:r>
              <a:rPr lang="vi-VN" sz="3600" dirty="0">
                <a:solidFill>
                  <a:srgbClr val="A60000"/>
                </a:solidFill>
                <a:latin typeface="SVN-Caprica Script" pitchFamily="2" charset="0"/>
              </a:rPr>
              <a:t>ở bài học tiếp theo.</a:t>
            </a:r>
            <a:endParaRPr lang="en-US" sz="3600" dirty="0">
              <a:solidFill>
                <a:srgbClr val="A60000"/>
              </a:solidFill>
              <a:latin typeface="SVN-Caprica Script" pitchFamily="2" charset="0"/>
            </a:endParaRPr>
          </a:p>
        </p:txBody>
      </p:sp>
    </p:spTree>
    <p:extLst>
      <p:ext uri="{BB962C8B-B14F-4D97-AF65-F5344CB8AC3E}">
        <p14:creationId xmlns:p14="http://schemas.microsoft.com/office/powerpoint/2010/main" val="109918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747E0EC-90E2-13BE-98FF-E6322FC46E63}"/>
              </a:ext>
            </a:extLst>
          </p:cNvPr>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2EE10DA-16CC-A99B-1536-2E4669F9A9EB}"/>
              </a:ext>
            </a:extLst>
          </p:cNvPr>
          <p:cNvSpPr txBox="1"/>
          <p:nvPr/>
        </p:nvSpPr>
        <p:spPr>
          <a:xfrm>
            <a:off x="419924" y="140432"/>
            <a:ext cx="8029831" cy="456535"/>
          </a:xfrm>
          <a:prstGeom prst="rect">
            <a:avLst/>
          </a:prstGeom>
          <a:noFill/>
        </p:spPr>
        <p:txBody>
          <a:bodyPr wrap="square">
            <a:spAutoFit/>
          </a:bodyPr>
          <a:lstStyle/>
          <a:p>
            <a:pPr algn="ctr">
              <a:lnSpc>
                <a:spcPct val="150000"/>
              </a:lnSpc>
            </a:pPr>
            <a:r>
              <a:rPr lang="vi-VN" sz="1800" b="1" dirty="0" err="1">
                <a:solidFill>
                  <a:srgbClr val="0070C0"/>
                </a:solidFill>
              </a:rPr>
              <a:t>Trò</a:t>
            </a:r>
            <a:r>
              <a:rPr lang="vi-VN" sz="1800" b="1" dirty="0">
                <a:solidFill>
                  <a:srgbClr val="0070C0"/>
                </a:solidFill>
              </a:rPr>
              <a:t> chơi “ DU LỊCH VÒNG QUANH THẾ GIỚI</a:t>
            </a:r>
            <a:endParaRPr lang="en-US" sz="1800" b="1" dirty="0">
              <a:solidFill>
                <a:srgbClr val="0070C0"/>
              </a:solidFill>
            </a:endParaRPr>
          </a:p>
        </p:txBody>
      </p:sp>
      <p:pic>
        <p:nvPicPr>
          <p:cNvPr id="2" name="Picture 2" descr="https://owa.bestprice.vn/images/destinations/uploads/thap-eiffel-5424caf08c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409" y="1350328"/>
            <a:ext cx="4248860" cy="3200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1364" y="4681319"/>
            <a:ext cx="1683328" cy="307777"/>
          </a:xfrm>
          <a:prstGeom prst="rect">
            <a:avLst/>
          </a:prstGeom>
          <a:noFill/>
        </p:spPr>
        <p:txBody>
          <a:bodyPr wrap="square" rtlCol="0">
            <a:spAutoFit/>
          </a:bodyPr>
          <a:lstStyle/>
          <a:p>
            <a:pPr algn="ctr"/>
            <a:r>
              <a:rPr lang="en-US" b="1" dirty="0">
                <a:solidFill>
                  <a:srgbClr val="FF0000"/>
                </a:solidFill>
              </a:rPr>
              <a:t>PHÁP</a:t>
            </a:r>
          </a:p>
        </p:txBody>
      </p:sp>
      <p:pic>
        <p:nvPicPr>
          <p:cNvPr id="4" name="Picture 4" descr="https://todata.vn/view-1200x0/at_nui-phu-si_9485680fb8c352c136bfbece80b81a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662" y="1350328"/>
            <a:ext cx="4572583" cy="3200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09427" y="4681319"/>
            <a:ext cx="1301675" cy="307777"/>
          </a:xfrm>
          <a:prstGeom prst="rect">
            <a:avLst/>
          </a:prstGeom>
          <a:noFill/>
        </p:spPr>
        <p:txBody>
          <a:bodyPr wrap="square" rtlCol="0">
            <a:spAutoFit/>
          </a:bodyPr>
          <a:lstStyle/>
          <a:p>
            <a:r>
              <a:rPr lang="en-US" b="1" dirty="0">
                <a:solidFill>
                  <a:srgbClr val="FF0000"/>
                </a:solidFill>
              </a:rPr>
              <a:t>NHẬT BẢN</a:t>
            </a:r>
          </a:p>
        </p:txBody>
      </p:sp>
      <p:pic>
        <p:nvPicPr>
          <p:cNvPr id="13" name="Picture 6" descr="https://dulichmy.net.vn/wp-content/uploads/2022/04/anh-tuong-nu-than-tu-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662" y="1350328"/>
            <a:ext cx="4944177" cy="32008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58001" y="4681318"/>
            <a:ext cx="1452282" cy="307777"/>
          </a:xfrm>
          <a:prstGeom prst="rect">
            <a:avLst/>
          </a:prstGeom>
          <a:noFill/>
        </p:spPr>
        <p:txBody>
          <a:bodyPr wrap="square" rtlCol="0">
            <a:spAutoFit/>
          </a:bodyPr>
          <a:lstStyle/>
          <a:p>
            <a:r>
              <a:rPr lang="en-US" b="1" dirty="0">
                <a:solidFill>
                  <a:srgbClr val="FF0000"/>
                </a:solidFill>
              </a:rPr>
              <a:t>HOA KỲ</a:t>
            </a:r>
          </a:p>
        </p:txBody>
      </p:sp>
      <p:pic>
        <p:nvPicPr>
          <p:cNvPr id="15" name="Picture 8" descr="https://www.bqllang.gov.vn/images/Nam_2018/THANG_7/23-7/quang_truong_ba_dinh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661" y="1350328"/>
            <a:ext cx="4944177" cy="32051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49197" y="4646414"/>
            <a:ext cx="1645920" cy="307777"/>
          </a:xfrm>
          <a:prstGeom prst="rect">
            <a:avLst/>
          </a:prstGeom>
          <a:noFill/>
        </p:spPr>
        <p:txBody>
          <a:bodyPr wrap="square" rtlCol="0">
            <a:spAutoFit/>
          </a:bodyPr>
          <a:lstStyle/>
          <a:p>
            <a:r>
              <a:rPr lang="en-US" b="1" dirty="0">
                <a:solidFill>
                  <a:srgbClr val="FF0000"/>
                </a:solidFill>
              </a:rPr>
              <a:t>VIỆT NAM</a:t>
            </a:r>
          </a:p>
        </p:txBody>
      </p:sp>
    </p:spTree>
    <p:extLst>
      <p:ext uri="{BB962C8B-B14F-4D97-AF65-F5344CB8AC3E}">
        <p14:creationId xmlns:p14="http://schemas.microsoft.com/office/powerpoint/2010/main" val="24241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14" grpId="0"/>
      <p:bldP spid="14"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08">
            <a:extLst>
              <a:ext uri="{FF2B5EF4-FFF2-40B4-BE49-F238E27FC236}">
                <a16:creationId xmlns:a16="http://schemas.microsoft.com/office/drawing/2014/main" id="{700DE3C3-CC02-014E-7C03-D0D80863FC4A}"/>
              </a:ext>
            </a:extLst>
          </p:cNvPr>
          <p:cNvSpPr txBox="1"/>
          <p:nvPr/>
        </p:nvSpPr>
        <p:spPr>
          <a:xfrm>
            <a:off x="1815713" y="2545280"/>
            <a:ext cx="580336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15" name="TextBox 109">
            <a:extLst>
              <a:ext uri="{FF2B5EF4-FFF2-40B4-BE49-F238E27FC236}">
                <a16:creationId xmlns:a16="http://schemas.microsoft.com/office/drawing/2014/main" id="{89010FE3-A821-59A4-9104-D3D2868F76B1}"/>
              </a:ext>
            </a:extLst>
          </p:cNvPr>
          <p:cNvSpPr txBox="1"/>
          <p:nvPr/>
        </p:nvSpPr>
        <p:spPr>
          <a:xfrm>
            <a:off x="2918145" y="180007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2</a:t>
            </a:r>
          </a:p>
        </p:txBody>
      </p:sp>
      <p:grpSp>
        <p:nvGrpSpPr>
          <p:cNvPr id="5" name="Google Shape;28095;p76">
            <a:extLst>
              <a:ext uri="{FF2B5EF4-FFF2-40B4-BE49-F238E27FC236}">
                <a16:creationId xmlns:a16="http://schemas.microsoft.com/office/drawing/2014/main" id="{1163E631-A4CB-477E-80BA-BE914195594B}"/>
              </a:ext>
            </a:extLst>
          </p:cNvPr>
          <p:cNvGrpSpPr/>
          <p:nvPr/>
        </p:nvGrpSpPr>
        <p:grpSpPr>
          <a:xfrm>
            <a:off x="161507" y="39490"/>
            <a:ext cx="3053381" cy="5011579"/>
            <a:chOff x="243350" y="1057575"/>
            <a:chExt cx="2105925" cy="3456500"/>
          </a:xfrm>
        </p:grpSpPr>
        <p:sp>
          <p:nvSpPr>
            <p:cNvPr id="6" name="Google Shape;28096;p76">
              <a:extLst>
                <a:ext uri="{FF2B5EF4-FFF2-40B4-BE49-F238E27FC236}">
                  <a16:creationId xmlns:a16="http://schemas.microsoft.com/office/drawing/2014/main" id="{4BD46D3E-1C1D-4A8D-8A60-E6B384355A05}"/>
                </a:ext>
              </a:extLst>
            </p:cNvPr>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097;p76">
              <a:extLst>
                <a:ext uri="{FF2B5EF4-FFF2-40B4-BE49-F238E27FC236}">
                  <a16:creationId xmlns:a16="http://schemas.microsoft.com/office/drawing/2014/main" id="{5A6FF795-6C1E-4856-8826-0DB2D76B3711}"/>
                </a:ext>
              </a:extLst>
            </p:cNvPr>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98;p76">
              <a:extLst>
                <a:ext uri="{FF2B5EF4-FFF2-40B4-BE49-F238E27FC236}">
                  <a16:creationId xmlns:a16="http://schemas.microsoft.com/office/drawing/2014/main" id="{41B12D3F-4B16-4DD7-8A4E-64ADA2733681}"/>
                </a:ext>
              </a:extLst>
            </p:cNvPr>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99;p76">
              <a:extLst>
                <a:ext uri="{FF2B5EF4-FFF2-40B4-BE49-F238E27FC236}">
                  <a16:creationId xmlns:a16="http://schemas.microsoft.com/office/drawing/2014/main" id="{2276131E-200C-4FDF-928D-12388909C052}"/>
                </a:ext>
              </a:extLst>
            </p:cNvPr>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100;p76">
              <a:extLst>
                <a:ext uri="{FF2B5EF4-FFF2-40B4-BE49-F238E27FC236}">
                  <a16:creationId xmlns:a16="http://schemas.microsoft.com/office/drawing/2014/main" id="{82D58583-163E-4E79-ADB3-CF2345358467}"/>
                </a:ext>
              </a:extLst>
            </p:cNvPr>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101;p76">
              <a:extLst>
                <a:ext uri="{FF2B5EF4-FFF2-40B4-BE49-F238E27FC236}">
                  <a16:creationId xmlns:a16="http://schemas.microsoft.com/office/drawing/2014/main" id="{3812D353-D53D-4130-90C7-50B8A92601C0}"/>
                </a:ext>
              </a:extLst>
            </p:cNvPr>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2;p76">
              <a:extLst>
                <a:ext uri="{FF2B5EF4-FFF2-40B4-BE49-F238E27FC236}">
                  <a16:creationId xmlns:a16="http://schemas.microsoft.com/office/drawing/2014/main" id="{4C6B17BA-71FD-4FBA-8163-CF55897F43A4}"/>
                </a:ext>
              </a:extLst>
            </p:cNvPr>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03;p76">
              <a:extLst>
                <a:ext uri="{FF2B5EF4-FFF2-40B4-BE49-F238E27FC236}">
                  <a16:creationId xmlns:a16="http://schemas.microsoft.com/office/drawing/2014/main" id="{D6A18161-D7BD-450F-A416-BA5168B02D4A}"/>
                </a:ext>
              </a:extLst>
            </p:cNvPr>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04;p76">
              <a:extLst>
                <a:ext uri="{FF2B5EF4-FFF2-40B4-BE49-F238E27FC236}">
                  <a16:creationId xmlns:a16="http://schemas.microsoft.com/office/drawing/2014/main" id="{61E567EE-8DC6-4F69-98ED-2F0476A06249}"/>
                </a:ext>
              </a:extLst>
            </p:cNvPr>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05;p76">
              <a:extLst>
                <a:ext uri="{FF2B5EF4-FFF2-40B4-BE49-F238E27FC236}">
                  <a16:creationId xmlns:a16="http://schemas.microsoft.com/office/drawing/2014/main" id="{BD265685-74D0-4DFC-8FCE-6A0CBD313904}"/>
                </a:ext>
              </a:extLst>
            </p:cNvPr>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06;p76">
              <a:extLst>
                <a:ext uri="{FF2B5EF4-FFF2-40B4-BE49-F238E27FC236}">
                  <a16:creationId xmlns:a16="http://schemas.microsoft.com/office/drawing/2014/main" id="{E23B6A86-B00B-4CFF-9237-2A1299586134}"/>
                </a:ext>
              </a:extLst>
            </p:cNvPr>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07;p76">
              <a:extLst>
                <a:ext uri="{FF2B5EF4-FFF2-40B4-BE49-F238E27FC236}">
                  <a16:creationId xmlns:a16="http://schemas.microsoft.com/office/drawing/2014/main" id="{8D19BFBD-5448-408B-A62B-D3B54C107B39}"/>
                </a:ext>
              </a:extLst>
            </p:cNvPr>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08;p76">
              <a:extLst>
                <a:ext uri="{FF2B5EF4-FFF2-40B4-BE49-F238E27FC236}">
                  <a16:creationId xmlns:a16="http://schemas.microsoft.com/office/drawing/2014/main" id="{C19E35E9-488A-4D13-89EA-2311B5D9CDFE}"/>
                </a:ext>
              </a:extLst>
            </p:cNvPr>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09;p76">
              <a:extLst>
                <a:ext uri="{FF2B5EF4-FFF2-40B4-BE49-F238E27FC236}">
                  <a16:creationId xmlns:a16="http://schemas.microsoft.com/office/drawing/2014/main" id="{3106A466-06AB-4C21-9D0C-538238E110D3}"/>
                </a:ext>
              </a:extLst>
            </p:cNvPr>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10;p76">
              <a:extLst>
                <a:ext uri="{FF2B5EF4-FFF2-40B4-BE49-F238E27FC236}">
                  <a16:creationId xmlns:a16="http://schemas.microsoft.com/office/drawing/2014/main" id="{865EA23B-556E-4DC8-9EED-3B88FF3276CA}"/>
                </a:ext>
              </a:extLst>
            </p:cNvPr>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111;p76">
              <a:extLst>
                <a:ext uri="{FF2B5EF4-FFF2-40B4-BE49-F238E27FC236}">
                  <a16:creationId xmlns:a16="http://schemas.microsoft.com/office/drawing/2014/main" id="{AB84C313-532B-4065-86D1-4CEB8153DE0E}"/>
                </a:ext>
              </a:extLst>
            </p:cNvPr>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112;p76">
              <a:extLst>
                <a:ext uri="{FF2B5EF4-FFF2-40B4-BE49-F238E27FC236}">
                  <a16:creationId xmlns:a16="http://schemas.microsoft.com/office/drawing/2014/main" id="{F57B0503-92C6-4E09-A63B-F83E01EDC8E1}"/>
                </a:ext>
              </a:extLst>
            </p:cNvPr>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113;p76">
              <a:extLst>
                <a:ext uri="{FF2B5EF4-FFF2-40B4-BE49-F238E27FC236}">
                  <a16:creationId xmlns:a16="http://schemas.microsoft.com/office/drawing/2014/main" id="{76EFBB79-1E0B-4F72-B3EB-B9DD4E30076B}"/>
                </a:ext>
              </a:extLst>
            </p:cNvPr>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8114;p76">
              <a:extLst>
                <a:ext uri="{FF2B5EF4-FFF2-40B4-BE49-F238E27FC236}">
                  <a16:creationId xmlns:a16="http://schemas.microsoft.com/office/drawing/2014/main" id="{7069C54C-2D50-4202-9E40-8EC3BAEC4BB0}"/>
                </a:ext>
              </a:extLst>
            </p:cNvPr>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15;p76">
              <a:extLst>
                <a:ext uri="{FF2B5EF4-FFF2-40B4-BE49-F238E27FC236}">
                  <a16:creationId xmlns:a16="http://schemas.microsoft.com/office/drawing/2014/main" id="{D7B19585-E942-44E8-A802-BEE9CE6F7CC6}"/>
                </a:ext>
              </a:extLst>
            </p:cNvPr>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16;p76">
              <a:extLst>
                <a:ext uri="{FF2B5EF4-FFF2-40B4-BE49-F238E27FC236}">
                  <a16:creationId xmlns:a16="http://schemas.microsoft.com/office/drawing/2014/main" id="{3B7A45B2-EDC4-4439-9EBE-1DC74BC3BC05}"/>
                </a:ext>
              </a:extLst>
            </p:cNvPr>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17;p76">
              <a:extLst>
                <a:ext uri="{FF2B5EF4-FFF2-40B4-BE49-F238E27FC236}">
                  <a16:creationId xmlns:a16="http://schemas.microsoft.com/office/drawing/2014/main" id="{B8C5ADFC-3DB2-4D83-81A5-1C6B084BFF8E}"/>
                </a:ext>
              </a:extLst>
            </p:cNvPr>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118;p76">
              <a:extLst>
                <a:ext uri="{FF2B5EF4-FFF2-40B4-BE49-F238E27FC236}">
                  <a16:creationId xmlns:a16="http://schemas.microsoft.com/office/drawing/2014/main" id="{7D37BF4D-63FC-4C17-89F5-BDE50A920D7C}"/>
                </a:ext>
              </a:extLst>
            </p:cNvPr>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119;p76">
              <a:extLst>
                <a:ext uri="{FF2B5EF4-FFF2-40B4-BE49-F238E27FC236}">
                  <a16:creationId xmlns:a16="http://schemas.microsoft.com/office/drawing/2014/main" id="{198F4BB2-B80A-4FA2-BD22-D97E3D2BD031}"/>
                </a:ext>
              </a:extLst>
            </p:cNvPr>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120;p76">
              <a:extLst>
                <a:ext uri="{FF2B5EF4-FFF2-40B4-BE49-F238E27FC236}">
                  <a16:creationId xmlns:a16="http://schemas.microsoft.com/office/drawing/2014/main" id="{3F727649-84DF-4BBB-AB09-B4E652E73ABC}"/>
                </a:ext>
              </a:extLst>
            </p:cNvPr>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121;p76">
              <a:extLst>
                <a:ext uri="{FF2B5EF4-FFF2-40B4-BE49-F238E27FC236}">
                  <a16:creationId xmlns:a16="http://schemas.microsoft.com/office/drawing/2014/main" id="{B01997BC-59CC-4581-85E6-BD1C757C1491}"/>
                </a:ext>
              </a:extLst>
            </p:cNvPr>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22;p76">
              <a:extLst>
                <a:ext uri="{FF2B5EF4-FFF2-40B4-BE49-F238E27FC236}">
                  <a16:creationId xmlns:a16="http://schemas.microsoft.com/office/drawing/2014/main" id="{A9236AE5-43CB-4ED7-A6C6-19426BC391FB}"/>
                </a:ext>
              </a:extLst>
            </p:cNvPr>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123;p76">
              <a:extLst>
                <a:ext uri="{FF2B5EF4-FFF2-40B4-BE49-F238E27FC236}">
                  <a16:creationId xmlns:a16="http://schemas.microsoft.com/office/drawing/2014/main" id="{F4496EB9-C8A8-43E9-ADAB-318A6215E31C}"/>
                </a:ext>
              </a:extLst>
            </p:cNvPr>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124;p76">
              <a:extLst>
                <a:ext uri="{FF2B5EF4-FFF2-40B4-BE49-F238E27FC236}">
                  <a16:creationId xmlns:a16="http://schemas.microsoft.com/office/drawing/2014/main" id="{CDBFC810-6D76-4B8F-A966-20025611E658}"/>
                </a:ext>
              </a:extLst>
            </p:cNvPr>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125;p76">
              <a:extLst>
                <a:ext uri="{FF2B5EF4-FFF2-40B4-BE49-F238E27FC236}">
                  <a16:creationId xmlns:a16="http://schemas.microsoft.com/office/drawing/2014/main" id="{67820BB6-95E6-4249-8559-1B7BBF90C845}"/>
                </a:ext>
              </a:extLst>
            </p:cNvPr>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26;p76">
              <a:extLst>
                <a:ext uri="{FF2B5EF4-FFF2-40B4-BE49-F238E27FC236}">
                  <a16:creationId xmlns:a16="http://schemas.microsoft.com/office/drawing/2014/main" id="{451B0C63-81B0-40EA-B19C-E07C17F00C0F}"/>
                </a:ext>
              </a:extLst>
            </p:cNvPr>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127;p76">
              <a:extLst>
                <a:ext uri="{FF2B5EF4-FFF2-40B4-BE49-F238E27FC236}">
                  <a16:creationId xmlns:a16="http://schemas.microsoft.com/office/drawing/2014/main" id="{709FB4C3-FB67-4D59-A1A7-6D54D10841CB}"/>
                </a:ext>
              </a:extLst>
            </p:cNvPr>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28;p76">
              <a:extLst>
                <a:ext uri="{FF2B5EF4-FFF2-40B4-BE49-F238E27FC236}">
                  <a16:creationId xmlns:a16="http://schemas.microsoft.com/office/drawing/2014/main" id="{A183F386-D2B7-4AB8-BC5D-6D6924C66700}"/>
                </a:ext>
              </a:extLst>
            </p:cNvPr>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129;p76">
              <a:extLst>
                <a:ext uri="{FF2B5EF4-FFF2-40B4-BE49-F238E27FC236}">
                  <a16:creationId xmlns:a16="http://schemas.microsoft.com/office/drawing/2014/main" id="{C80C1619-3E56-4ECD-AE98-6AF9985923E9}"/>
                </a:ext>
              </a:extLst>
            </p:cNvPr>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30;p76">
              <a:extLst>
                <a:ext uri="{FF2B5EF4-FFF2-40B4-BE49-F238E27FC236}">
                  <a16:creationId xmlns:a16="http://schemas.microsoft.com/office/drawing/2014/main" id="{EDDEE070-7C78-491A-9E80-6143DF5BC3D8}"/>
                </a:ext>
              </a:extLst>
            </p:cNvPr>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131;p76">
              <a:extLst>
                <a:ext uri="{FF2B5EF4-FFF2-40B4-BE49-F238E27FC236}">
                  <a16:creationId xmlns:a16="http://schemas.microsoft.com/office/drawing/2014/main" id="{2F613166-8AD4-4DFF-AAFF-48439079E427}"/>
                </a:ext>
              </a:extLst>
            </p:cNvPr>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32;p76">
              <a:extLst>
                <a:ext uri="{FF2B5EF4-FFF2-40B4-BE49-F238E27FC236}">
                  <a16:creationId xmlns:a16="http://schemas.microsoft.com/office/drawing/2014/main" id="{6F533CB6-5FCB-4DBC-99BC-20B4524F0D03}"/>
                </a:ext>
              </a:extLst>
            </p:cNvPr>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133;p76">
              <a:extLst>
                <a:ext uri="{FF2B5EF4-FFF2-40B4-BE49-F238E27FC236}">
                  <a16:creationId xmlns:a16="http://schemas.microsoft.com/office/drawing/2014/main" id="{918E722B-4486-4ED1-96FF-168BBA0210DB}"/>
                </a:ext>
              </a:extLst>
            </p:cNvPr>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134;p76">
              <a:extLst>
                <a:ext uri="{FF2B5EF4-FFF2-40B4-BE49-F238E27FC236}">
                  <a16:creationId xmlns:a16="http://schemas.microsoft.com/office/drawing/2014/main" id="{08CCDE3A-E3F6-41AF-AFAE-1038790F8D61}"/>
                </a:ext>
              </a:extLst>
            </p:cNvPr>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135;p76">
              <a:extLst>
                <a:ext uri="{FF2B5EF4-FFF2-40B4-BE49-F238E27FC236}">
                  <a16:creationId xmlns:a16="http://schemas.microsoft.com/office/drawing/2014/main" id="{A96B566F-BC08-4421-80AE-6F42C1F6944A}"/>
                </a:ext>
              </a:extLst>
            </p:cNvPr>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136;p76">
              <a:extLst>
                <a:ext uri="{FF2B5EF4-FFF2-40B4-BE49-F238E27FC236}">
                  <a16:creationId xmlns:a16="http://schemas.microsoft.com/office/drawing/2014/main" id="{2CCE934D-BD56-4B51-9AC1-492DD7401F7C}"/>
                </a:ext>
              </a:extLst>
            </p:cNvPr>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137;p76">
              <a:extLst>
                <a:ext uri="{FF2B5EF4-FFF2-40B4-BE49-F238E27FC236}">
                  <a16:creationId xmlns:a16="http://schemas.microsoft.com/office/drawing/2014/main" id="{2A8FAC65-1C17-416B-96C2-FEBC3A7D5539}"/>
                </a:ext>
              </a:extLst>
            </p:cNvPr>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138;p76">
              <a:extLst>
                <a:ext uri="{FF2B5EF4-FFF2-40B4-BE49-F238E27FC236}">
                  <a16:creationId xmlns:a16="http://schemas.microsoft.com/office/drawing/2014/main" id="{281D474E-FA5E-41A2-8681-4A7B4F69491B}"/>
                </a:ext>
              </a:extLst>
            </p:cNvPr>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139;p76">
              <a:extLst>
                <a:ext uri="{FF2B5EF4-FFF2-40B4-BE49-F238E27FC236}">
                  <a16:creationId xmlns:a16="http://schemas.microsoft.com/office/drawing/2014/main" id="{B474D27B-FABB-48B4-BE88-F1451F8F76DE}"/>
                </a:ext>
              </a:extLst>
            </p:cNvPr>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140;p76">
              <a:extLst>
                <a:ext uri="{FF2B5EF4-FFF2-40B4-BE49-F238E27FC236}">
                  <a16:creationId xmlns:a16="http://schemas.microsoft.com/office/drawing/2014/main" id="{BEFF284F-BB4E-4699-A5DF-66A264F5D924}"/>
                </a:ext>
              </a:extLst>
            </p:cNvPr>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141;p76">
              <a:extLst>
                <a:ext uri="{FF2B5EF4-FFF2-40B4-BE49-F238E27FC236}">
                  <a16:creationId xmlns:a16="http://schemas.microsoft.com/office/drawing/2014/main" id="{2E370C54-5EBE-42EE-B18D-8AA5A2F09351}"/>
                </a:ext>
              </a:extLst>
            </p:cNvPr>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142;p76">
              <a:extLst>
                <a:ext uri="{FF2B5EF4-FFF2-40B4-BE49-F238E27FC236}">
                  <a16:creationId xmlns:a16="http://schemas.microsoft.com/office/drawing/2014/main" id="{81C197DA-F033-4100-A6B6-3EEAFACD17E4}"/>
                </a:ext>
              </a:extLst>
            </p:cNvPr>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143;p76">
              <a:extLst>
                <a:ext uri="{FF2B5EF4-FFF2-40B4-BE49-F238E27FC236}">
                  <a16:creationId xmlns:a16="http://schemas.microsoft.com/office/drawing/2014/main" id="{3B0298D6-B118-448C-8B2C-6441BFD0683D}"/>
                </a:ext>
              </a:extLst>
            </p:cNvPr>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144;p76">
              <a:extLst>
                <a:ext uri="{FF2B5EF4-FFF2-40B4-BE49-F238E27FC236}">
                  <a16:creationId xmlns:a16="http://schemas.microsoft.com/office/drawing/2014/main" id="{99898B6B-6FE0-4365-9B0E-7D544309F9FF}"/>
                </a:ext>
              </a:extLst>
            </p:cNvPr>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145;p76">
              <a:extLst>
                <a:ext uri="{FF2B5EF4-FFF2-40B4-BE49-F238E27FC236}">
                  <a16:creationId xmlns:a16="http://schemas.microsoft.com/office/drawing/2014/main" id="{C25BBB15-6B88-45F2-BC58-5E36E324CA95}"/>
                </a:ext>
              </a:extLst>
            </p:cNvPr>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146;p76">
              <a:extLst>
                <a:ext uri="{FF2B5EF4-FFF2-40B4-BE49-F238E27FC236}">
                  <a16:creationId xmlns:a16="http://schemas.microsoft.com/office/drawing/2014/main" id="{D04F7BA5-E635-4FEF-B9C5-47F7357CD649}"/>
                </a:ext>
              </a:extLst>
            </p:cNvPr>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147;p76">
              <a:extLst>
                <a:ext uri="{FF2B5EF4-FFF2-40B4-BE49-F238E27FC236}">
                  <a16:creationId xmlns:a16="http://schemas.microsoft.com/office/drawing/2014/main" id="{AB10B8B3-BC37-4DDE-826A-3F3D9757283D}"/>
                </a:ext>
              </a:extLst>
            </p:cNvPr>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148;p76">
              <a:extLst>
                <a:ext uri="{FF2B5EF4-FFF2-40B4-BE49-F238E27FC236}">
                  <a16:creationId xmlns:a16="http://schemas.microsoft.com/office/drawing/2014/main" id="{D4C79E52-4603-4050-A274-EDDBCFBA4AA3}"/>
                </a:ext>
              </a:extLst>
            </p:cNvPr>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149;p76">
              <a:extLst>
                <a:ext uri="{FF2B5EF4-FFF2-40B4-BE49-F238E27FC236}">
                  <a16:creationId xmlns:a16="http://schemas.microsoft.com/office/drawing/2014/main" id="{D273D40C-65ED-49DE-8ADD-080DD98AD4F8}"/>
                </a:ext>
              </a:extLst>
            </p:cNvPr>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150;p76">
              <a:extLst>
                <a:ext uri="{FF2B5EF4-FFF2-40B4-BE49-F238E27FC236}">
                  <a16:creationId xmlns:a16="http://schemas.microsoft.com/office/drawing/2014/main" id="{8CAEB483-A0A7-4EA6-AFBD-41A1CD7AEC18}"/>
                </a:ext>
              </a:extLst>
            </p:cNvPr>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DDFDCC9B-E3A8-45E2-BB53-D4C93B6E9009}"/>
              </a:ext>
            </a:extLst>
          </p:cNvPr>
          <p:cNvPicPr>
            <a:picLocks noChangeAspect="1"/>
          </p:cNvPicPr>
          <p:nvPr/>
        </p:nvPicPr>
        <p:blipFill>
          <a:blip r:embed="rId3"/>
          <a:stretch>
            <a:fillRect/>
          </a:stretch>
        </p:blipFill>
        <p:spPr>
          <a:xfrm>
            <a:off x="4215190" y="966403"/>
            <a:ext cx="768163" cy="7742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a:extLst>
              <a:ext uri="{FF2B5EF4-FFF2-40B4-BE49-F238E27FC236}">
                <a16:creationId xmlns:a16="http://schemas.microsoft.com/office/drawing/2014/main" id="{6017B3C2-8B28-6B2B-9FEB-F06B9C9B8FD8}"/>
              </a:ext>
            </a:extLst>
          </p:cNvPr>
          <p:cNvSpPr txBox="1"/>
          <p:nvPr/>
        </p:nvSpPr>
        <p:spPr>
          <a:xfrm>
            <a:off x="2761767" y="4393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4000" b="1"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4000" b="1"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4000" b="1" dirty="0">
                <a:ln w="0"/>
                <a:solidFill>
                  <a:schemeClr val="accent1"/>
                </a:solidFill>
                <a:effectLst>
                  <a:outerShdw blurRad="38100" dist="25400" dir="5400000" algn="ctr" rotWithShape="0">
                    <a:srgbClr val="6E747A">
                      <a:alpha val="43000"/>
                    </a:srgbClr>
                  </a:outerShdw>
                </a:effectLst>
                <a:latin typeface="SVN-Caprica Script" pitchFamily="2" charset="0"/>
              </a:rPr>
              <a:t> 1</a:t>
            </a:r>
          </a:p>
        </p:txBody>
      </p:sp>
      <p:sp>
        <p:nvSpPr>
          <p:cNvPr id="5" name="TextBox 4">
            <a:extLst>
              <a:ext uri="{FF2B5EF4-FFF2-40B4-BE49-F238E27FC236}">
                <a16:creationId xmlns:a16="http://schemas.microsoft.com/office/drawing/2014/main" id="{95DB3232-ECFE-8867-A7C1-25C1907E498A}"/>
              </a:ext>
            </a:extLst>
          </p:cNvPr>
          <p:cNvSpPr txBox="1"/>
          <p:nvPr/>
        </p:nvSpPr>
        <p:spPr>
          <a:xfrm>
            <a:off x="1404822" y="701372"/>
            <a:ext cx="7609517" cy="430887"/>
          </a:xfrm>
          <a:prstGeom prst="rect">
            <a:avLst/>
          </a:prstGeom>
          <a:noFill/>
        </p:spPr>
        <p:txBody>
          <a:bodyPr wrap="square">
            <a:spAutoFit/>
          </a:bodyPr>
          <a:lstStyle/>
          <a:p>
            <a:r>
              <a:rPr lang="en-US" sz="2200" b="1" dirty="0" err="1">
                <a:solidFill>
                  <a:schemeClr val="tx2"/>
                </a:solidFill>
              </a:rPr>
              <a:t>Em</a:t>
            </a:r>
            <a:r>
              <a:rPr lang="en-US" sz="2200" b="1" dirty="0">
                <a:solidFill>
                  <a:schemeClr val="tx2"/>
                </a:solidFill>
              </a:rPr>
              <a:t> </a:t>
            </a:r>
            <a:r>
              <a:rPr lang="en-US" sz="2200" b="1" dirty="0" err="1">
                <a:solidFill>
                  <a:schemeClr val="tx2"/>
                </a:solidFill>
              </a:rPr>
              <a:t>hãy</a:t>
            </a:r>
            <a:r>
              <a:rPr lang="en-US" sz="2200" b="1" dirty="0">
                <a:solidFill>
                  <a:schemeClr val="tx2"/>
                </a:solidFill>
              </a:rPr>
              <a:t> </a:t>
            </a:r>
            <a:r>
              <a:rPr lang="en-US" sz="2200" b="1" dirty="0" err="1">
                <a:solidFill>
                  <a:schemeClr val="tx2"/>
                </a:solidFill>
              </a:rPr>
              <a:t>đọc</a:t>
            </a:r>
            <a:r>
              <a:rPr lang="en-US" sz="2200" b="1" dirty="0">
                <a:solidFill>
                  <a:schemeClr val="tx2"/>
                </a:solidFill>
              </a:rPr>
              <a:t> </a:t>
            </a:r>
            <a:r>
              <a:rPr lang="en-US" sz="2200" b="1" dirty="0" err="1">
                <a:solidFill>
                  <a:schemeClr val="tx2"/>
                </a:solidFill>
              </a:rPr>
              <a:t>các</a:t>
            </a:r>
            <a:r>
              <a:rPr lang="en-US" sz="2200" b="1" dirty="0">
                <a:solidFill>
                  <a:schemeClr val="tx2"/>
                </a:solidFill>
              </a:rPr>
              <a:t> </a:t>
            </a:r>
            <a:r>
              <a:rPr lang="en-US" sz="2200" b="1" dirty="0" err="1">
                <a:solidFill>
                  <a:schemeClr val="tx2"/>
                </a:solidFill>
              </a:rPr>
              <a:t>thông</a:t>
            </a:r>
            <a:r>
              <a:rPr lang="en-US" sz="2200" b="1" dirty="0">
                <a:solidFill>
                  <a:schemeClr val="tx2"/>
                </a:solidFill>
              </a:rPr>
              <a:t> tin </a:t>
            </a:r>
            <a:r>
              <a:rPr lang="en-US" sz="2200" b="1" dirty="0" err="1">
                <a:solidFill>
                  <a:schemeClr val="tx2"/>
                </a:solidFill>
              </a:rPr>
              <a:t>trong</a:t>
            </a:r>
            <a:r>
              <a:rPr lang="en-US" sz="2200" b="1" dirty="0">
                <a:solidFill>
                  <a:schemeClr val="tx2"/>
                </a:solidFill>
              </a:rPr>
              <a:t> </a:t>
            </a:r>
            <a:r>
              <a:rPr lang="en-US" sz="2200" b="1" dirty="0" err="1">
                <a:solidFill>
                  <a:schemeClr val="tx2"/>
                </a:solidFill>
              </a:rPr>
              <a:t>sau</a:t>
            </a:r>
            <a:r>
              <a:rPr lang="en-US" sz="2200" b="1" dirty="0">
                <a:solidFill>
                  <a:schemeClr val="tx2"/>
                </a:solidFill>
              </a:rPr>
              <a:t> </a:t>
            </a:r>
            <a:r>
              <a:rPr lang="en-US" sz="2200" b="1" dirty="0" err="1">
                <a:solidFill>
                  <a:schemeClr val="tx2"/>
                </a:solidFill>
              </a:rPr>
              <a:t>và</a:t>
            </a:r>
            <a:r>
              <a:rPr lang="en-US" sz="2200" b="1" dirty="0">
                <a:solidFill>
                  <a:schemeClr val="tx2"/>
                </a:solidFill>
              </a:rPr>
              <a:t> </a:t>
            </a:r>
            <a:r>
              <a:rPr lang="en-US" sz="2200" b="1" dirty="0" err="1">
                <a:solidFill>
                  <a:schemeClr val="tx2"/>
                </a:solidFill>
              </a:rPr>
              <a:t>trả</a:t>
            </a:r>
            <a:r>
              <a:rPr lang="en-US" sz="2200" b="1" dirty="0">
                <a:solidFill>
                  <a:schemeClr val="tx2"/>
                </a:solidFill>
              </a:rPr>
              <a:t> </a:t>
            </a:r>
            <a:r>
              <a:rPr lang="en-US" sz="2200" b="1" dirty="0" err="1">
                <a:solidFill>
                  <a:schemeClr val="tx2"/>
                </a:solidFill>
              </a:rPr>
              <a:t>lời</a:t>
            </a:r>
            <a:r>
              <a:rPr lang="en-US" sz="2200" b="1" dirty="0">
                <a:solidFill>
                  <a:schemeClr val="tx2"/>
                </a:solidFill>
              </a:rPr>
              <a:t> </a:t>
            </a:r>
            <a:r>
              <a:rPr lang="en-US" sz="2200" b="1" dirty="0" err="1">
                <a:solidFill>
                  <a:schemeClr val="tx2"/>
                </a:solidFill>
              </a:rPr>
              <a:t>câu</a:t>
            </a:r>
            <a:r>
              <a:rPr lang="en-US" sz="2200" b="1" dirty="0">
                <a:solidFill>
                  <a:schemeClr val="tx2"/>
                </a:solidFill>
              </a:rPr>
              <a:t> </a:t>
            </a:r>
            <a:r>
              <a:rPr lang="en-US" sz="2200" b="1" dirty="0" err="1">
                <a:solidFill>
                  <a:schemeClr val="tx2"/>
                </a:solidFill>
              </a:rPr>
              <a:t>hỏi</a:t>
            </a:r>
            <a:r>
              <a:rPr lang="en-US" sz="2200" b="1" dirty="0">
                <a:solidFill>
                  <a:schemeClr val="tx2"/>
                </a:solidFill>
              </a:rPr>
              <a:t>: </a:t>
            </a:r>
          </a:p>
        </p:txBody>
      </p:sp>
      <p:sp>
        <p:nvSpPr>
          <p:cNvPr id="19" name="TextBox 18">
            <a:extLst>
              <a:ext uri="{FF2B5EF4-FFF2-40B4-BE49-F238E27FC236}">
                <a16:creationId xmlns:a16="http://schemas.microsoft.com/office/drawing/2014/main" id="{7A49F717-5C55-6896-D499-34F04EC166F7}"/>
              </a:ext>
            </a:extLst>
          </p:cNvPr>
          <p:cNvSpPr txBox="1"/>
          <p:nvPr/>
        </p:nvSpPr>
        <p:spPr>
          <a:xfrm>
            <a:off x="5942503" y="2316655"/>
            <a:ext cx="2615365" cy="2343655"/>
          </a:xfrm>
          <a:prstGeom prst="rect">
            <a:avLst/>
          </a:prstGeom>
          <a:noFill/>
        </p:spPr>
        <p:txBody>
          <a:bodyPr wrap="square">
            <a:spAutoFit/>
          </a:bodyPr>
          <a:lstStyle/>
          <a:p>
            <a:pPr algn="just">
              <a:lnSpc>
                <a:spcPct val="150000"/>
              </a:lnSpc>
            </a:pPr>
            <a:r>
              <a:rPr lang="vi-VN" sz="2000" b="1" dirty="0"/>
              <a:t>Sự đa dạng của các dân tộc trên thế giới được thể hiện như thế nào  trong thông tin trên? </a:t>
            </a:r>
            <a:endParaRPr lang="en-US" sz="2000" b="1" dirty="0"/>
          </a:p>
        </p:txBody>
      </p:sp>
      <p:sp>
        <p:nvSpPr>
          <p:cNvPr id="21" name="TextBox 20">
            <a:extLst>
              <a:ext uri="{FF2B5EF4-FFF2-40B4-BE49-F238E27FC236}">
                <a16:creationId xmlns:a16="http://schemas.microsoft.com/office/drawing/2014/main" id="{B4DD5FDD-8D43-F8E4-E2A8-1195EE9F3869}"/>
              </a:ext>
            </a:extLst>
          </p:cNvPr>
          <p:cNvSpPr txBox="1"/>
          <p:nvPr/>
        </p:nvSpPr>
        <p:spPr>
          <a:xfrm>
            <a:off x="3636827" y="2392326"/>
            <a:ext cx="1870345" cy="1881990"/>
          </a:xfrm>
          <a:prstGeom prst="rect">
            <a:avLst/>
          </a:prstGeom>
          <a:noFill/>
        </p:spPr>
        <p:txBody>
          <a:bodyPr wrap="square">
            <a:spAutoFit/>
          </a:bodyPr>
          <a:lstStyle/>
          <a:p>
            <a:pPr algn="just">
              <a:lnSpc>
                <a:spcPct val="150000"/>
              </a:lnSpc>
            </a:pPr>
            <a:r>
              <a:rPr lang="vi-VN" sz="2000" b="1" dirty="0"/>
              <a:t>Ngày Quốc tế Khoan dung ra đời nhằm mục đích gì? </a:t>
            </a:r>
            <a:endParaRPr lang="en-US" sz="2000" b="1" dirty="0"/>
          </a:p>
        </p:txBody>
      </p:sp>
      <p:sp>
        <p:nvSpPr>
          <p:cNvPr id="23" name="TextBox 22">
            <a:extLst>
              <a:ext uri="{FF2B5EF4-FFF2-40B4-BE49-F238E27FC236}">
                <a16:creationId xmlns:a16="http://schemas.microsoft.com/office/drawing/2014/main" id="{07D373EB-2137-654F-FFC5-D717A86B6ED9}"/>
              </a:ext>
            </a:extLst>
          </p:cNvPr>
          <p:cNvSpPr txBox="1"/>
          <p:nvPr/>
        </p:nvSpPr>
        <p:spPr>
          <a:xfrm>
            <a:off x="447524" y="2268278"/>
            <a:ext cx="2719436" cy="2805320"/>
          </a:xfrm>
          <a:prstGeom prst="rect">
            <a:avLst/>
          </a:prstGeom>
          <a:noFill/>
        </p:spPr>
        <p:txBody>
          <a:bodyPr wrap="square">
            <a:spAutoFit/>
          </a:bodyPr>
          <a:lstStyle/>
          <a:p>
            <a:pPr algn="just">
              <a:lnSpc>
                <a:spcPct val="150000"/>
              </a:lnSpc>
            </a:pPr>
            <a:r>
              <a:rPr lang="vi-VN" sz="2000" b="1" dirty="0"/>
              <a:t>Công ước Quốc tế về </a:t>
            </a:r>
            <a:r>
              <a:rPr lang="vi-VN" sz="2000" b="1" dirty="0" err="1"/>
              <a:t>xoá</a:t>
            </a:r>
            <a:r>
              <a:rPr lang="vi-VN" sz="2000" b="1" dirty="0"/>
              <a:t> bỏ mọi hình thức phân biệt chủng tộc của  Liên Hợp Quốc ra đời nhằm mục đích gì?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C8852-638F-7278-A49B-7BC8E0482F30}"/>
              </a:ext>
            </a:extLst>
          </p:cNvPr>
          <p:cNvPicPr>
            <a:picLocks noChangeAspect="1"/>
          </p:cNvPicPr>
          <p:nvPr/>
        </p:nvPicPr>
        <p:blipFill>
          <a:blip r:embed="rId2">
            <a:biLevel thresh="75000"/>
          </a:blip>
          <a:stretch>
            <a:fillRect/>
          </a:stretch>
        </p:blipFill>
        <p:spPr>
          <a:xfrm>
            <a:off x="583941" y="0"/>
            <a:ext cx="5306559" cy="2615081"/>
          </a:xfrm>
          <a:prstGeom prst="rect">
            <a:avLst/>
          </a:prstGeom>
          <a:ln>
            <a:noFill/>
          </a:ln>
          <a:effectLst>
            <a:softEdge rad="112500"/>
          </a:effectLst>
        </p:spPr>
      </p:pic>
      <p:pic>
        <p:nvPicPr>
          <p:cNvPr id="5" name="Picture 4">
            <a:extLst>
              <a:ext uri="{FF2B5EF4-FFF2-40B4-BE49-F238E27FC236}">
                <a16:creationId xmlns:a16="http://schemas.microsoft.com/office/drawing/2014/main" id="{D4EC5B1D-9E9D-C87D-369A-CB22C74122D0}"/>
              </a:ext>
            </a:extLst>
          </p:cNvPr>
          <p:cNvPicPr>
            <a:picLocks noChangeAspect="1"/>
          </p:cNvPicPr>
          <p:nvPr/>
        </p:nvPicPr>
        <p:blipFill>
          <a:blip r:embed="rId3">
            <a:biLevel thresh="75000"/>
          </a:blip>
          <a:stretch>
            <a:fillRect/>
          </a:stretch>
        </p:blipFill>
        <p:spPr>
          <a:xfrm>
            <a:off x="3067465" y="2528419"/>
            <a:ext cx="5436455" cy="2615081"/>
          </a:xfrm>
          <a:prstGeom prst="rect">
            <a:avLst/>
          </a:prstGeom>
          <a:ln>
            <a:noFill/>
          </a:ln>
          <a:effectLst>
            <a:softEdge rad="112500"/>
          </a:effectLst>
        </p:spPr>
      </p:pic>
    </p:spTree>
    <p:extLst>
      <p:ext uri="{BB962C8B-B14F-4D97-AF65-F5344CB8AC3E}">
        <p14:creationId xmlns:p14="http://schemas.microsoft.com/office/powerpoint/2010/main" val="261981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81"/>
        <p:cNvGrpSpPr/>
        <p:nvPr/>
      </p:nvGrpSpPr>
      <p:grpSpPr>
        <a:xfrm>
          <a:off x="0" y="0"/>
          <a:ext cx="0" cy="0"/>
          <a:chOff x="0" y="0"/>
          <a:chExt cx="0" cy="0"/>
        </a:xfrm>
      </p:grpSpPr>
      <p:sp>
        <p:nvSpPr>
          <p:cNvPr id="27087" name="Google Shape;27087;p52"/>
          <p:cNvSpPr/>
          <p:nvPr/>
        </p:nvSpPr>
        <p:spPr>
          <a:xfrm>
            <a:off x="2212485" y="176717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8" name="Google Shape;27088;p52"/>
          <p:cNvSpPr/>
          <p:nvPr/>
        </p:nvSpPr>
        <p:spPr>
          <a:xfrm>
            <a:off x="6095598" y="173512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89" name="Google Shape;27089;p52"/>
          <p:cNvGrpSpPr/>
          <p:nvPr/>
        </p:nvGrpSpPr>
        <p:grpSpPr>
          <a:xfrm>
            <a:off x="79324" y="-34675"/>
            <a:ext cx="815736" cy="3658127"/>
            <a:chOff x="3960449" y="535000"/>
            <a:chExt cx="815736" cy="3658127"/>
          </a:xfrm>
        </p:grpSpPr>
        <p:sp>
          <p:nvSpPr>
            <p:cNvPr id="27090" name="Google Shape;27090;p52"/>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1" name="Google Shape;27091;p52"/>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2" name="Google Shape;27092;p52"/>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3" name="Google Shape;27093;p52"/>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4" name="Google Shape;27094;p52"/>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5" name="Google Shape;27095;p52"/>
          <p:cNvGrpSpPr/>
          <p:nvPr/>
        </p:nvGrpSpPr>
        <p:grpSpPr>
          <a:xfrm>
            <a:off x="6285769" y="1882748"/>
            <a:ext cx="273077" cy="358488"/>
            <a:chOff x="7386226" y="1890900"/>
            <a:chExt cx="299756" cy="393511"/>
          </a:xfrm>
        </p:grpSpPr>
        <p:sp>
          <p:nvSpPr>
            <p:cNvPr id="27096" name="Google Shape;27096;p52"/>
            <p:cNvSpPr/>
            <p:nvPr/>
          </p:nvSpPr>
          <p:spPr>
            <a:xfrm>
              <a:off x="7386226" y="2213689"/>
              <a:ext cx="299756" cy="70722"/>
            </a:xfrm>
            <a:custGeom>
              <a:avLst/>
              <a:gdLst/>
              <a:ahLst/>
              <a:cxnLst/>
              <a:rect l="l" t="t" r="r" b="b"/>
              <a:pathLst>
                <a:path w="13559" h="3199" extrusionOk="0">
                  <a:moveTo>
                    <a:pt x="2286" y="0"/>
                  </a:moveTo>
                  <a:lnTo>
                    <a:pt x="1243" y="2156"/>
                  </a:lnTo>
                  <a:lnTo>
                    <a:pt x="1" y="2156"/>
                  </a:lnTo>
                  <a:lnTo>
                    <a:pt x="1" y="3198"/>
                  </a:lnTo>
                  <a:lnTo>
                    <a:pt x="13558" y="3198"/>
                  </a:lnTo>
                  <a:lnTo>
                    <a:pt x="13558" y="2156"/>
                  </a:lnTo>
                  <a:lnTo>
                    <a:pt x="12316" y="2156"/>
                  </a:lnTo>
                  <a:lnTo>
                    <a:pt x="112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7" name="Google Shape;27097;p52"/>
            <p:cNvSpPr/>
            <p:nvPr/>
          </p:nvSpPr>
          <p:spPr>
            <a:xfrm>
              <a:off x="7525469" y="2010951"/>
              <a:ext cx="21267" cy="18305"/>
            </a:xfrm>
            <a:custGeom>
              <a:avLst/>
              <a:gdLst/>
              <a:ahLst/>
              <a:cxnLst/>
              <a:rect l="l" t="t" r="r" b="b"/>
              <a:pathLst>
                <a:path w="962" h="828" extrusionOk="0">
                  <a:moveTo>
                    <a:pt x="481" y="0"/>
                  </a:moveTo>
                  <a:lnTo>
                    <a:pt x="418" y="64"/>
                  </a:lnTo>
                  <a:cubicBezTo>
                    <a:pt x="209" y="273"/>
                    <a:pt x="64" y="538"/>
                    <a:pt x="0" y="827"/>
                  </a:cubicBezTo>
                  <a:lnTo>
                    <a:pt x="961" y="827"/>
                  </a:lnTo>
                  <a:cubicBezTo>
                    <a:pt x="897" y="538"/>
                    <a:pt x="752" y="273"/>
                    <a:pt x="543" y="64"/>
                  </a:cubicBezTo>
                  <a:lnTo>
                    <a:pt x="4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8" name="Google Shape;27098;p52"/>
            <p:cNvSpPr/>
            <p:nvPr/>
          </p:nvSpPr>
          <p:spPr>
            <a:xfrm>
              <a:off x="7501414" y="2122822"/>
              <a:ext cx="69351" cy="67826"/>
            </a:xfrm>
            <a:custGeom>
              <a:avLst/>
              <a:gdLst/>
              <a:ahLst/>
              <a:cxnLst/>
              <a:rect l="l" t="t" r="r" b="b"/>
              <a:pathLst>
                <a:path w="3137" h="3068" extrusionOk="0">
                  <a:moveTo>
                    <a:pt x="1569" y="0"/>
                  </a:moveTo>
                  <a:lnTo>
                    <a:pt x="1446" y="62"/>
                  </a:lnTo>
                  <a:cubicBezTo>
                    <a:pt x="561" y="502"/>
                    <a:pt x="1" y="1405"/>
                    <a:pt x="6" y="2394"/>
                  </a:cubicBezTo>
                  <a:lnTo>
                    <a:pt x="6" y="3067"/>
                  </a:lnTo>
                  <a:lnTo>
                    <a:pt x="1048" y="3067"/>
                  </a:lnTo>
                  <a:lnTo>
                    <a:pt x="1048" y="2025"/>
                  </a:lnTo>
                  <a:lnTo>
                    <a:pt x="2091" y="2025"/>
                  </a:lnTo>
                  <a:lnTo>
                    <a:pt x="2091" y="3067"/>
                  </a:lnTo>
                  <a:lnTo>
                    <a:pt x="3133" y="3067"/>
                  </a:lnTo>
                  <a:lnTo>
                    <a:pt x="3133" y="2394"/>
                  </a:lnTo>
                  <a:cubicBezTo>
                    <a:pt x="3137" y="1405"/>
                    <a:pt x="2578" y="502"/>
                    <a:pt x="1692" y="62"/>
                  </a:cubicBezTo>
                  <a:lnTo>
                    <a:pt x="1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9" name="Google Shape;27099;p52"/>
            <p:cNvSpPr/>
            <p:nvPr/>
          </p:nvSpPr>
          <p:spPr>
            <a:xfrm>
              <a:off x="7432345" y="2052294"/>
              <a:ext cx="207523" cy="138349"/>
            </a:xfrm>
            <a:custGeom>
              <a:avLst/>
              <a:gdLst/>
              <a:ahLst/>
              <a:cxnLst/>
              <a:rect l="l" t="t" r="r" b="b"/>
              <a:pathLst>
                <a:path w="9387" h="6258" extrusionOk="0">
                  <a:moveTo>
                    <a:pt x="0" y="0"/>
                  </a:moveTo>
                  <a:lnTo>
                    <a:pt x="0" y="6257"/>
                  </a:lnTo>
                  <a:lnTo>
                    <a:pt x="2087" y="6257"/>
                  </a:lnTo>
                  <a:lnTo>
                    <a:pt x="2087" y="5584"/>
                  </a:lnTo>
                  <a:cubicBezTo>
                    <a:pt x="2082" y="4199"/>
                    <a:pt x="2865" y="2935"/>
                    <a:pt x="4104" y="2318"/>
                  </a:cubicBezTo>
                  <a:lnTo>
                    <a:pt x="4693" y="2025"/>
                  </a:lnTo>
                  <a:lnTo>
                    <a:pt x="5284" y="2318"/>
                  </a:lnTo>
                  <a:cubicBezTo>
                    <a:pt x="6523" y="2935"/>
                    <a:pt x="7305" y="4199"/>
                    <a:pt x="7300" y="5584"/>
                  </a:cubicBezTo>
                  <a:lnTo>
                    <a:pt x="7300" y="6257"/>
                  </a:lnTo>
                  <a:lnTo>
                    <a:pt x="9387" y="6257"/>
                  </a:lnTo>
                  <a:lnTo>
                    <a:pt x="9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0" name="Google Shape;27100;p52"/>
            <p:cNvSpPr/>
            <p:nvPr/>
          </p:nvSpPr>
          <p:spPr>
            <a:xfrm>
              <a:off x="7470948" y="1890900"/>
              <a:ext cx="130346" cy="138349"/>
            </a:xfrm>
            <a:custGeom>
              <a:avLst/>
              <a:gdLst/>
              <a:ahLst/>
              <a:cxnLst/>
              <a:rect l="l" t="t" r="r" b="b"/>
              <a:pathLst>
                <a:path w="5896" h="6258" extrusionOk="0">
                  <a:moveTo>
                    <a:pt x="2426" y="0"/>
                  </a:moveTo>
                  <a:lnTo>
                    <a:pt x="2426" y="1287"/>
                  </a:lnTo>
                  <a:lnTo>
                    <a:pt x="1856" y="1672"/>
                  </a:lnTo>
                  <a:cubicBezTo>
                    <a:pt x="1080" y="2186"/>
                    <a:pt x="443" y="2885"/>
                    <a:pt x="1" y="3704"/>
                  </a:cubicBezTo>
                  <a:lnTo>
                    <a:pt x="311" y="4014"/>
                  </a:lnTo>
                  <a:cubicBezTo>
                    <a:pt x="1304" y="5007"/>
                    <a:pt x="1328" y="6152"/>
                    <a:pt x="1360" y="6257"/>
                  </a:cubicBezTo>
                  <a:lnTo>
                    <a:pt x="1417" y="6257"/>
                  </a:lnTo>
                  <a:cubicBezTo>
                    <a:pt x="1492" y="5692"/>
                    <a:pt x="1736" y="5167"/>
                    <a:pt x="2147" y="4757"/>
                  </a:cubicBezTo>
                  <a:lnTo>
                    <a:pt x="2948" y="3955"/>
                  </a:lnTo>
                  <a:lnTo>
                    <a:pt x="3748" y="4757"/>
                  </a:lnTo>
                  <a:cubicBezTo>
                    <a:pt x="4159" y="5167"/>
                    <a:pt x="4405" y="5692"/>
                    <a:pt x="4480" y="6257"/>
                  </a:cubicBezTo>
                  <a:lnTo>
                    <a:pt x="4537" y="6257"/>
                  </a:lnTo>
                  <a:cubicBezTo>
                    <a:pt x="4567" y="6154"/>
                    <a:pt x="4595" y="5006"/>
                    <a:pt x="5586" y="4014"/>
                  </a:cubicBezTo>
                  <a:lnTo>
                    <a:pt x="5896" y="3704"/>
                  </a:lnTo>
                  <a:cubicBezTo>
                    <a:pt x="5455" y="2885"/>
                    <a:pt x="4818" y="2187"/>
                    <a:pt x="4044" y="1673"/>
                  </a:cubicBezTo>
                  <a:lnTo>
                    <a:pt x="3469" y="1287"/>
                  </a:lnTo>
                  <a:lnTo>
                    <a:pt x="34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1" name="Google Shape;27101;p52"/>
            <p:cNvSpPr/>
            <p:nvPr/>
          </p:nvSpPr>
          <p:spPr>
            <a:xfrm>
              <a:off x="7594471" y="1978318"/>
              <a:ext cx="67737" cy="50936"/>
            </a:xfrm>
            <a:custGeom>
              <a:avLst/>
              <a:gdLst/>
              <a:ahLst/>
              <a:cxnLst/>
              <a:rect l="l" t="t" r="r" b="b"/>
              <a:pathLst>
                <a:path w="3064" h="2304" extrusionOk="0">
                  <a:moveTo>
                    <a:pt x="1532" y="1"/>
                  </a:moveTo>
                  <a:lnTo>
                    <a:pt x="735" y="798"/>
                  </a:lnTo>
                  <a:cubicBezTo>
                    <a:pt x="323" y="1210"/>
                    <a:pt x="77" y="1737"/>
                    <a:pt x="1" y="2303"/>
                  </a:cubicBezTo>
                  <a:lnTo>
                    <a:pt x="3063" y="2303"/>
                  </a:lnTo>
                  <a:cubicBezTo>
                    <a:pt x="2988" y="1737"/>
                    <a:pt x="2741" y="1210"/>
                    <a:pt x="2329"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2" name="Google Shape;27102;p52"/>
            <p:cNvSpPr/>
            <p:nvPr/>
          </p:nvSpPr>
          <p:spPr>
            <a:xfrm>
              <a:off x="7410015" y="1978318"/>
              <a:ext cx="67693" cy="50936"/>
            </a:xfrm>
            <a:custGeom>
              <a:avLst/>
              <a:gdLst/>
              <a:ahLst/>
              <a:cxnLst/>
              <a:rect l="l" t="t" r="r" b="b"/>
              <a:pathLst>
                <a:path w="3062" h="2304" extrusionOk="0">
                  <a:moveTo>
                    <a:pt x="1532" y="1"/>
                  </a:moveTo>
                  <a:lnTo>
                    <a:pt x="735" y="798"/>
                  </a:lnTo>
                  <a:cubicBezTo>
                    <a:pt x="323" y="1210"/>
                    <a:pt x="76" y="1737"/>
                    <a:pt x="1" y="2303"/>
                  </a:cubicBezTo>
                  <a:lnTo>
                    <a:pt x="3062" y="2303"/>
                  </a:lnTo>
                  <a:cubicBezTo>
                    <a:pt x="2992" y="1733"/>
                    <a:pt x="2733" y="1205"/>
                    <a:pt x="2327"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3" name="Google Shape;27103;p52"/>
          <p:cNvGrpSpPr/>
          <p:nvPr/>
        </p:nvGrpSpPr>
        <p:grpSpPr>
          <a:xfrm>
            <a:off x="2359936" y="1914790"/>
            <a:ext cx="358518" cy="358513"/>
            <a:chOff x="2741897" y="3715873"/>
            <a:chExt cx="393889" cy="393884"/>
          </a:xfrm>
        </p:grpSpPr>
        <p:sp>
          <p:nvSpPr>
            <p:cNvPr id="27104" name="Google Shape;27104;p52"/>
            <p:cNvSpPr/>
            <p:nvPr/>
          </p:nvSpPr>
          <p:spPr>
            <a:xfrm>
              <a:off x="2788989" y="3994223"/>
              <a:ext cx="300021" cy="115534"/>
            </a:xfrm>
            <a:custGeom>
              <a:avLst/>
              <a:gdLst/>
              <a:ahLst/>
              <a:cxnLst/>
              <a:rect l="l" t="t" r="r" b="b"/>
              <a:pathLst>
                <a:path w="13571" h="5226" extrusionOk="0">
                  <a:moveTo>
                    <a:pt x="9700" y="1047"/>
                  </a:moveTo>
                  <a:lnTo>
                    <a:pt x="8353" y="2398"/>
                  </a:lnTo>
                  <a:lnTo>
                    <a:pt x="8351" y="1049"/>
                  </a:lnTo>
                  <a:lnTo>
                    <a:pt x="9700" y="1047"/>
                  </a:lnTo>
                  <a:close/>
                  <a:moveTo>
                    <a:pt x="5220" y="1051"/>
                  </a:moveTo>
                  <a:lnTo>
                    <a:pt x="5220" y="2401"/>
                  </a:lnTo>
                  <a:lnTo>
                    <a:pt x="3869" y="1052"/>
                  </a:lnTo>
                  <a:lnTo>
                    <a:pt x="5220" y="1051"/>
                  </a:lnTo>
                  <a:close/>
                  <a:moveTo>
                    <a:pt x="13571" y="0"/>
                  </a:moveTo>
                  <a:lnTo>
                    <a:pt x="0" y="11"/>
                  </a:lnTo>
                  <a:lnTo>
                    <a:pt x="0" y="1055"/>
                  </a:lnTo>
                  <a:lnTo>
                    <a:pt x="2394" y="1054"/>
                  </a:lnTo>
                  <a:lnTo>
                    <a:pt x="5222" y="3877"/>
                  </a:lnTo>
                  <a:lnTo>
                    <a:pt x="5223" y="5226"/>
                  </a:lnTo>
                  <a:lnTo>
                    <a:pt x="8354" y="5224"/>
                  </a:lnTo>
                  <a:lnTo>
                    <a:pt x="8354" y="3875"/>
                  </a:lnTo>
                  <a:lnTo>
                    <a:pt x="11177" y="1046"/>
                  </a:lnTo>
                  <a:lnTo>
                    <a:pt x="13571" y="1044"/>
                  </a:lnTo>
                  <a:lnTo>
                    <a:pt x="13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5" name="Google Shape;27105;p52"/>
            <p:cNvSpPr/>
            <p:nvPr/>
          </p:nvSpPr>
          <p:spPr>
            <a:xfrm>
              <a:off x="2858677" y="3715873"/>
              <a:ext cx="160235" cy="70855"/>
            </a:xfrm>
            <a:custGeom>
              <a:avLst/>
              <a:gdLst/>
              <a:ahLst/>
              <a:cxnLst/>
              <a:rect l="l" t="t" r="r" b="b"/>
              <a:pathLst>
                <a:path w="7248" h="3205" extrusionOk="0">
                  <a:moveTo>
                    <a:pt x="4144" y="0"/>
                  </a:moveTo>
                  <a:lnTo>
                    <a:pt x="3100" y="2"/>
                  </a:lnTo>
                  <a:lnTo>
                    <a:pt x="3101" y="1341"/>
                  </a:lnTo>
                  <a:lnTo>
                    <a:pt x="0" y="3205"/>
                  </a:lnTo>
                  <a:lnTo>
                    <a:pt x="7248" y="3198"/>
                  </a:lnTo>
                  <a:lnTo>
                    <a:pt x="4145" y="1340"/>
                  </a:lnTo>
                  <a:lnTo>
                    <a:pt x="4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6" name="Google Shape;27106;p52"/>
            <p:cNvSpPr/>
            <p:nvPr/>
          </p:nvSpPr>
          <p:spPr>
            <a:xfrm>
              <a:off x="2788923" y="3925244"/>
              <a:ext cx="23102" cy="23102"/>
            </a:xfrm>
            <a:custGeom>
              <a:avLst/>
              <a:gdLst/>
              <a:ahLst/>
              <a:cxnLst/>
              <a:rect l="l" t="t" r="r" b="b"/>
              <a:pathLst>
                <a:path w="1045" h="1045" extrusionOk="0">
                  <a:moveTo>
                    <a:pt x="0" y="0"/>
                  </a:moveTo>
                  <a:lnTo>
                    <a:pt x="0" y="1044"/>
                  </a:lnTo>
                  <a:lnTo>
                    <a:pt x="1045" y="1044"/>
                  </a:lnTo>
                  <a:lnTo>
                    <a:pt x="10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7" name="Google Shape;27107;p52"/>
            <p:cNvSpPr/>
            <p:nvPr/>
          </p:nvSpPr>
          <p:spPr>
            <a:xfrm>
              <a:off x="3065860" y="3924979"/>
              <a:ext cx="23102" cy="23124"/>
            </a:xfrm>
            <a:custGeom>
              <a:avLst/>
              <a:gdLst/>
              <a:ahLst/>
              <a:cxnLst/>
              <a:rect l="l" t="t" r="r" b="b"/>
              <a:pathLst>
                <a:path w="1045" h="1046" extrusionOk="0">
                  <a:moveTo>
                    <a:pt x="0" y="1"/>
                  </a:moveTo>
                  <a:lnTo>
                    <a:pt x="0" y="1045"/>
                  </a:lnTo>
                  <a:lnTo>
                    <a:pt x="1045" y="1045"/>
                  </a:ln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8" name="Google Shape;27108;p52"/>
            <p:cNvSpPr/>
            <p:nvPr/>
          </p:nvSpPr>
          <p:spPr>
            <a:xfrm>
              <a:off x="2741897" y="3763407"/>
              <a:ext cx="393889" cy="92630"/>
            </a:xfrm>
            <a:custGeom>
              <a:avLst/>
              <a:gdLst/>
              <a:ahLst/>
              <a:cxnLst/>
              <a:rect l="l" t="t" r="r" b="b"/>
              <a:pathLst>
                <a:path w="17817" h="4190" extrusionOk="0">
                  <a:moveTo>
                    <a:pt x="15725" y="1"/>
                  </a:moveTo>
                  <a:lnTo>
                    <a:pt x="15725" y="1045"/>
                  </a:lnTo>
                  <a:lnTo>
                    <a:pt x="16247" y="1045"/>
                  </a:lnTo>
                  <a:cubicBezTo>
                    <a:pt x="16536" y="1045"/>
                    <a:pt x="16769" y="1280"/>
                    <a:pt x="16769" y="1567"/>
                  </a:cubicBezTo>
                  <a:cubicBezTo>
                    <a:pt x="16769" y="1856"/>
                    <a:pt x="16536" y="2089"/>
                    <a:pt x="16247" y="2089"/>
                  </a:cubicBezTo>
                  <a:lnTo>
                    <a:pt x="1564" y="2102"/>
                  </a:lnTo>
                  <a:cubicBezTo>
                    <a:pt x="1276" y="2102"/>
                    <a:pt x="1043" y="1867"/>
                    <a:pt x="1043" y="1580"/>
                  </a:cubicBezTo>
                  <a:cubicBezTo>
                    <a:pt x="1043" y="1291"/>
                    <a:pt x="1276" y="1058"/>
                    <a:pt x="1564" y="1058"/>
                  </a:cubicBezTo>
                  <a:lnTo>
                    <a:pt x="2086" y="1058"/>
                  </a:lnTo>
                  <a:lnTo>
                    <a:pt x="2086" y="14"/>
                  </a:lnTo>
                  <a:lnTo>
                    <a:pt x="1564" y="14"/>
                  </a:lnTo>
                  <a:cubicBezTo>
                    <a:pt x="700" y="15"/>
                    <a:pt x="0" y="716"/>
                    <a:pt x="0" y="1582"/>
                  </a:cubicBezTo>
                  <a:cubicBezTo>
                    <a:pt x="0" y="3020"/>
                    <a:pt x="1172" y="4189"/>
                    <a:pt x="2611" y="4189"/>
                  </a:cubicBezTo>
                  <a:lnTo>
                    <a:pt x="15207" y="4178"/>
                  </a:lnTo>
                  <a:cubicBezTo>
                    <a:pt x="16646" y="4176"/>
                    <a:pt x="17816" y="3006"/>
                    <a:pt x="17815" y="1566"/>
                  </a:cubicBezTo>
                  <a:cubicBezTo>
                    <a:pt x="17813" y="702"/>
                    <a:pt x="17112" y="3"/>
                    <a:pt x="16247" y="3"/>
                  </a:cubicBezTo>
                  <a:lnTo>
                    <a:pt x="16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9" name="Google Shape;27109;p52"/>
            <p:cNvSpPr/>
            <p:nvPr/>
          </p:nvSpPr>
          <p:spPr>
            <a:xfrm>
              <a:off x="2904310" y="3925133"/>
              <a:ext cx="69241" cy="46160"/>
            </a:xfrm>
            <a:custGeom>
              <a:avLst/>
              <a:gdLst/>
              <a:ahLst/>
              <a:cxnLst/>
              <a:rect l="l" t="t" r="r" b="b"/>
              <a:pathLst>
                <a:path w="3132" h="2088" extrusionOk="0">
                  <a:moveTo>
                    <a:pt x="1" y="0"/>
                  </a:moveTo>
                  <a:lnTo>
                    <a:pt x="1" y="2087"/>
                  </a:lnTo>
                  <a:lnTo>
                    <a:pt x="3132" y="2087"/>
                  </a:lnTo>
                  <a:lnTo>
                    <a:pt x="3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0" name="Google Shape;27110;p52"/>
            <p:cNvSpPr/>
            <p:nvPr/>
          </p:nvSpPr>
          <p:spPr>
            <a:xfrm>
              <a:off x="2811960" y="3878860"/>
              <a:ext cx="253905" cy="46404"/>
            </a:xfrm>
            <a:custGeom>
              <a:avLst/>
              <a:gdLst/>
              <a:ahLst/>
              <a:cxnLst/>
              <a:rect l="l" t="t" r="r" b="b"/>
              <a:pathLst>
                <a:path w="11485" h="2099" extrusionOk="0">
                  <a:moveTo>
                    <a:pt x="11483" y="0"/>
                  </a:moveTo>
                  <a:lnTo>
                    <a:pt x="1" y="10"/>
                  </a:lnTo>
                  <a:lnTo>
                    <a:pt x="3" y="2098"/>
                  </a:lnTo>
                  <a:lnTo>
                    <a:pt x="3134" y="2095"/>
                  </a:lnTo>
                  <a:lnTo>
                    <a:pt x="3134" y="1051"/>
                  </a:lnTo>
                  <a:lnTo>
                    <a:pt x="8353" y="1046"/>
                  </a:lnTo>
                  <a:lnTo>
                    <a:pt x="8353" y="2090"/>
                  </a:lnTo>
                  <a:lnTo>
                    <a:pt x="11484" y="2087"/>
                  </a:lnTo>
                  <a:lnTo>
                    <a:pt x="11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1" name="Google Shape;27111;p52"/>
            <p:cNvSpPr/>
            <p:nvPr/>
          </p:nvSpPr>
          <p:spPr>
            <a:xfrm>
              <a:off x="2812049" y="3948281"/>
              <a:ext cx="69241" cy="23080"/>
            </a:xfrm>
            <a:custGeom>
              <a:avLst/>
              <a:gdLst/>
              <a:ahLst/>
              <a:cxnLst/>
              <a:rect l="l" t="t" r="r" b="b"/>
              <a:pathLst>
                <a:path w="3132" h="1044" extrusionOk="0">
                  <a:moveTo>
                    <a:pt x="0" y="1"/>
                  </a:moveTo>
                  <a:lnTo>
                    <a:pt x="0" y="1043"/>
                  </a:lnTo>
                  <a:lnTo>
                    <a:pt x="3131" y="1043"/>
                  </a:lnTo>
                  <a:lnTo>
                    <a:pt x="3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2" name="Google Shape;27112;p52"/>
            <p:cNvSpPr/>
            <p:nvPr/>
          </p:nvSpPr>
          <p:spPr>
            <a:xfrm>
              <a:off x="2996637" y="3948104"/>
              <a:ext cx="69263" cy="23102"/>
            </a:xfrm>
            <a:custGeom>
              <a:avLst/>
              <a:gdLst/>
              <a:ahLst/>
              <a:cxnLst/>
              <a:rect l="l" t="t" r="r" b="b"/>
              <a:pathLst>
                <a:path w="3133" h="1045" extrusionOk="0">
                  <a:moveTo>
                    <a:pt x="0" y="1"/>
                  </a:moveTo>
                  <a:lnTo>
                    <a:pt x="0" y="1045"/>
                  </a:lnTo>
                  <a:lnTo>
                    <a:pt x="3133" y="1045"/>
                  </a:lnTo>
                  <a:lnTo>
                    <a:pt x="3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05">
            <a:extLst>
              <a:ext uri="{FF2B5EF4-FFF2-40B4-BE49-F238E27FC236}">
                <a16:creationId xmlns:a16="http://schemas.microsoft.com/office/drawing/2014/main" id="{61FD71AB-6D71-FBDB-7C40-C3ACFD754F28}"/>
              </a:ext>
            </a:extLst>
          </p:cNvPr>
          <p:cNvSpPr txBox="1"/>
          <p:nvPr/>
        </p:nvSpPr>
        <p:spPr>
          <a:xfrm>
            <a:off x="2862441" y="-6438"/>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b="1"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b="1"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b="1"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13" name="TextBox 12">
            <a:extLst>
              <a:ext uri="{FF2B5EF4-FFF2-40B4-BE49-F238E27FC236}">
                <a16:creationId xmlns:a16="http://schemas.microsoft.com/office/drawing/2014/main" id="{1BE884FE-D6DD-5791-B69F-9EED96A7F866}"/>
              </a:ext>
            </a:extLst>
          </p:cNvPr>
          <p:cNvSpPr txBox="1"/>
          <p:nvPr/>
        </p:nvSpPr>
        <p:spPr>
          <a:xfrm>
            <a:off x="895060" y="626836"/>
            <a:ext cx="7658392" cy="769441"/>
          </a:xfrm>
          <a:prstGeom prst="rect">
            <a:avLst/>
          </a:prstGeom>
          <a:solidFill>
            <a:schemeClr val="bg1">
              <a:lumMod val="90000"/>
            </a:schemeClr>
          </a:solidFill>
        </p:spPr>
        <p:txBody>
          <a:bodyPr wrap="square">
            <a:spAutoFit/>
          </a:bodyPr>
          <a:lstStyle/>
          <a:p>
            <a:pPr algn="ctr"/>
            <a:r>
              <a:rPr lang="en-US" sz="2200" b="1" dirty="0" err="1">
                <a:solidFill>
                  <a:schemeClr val="tx2"/>
                </a:solidFill>
              </a:rPr>
              <a:t>Em</a:t>
            </a:r>
            <a:r>
              <a:rPr lang="en-US" sz="2200" b="1" dirty="0">
                <a:solidFill>
                  <a:schemeClr val="tx2"/>
                </a:solidFill>
              </a:rPr>
              <a:t> </a:t>
            </a:r>
            <a:r>
              <a:rPr lang="en-US" sz="2200" b="1" dirty="0" err="1">
                <a:solidFill>
                  <a:schemeClr val="tx2"/>
                </a:solidFill>
              </a:rPr>
              <a:t>hãy</a:t>
            </a:r>
            <a:r>
              <a:rPr lang="en-US" sz="2200" b="1" dirty="0">
                <a:solidFill>
                  <a:schemeClr val="tx2"/>
                </a:solidFill>
              </a:rPr>
              <a:t> </a:t>
            </a:r>
            <a:r>
              <a:rPr lang="en-US" sz="2200" b="1" dirty="0" err="1">
                <a:solidFill>
                  <a:schemeClr val="tx2"/>
                </a:solidFill>
              </a:rPr>
              <a:t>quan</a:t>
            </a:r>
            <a:r>
              <a:rPr lang="en-US" sz="2200" b="1" dirty="0">
                <a:solidFill>
                  <a:schemeClr val="tx2"/>
                </a:solidFill>
              </a:rPr>
              <a:t> </a:t>
            </a:r>
            <a:r>
              <a:rPr lang="en-US" sz="2200" b="1" dirty="0" err="1">
                <a:solidFill>
                  <a:schemeClr val="tx2"/>
                </a:solidFill>
              </a:rPr>
              <a:t>sát</a:t>
            </a:r>
            <a:r>
              <a:rPr lang="en-US" sz="2200" b="1" dirty="0">
                <a:solidFill>
                  <a:schemeClr val="tx2"/>
                </a:solidFill>
              </a:rPr>
              <a:t> </a:t>
            </a:r>
            <a:r>
              <a:rPr lang="en-US" sz="2200" b="1" dirty="0" err="1">
                <a:solidFill>
                  <a:schemeClr val="tx2"/>
                </a:solidFill>
              </a:rPr>
              <a:t>các</a:t>
            </a:r>
            <a:r>
              <a:rPr lang="en-US" sz="2200" b="1" dirty="0">
                <a:solidFill>
                  <a:schemeClr val="tx2"/>
                </a:solidFill>
              </a:rPr>
              <a:t> </a:t>
            </a:r>
            <a:r>
              <a:rPr lang="en-US" sz="2200" b="1" dirty="0" err="1">
                <a:solidFill>
                  <a:schemeClr val="tx2"/>
                </a:solidFill>
              </a:rPr>
              <a:t>hình</a:t>
            </a:r>
            <a:r>
              <a:rPr lang="en-US" sz="2200" b="1" dirty="0">
                <a:solidFill>
                  <a:schemeClr val="tx2"/>
                </a:solidFill>
              </a:rPr>
              <a:t> </a:t>
            </a:r>
            <a:r>
              <a:rPr lang="en-US" sz="2200" b="1" dirty="0" err="1">
                <a:solidFill>
                  <a:schemeClr val="tx2"/>
                </a:solidFill>
              </a:rPr>
              <a:t>ảnh</a:t>
            </a:r>
            <a:r>
              <a:rPr lang="en-US" sz="2200" b="1" dirty="0">
                <a:solidFill>
                  <a:schemeClr val="tx2"/>
                </a:solidFill>
              </a:rPr>
              <a:t> </a:t>
            </a:r>
            <a:r>
              <a:rPr lang="en-US" sz="2200" b="1" dirty="0" err="1">
                <a:solidFill>
                  <a:schemeClr val="tx2"/>
                </a:solidFill>
              </a:rPr>
              <a:t>và</a:t>
            </a:r>
            <a:r>
              <a:rPr lang="en-US" sz="2200" b="1" dirty="0">
                <a:solidFill>
                  <a:schemeClr val="tx2"/>
                </a:solidFill>
              </a:rPr>
              <a:t> </a:t>
            </a:r>
            <a:r>
              <a:rPr lang="en-US" sz="2200" b="1" dirty="0" err="1">
                <a:solidFill>
                  <a:schemeClr val="tx2"/>
                </a:solidFill>
              </a:rPr>
              <a:t>đọc</a:t>
            </a:r>
            <a:r>
              <a:rPr lang="en-US" sz="2200" b="1" dirty="0">
                <a:solidFill>
                  <a:schemeClr val="tx2"/>
                </a:solidFill>
              </a:rPr>
              <a:t> </a:t>
            </a:r>
            <a:r>
              <a:rPr lang="en-US" sz="2200" b="1" dirty="0" err="1">
                <a:solidFill>
                  <a:schemeClr val="tx2"/>
                </a:solidFill>
              </a:rPr>
              <a:t>thông</a:t>
            </a:r>
            <a:r>
              <a:rPr lang="en-US" sz="2200" b="1" dirty="0">
                <a:solidFill>
                  <a:schemeClr val="tx2"/>
                </a:solidFill>
              </a:rPr>
              <a:t> tin </a:t>
            </a:r>
            <a:r>
              <a:rPr lang="en-US" sz="2200" b="1" dirty="0" err="1">
                <a:solidFill>
                  <a:schemeClr val="tx2"/>
                </a:solidFill>
              </a:rPr>
              <a:t>trong</a:t>
            </a:r>
            <a:r>
              <a:rPr lang="en-US" sz="2200" b="1" dirty="0">
                <a:solidFill>
                  <a:schemeClr val="tx2"/>
                </a:solidFill>
              </a:rPr>
              <a:t> SGK tr. 12 </a:t>
            </a:r>
            <a:r>
              <a:rPr lang="en-US" sz="2200" b="1" dirty="0" err="1">
                <a:solidFill>
                  <a:schemeClr val="tx2"/>
                </a:solidFill>
              </a:rPr>
              <a:t>và</a:t>
            </a:r>
            <a:r>
              <a:rPr lang="en-US" sz="2200" b="1" dirty="0">
                <a:solidFill>
                  <a:schemeClr val="tx2"/>
                </a:solidFill>
              </a:rPr>
              <a:t> </a:t>
            </a:r>
            <a:r>
              <a:rPr lang="en-US" sz="2200" b="1" dirty="0" err="1">
                <a:solidFill>
                  <a:schemeClr val="tx2"/>
                </a:solidFill>
              </a:rPr>
              <a:t>thực</a:t>
            </a:r>
            <a:r>
              <a:rPr lang="en-US" sz="2200" b="1" dirty="0">
                <a:solidFill>
                  <a:schemeClr val="tx2"/>
                </a:solidFill>
              </a:rPr>
              <a:t> hiện </a:t>
            </a:r>
            <a:r>
              <a:rPr lang="en-US" sz="2200" b="1" dirty="0" err="1">
                <a:solidFill>
                  <a:schemeClr val="tx2"/>
                </a:solidFill>
              </a:rPr>
              <a:t>các</a:t>
            </a:r>
            <a:r>
              <a:rPr lang="en-US" sz="2200" b="1" dirty="0">
                <a:solidFill>
                  <a:schemeClr val="tx2"/>
                </a:solidFill>
              </a:rPr>
              <a:t> yêu </a:t>
            </a:r>
            <a:r>
              <a:rPr lang="en-US" sz="2200" b="1" dirty="0" err="1">
                <a:solidFill>
                  <a:schemeClr val="tx2"/>
                </a:solidFill>
              </a:rPr>
              <a:t>cầu</a:t>
            </a:r>
            <a:r>
              <a:rPr lang="en-US" sz="2200" b="1" dirty="0">
                <a:solidFill>
                  <a:schemeClr val="tx2"/>
                </a:solidFill>
              </a:rPr>
              <a:t>:</a:t>
            </a:r>
          </a:p>
        </p:txBody>
      </p:sp>
      <p:sp>
        <p:nvSpPr>
          <p:cNvPr id="15" name="TextBox 14">
            <a:extLst>
              <a:ext uri="{FF2B5EF4-FFF2-40B4-BE49-F238E27FC236}">
                <a16:creationId xmlns:a16="http://schemas.microsoft.com/office/drawing/2014/main" id="{18E53677-A2A8-86EF-CB12-96A407B68583}"/>
              </a:ext>
            </a:extLst>
          </p:cNvPr>
          <p:cNvSpPr txBox="1"/>
          <p:nvPr/>
        </p:nvSpPr>
        <p:spPr>
          <a:xfrm>
            <a:off x="4904127" y="2425293"/>
            <a:ext cx="3277348" cy="2568717"/>
          </a:xfrm>
          <a:prstGeom prst="rect">
            <a:avLst/>
          </a:prstGeom>
          <a:noFill/>
        </p:spPr>
        <p:txBody>
          <a:bodyPr wrap="square">
            <a:spAutoFit/>
          </a:bodyPr>
          <a:lstStyle/>
          <a:p>
            <a:pPr algn="just">
              <a:lnSpc>
                <a:spcPct val="150000"/>
              </a:lnSpc>
            </a:pPr>
            <a:r>
              <a:rPr lang="en-US" sz="2200" b="1" dirty="0" err="1">
                <a:solidFill>
                  <a:schemeClr val="tx2"/>
                </a:solidFill>
              </a:rPr>
              <a:t>Em</a:t>
            </a:r>
            <a:r>
              <a:rPr lang="en-US" sz="2200" b="1" dirty="0">
                <a:solidFill>
                  <a:schemeClr val="tx2"/>
                </a:solidFill>
              </a:rPr>
              <a:t> </a:t>
            </a:r>
            <a:r>
              <a:rPr lang="en-US" sz="2200" b="1" dirty="0" err="1">
                <a:solidFill>
                  <a:schemeClr val="tx2"/>
                </a:solidFill>
              </a:rPr>
              <a:t>hãy</a:t>
            </a:r>
            <a:r>
              <a:rPr lang="en-US" sz="2200" b="1" dirty="0">
                <a:solidFill>
                  <a:schemeClr val="tx2"/>
                </a:solidFill>
              </a:rPr>
              <a:t> </a:t>
            </a:r>
            <a:r>
              <a:rPr lang="en-US" sz="2200" b="1" dirty="0" err="1">
                <a:solidFill>
                  <a:schemeClr val="tx2"/>
                </a:solidFill>
              </a:rPr>
              <a:t>nêu</a:t>
            </a:r>
            <a:r>
              <a:rPr lang="en-US" sz="2200" b="1" dirty="0">
                <a:solidFill>
                  <a:schemeClr val="tx2"/>
                </a:solidFill>
              </a:rPr>
              <a:t> </a:t>
            </a:r>
            <a:r>
              <a:rPr lang="en-US" sz="2200" b="1" dirty="0" err="1">
                <a:solidFill>
                  <a:schemeClr val="tx2"/>
                </a:solidFill>
              </a:rPr>
              <a:t>thêm</a:t>
            </a:r>
            <a:r>
              <a:rPr lang="en-US" sz="2200" b="1" dirty="0">
                <a:solidFill>
                  <a:schemeClr val="tx2"/>
                </a:solidFill>
              </a:rPr>
              <a:t> một </a:t>
            </a:r>
            <a:r>
              <a:rPr lang="en-US" sz="2200" b="1" dirty="0" err="1">
                <a:solidFill>
                  <a:schemeClr val="tx2"/>
                </a:solidFill>
              </a:rPr>
              <a:t>số</a:t>
            </a:r>
            <a:r>
              <a:rPr lang="en-US" sz="2200" b="1" dirty="0">
                <a:solidFill>
                  <a:schemeClr val="tx2"/>
                </a:solidFill>
              </a:rPr>
              <a:t> </a:t>
            </a:r>
            <a:r>
              <a:rPr lang="en-US" sz="2200" b="1" dirty="0" err="1">
                <a:solidFill>
                  <a:schemeClr val="tx2"/>
                </a:solidFill>
              </a:rPr>
              <a:t>biểu</a:t>
            </a:r>
            <a:r>
              <a:rPr lang="en-US" sz="2200" b="1" dirty="0">
                <a:solidFill>
                  <a:schemeClr val="tx2"/>
                </a:solidFill>
              </a:rPr>
              <a:t> hiện </a:t>
            </a:r>
            <a:r>
              <a:rPr lang="en-US" sz="2200" b="1" dirty="0" err="1">
                <a:solidFill>
                  <a:schemeClr val="tx2"/>
                </a:solidFill>
              </a:rPr>
              <a:t>khác</a:t>
            </a:r>
            <a:r>
              <a:rPr lang="en-US" sz="2200" b="1" dirty="0">
                <a:solidFill>
                  <a:schemeClr val="tx2"/>
                </a:solidFill>
              </a:rPr>
              <a:t> </a:t>
            </a:r>
            <a:r>
              <a:rPr lang="en-US" sz="2200" b="1" dirty="0" err="1">
                <a:solidFill>
                  <a:schemeClr val="tx2"/>
                </a:solidFill>
              </a:rPr>
              <a:t>về</a:t>
            </a:r>
            <a:r>
              <a:rPr lang="en-US" sz="2200" b="1" dirty="0">
                <a:solidFill>
                  <a:schemeClr val="tx2"/>
                </a:solidFill>
              </a:rPr>
              <a:t> </a:t>
            </a:r>
            <a:r>
              <a:rPr lang="en-US" sz="2200" b="1" dirty="0" err="1">
                <a:solidFill>
                  <a:schemeClr val="tx2"/>
                </a:solidFill>
              </a:rPr>
              <a:t>sự</a:t>
            </a:r>
            <a:r>
              <a:rPr lang="en-US" sz="2200" b="1" dirty="0">
                <a:solidFill>
                  <a:schemeClr val="tx2"/>
                </a:solidFill>
              </a:rPr>
              <a:t> </a:t>
            </a:r>
            <a:r>
              <a:rPr lang="en-US" sz="2200" b="1" dirty="0" err="1">
                <a:solidFill>
                  <a:schemeClr val="tx2"/>
                </a:solidFill>
              </a:rPr>
              <a:t>đa</a:t>
            </a:r>
            <a:r>
              <a:rPr lang="en-US" sz="2200" b="1" dirty="0">
                <a:solidFill>
                  <a:schemeClr val="tx2"/>
                </a:solidFill>
              </a:rPr>
              <a:t> </a:t>
            </a:r>
            <a:r>
              <a:rPr lang="en-US" sz="2200" b="1" dirty="0" err="1">
                <a:solidFill>
                  <a:schemeClr val="tx2"/>
                </a:solidFill>
              </a:rPr>
              <a:t>dạng</a:t>
            </a:r>
            <a:r>
              <a:rPr lang="en-US" sz="2200" b="1" dirty="0">
                <a:solidFill>
                  <a:schemeClr val="tx2"/>
                </a:solidFill>
              </a:rPr>
              <a:t> </a:t>
            </a:r>
            <a:r>
              <a:rPr lang="en-US" sz="2200" b="1" dirty="0" err="1">
                <a:solidFill>
                  <a:schemeClr val="tx2"/>
                </a:solidFill>
              </a:rPr>
              <a:t>của</a:t>
            </a:r>
            <a:r>
              <a:rPr lang="en-US" sz="2200" b="1" dirty="0">
                <a:solidFill>
                  <a:schemeClr val="tx2"/>
                </a:solidFill>
              </a:rPr>
              <a:t> </a:t>
            </a:r>
            <a:r>
              <a:rPr lang="en-US" sz="2200" b="1" dirty="0" err="1">
                <a:solidFill>
                  <a:schemeClr val="tx2"/>
                </a:solidFill>
              </a:rPr>
              <a:t>các</a:t>
            </a:r>
            <a:r>
              <a:rPr lang="en-US" sz="2200" b="1" dirty="0">
                <a:solidFill>
                  <a:schemeClr val="tx2"/>
                </a:solidFill>
              </a:rPr>
              <a:t> </a:t>
            </a:r>
            <a:r>
              <a:rPr lang="en-US" sz="2200" b="1" dirty="0" err="1">
                <a:solidFill>
                  <a:schemeClr val="tx2"/>
                </a:solidFill>
              </a:rPr>
              <a:t>nền</a:t>
            </a:r>
            <a:r>
              <a:rPr lang="en-US" sz="2200" b="1" dirty="0">
                <a:solidFill>
                  <a:schemeClr val="tx2"/>
                </a:solidFill>
              </a:rPr>
              <a:t> </a:t>
            </a:r>
            <a:r>
              <a:rPr lang="en-US" sz="2200" b="1" dirty="0" err="1">
                <a:solidFill>
                  <a:schemeClr val="tx2"/>
                </a:solidFill>
              </a:rPr>
              <a:t>văn</a:t>
            </a:r>
            <a:r>
              <a:rPr lang="en-US" sz="2200" b="1" dirty="0">
                <a:solidFill>
                  <a:schemeClr val="tx2"/>
                </a:solidFill>
              </a:rPr>
              <a:t> </a:t>
            </a:r>
            <a:r>
              <a:rPr lang="en-US" sz="2200" b="1" dirty="0" err="1">
                <a:solidFill>
                  <a:schemeClr val="tx2"/>
                </a:solidFill>
              </a:rPr>
              <a:t>hoá</a:t>
            </a:r>
            <a:r>
              <a:rPr lang="en-US" sz="2200" b="1" dirty="0">
                <a:solidFill>
                  <a:schemeClr val="tx2"/>
                </a:solidFill>
              </a:rPr>
              <a:t> </a:t>
            </a:r>
            <a:r>
              <a:rPr lang="en-US" sz="2200" b="1" dirty="0" err="1">
                <a:solidFill>
                  <a:schemeClr val="tx2"/>
                </a:solidFill>
              </a:rPr>
              <a:t>trên</a:t>
            </a:r>
            <a:r>
              <a:rPr lang="en-US" sz="2200" b="1" dirty="0">
                <a:solidFill>
                  <a:schemeClr val="tx2"/>
                </a:solidFill>
              </a:rPr>
              <a:t>  </a:t>
            </a:r>
            <a:r>
              <a:rPr lang="en-US" sz="2200" b="1" dirty="0" err="1">
                <a:solidFill>
                  <a:schemeClr val="tx2"/>
                </a:solidFill>
              </a:rPr>
              <a:t>thế</a:t>
            </a:r>
            <a:r>
              <a:rPr lang="en-US" sz="2200" b="1" dirty="0">
                <a:solidFill>
                  <a:schemeClr val="tx2"/>
                </a:solidFill>
              </a:rPr>
              <a:t> </a:t>
            </a:r>
            <a:r>
              <a:rPr lang="en-US" sz="2200" b="1" dirty="0" err="1">
                <a:solidFill>
                  <a:schemeClr val="tx2"/>
                </a:solidFill>
              </a:rPr>
              <a:t>giới</a:t>
            </a:r>
            <a:r>
              <a:rPr lang="en-US" sz="2200" b="1" dirty="0">
                <a:solidFill>
                  <a:schemeClr val="tx2"/>
                </a:solidFill>
              </a:rPr>
              <a:t> </a:t>
            </a:r>
            <a:r>
              <a:rPr lang="en-US" sz="2200" b="1" dirty="0" err="1">
                <a:solidFill>
                  <a:schemeClr val="tx2"/>
                </a:solidFill>
              </a:rPr>
              <a:t>mà</a:t>
            </a:r>
            <a:r>
              <a:rPr lang="en-US" sz="2200" b="1" dirty="0">
                <a:solidFill>
                  <a:schemeClr val="tx2"/>
                </a:solidFill>
              </a:rPr>
              <a:t> </a:t>
            </a:r>
            <a:r>
              <a:rPr lang="en-US" sz="2200" b="1" dirty="0" err="1">
                <a:solidFill>
                  <a:schemeClr val="tx2"/>
                </a:solidFill>
              </a:rPr>
              <a:t>em</a:t>
            </a:r>
            <a:r>
              <a:rPr lang="en-US" sz="2200" b="1" dirty="0">
                <a:solidFill>
                  <a:schemeClr val="tx2"/>
                </a:solidFill>
              </a:rPr>
              <a:t> </a:t>
            </a:r>
            <a:r>
              <a:rPr lang="en-US" sz="2200" b="1" dirty="0" err="1">
                <a:solidFill>
                  <a:schemeClr val="tx2"/>
                </a:solidFill>
              </a:rPr>
              <a:t>biết</a:t>
            </a:r>
            <a:r>
              <a:rPr lang="en-US" sz="2200" b="1" dirty="0">
                <a:solidFill>
                  <a:schemeClr val="tx2"/>
                </a:solidFill>
              </a:rPr>
              <a:t>. </a:t>
            </a:r>
          </a:p>
        </p:txBody>
      </p:sp>
      <p:sp>
        <p:nvSpPr>
          <p:cNvPr id="17" name="TextBox 16">
            <a:extLst>
              <a:ext uri="{FF2B5EF4-FFF2-40B4-BE49-F238E27FC236}">
                <a16:creationId xmlns:a16="http://schemas.microsoft.com/office/drawing/2014/main" id="{05DD8AE2-C8E1-B26A-1EBA-5BA6448C8AD7}"/>
              </a:ext>
            </a:extLst>
          </p:cNvPr>
          <p:cNvSpPr txBox="1"/>
          <p:nvPr/>
        </p:nvSpPr>
        <p:spPr>
          <a:xfrm>
            <a:off x="1049521" y="2462637"/>
            <a:ext cx="3190354" cy="2060885"/>
          </a:xfrm>
          <a:prstGeom prst="rect">
            <a:avLst/>
          </a:prstGeom>
          <a:noFill/>
        </p:spPr>
        <p:txBody>
          <a:bodyPr wrap="square">
            <a:spAutoFit/>
          </a:bodyPr>
          <a:lstStyle/>
          <a:p>
            <a:pPr algn="just">
              <a:lnSpc>
                <a:spcPct val="150000"/>
              </a:lnSpc>
            </a:pPr>
            <a:r>
              <a:rPr lang="en-US" sz="2200" b="1" dirty="0" err="1">
                <a:solidFill>
                  <a:schemeClr val="tx2"/>
                </a:solidFill>
              </a:rPr>
              <a:t>Em</a:t>
            </a:r>
            <a:r>
              <a:rPr lang="en-US" sz="2200" b="1" dirty="0">
                <a:solidFill>
                  <a:schemeClr val="tx2"/>
                </a:solidFill>
              </a:rPr>
              <a:t> </a:t>
            </a:r>
            <a:r>
              <a:rPr lang="en-US" sz="2200" b="1" dirty="0" err="1">
                <a:solidFill>
                  <a:schemeClr val="tx2"/>
                </a:solidFill>
              </a:rPr>
              <a:t>hãy</a:t>
            </a:r>
            <a:r>
              <a:rPr lang="en-US" sz="2200" b="1" dirty="0">
                <a:solidFill>
                  <a:schemeClr val="tx2"/>
                </a:solidFill>
              </a:rPr>
              <a:t> </a:t>
            </a:r>
            <a:r>
              <a:rPr lang="en-US" sz="2200" b="1" dirty="0" err="1">
                <a:solidFill>
                  <a:schemeClr val="tx2"/>
                </a:solidFill>
              </a:rPr>
              <a:t>nêu</a:t>
            </a:r>
            <a:r>
              <a:rPr lang="en-US" sz="2200" b="1" dirty="0">
                <a:solidFill>
                  <a:schemeClr val="tx2"/>
                </a:solidFill>
              </a:rPr>
              <a:t> </a:t>
            </a:r>
            <a:r>
              <a:rPr lang="en-US" sz="2200" b="1" dirty="0" err="1">
                <a:solidFill>
                  <a:schemeClr val="tx2"/>
                </a:solidFill>
              </a:rPr>
              <a:t>những</a:t>
            </a:r>
            <a:r>
              <a:rPr lang="en-US" sz="2200" b="1" dirty="0">
                <a:solidFill>
                  <a:schemeClr val="tx2"/>
                </a:solidFill>
              </a:rPr>
              <a:t> </a:t>
            </a:r>
            <a:r>
              <a:rPr lang="en-US" sz="2200" b="1" dirty="0" err="1">
                <a:solidFill>
                  <a:schemeClr val="tx2"/>
                </a:solidFill>
              </a:rPr>
              <a:t>nét</a:t>
            </a:r>
            <a:r>
              <a:rPr lang="en-US" sz="2200" b="1" dirty="0">
                <a:solidFill>
                  <a:schemeClr val="tx2"/>
                </a:solidFill>
              </a:rPr>
              <a:t> </a:t>
            </a:r>
            <a:r>
              <a:rPr lang="en-US" sz="2200" b="1" dirty="0" err="1">
                <a:solidFill>
                  <a:schemeClr val="tx2"/>
                </a:solidFill>
              </a:rPr>
              <a:t>đặc</a:t>
            </a:r>
            <a:r>
              <a:rPr lang="en-US" sz="2200" b="1" dirty="0">
                <a:solidFill>
                  <a:schemeClr val="tx2"/>
                </a:solidFill>
              </a:rPr>
              <a:t> </a:t>
            </a:r>
            <a:r>
              <a:rPr lang="en-US" sz="2200" b="1" dirty="0" err="1">
                <a:solidFill>
                  <a:schemeClr val="tx2"/>
                </a:solidFill>
              </a:rPr>
              <a:t>sắc</a:t>
            </a:r>
            <a:r>
              <a:rPr lang="en-US" sz="2200" b="1" dirty="0">
                <a:solidFill>
                  <a:schemeClr val="tx2"/>
                </a:solidFill>
              </a:rPr>
              <a:t> </a:t>
            </a:r>
            <a:r>
              <a:rPr lang="en-US" sz="2200" b="1" dirty="0" err="1">
                <a:solidFill>
                  <a:schemeClr val="tx2"/>
                </a:solidFill>
              </a:rPr>
              <a:t>của</a:t>
            </a:r>
            <a:r>
              <a:rPr lang="en-US" sz="2200" b="1" dirty="0">
                <a:solidFill>
                  <a:schemeClr val="tx2"/>
                </a:solidFill>
              </a:rPr>
              <a:t> </a:t>
            </a:r>
            <a:r>
              <a:rPr lang="en-US" sz="2200" b="1" dirty="0" err="1">
                <a:solidFill>
                  <a:schemeClr val="tx2"/>
                </a:solidFill>
              </a:rPr>
              <a:t>các</a:t>
            </a:r>
            <a:r>
              <a:rPr lang="en-US" sz="2200" b="1" dirty="0">
                <a:solidFill>
                  <a:schemeClr val="tx2"/>
                </a:solidFill>
              </a:rPr>
              <a:t> </a:t>
            </a:r>
            <a:r>
              <a:rPr lang="en-US" sz="2200" b="1" dirty="0" err="1">
                <a:solidFill>
                  <a:schemeClr val="tx2"/>
                </a:solidFill>
              </a:rPr>
              <a:t>dân</a:t>
            </a:r>
            <a:r>
              <a:rPr lang="en-US" sz="2200" b="1" dirty="0">
                <a:solidFill>
                  <a:schemeClr val="tx2"/>
                </a:solidFill>
              </a:rPr>
              <a:t> </a:t>
            </a:r>
            <a:r>
              <a:rPr lang="en-US" sz="2200" b="1" dirty="0" err="1">
                <a:solidFill>
                  <a:schemeClr val="tx2"/>
                </a:solidFill>
              </a:rPr>
              <a:t>tộc</a:t>
            </a:r>
            <a:r>
              <a:rPr lang="en-US" sz="2200" b="1" dirty="0">
                <a:solidFill>
                  <a:schemeClr val="tx2"/>
                </a:solidFill>
              </a:rPr>
              <a:t> </a:t>
            </a:r>
            <a:r>
              <a:rPr lang="en-US" sz="2200" b="1" dirty="0" err="1">
                <a:solidFill>
                  <a:schemeClr val="tx2"/>
                </a:solidFill>
              </a:rPr>
              <a:t>trong</a:t>
            </a:r>
            <a:r>
              <a:rPr lang="en-US" sz="2200" b="1" dirty="0">
                <a:solidFill>
                  <a:schemeClr val="tx2"/>
                </a:solidFill>
              </a:rPr>
              <a:t> </a:t>
            </a:r>
            <a:r>
              <a:rPr lang="en-US" sz="2200" b="1" dirty="0" err="1">
                <a:solidFill>
                  <a:schemeClr val="tx2"/>
                </a:solidFill>
              </a:rPr>
              <a:t>các</a:t>
            </a:r>
            <a:r>
              <a:rPr lang="en-US" sz="2200" b="1" dirty="0">
                <a:solidFill>
                  <a:schemeClr val="tx2"/>
                </a:solidFill>
              </a:rPr>
              <a:t> </a:t>
            </a:r>
            <a:r>
              <a:rPr lang="en-US" sz="2200" b="1" dirty="0" err="1">
                <a:solidFill>
                  <a:schemeClr val="tx2"/>
                </a:solidFill>
              </a:rPr>
              <a:t>hình</a:t>
            </a:r>
            <a:r>
              <a:rPr lang="en-US" sz="2200" b="1" dirty="0">
                <a:solidFill>
                  <a:schemeClr val="tx2"/>
                </a:solidFill>
              </a:rPr>
              <a:t> </a:t>
            </a:r>
            <a:r>
              <a:rPr lang="en-US" sz="2200" b="1" dirty="0" err="1">
                <a:solidFill>
                  <a:schemeClr val="tx2"/>
                </a:solidFill>
              </a:rPr>
              <a:t>ảnh</a:t>
            </a:r>
            <a:r>
              <a:rPr lang="en-US" sz="2200" b="1" dirty="0">
                <a:solidFill>
                  <a:schemeClr val="tx2"/>
                </a:solidFill>
              </a:rPr>
              <a:t>, </a:t>
            </a:r>
            <a:r>
              <a:rPr lang="en-US" sz="2200" b="1" dirty="0" err="1">
                <a:solidFill>
                  <a:schemeClr val="tx2"/>
                </a:solidFill>
              </a:rPr>
              <a:t>thông</a:t>
            </a:r>
            <a:r>
              <a:rPr lang="en-US" sz="2200" b="1" dirty="0">
                <a:solidFill>
                  <a:schemeClr val="tx2"/>
                </a:solidFill>
              </a:rPr>
              <a:t> tin </a:t>
            </a:r>
            <a:r>
              <a:rPr lang="en-US" sz="2200" b="1" dirty="0" err="1">
                <a:solidFill>
                  <a:schemeClr val="tx2"/>
                </a:solidFill>
              </a:rPr>
              <a:t>trên</a:t>
            </a:r>
            <a:r>
              <a:rPr lang="en-US" sz="2200" b="1" dirty="0">
                <a:solidFill>
                  <a:schemeClr val="tx2"/>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B8315-19A6-FDE6-C59B-2787E084800B}"/>
              </a:ext>
            </a:extLst>
          </p:cNvPr>
          <p:cNvPicPr>
            <a:picLocks noChangeAspect="1"/>
          </p:cNvPicPr>
          <p:nvPr/>
        </p:nvPicPr>
        <p:blipFill>
          <a:blip r:embed="rId2"/>
          <a:stretch>
            <a:fillRect/>
          </a:stretch>
        </p:blipFill>
        <p:spPr>
          <a:xfrm>
            <a:off x="1080134" y="568348"/>
            <a:ext cx="5991226" cy="1961492"/>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805DEBE4-812B-4CBD-8730-7AC0BED74B2A}"/>
              </a:ext>
            </a:extLst>
          </p:cNvPr>
          <p:cNvPicPr>
            <a:picLocks noChangeAspect="1"/>
          </p:cNvPicPr>
          <p:nvPr/>
        </p:nvPicPr>
        <p:blipFill>
          <a:blip r:embed="rId3"/>
          <a:stretch>
            <a:fillRect/>
          </a:stretch>
        </p:blipFill>
        <p:spPr>
          <a:xfrm>
            <a:off x="2657474" y="2814012"/>
            <a:ext cx="5838826" cy="2119086"/>
          </a:xfrm>
          <a:prstGeom prst="round2DiagRect">
            <a:avLst>
              <a:gd name="adj1" fmla="val 16667"/>
              <a:gd name="adj2" fmla="val 0"/>
            </a:avLst>
          </a:prstGeom>
          <a:ln w="88900" cap="sq">
            <a:solidFill>
              <a:schemeClr val="accent5">
                <a:lumMod val="75000"/>
                <a:lumOff val="25000"/>
              </a:schemeClr>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0A5FA8D8-68C1-5350-365A-2A84ED32DBE8}"/>
              </a:ext>
            </a:extLst>
          </p:cNvPr>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extLst>
      <p:ext uri="{BB962C8B-B14F-4D97-AF65-F5344CB8AC3E}">
        <p14:creationId xmlns:p14="http://schemas.microsoft.com/office/powerpoint/2010/main" val="3390062420"/>
      </p:ext>
    </p:extLst>
  </p:cSld>
  <p:clrMapOvr>
    <a:masterClrMapping/>
  </p:clrMapOvr>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2912</Words>
  <Application>Microsoft Office PowerPoint</Application>
  <PresentationFormat>On-screen Show (16:9)</PresentationFormat>
  <Paragraphs>139</Paragraphs>
  <Slides>30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SVN-Sarifa</vt:lpstr>
      <vt:lpstr>Arial</vt:lpstr>
      <vt:lpstr>Inria Sans</vt:lpstr>
      <vt:lpstr>SVN-Internation</vt:lpstr>
      <vt:lpstr>Times New Roman</vt:lpstr>
      <vt:lpstr>SVN-Caprica Script</vt:lpstr>
      <vt:lpstr>Bebas Neue</vt:lpstr>
      <vt:lpstr>RocknRoll One</vt:lpstr>
      <vt:lpstr>History Subject for High School: Vietnam Independence Day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Đàm Trang</dc:creator>
  <cp:lastModifiedBy>Trang Đàm</cp:lastModifiedBy>
  <cp:revision>63</cp:revision>
  <dcterms:modified xsi:type="dcterms:W3CDTF">2023-09-20T00:54:57Z</dcterms:modified>
</cp:coreProperties>
</file>