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62" autoAdjust="0"/>
  </p:normalViewPr>
  <p:slideViewPr>
    <p:cSldViewPr>
      <p:cViewPr varScale="1">
        <p:scale>
          <a:sx n="50" d="100"/>
          <a:sy n="50" d="100"/>
        </p:scale>
        <p:origin x="-102" y="-3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BC924A-741C-451A-987C-6DB3F30B27BD}" type="datetimeFigureOut">
              <a:rPr lang="en-US" smtClean="0"/>
              <a:pPr/>
              <a:t>2/25/2018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3122232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BC924A-741C-451A-987C-6DB3F30B27BD}" type="datetimeFigureOut">
              <a:rPr lang="en-US" smtClean="0"/>
              <a:pPr/>
              <a:t>2/25/2018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1101917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BC924A-741C-451A-987C-6DB3F30B27BD}" type="datetimeFigureOut">
              <a:rPr lang="en-US" smtClean="0"/>
              <a:pPr/>
              <a:t>2/25/2018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4198467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BC924A-741C-451A-987C-6DB3F30B27BD}" type="datetimeFigureOut">
              <a:rPr lang="en-US" smtClean="0"/>
              <a:pPr/>
              <a:t>2/25/2018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4234117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BC924A-741C-451A-987C-6DB3F30B27BD}" type="datetimeFigureOut">
              <a:rPr lang="en-US" smtClean="0"/>
              <a:pPr/>
              <a:t>2/25/2018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940516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BC924A-741C-451A-987C-6DB3F30B27BD}" type="datetimeFigureOut">
              <a:rPr lang="en-US" smtClean="0"/>
              <a:pPr/>
              <a:t>2/25/2018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3376383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BC924A-741C-451A-987C-6DB3F30B27BD}" type="datetimeFigureOut">
              <a:rPr lang="en-US" smtClean="0"/>
              <a:pPr/>
              <a:t>2/25/2018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1178906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BC924A-741C-451A-987C-6DB3F30B27BD}" type="datetimeFigureOut">
              <a:rPr lang="en-US" smtClean="0"/>
              <a:pPr/>
              <a:t>2/25/2018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3228535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C924A-741C-451A-987C-6DB3F30B27BD}" type="datetimeFigureOut">
              <a:rPr lang="en-US" smtClean="0"/>
              <a:pPr/>
              <a:t>2/25/2018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2497601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BC924A-741C-451A-987C-6DB3F30B27BD}" type="datetimeFigureOut">
              <a:rPr lang="en-US" smtClean="0"/>
              <a:pPr/>
              <a:t>2/25/2018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1977553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BC924A-741C-451A-987C-6DB3F30B27BD}" type="datetimeFigureOut">
              <a:rPr lang="en-US" smtClean="0"/>
              <a:pPr/>
              <a:t>2/25/2018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1781393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BC924A-741C-451A-987C-6DB3F30B27BD}" type="datetimeFigureOut">
              <a:rPr lang="en-US" smtClean="0"/>
              <a:pPr/>
              <a:t>2/25/2018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EEF5D5-6635-4BB4-8926-1293973F2037}" type="slidenum">
              <a:rPr lang="en-US" smtClean="0"/>
              <a:pPr/>
              <a:t>‹#›</a:t>
            </a:fld>
            <a:endParaRPr lang="en-US"/>
          </a:p>
        </p:txBody>
      </p:sp>
    </p:spTree>
    <p:extLst>
      <p:ext uri="{BB962C8B-B14F-4D97-AF65-F5344CB8AC3E}">
        <p14:creationId xmlns:p14="http://schemas.microsoft.com/office/powerpoint/2010/main" xmlns="" val="2354898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799" y="533400"/>
            <a:ext cx="7772400" cy="1470025"/>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Kính</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chào</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cô</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và</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toàn</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thể</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các</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bạn</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học</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sinh</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lớp</a:t>
            </a:r>
            <a:r>
              <a:rPr lang="en-US"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7A</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371600" y="1844384"/>
            <a:ext cx="6702571" cy="3236557"/>
          </a:xfrm>
          <a:prstGeom prst="rect">
            <a:avLst/>
          </a:prstGeom>
        </p:spPr>
      </p:pic>
    </p:spTree>
    <p:extLst>
      <p:ext uri="{BB962C8B-B14F-4D97-AF65-F5344CB8AC3E}">
        <p14:creationId xmlns:p14="http://schemas.microsoft.com/office/powerpoint/2010/main" xmlns="" val="3910128619"/>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7" name="Curved Down Ribbon 6"/>
          <p:cNvSpPr/>
          <p:nvPr/>
        </p:nvSpPr>
        <p:spPr>
          <a:xfrm>
            <a:off x="3412" y="13854"/>
            <a:ext cx="3657600" cy="1891145"/>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6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anose="02020603050405020304" pitchFamily="18" charset="0"/>
                <a:cs typeface="Times New Roman" panose="02020603050405020304" pitchFamily="18" charset="0"/>
              </a:rPr>
              <a:t>Tổ</a:t>
            </a: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anose="02020603050405020304" pitchFamily="18" charset="0"/>
                <a:cs typeface="Times New Roman" panose="02020603050405020304" pitchFamily="18" charset="0"/>
              </a:rPr>
              <a:t> 2</a:t>
            </a:r>
            <a:endParaRPr lang="en-US"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anose="02020603050405020304" pitchFamily="18" charset="0"/>
              <a:cs typeface="Times New Roman" panose="02020603050405020304" pitchFamily="18" charset="0"/>
            </a:endParaRPr>
          </a:p>
        </p:txBody>
      </p:sp>
      <p:sp>
        <p:nvSpPr>
          <p:cNvPr id="4" name="Title 3"/>
          <p:cNvSpPr>
            <a:spLocks noGrp="1"/>
          </p:cNvSpPr>
          <p:nvPr>
            <p:ph type="title"/>
          </p:nvPr>
        </p:nvSpPr>
        <p:spPr>
          <a:xfrm>
            <a:off x="457200" y="2857500"/>
            <a:ext cx="8229600" cy="1143000"/>
          </a:xfrm>
        </p:spPr>
        <p:txBody>
          <a:bodyPr>
            <a:normAutofit fontScale="90000"/>
          </a:bodyPr>
          <a:lstStyle/>
          <a:p>
            <a:r>
              <a:rPr lang="en-US"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Ngữ</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 v</a:t>
            </a:r>
            <a:r>
              <a:rPr lang="vi-VN"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ă</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n 7</a:t>
            </a:r>
            <a:b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br>
            <a:r>
              <a:rPr lang="en-US"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Liên</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 </a:t>
            </a:r>
            <a:r>
              <a:rPr lang="en-US"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kết</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 </a:t>
            </a:r>
            <a:r>
              <a:rPr lang="en-US"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trong</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 v</a:t>
            </a:r>
            <a:r>
              <a:rPr lang="vi-VN"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ă</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n </a:t>
            </a:r>
            <a:r>
              <a:rPr lang="en-US"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bản</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927596912"/>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strVal val="#ppt_w*0.70"/>
                                          </p:val>
                                        </p:tav>
                                        <p:tav tm="100000">
                                          <p:val>
                                            <p:strVal val="#ppt_w"/>
                                          </p:val>
                                        </p:tav>
                                      </p:tavLst>
                                    </p:anim>
                                    <p:anim calcmode="lin" valueType="num">
                                      <p:cBhvr>
                                        <p:cTn id="15" dur="1000" fill="hold"/>
                                        <p:tgtEl>
                                          <p:spTgt spid="7"/>
                                        </p:tgtEl>
                                        <p:attrNameLst>
                                          <p:attrName>ppt_h</p:attrName>
                                        </p:attrNameLst>
                                      </p:cBhvr>
                                      <p:tavLst>
                                        <p:tav tm="0">
                                          <p:val>
                                            <p:strVal val="#ppt_h"/>
                                          </p:val>
                                        </p:tav>
                                        <p:tav tm="100000">
                                          <p:val>
                                            <p:strVal val="#ppt_h"/>
                                          </p:val>
                                        </p:tav>
                                      </p:tavLst>
                                    </p:anim>
                                    <p:animEffect transition="in" filter="fade">
                                      <p:cBhvr>
                                        <p:cTn id="1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16257" y="-11965"/>
            <a:ext cx="8229600" cy="1143000"/>
          </a:xfrm>
        </p:spPr>
        <p:txBody>
          <a:bodyPr>
            <a:normAutofit/>
          </a:bodyPr>
          <a:lstStyle/>
          <a:p>
            <a:r>
              <a:rPr lang="en-US" sz="4000" dirty="0" err="1" smtClean="0">
                <a:latin typeface="Times New Roman" panose="02020603050405020304" pitchFamily="18" charset="0"/>
                <a:cs typeface="Times New Roman" panose="02020603050405020304" pitchFamily="18" charset="0"/>
              </a:rPr>
              <a:t>Liên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kết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trong</a:t>
            </a:r>
            <a:r>
              <a:rPr lang="en-US" sz="4000" dirty="0" smtClean="0">
                <a:latin typeface="Times New Roman" panose="02020603050405020304" pitchFamily="18" charset="0"/>
                <a:cs typeface="Times New Roman" panose="02020603050405020304" pitchFamily="18" charset="0"/>
              </a:rPr>
              <a:t> v</a:t>
            </a:r>
            <a:r>
              <a:rPr lang="vi-VN" sz="4000" dirty="0" smtClean="0">
                <a:latin typeface="Times New Roman" panose="02020603050405020304" pitchFamily="18" charset="0"/>
                <a:cs typeface="Times New Roman" panose="02020603050405020304" pitchFamily="18" charset="0"/>
              </a:rPr>
              <a:t>ă</a:t>
            </a:r>
            <a:r>
              <a:rPr lang="en-US" sz="4000" dirty="0" smtClean="0">
                <a:latin typeface="Times New Roman" panose="02020603050405020304" pitchFamily="18" charset="0"/>
                <a:cs typeface="Times New Roman" panose="02020603050405020304" pitchFamily="18" charset="0"/>
              </a:rPr>
              <a:t>n </a:t>
            </a:r>
            <a:r>
              <a:rPr lang="en-US" sz="4000" dirty="0" err="1" smtClean="0">
                <a:latin typeface="Times New Roman" panose="02020603050405020304" pitchFamily="18" charset="0"/>
                <a:cs typeface="Times New Roman" panose="02020603050405020304" pitchFamily="18" charset="0"/>
              </a:rPr>
              <a:t>bản</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1"/>
            <a:ext cx="8229600" cy="2362200"/>
          </a:xfrm>
        </p:spPr>
        <p:txBody>
          <a:bodyPr/>
          <a:lstStyle/>
          <a:p>
            <a:pPr marL="0" indent="0">
              <a:buNone/>
            </a:pPr>
            <a:r>
              <a:rPr lang="en-US" dirty="0" err="1">
                <a:latin typeface="Times New Roman" panose="02020603050405020304" pitchFamily="18" charset="0"/>
                <a:cs typeface="Times New Roman" panose="02020603050405020304" pitchFamily="18" charset="0"/>
              </a:rPr>
              <a:t>N</a:t>
            </a:r>
            <a:r>
              <a:rPr lang="en-US" dirty="0" err="1" smtClean="0">
                <a:latin typeface="Times New Roman" panose="02020603050405020304" pitchFamily="18" charset="0"/>
                <a:cs typeface="Times New Roman" panose="02020603050405020304" pitchFamily="18" charset="0"/>
              </a:rPr>
              <a:t>h</a:t>
            </a:r>
            <a:r>
              <a:rPr lang="vi-VN" dirty="0" smtClean="0">
                <a:latin typeface="Times New Roman" panose="02020603050405020304" pitchFamily="18" charset="0"/>
                <a:cs typeface="Times New Roman" panose="02020603050405020304" pitchFamily="18" charset="0"/>
              </a:rPr>
              <a:t>ư</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vậy</a:t>
            </a:r>
            <a:r>
              <a:rPr lang="en-US" dirty="0" smtClean="0">
                <a:latin typeface="Times New Roman" panose="02020603050405020304" pitchFamily="18" charset="0"/>
                <a:cs typeface="Times New Roman" panose="02020603050405020304" pitchFamily="18" charset="0"/>
              </a:rPr>
              <a:t>:</a:t>
            </a:r>
          </a:p>
          <a:p>
            <a:pPr marL="0" indent="0">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Liên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trong</a:t>
            </a:r>
            <a:r>
              <a:rPr lang="en-US" dirty="0" smtClean="0">
                <a:latin typeface="Times New Roman" panose="02020603050405020304" pitchFamily="18" charset="0"/>
                <a:cs typeface="Times New Roman" panose="02020603050405020304" pitchFamily="18" charset="0"/>
              </a:rPr>
              <a:t> v</a:t>
            </a:r>
            <a:r>
              <a:rPr lang="vi-VN" dirty="0" smtClean="0">
                <a:latin typeface="Times New Roman" panose="02020603050405020304" pitchFamily="18" charset="0"/>
                <a:cs typeface="Times New Roman" panose="02020603050405020304" pitchFamily="18" charset="0"/>
              </a:rPr>
              <a:t>ă</a:t>
            </a:r>
            <a:r>
              <a:rPr lang="en-US" dirty="0" smtClean="0">
                <a:latin typeface="Times New Roman" panose="02020603050405020304" pitchFamily="18" charset="0"/>
                <a:cs typeface="Times New Roman" panose="02020603050405020304" pitchFamily="18" charset="0"/>
              </a:rPr>
              <a:t>n </a:t>
            </a:r>
            <a:r>
              <a:rPr lang="en-US" dirty="0" err="1" smtClean="0">
                <a:latin typeface="Times New Roman" panose="02020603050405020304" pitchFamily="18" charset="0"/>
                <a:cs typeface="Times New Roman" panose="02020603050405020304" pitchFamily="18" charset="0"/>
              </a:rPr>
              <a:t>bản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gì</a:t>
            </a:r>
            <a:r>
              <a:rPr lang="en-US" dirty="0" smtClean="0">
                <a:latin typeface="Times New Roman" panose="02020603050405020304" pitchFamily="18" charset="0"/>
                <a:cs typeface="Times New Roman" panose="02020603050405020304" pitchFamily="18" charset="0"/>
              </a:rPr>
              <a:t>?</a:t>
            </a:r>
          </a:p>
          <a:p>
            <a:pPr marL="0" indent="0">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Thế</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nào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liên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của</a:t>
            </a:r>
            <a:r>
              <a:rPr lang="en-US" dirty="0" smtClean="0">
                <a:latin typeface="Times New Roman" panose="02020603050405020304" pitchFamily="18" charset="0"/>
                <a:cs typeface="Times New Roman" panose="02020603050405020304" pitchFamily="18" charset="0"/>
              </a:rPr>
              <a:t> v</a:t>
            </a:r>
            <a:r>
              <a:rPr lang="vi-VN" dirty="0" smtClean="0">
                <a:latin typeface="Times New Roman" panose="02020603050405020304" pitchFamily="18" charset="0"/>
                <a:cs typeface="Times New Roman" panose="02020603050405020304" pitchFamily="18" charset="0"/>
              </a:rPr>
              <a:t>ă</a:t>
            </a:r>
            <a:r>
              <a:rPr lang="en-US" dirty="0" smtClean="0">
                <a:latin typeface="Times New Roman" panose="02020603050405020304" pitchFamily="18" charset="0"/>
                <a:cs typeface="Times New Roman" panose="02020603050405020304" pitchFamily="18" charset="0"/>
              </a:rPr>
              <a:t>n </a:t>
            </a:r>
            <a:r>
              <a:rPr lang="en-US" dirty="0" err="1" smtClean="0">
                <a:latin typeface="Times New Roman" panose="02020603050405020304" pitchFamily="18" charset="0"/>
                <a:cs typeface="Times New Roman" panose="02020603050405020304" pitchFamily="18" charset="0"/>
              </a:rPr>
              <a:t>bản</a:t>
            </a:r>
            <a:r>
              <a:rPr lang="en-US" dirty="0" smtClean="0">
                <a:latin typeface="Times New Roman" panose="02020603050405020304" pitchFamily="18" charset="0"/>
                <a:cs typeface="Times New Roman" panose="02020603050405020304" pitchFamily="18" charset="0"/>
              </a:rPr>
              <a:t>?</a:t>
            </a:r>
          </a:p>
          <a:p>
            <a:pPr marL="0" indent="0">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a:t>
            </a:r>
            <a:r>
              <a:rPr lang="vi-VN" dirty="0" smtClean="0">
                <a:latin typeface="Times New Roman" panose="02020603050405020304" pitchFamily="18" charset="0"/>
                <a:cs typeface="Times New Roman" panose="02020603050405020304" pitchFamily="18" charset="0"/>
              </a:rPr>
              <a:t>ươ</a:t>
            </a:r>
            <a:r>
              <a:rPr lang="en-US" dirty="0" smtClean="0">
                <a:latin typeface="Times New Roman" panose="02020603050405020304" pitchFamily="18" charset="0"/>
                <a:cs typeface="Times New Roman" panose="02020603050405020304" pitchFamily="18" charset="0"/>
              </a:rPr>
              <a:t>ng </a:t>
            </a:r>
            <a:r>
              <a:rPr lang="en-US" dirty="0" err="1" smtClean="0">
                <a:latin typeface="Times New Roman" panose="02020603050405020304" pitchFamily="18" charset="0"/>
                <a:cs typeface="Times New Roman" panose="02020603050405020304" pitchFamily="18" charset="0"/>
              </a:rPr>
              <a:t>tiện</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để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liên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trong</a:t>
            </a:r>
            <a:r>
              <a:rPr lang="en-US" dirty="0" smtClean="0">
                <a:latin typeface="Times New Roman" panose="02020603050405020304" pitchFamily="18" charset="0"/>
                <a:cs typeface="Times New Roman" panose="02020603050405020304" pitchFamily="18" charset="0"/>
              </a:rPr>
              <a:t> v</a:t>
            </a:r>
            <a:r>
              <a:rPr lang="vi-VN" dirty="0" smtClean="0">
                <a:latin typeface="Times New Roman" panose="02020603050405020304" pitchFamily="18" charset="0"/>
                <a:cs typeface="Times New Roman" panose="02020603050405020304" pitchFamily="18" charset="0"/>
              </a:rPr>
              <a:t>ă</a:t>
            </a:r>
            <a:r>
              <a:rPr lang="en-US" dirty="0" smtClean="0">
                <a:latin typeface="Times New Roman" panose="02020603050405020304" pitchFamily="18" charset="0"/>
                <a:cs typeface="Times New Roman" panose="02020603050405020304" pitchFamily="18" charset="0"/>
              </a:rPr>
              <a:t>n </a:t>
            </a:r>
            <a:r>
              <a:rPr lang="en-US" dirty="0" err="1" smtClean="0">
                <a:latin typeface="Times New Roman" panose="02020603050405020304" pitchFamily="18" charset="0"/>
                <a:cs typeface="Times New Roman" panose="02020603050405020304" pitchFamily="18" charset="0"/>
              </a:rPr>
              <a:t>bản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gì</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60512580"/>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0"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800" decel="100000"/>
                                        <p:tgtEl>
                                          <p:spTgt spid="3">
                                            <p:txEl>
                                              <p:pRg st="0" end="0"/>
                                            </p:txEl>
                                          </p:spTgt>
                                        </p:tgtEl>
                                      </p:cBhvr>
                                    </p:animEffect>
                                    <p:anim calcmode="lin" valueType="num">
                                      <p:cBhvr>
                                        <p:cTn id="16"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0"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800" decel="100000"/>
                                        <p:tgtEl>
                                          <p:spTgt spid="3">
                                            <p:txEl>
                                              <p:pRg st="1" end="1"/>
                                            </p:txEl>
                                          </p:spTgt>
                                        </p:tgtEl>
                                      </p:cBhvr>
                                    </p:animEffect>
                                    <p:anim calcmode="lin" valueType="num">
                                      <p:cBhvr>
                                        <p:cTn id="26"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27"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8"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0"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800" decel="100000"/>
                                        <p:tgtEl>
                                          <p:spTgt spid="3">
                                            <p:txEl>
                                              <p:pRg st="2" end="2"/>
                                            </p:txEl>
                                          </p:spTgt>
                                        </p:tgtEl>
                                      </p:cBhvr>
                                    </p:animEffect>
                                    <p:anim calcmode="lin" valueType="num">
                                      <p:cBhvr>
                                        <p:cTn id="36"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37"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8"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9"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40"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0" presetClass="entr" presetSubtype="0" fill="hold" grpId="0" nodeType="click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animEffect transition="in" filter="fade">
                                      <p:cBhvr>
                                        <p:cTn id="45" dur="800" decel="100000"/>
                                        <p:tgtEl>
                                          <p:spTgt spid="3">
                                            <p:txEl>
                                              <p:pRg st="3" end="3"/>
                                            </p:txEl>
                                          </p:spTgt>
                                        </p:tgtEl>
                                      </p:cBhvr>
                                    </p:animEffect>
                                    <p:anim calcmode="lin" valueType="num">
                                      <p:cBhvr>
                                        <p:cTn id="46"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47"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48"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49"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50"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373"/>
            <a:ext cx="8229600" cy="1143000"/>
          </a:xfrm>
        </p:spPr>
        <p:txBody>
          <a:bodyPr>
            <a:normAutofit/>
          </a:bodyPr>
          <a:lstStyle/>
          <a:p>
            <a:r>
              <a:rPr lang="en-US" sz="4000" dirty="0" err="1" smtClean="0">
                <a:latin typeface="Times New Roman" panose="02020603050405020304" pitchFamily="18" charset="0"/>
                <a:cs typeface="Times New Roman" panose="02020603050405020304" pitchFamily="18" charset="0"/>
              </a:rPr>
              <a:t>Liên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kết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trong</a:t>
            </a:r>
            <a:r>
              <a:rPr lang="en-US" sz="4000" dirty="0" smtClean="0">
                <a:latin typeface="Times New Roman" panose="02020603050405020304" pitchFamily="18" charset="0"/>
                <a:cs typeface="Times New Roman" panose="02020603050405020304" pitchFamily="18" charset="0"/>
              </a:rPr>
              <a:t> v</a:t>
            </a:r>
            <a:r>
              <a:rPr lang="vi-VN" sz="4000" dirty="0" smtClean="0">
                <a:latin typeface="Times New Roman" panose="02020603050405020304" pitchFamily="18" charset="0"/>
                <a:cs typeface="Times New Roman" panose="02020603050405020304" pitchFamily="18" charset="0"/>
              </a:rPr>
              <a:t>ă</a:t>
            </a:r>
            <a:r>
              <a:rPr lang="en-US" sz="4000" dirty="0" smtClean="0">
                <a:latin typeface="Times New Roman" panose="02020603050405020304" pitchFamily="18" charset="0"/>
                <a:cs typeface="Times New Roman" panose="02020603050405020304" pitchFamily="18" charset="0"/>
              </a:rPr>
              <a:t>n </a:t>
            </a:r>
            <a:r>
              <a:rPr lang="en-US" sz="4000" dirty="0" err="1" smtClean="0">
                <a:latin typeface="Times New Roman" panose="02020603050405020304" pitchFamily="18" charset="0"/>
                <a:cs typeface="Times New Roman" panose="02020603050405020304" pitchFamily="18" charset="0"/>
              </a:rPr>
              <a:t>bản</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1"/>
            <a:ext cx="8229600" cy="838199"/>
          </a:xfrm>
        </p:spPr>
        <p:txBody>
          <a:bodyPr>
            <a:normAutofit/>
          </a:bodyPr>
          <a:lstStyle/>
          <a:p>
            <a:pPr marL="0" indent="0">
              <a:buNone/>
            </a:pPr>
            <a:r>
              <a:rPr lang="en-US" sz="2400" dirty="0" err="1" smtClean="0">
                <a:latin typeface="Times New Roman" panose="02020603050405020304" pitchFamily="18" charset="0"/>
                <a:cs typeface="Times New Roman" panose="02020603050405020304" pitchFamily="18" charset="0"/>
              </a:rPr>
              <a:t>Tr</a:t>
            </a:r>
            <a:r>
              <a:rPr lang="vi-VN" sz="2400" dirty="0" smtClean="0">
                <a:latin typeface="Times New Roman" panose="02020603050405020304" pitchFamily="18" charset="0"/>
                <a:cs typeface="Times New Roman" panose="02020603050405020304" pitchFamily="18" charset="0"/>
              </a:rPr>
              <a:t>ước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tìm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hiểu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về</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a:t>
            </a:r>
            <a:r>
              <a:rPr lang="vi-VN" sz="2400" dirty="0" smtClean="0">
                <a:latin typeface="Times New Roman" panose="02020603050405020304" pitchFamily="18" charset="0"/>
                <a:cs typeface="Times New Roman" panose="02020603050405020304" pitchFamily="18" charset="0"/>
              </a:rPr>
              <a:t>ươ</a:t>
            </a:r>
            <a:r>
              <a:rPr lang="en-US" sz="2400" dirty="0" smtClean="0">
                <a:latin typeface="Times New Roman" panose="02020603050405020304" pitchFamily="18" charset="0"/>
                <a:cs typeface="Times New Roman" panose="02020603050405020304" pitchFamily="18" charset="0"/>
              </a:rPr>
              <a:t>ng </a:t>
            </a:r>
            <a:r>
              <a:rPr lang="en-US" sz="2400" dirty="0" err="1" smtClean="0">
                <a:latin typeface="Times New Roman" panose="02020603050405020304" pitchFamily="18" charset="0"/>
                <a:cs typeface="Times New Roman" panose="02020603050405020304" pitchFamily="18" charset="0"/>
              </a:rPr>
              <a:t>tiện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 ta </a:t>
            </a:r>
            <a:r>
              <a:rPr lang="en-US" sz="2400" dirty="0" err="1" smtClean="0">
                <a:latin typeface="Times New Roman" panose="02020603050405020304" pitchFamily="18" charset="0"/>
                <a:cs typeface="Times New Roman" panose="02020603050405020304" pitchFamily="18" charset="0"/>
              </a:rPr>
              <a:t>cần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biết</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được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gì</a:t>
            </a:r>
            <a:r>
              <a:rPr lang="en-US" sz="2400" dirty="0" smtClean="0">
                <a:latin typeface="Times New Roman" panose="02020603050405020304" pitchFamily="18" charset="0"/>
                <a:cs typeface="Times New Roman" panose="02020603050405020304" pitchFamily="18" charset="0"/>
              </a:rPr>
              <a:t>.</a:t>
            </a:r>
          </a:p>
        </p:txBody>
      </p:sp>
      <p:sp>
        <p:nvSpPr>
          <p:cNvPr id="4" name="Content Placeholder 2"/>
          <p:cNvSpPr txBox="1">
            <a:spLocks/>
          </p:cNvSpPr>
          <p:nvPr/>
        </p:nvSpPr>
        <p:spPr>
          <a:xfrm>
            <a:off x="445827" y="1868608"/>
            <a:ext cx="1078173" cy="41909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err="1" smtClean="0">
                <a:latin typeface="Times New Roman" panose="02020603050405020304" pitchFamily="18" charset="0"/>
                <a:cs typeface="Times New Roman" panose="02020603050405020304" pitchFamily="18" charset="0"/>
              </a:rPr>
              <a:t>Ví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5" name="Content Placeholder 2"/>
          <p:cNvSpPr txBox="1">
            <a:spLocks/>
          </p:cNvSpPr>
          <p:nvPr/>
        </p:nvSpPr>
        <p:spPr>
          <a:xfrm>
            <a:off x="457200" y="2300218"/>
            <a:ext cx="8229600" cy="150978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vi-VN" sz="2400" dirty="0">
                <a:latin typeface="Times New Roman" panose="02020603050405020304" pitchFamily="18" charset="0"/>
                <a:cs typeface="Times New Roman" panose="02020603050405020304" pitchFamily="18" charset="0"/>
              </a:rPr>
              <a:t>Buổi sáng, </a:t>
            </a:r>
            <a:r>
              <a:rPr lang="vi-VN" sz="2400" u="sng" dirty="0">
                <a:latin typeface="Times New Roman" panose="02020603050405020304" pitchFamily="18" charset="0"/>
                <a:cs typeface="Times New Roman" panose="02020603050405020304" pitchFamily="18" charset="0"/>
              </a:rPr>
              <a:t>Bé</a:t>
            </a:r>
            <a:r>
              <a:rPr lang="vi-VN" sz="2400" dirty="0">
                <a:latin typeface="Times New Roman" panose="02020603050405020304" pitchFamily="18" charset="0"/>
                <a:cs typeface="Times New Roman" panose="02020603050405020304" pitchFamily="18" charset="0"/>
              </a:rPr>
              <a:t> </a:t>
            </a:r>
            <a:r>
              <a:rPr lang="vi-VN" sz="2400" u="sng" dirty="0">
                <a:latin typeface="Times New Roman" panose="02020603050405020304" pitchFamily="18" charset="0"/>
                <a:cs typeface="Times New Roman" panose="02020603050405020304" pitchFamily="18" charset="0"/>
              </a:rPr>
              <a:t>dậy sớm</a:t>
            </a:r>
            <a:r>
              <a:rPr lang="vi-VN" sz="2400" dirty="0">
                <a:latin typeface="Times New Roman" panose="02020603050405020304" pitchFamily="18" charset="0"/>
                <a:cs typeface="Times New Roman" panose="02020603050405020304" pitchFamily="18" charset="0"/>
              </a:rPr>
              <a:t> ngồi </a:t>
            </a:r>
            <a:r>
              <a:rPr lang="vi-VN" sz="2400" u="sng" dirty="0">
                <a:latin typeface="Times New Roman" panose="02020603050405020304" pitchFamily="18" charset="0"/>
                <a:cs typeface="Times New Roman" panose="02020603050405020304" pitchFamily="18" charset="0"/>
              </a:rPr>
              <a:t>học bài</a:t>
            </a:r>
            <a:r>
              <a:rPr lang="vi-VN" sz="2400" dirty="0">
                <a:latin typeface="Times New Roman" panose="02020603050405020304" pitchFamily="18" charset="0"/>
                <a:cs typeface="Times New Roman" panose="02020603050405020304" pitchFamily="18" charset="0"/>
              </a:rPr>
              <a:t>. </a:t>
            </a:r>
            <a:r>
              <a:rPr lang="vi-VN" sz="2400" u="sng" dirty="0">
                <a:latin typeface="Times New Roman" panose="02020603050405020304" pitchFamily="18" charset="0"/>
                <a:cs typeface="Times New Roman" panose="02020603050405020304" pitchFamily="18" charset="0"/>
              </a:rPr>
              <a:t>Dậy sớm</a:t>
            </a:r>
            <a:r>
              <a:rPr lang="vi-VN" sz="2400" dirty="0">
                <a:latin typeface="Times New Roman" panose="02020603050405020304" pitchFamily="18" charset="0"/>
                <a:cs typeface="Times New Roman" panose="02020603050405020304" pitchFamily="18" charset="0"/>
              </a:rPr>
              <a:t> </a:t>
            </a:r>
            <a:r>
              <a:rPr lang="vi-VN" sz="2400" u="sng" dirty="0">
                <a:latin typeface="Times New Roman" panose="02020603050405020304" pitchFamily="18" charset="0"/>
                <a:cs typeface="Times New Roman" panose="02020603050405020304" pitchFamily="18" charset="0"/>
              </a:rPr>
              <a:t>học bài</a:t>
            </a:r>
            <a:r>
              <a:rPr lang="vi-VN" sz="2400" dirty="0">
                <a:latin typeface="Times New Roman" panose="02020603050405020304" pitchFamily="18" charset="0"/>
                <a:cs typeface="Times New Roman" panose="02020603050405020304" pitchFamily="18" charset="0"/>
              </a:rPr>
              <a:t> là một </a:t>
            </a:r>
            <a:r>
              <a:rPr lang="vi-VN" sz="2400" u="sng" dirty="0">
                <a:latin typeface="Times New Roman" panose="02020603050405020304" pitchFamily="18" charset="0"/>
                <a:cs typeface="Times New Roman" panose="02020603050405020304" pitchFamily="18" charset="0"/>
              </a:rPr>
              <a:t>thói quen</a:t>
            </a:r>
            <a:r>
              <a:rPr lang="vi-VN" sz="2400" dirty="0">
                <a:latin typeface="Times New Roman" panose="02020603050405020304" pitchFamily="18" charset="0"/>
                <a:cs typeface="Times New Roman" panose="02020603050405020304" pitchFamily="18" charset="0"/>
              </a:rPr>
              <a:t> tốt. Nhưng phải cố gắng lắm mới có được </a:t>
            </a:r>
            <a:r>
              <a:rPr lang="vi-VN" sz="2400" u="sng" dirty="0">
                <a:latin typeface="Times New Roman" panose="02020603050405020304" pitchFamily="18" charset="0"/>
                <a:cs typeface="Times New Roman" panose="02020603050405020304" pitchFamily="18" charset="0"/>
              </a:rPr>
              <a:t>thói quen</a:t>
            </a:r>
            <a:r>
              <a:rPr lang="vi-VN" sz="2400" dirty="0">
                <a:latin typeface="Times New Roman" panose="02020603050405020304" pitchFamily="18" charset="0"/>
                <a:cs typeface="Times New Roman" panose="02020603050405020304" pitchFamily="18" charset="0"/>
              </a:rPr>
              <a:t> ấy. Rét ghê. Thế mà </a:t>
            </a:r>
            <a:r>
              <a:rPr lang="vi-VN" sz="2400" u="sng" dirty="0">
                <a:latin typeface="Times New Roman" panose="02020603050405020304" pitchFamily="18" charset="0"/>
                <a:cs typeface="Times New Roman" panose="02020603050405020304" pitchFamily="18" charset="0"/>
              </a:rPr>
              <a:t>Bé</a:t>
            </a:r>
            <a:r>
              <a:rPr lang="vi-VN" sz="2400" dirty="0">
                <a:latin typeface="Times New Roman" panose="02020603050405020304" pitchFamily="18" charset="0"/>
                <a:cs typeface="Times New Roman" panose="02020603050405020304" pitchFamily="18" charset="0"/>
              </a:rPr>
              <a:t> vùng dậy, chui ra được khỏi cái </a:t>
            </a:r>
            <a:r>
              <a:rPr lang="vi-VN" sz="2400" dirty="0" smtClean="0">
                <a:latin typeface="Times New Roman" panose="02020603050405020304" pitchFamily="18" charset="0"/>
                <a:cs typeface="Times New Roman" panose="02020603050405020304" pitchFamily="18" charset="0"/>
              </a:rPr>
              <a:t>chăn</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ấm</a:t>
            </a:r>
            <a:r>
              <a:rPr lang="vi-VN" sz="2400" dirty="0">
                <a:latin typeface="Times New Roman" panose="02020603050405020304" pitchFamily="18" charset="0"/>
                <a:cs typeface="Times New Roman" panose="02020603050405020304" pitchFamily="18" charset="0"/>
              </a:rPr>
              <a:t>. </a:t>
            </a:r>
            <a:r>
              <a:rPr lang="vi-VN" sz="2400" u="sng" dirty="0">
                <a:latin typeface="Times New Roman" panose="02020603050405020304" pitchFamily="18" charset="0"/>
                <a:cs typeface="Times New Roman" panose="02020603050405020304" pitchFamily="18" charset="0"/>
              </a:rPr>
              <a:t>Bé</a:t>
            </a:r>
            <a:r>
              <a:rPr lang="vi-VN" sz="2400" dirty="0">
                <a:latin typeface="Times New Roman" panose="02020603050405020304" pitchFamily="18" charset="0"/>
                <a:cs typeface="Times New Roman" panose="02020603050405020304" pitchFamily="18" charset="0"/>
              </a:rPr>
              <a:t> ngồi </a:t>
            </a:r>
            <a:r>
              <a:rPr lang="vi-VN" sz="2400" u="sng" dirty="0">
                <a:latin typeface="Times New Roman" panose="02020603050405020304" pitchFamily="18" charset="0"/>
                <a:cs typeface="Times New Roman" panose="02020603050405020304" pitchFamily="18" charset="0"/>
              </a:rPr>
              <a:t>học bài</a:t>
            </a:r>
            <a:r>
              <a:rPr lang="vi-VN"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457200" y="3810000"/>
            <a:ext cx="8229600" cy="838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smtClean="0">
                <a:latin typeface="Times New Roman" panose="02020603050405020304" pitchFamily="18" charset="0"/>
                <a:cs typeface="Times New Roman" panose="02020603050405020304" pitchFamily="18" charset="0"/>
              </a:rPr>
              <a:t>Ở </a:t>
            </a:r>
            <a:r>
              <a:rPr lang="vi-VN" sz="2400" dirty="0" smtClean="0">
                <a:latin typeface="Times New Roman" panose="02020603050405020304" pitchFamily="18" charset="0"/>
                <a:cs typeface="Times New Roman" panose="02020603050405020304" pitchFamily="18" charset="0"/>
              </a:rPr>
              <a:t>đ</a:t>
            </a:r>
            <a:r>
              <a:rPr lang="en-US" sz="2400" dirty="0" err="1" smtClean="0">
                <a:latin typeface="Times New Roman" panose="02020603050405020304" pitchFamily="18" charset="0"/>
                <a:cs typeface="Times New Roman" panose="02020603050405020304" pitchFamily="18" charset="0"/>
              </a:rPr>
              <a:t>oạn</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trên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giả</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lặp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lại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một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số</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từ</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ngữ</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Bé</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dậy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sớm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thói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quen</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để</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thể</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rõ</a:t>
            </a:r>
            <a:r>
              <a:rPr lang="en-US" sz="2400" dirty="0" smtClean="0">
                <a:latin typeface="Times New Roman" panose="02020603050405020304" pitchFamily="18" charset="0"/>
                <a:cs typeface="Times New Roman" panose="02020603050405020304" pitchFamily="18" charset="0"/>
              </a:rPr>
              <a:t> h</a:t>
            </a:r>
            <a:r>
              <a:rPr lang="vi-VN" sz="2400" dirty="0" smtClean="0">
                <a:latin typeface="Times New Roman" panose="02020603050405020304" pitchFamily="18" charset="0"/>
                <a:cs typeface="Times New Roman" panose="02020603050405020304" pitchFamily="18" charset="0"/>
              </a:rPr>
              <a:t>ơ</a:t>
            </a:r>
            <a:r>
              <a:rPr lang="en-US" sz="2400" dirty="0" smtClean="0">
                <a:latin typeface="Times New Roman" panose="02020603050405020304" pitchFamily="18" charset="0"/>
                <a:cs typeface="Times New Roman" panose="02020603050405020304" pitchFamily="18" charset="0"/>
              </a:rPr>
              <a:t>n ý </a:t>
            </a:r>
            <a:r>
              <a:rPr lang="en-US" sz="2400" dirty="0" err="1" smtClean="0">
                <a:latin typeface="Times New Roman" panose="02020603050405020304" pitchFamily="18" charset="0"/>
                <a:cs typeface="Times New Roman" panose="02020603050405020304" pitchFamily="18" charset="0"/>
              </a:rPr>
              <a:t>nghĩa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a:t>
            </a:r>
            <a:r>
              <a:rPr lang="en-US" sz="2400" dirty="0" err="1" smtClean="0">
                <a:latin typeface="Times New Roman" panose="02020603050405020304" pitchFamily="18" charset="0"/>
                <a:cs typeface="Times New Roman" panose="02020603050405020304" pitchFamily="18" charset="0"/>
              </a:rPr>
              <a:t>oạn</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a:t>
            </a:r>
          </a:p>
        </p:txBody>
      </p:sp>
      <p:sp>
        <p:nvSpPr>
          <p:cNvPr id="7" name="Content Placeholder 2"/>
          <p:cNvSpPr txBox="1">
            <a:spLocks/>
          </p:cNvSpPr>
          <p:nvPr/>
        </p:nvSpPr>
        <p:spPr>
          <a:xfrm>
            <a:off x="457200" y="4648200"/>
            <a:ext cx="8229600" cy="4191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smtClean="0">
                <a:latin typeface="Times New Roman" panose="02020603050405020304" pitchFamily="18" charset="0"/>
                <a:cs typeface="Times New Roman" panose="02020603050405020304" pitchFamily="18" charset="0"/>
              </a:rPr>
              <a:t>=&gt;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a:t>
            </a:r>
            <a:r>
              <a:rPr lang="en-US" sz="2400" dirty="0" err="1" smtClean="0">
                <a:latin typeface="Times New Roman" panose="02020603050405020304" pitchFamily="18" charset="0"/>
                <a:cs typeface="Times New Roman" panose="02020603050405020304" pitchFamily="18" charset="0"/>
              </a:rPr>
              <a:t>oạn</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trên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với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nhau</a:t>
            </a:r>
            <a:r>
              <a:rPr lang="en-US" sz="2400" dirty="0" smtClean="0">
                <a:latin typeface="Times New Roman" panose="02020603050405020304" pitchFamily="18" charset="0"/>
                <a:cs typeface="Times New Roman" panose="02020603050405020304" pitchFamily="18" charset="0"/>
              </a:rPr>
              <a:t>.</a:t>
            </a:r>
          </a:p>
        </p:txBody>
      </p:sp>
      <p:sp>
        <p:nvSpPr>
          <p:cNvPr id="8" name="Content Placeholder 2"/>
          <p:cNvSpPr txBox="1">
            <a:spLocks/>
          </p:cNvSpPr>
          <p:nvPr/>
        </p:nvSpPr>
        <p:spPr>
          <a:xfrm>
            <a:off x="457200" y="5067300"/>
            <a:ext cx="8229600" cy="8001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smtClean="0">
                <a:latin typeface="Times New Roman" panose="02020603050405020304" pitchFamily="18" charset="0"/>
                <a:cs typeface="Times New Roman" panose="02020603050405020304" pitchFamily="18" charset="0"/>
              </a:rPr>
              <a:t>=&gt; </a:t>
            </a:r>
            <a:r>
              <a:rPr lang="en-US" sz="2400" dirty="0" err="1" smtClean="0">
                <a:latin typeface="Times New Roman" panose="02020603050405020304" pitchFamily="18" charset="0"/>
                <a:cs typeface="Times New Roman" panose="02020603050405020304" pitchFamily="18" charset="0"/>
              </a:rPr>
              <a:t>Liên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dùng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từ</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thích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hợp</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để</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rõ</a:t>
            </a:r>
            <a:r>
              <a:rPr lang="en-US" sz="2400" dirty="0" smtClean="0">
                <a:latin typeface="Times New Roman" panose="02020603050405020304" pitchFamily="18" charset="0"/>
                <a:cs typeface="Times New Roman" panose="02020603050405020304" pitchFamily="18" charset="0"/>
              </a:rPr>
              <a:t> ý </a:t>
            </a:r>
            <a:r>
              <a:rPr lang="en-US" sz="2400" dirty="0" err="1" smtClean="0">
                <a:latin typeface="Times New Roman" panose="02020603050405020304" pitchFamily="18" charset="0"/>
                <a:cs typeface="Times New Roman" panose="02020603050405020304" pitchFamily="18" charset="0"/>
              </a:rPr>
              <a:t>nghĩa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a:t>
            </a:r>
            <a:r>
              <a:rPr lang="en-US" sz="2400" dirty="0" err="1" smtClean="0">
                <a:latin typeface="Times New Roman" panose="02020603050405020304" pitchFamily="18" charset="0"/>
                <a:cs typeface="Times New Roman" panose="02020603050405020304" pitchFamily="18" charset="0"/>
              </a:rPr>
              <a:t>oạn</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a:t>
            </a:r>
          </a:p>
        </p:txBody>
      </p:sp>
    </p:spTree>
    <p:extLst>
      <p:ext uri="{BB962C8B-B14F-4D97-AF65-F5344CB8AC3E}">
        <p14:creationId xmlns:p14="http://schemas.microsoft.com/office/powerpoint/2010/main" xmlns="" val="3269392508"/>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31" presetClass="exit" presetSubtype="0" fill="hold" grpId="1" nodeType="clickEffect">
                                  <p:stCondLst>
                                    <p:cond delay="0"/>
                                  </p:stCondLst>
                                  <p:childTnLst>
                                    <p:anim calcmode="lin" valueType="num">
                                      <p:cBhvr>
                                        <p:cTn id="21" dur="1000"/>
                                        <p:tgtEl>
                                          <p:spTgt spid="3">
                                            <p:txEl>
                                              <p:pRg st="0" end="0"/>
                                            </p:txEl>
                                          </p:spTgt>
                                        </p:tgtEl>
                                        <p:attrNameLst>
                                          <p:attrName>ppt_w</p:attrName>
                                        </p:attrNameLst>
                                      </p:cBhvr>
                                      <p:tavLst>
                                        <p:tav tm="0">
                                          <p:val>
                                            <p:strVal val="ppt_w"/>
                                          </p:val>
                                        </p:tav>
                                        <p:tav tm="100000">
                                          <p:val>
                                            <p:fltVal val="0"/>
                                          </p:val>
                                        </p:tav>
                                      </p:tavLst>
                                    </p:anim>
                                    <p:anim calcmode="lin" valueType="num">
                                      <p:cBhvr>
                                        <p:cTn id="22" dur="1000"/>
                                        <p:tgtEl>
                                          <p:spTgt spid="3">
                                            <p:txEl>
                                              <p:pRg st="0" end="0"/>
                                            </p:txEl>
                                          </p:spTgt>
                                        </p:tgtEl>
                                        <p:attrNameLst>
                                          <p:attrName>ppt_h</p:attrName>
                                        </p:attrNameLst>
                                      </p:cBhvr>
                                      <p:tavLst>
                                        <p:tav tm="0">
                                          <p:val>
                                            <p:strVal val="ppt_h"/>
                                          </p:val>
                                        </p:tav>
                                        <p:tav tm="100000">
                                          <p:val>
                                            <p:fltVal val="0"/>
                                          </p:val>
                                        </p:tav>
                                      </p:tavLst>
                                    </p:anim>
                                    <p:anim calcmode="lin" valueType="num">
                                      <p:cBhvr>
                                        <p:cTn id="23"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24" dur="1000"/>
                                        <p:tgtEl>
                                          <p:spTgt spid="3">
                                            <p:txEl>
                                              <p:pRg st="0" end="0"/>
                                            </p:txEl>
                                          </p:spTgt>
                                        </p:tgtEl>
                                      </p:cBhvr>
                                    </p:animEffect>
                                    <p:set>
                                      <p:cBhvr>
                                        <p:cTn id="25"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45"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2000"/>
                                        <p:tgtEl>
                                          <p:spTgt spid="4"/>
                                        </p:tgtEl>
                                      </p:cBhvr>
                                    </p:animEffect>
                                    <p:anim calcmode="lin" valueType="num">
                                      <p:cBhvr>
                                        <p:cTn id="31" dur="2000" fill="hold"/>
                                        <p:tgtEl>
                                          <p:spTgt spid="4"/>
                                        </p:tgtEl>
                                        <p:attrNameLst>
                                          <p:attrName>ppt_w</p:attrName>
                                        </p:attrNameLst>
                                      </p:cBhvr>
                                      <p:tavLst>
                                        <p:tav tm="0" fmla="#ppt_w*sin(2.5*pi*$)">
                                          <p:val>
                                            <p:fltVal val="0"/>
                                          </p:val>
                                        </p:tav>
                                        <p:tav tm="100000">
                                          <p:val>
                                            <p:fltVal val="1"/>
                                          </p:val>
                                        </p:tav>
                                      </p:tavLst>
                                    </p:anim>
                                    <p:anim calcmode="lin" valueType="num">
                                      <p:cBhvr>
                                        <p:cTn id="32"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5"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p:cTn id="37"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38"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39"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40" dur="1000" fill="hold"/>
                                        <p:tgtEl>
                                          <p:spTgt spid="5"/>
                                        </p:tgtEl>
                                        <p:attrNameLst>
                                          <p:attrName>ppt_h</p:attrName>
                                        </p:attrNameLst>
                                      </p:cBhvr>
                                      <p:tavLst>
                                        <p:tav tm="0">
                                          <p:val>
                                            <p:strVal val="#ppt_h"/>
                                          </p:val>
                                        </p:tav>
                                        <p:tav tm="100000">
                                          <p:val>
                                            <p:strVal val="#ppt_h"/>
                                          </p:val>
                                        </p:tav>
                                      </p:tavLst>
                                    </p:anim>
                                    <p:anim calcmode="lin" valueType="num">
                                      <p:cBhvr>
                                        <p:cTn id="41"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42"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43"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44" dur="1000" decel="50000">
                                          <p:stCondLst>
                                            <p:cond delay="0"/>
                                          </p:stCondLst>
                                        </p:cTn>
                                        <p:tgtEl>
                                          <p:spTgt spid="5"/>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 calcmode="lin" valueType="num">
                                      <p:cBhvr>
                                        <p:cTn id="49" dur="1000" fill="hold"/>
                                        <p:tgtEl>
                                          <p:spTgt spid="6"/>
                                        </p:tgtEl>
                                        <p:attrNameLst>
                                          <p:attrName>ppt_w</p:attrName>
                                        </p:attrNameLst>
                                      </p:cBhvr>
                                      <p:tavLst>
                                        <p:tav tm="0">
                                          <p:val>
                                            <p:strVal val="#ppt_w*0.70"/>
                                          </p:val>
                                        </p:tav>
                                        <p:tav tm="100000">
                                          <p:val>
                                            <p:strVal val="#ppt_w"/>
                                          </p:val>
                                        </p:tav>
                                      </p:tavLst>
                                    </p:anim>
                                    <p:anim calcmode="lin" valueType="num">
                                      <p:cBhvr>
                                        <p:cTn id="50" dur="1000" fill="hold"/>
                                        <p:tgtEl>
                                          <p:spTgt spid="6"/>
                                        </p:tgtEl>
                                        <p:attrNameLst>
                                          <p:attrName>ppt_h</p:attrName>
                                        </p:attrNameLst>
                                      </p:cBhvr>
                                      <p:tavLst>
                                        <p:tav tm="0">
                                          <p:val>
                                            <p:strVal val="#ppt_h"/>
                                          </p:val>
                                        </p:tav>
                                        <p:tav tm="100000">
                                          <p:val>
                                            <p:strVal val="#ppt_h"/>
                                          </p:val>
                                        </p:tav>
                                      </p:tavLst>
                                    </p:anim>
                                    <p:animEffect transition="in" filter="fade">
                                      <p:cBhvr>
                                        <p:cTn id="51" dur="1000"/>
                                        <p:tgtEl>
                                          <p:spTgt spid="6"/>
                                        </p:tgtEl>
                                      </p:cBhvr>
                                    </p:animEffect>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diamond(in)">
                                      <p:cBhvr>
                                        <p:cTn id="56" dur="2000"/>
                                        <p:tgtEl>
                                          <p:spTgt spid="7"/>
                                        </p:tgtEl>
                                      </p:cBhvr>
                                    </p:animEffect>
                                  </p:childTnLst>
                                </p:cTn>
                              </p:par>
                            </p:childTnLst>
                          </p:cTn>
                        </p:par>
                      </p:childTnLst>
                    </p:cTn>
                  </p:par>
                  <p:par>
                    <p:cTn id="57" fill="hold">
                      <p:stCondLst>
                        <p:cond delay="indefinite"/>
                      </p:stCondLst>
                      <p:childTnLst>
                        <p:par>
                          <p:cTn id="58" fill="hold">
                            <p:stCondLst>
                              <p:cond delay="0"/>
                            </p:stCondLst>
                            <p:childTnLst>
                              <p:par>
                                <p:cTn id="59" presetID="21" presetClass="entr" presetSubtype="8"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wheel(8)">
                                      <p:cBhvr>
                                        <p:cTn id="6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P spid="4" grpId="0"/>
      <p:bldP spid="5"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4000" dirty="0" err="1" smtClean="0">
                <a:latin typeface="Times New Roman" panose="02020603050405020304" pitchFamily="18" charset="0"/>
                <a:cs typeface="Times New Roman" panose="02020603050405020304" pitchFamily="18" charset="0"/>
              </a:rPr>
              <a:t>Liên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kết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trong</a:t>
            </a:r>
            <a:r>
              <a:rPr lang="en-US" sz="4000" dirty="0" smtClean="0">
                <a:latin typeface="Times New Roman" panose="02020603050405020304" pitchFamily="18" charset="0"/>
                <a:cs typeface="Times New Roman" panose="02020603050405020304" pitchFamily="18" charset="0"/>
              </a:rPr>
              <a:t> v</a:t>
            </a:r>
            <a:r>
              <a:rPr lang="vi-VN" sz="4000" dirty="0" smtClean="0">
                <a:latin typeface="Times New Roman" panose="02020603050405020304" pitchFamily="18" charset="0"/>
                <a:cs typeface="Times New Roman" panose="02020603050405020304" pitchFamily="18" charset="0"/>
              </a:rPr>
              <a:t>ă</a:t>
            </a:r>
            <a:r>
              <a:rPr lang="en-US" sz="4000" dirty="0" smtClean="0">
                <a:latin typeface="Times New Roman" panose="02020603050405020304" pitchFamily="18" charset="0"/>
                <a:cs typeface="Times New Roman" panose="02020603050405020304" pitchFamily="18" charset="0"/>
              </a:rPr>
              <a:t>n </a:t>
            </a:r>
            <a:r>
              <a:rPr lang="en-US" sz="4000" dirty="0" err="1" smtClean="0">
                <a:latin typeface="Times New Roman" panose="02020603050405020304" pitchFamily="18" charset="0"/>
                <a:cs typeface="Times New Roman" panose="02020603050405020304" pitchFamily="18" charset="0"/>
              </a:rPr>
              <a:t>bản</a:t>
            </a:r>
            <a:r>
              <a:rPr lang="en-US" dirty="0" smtClean="0"/>
              <a:t> </a:t>
            </a:r>
            <a:endParaRPr lang="en-US" dirty="0"/>
          </a:p>
        </p:txBody>
      </p:sp>
      <p:sp>
        <p:nvSpPr>
          <p:cNvPr id="3" name="Content Placeholder 2"/>
          <p:cNvSpPr>
            <a:spLocks noGrp="1"/>
          </p:cNvSpPr>
          <p:nvPr>
            <p:ph idx="1"/>
          </p:nvPr>
        </p:nvSpPr>
        <p:spPr>
          <a:xfrm>
            <a:off x="457200" y="1143001"/>
            <a:ext cx="8229600" cy="457200"/>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1. </a:t>
            </a:r>
            <a:r>
              <a:rPr lang="en-US" sz="2400" dirty="0" err="1" smtClean="0">
                <a:latin typeface="Times New Roman" panose="02020603050405020304" pitchFamily="18" charset="0"/>
                <a:cs typeface="Times New Roman" panose="02020603050405020304" pitchFamily="18" charset="0"/>
              </a:rPr>
              <a:t>Tính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4" name="Content Placeholder 2"/>
          <p:cNvSpPr txBox="1">
            <a:spLocks/>
          </p:cNvSpPr>
          <p:nvPr/>
        </p:nvSpPr>
        <p:spPr>
          <a:xfrm>
            <a:off x="445827" y="1524000"/>
            <a:ext cx="8229600" cy="41909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err="1" smtClean="0">
                <a:latin typeface="Times New Roman" panose="02020603050405020304" pitchFamily="18" charset="0"/>
                <a:cs typeface="Times New Roman" panose="02020603050405020304" pitchFamily="18" charset="0"/>
              </a:rPr>
              <a:t>Ví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5" name="Content Placeholder 2"/>
          <p:cNvSpPr txBox="1">
            <a:spLocks/>
          </p:cNvSpPr>
          <p:nvPr/>
        </p:nvSpPr>
        <p:spPr>
          <a:xfrm>
            <a:off x="445827" y="1943099"/>
            <a:ext cx="8229600" cy="118110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vi-VN" sz="2400" dirty="0">
                <a:latin typeface="Times New Roman" panose="02020603050405020304" pitchFamily="18" charset="0"/>
                <a:cs typeface="Times New Roman" panose="02020603050405020304" pitchFamily="18" charset="0"/>
              </a:rPr>
              <a:t>Buổi sáng, Bé dậy sớm ngồi học bài. </a:t>
            </a:r>
            <a:r>
              <a:rPr lang="en-US" sz="2400" dirty="0" smtClean="0">
                <a:latin typeface="Times New Roman" panose="02020603050405020304" pitchFamily="18" charset="0"/>
                <a:cs typeface="Times New Roman" panose="02020603050405020304" pitchFamily="18" charset="0"/>
              </a:rPr>
              <a:t>L</a:t>
            </a:r>
            <a:r>
              <a:rPr lang="vi-VN" sz="2400" dirty="0" smtClean="0">
                <a:latin typeface="Times New Roman" panose="02020603050405020304" pitchFamily="18" charset="0"/>
                <a:cs typeface="Times New Roman" panose="02020603050405020304" pitchFamily="18" charset="0"/>
              </a:rPr>
              <a:t>à </a:t>
            </a:r>
            <a:r>
              <a:rPr lang="vi-VN" sz="2400" dirty="0">
                <a:latin typeface="Times New Roman" panose="02020603050405020304" pitchFamily="18" charset="0"/>
                <a:cs typeface="Times New Roman" panose="02020603050405020304" pitchFamily="18" charset="0"/>
              </a:rPr>
              <a:t>một thói quen tốt. Nhưng phải cố gắng lắm mới có </a:t>
            </a:r>
            <a:r>
              <a:rPr lang="vi-VN" sz="2400" dirty="0" smtClean="0">
                <a:latin typeface="Times New Roman" panose="02020603050405020304" pitchFamily="18" charset="0"/>
                <a:cs typeface="Times New Roman" panose="02020603050405020304" pitchFamily="18" charset="0"/>
              </a:rPr>
              <a:t>được. </a:t>
            </a:r>
            <a:r>
              <a:rPr lang="vi-VN" sz="2400" dirty="0">
                <a:latin typeface="Times New Roman" panose="02020603050405020304" pitchFamily="18" charset="0"/>
                <a:cs typeface="Times New Roman" panose="02020603050405020304" pitchFamily="18" charset="0"/>
              </a:rPr>
              <a:t>Rét ghê. Thế </a:t>
            </a:r>
            <a:r>
              <a:rPr lang="vi-VN" sz="2400" dirty="0" smtClean="0">
                <a:latin typeface="Times New Roman" panose="02020603050405020304" pitchFamily="18" charset="0"/>
                <a:cs typeface="Times New Roman" panose="02020603050405020304" pitchFamily="18" charset="0"/>
              </a:rPr>
              <a:t>mà</a:t>
            </a:r>
            <a:r>
              <a:rPr lang="vi-VN" sz="2400" dirty="0">
                <a:latin typeface="Times New Roman" panose="02020603050405020304" pitchFamily="18" charset="0"/>
                <a:cs typeface="Times New Roman" panose="02020603050405020304" pitchFamily="18" charset="0"/>
              </a:rPr>
              <a:t> vùng dậy, chui ra được khỏi cái </a:t>
            </a:r>
            <a:r>
              <a:rPr lang="vi-VN" sz="2400" dirty="0" smtClean="0">
                <a:latin typeface="Times New Roman" panose="02020603050405020304" pitchFamily="18" charset="0"/>
                <a:cs typeface="Times New Roman" panose="02020603050405020304" pitchFamily="18" charset="0"/>
              </a:rPr>
              <a:t>chăn</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ấm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N</a:t>
            </a:r>
            <a:r>
              <a:rPr lang="vi-VN" sz="2400" dirty="0" smtClean="0">
                <a:latin typeface="Times New Roman" panose="02020603050405020304" pitchFamily="18" charset="0"/>
                <a:cs typeface="Times New Roman" panose="02020603050405020304" pitchFamily="18" charset="0"/>
              </a:rPr>
              <a:t>gồi</a:t>
            </a:r>
            <a:r>
              <a:rPr lang="vi-VN" sz="2400" dirty="0">
                <a:latin typeface="Times New Roman" panose="02020603050405020304" pitchFamily="18" charset="0"/>
                <a:cs typeface="Times New Roman" panose="02020603050405020304" pitchFamily="18" charset="0"/>
              </a:rPr>
              <a:t> học bài</a:t>
            </a:r>
            <a:r>
              <a:rPr lang="vi-VN"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457200" y="3124201"/>
            <a:ext cx="8229600" cy="838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smtClean="0">
                <a:latin typeface="Times New Roman" panose="02020603050405020304" pitchFamily="18" charset="0"/>
                <a:cs typeface="Times New Roman" panose="02020603050405020304" pitchFamily="18" charset="0"/>
              </a:rPr>
              <a:t>Theo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nếu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a:t>
            </a:r>
            <a:r>
              <a:rPr lang="vi-VN" sz="2400" dirty="0" smtClean="0">
                <a:latin typeface="Times New Roman" panose="02020603050405020304" pitchFamily="18" charset="0"/>
                <a:cs typeface="Times New Roman" panose="02020603050405020304" pitchFamily="18" charset="0"/>
              </a:rPr>
              <a:t>ư</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thế</a:t>
            </a:r>
            <a:r>
              <a:rPr lang="en-US" sz="2400" dirty="0" smtClean="0">
                <a:latin typeface="Times New Roman" panose="02020603050405020304" pitchFamily="18" charset="0"/>
                <a:cs typeface="Times New Roman" panose="02020603050405020304" pitchFamily="18" charset="0"/>
              </a:rPr>
              <a:t> ng</a:t>
            </a:r>
            <a:r>
              <a:rPr lang="vi-VN" sz="2400" dirty="0" smtClean="0">
                <a:latin typeface="Times New Roman" panose="02020603050405020304" pitchFamily="18" charset="0"/>
                <a:cs typeface="Times New Roman" panose="02020603050405020304" pitchFamily="18" charset="0"/>
              </a:rPr>
              <a:t>ười</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hiểu</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được</a:t>
            </a:r>
            <a:r>
              <a:rPr lang="en-US" sz="2400" dirty="0" smtClean="0">
                <a:latin typeface="Times New Roman" panose="02020603050405020304" pitchFamily="18" charset="0"/>
                <a:cs typeface="Times New Roman" panose="02020603050405020304" pitchFamily="18" charset="0"/>
              </a:rPr>
              <a:t> ý </a:t>
            </a:r>
            <a:r>
              <a:rPr lang="en-US" sz="2400" dirty="0" err="1" smtClean="0">
                <a:latin typeface="Times New Roman" panose="02020603050405020304" pitchFamily="18" charset="0"/>
                <a:cs typeface="Times New Roman" panose="02020603050405020304" pitchFamily="18" charset="0"/>
              </a:rPr>
              <a:t>nghĩa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a:t>
            </a:r>
            <a:r>
              <a:rPr lang="en-US" sz="2400" dirty="0" err="1" smtClean="0">
                <a:latin typeface="Times New Roman" panose="02020603050405020304" pitchFamily="18" charset="0"/>
                <a:cs typeface="Times New Roman" panose="02020603050405020304" pitchFamily="18" charset="0"/>
              </a:rPr>
              <a:t>oạn</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hay </a:t>
            </a:r>
            <a:r>
              <a:rPr lang="en-US" sz="2400" dirty="0" err="1" smtClean="0">
                <a:latin typeface="Times New Roman" panose="02020603050405020304" pitchFamily="18" charset="0"/>
                <a:cs typeface="Times New Roman" panose="02020603050405020304" pitchFamily="18" charset="0"/>
              </a:rPr>
              <a:t>không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Vì</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sao</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7" name="Content Placeholder 2"/>
          <p:cNvSpPr txBox="1">
            <a:spLocks/>
          </p:cNvSpPr>
          <p:nvPr/>
        </p:nvSpPr>
        <p:spPr>
          <a:xfrm>
            <a:off x="573206" y="3962401"/>
            <a:ext cx="8229600" cy="838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err="1" smtClean="0">
                <a:latin typeface="Times New Roman" panose="02020603050405020304" pitchFamily="18" charset="0"/>
                <a:cs typeface="Times New Roman" panose="02020603050405020304" pitchFamily="18" charset="0"/>
              </a:rPr>
              <a:t>Nếu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a:t>
            </a:r>
            <a:r>
              <a:rPr lang="vi-VN" sz="2400" dirty="0" smtClean="0">
                <a:latin typeface="Times New Roman" panose="02020603050405020304" pitchFamily="18" charset="0"/>
                <a:cs typeface="Times New Roman" panose="02020603050405020304" pitchFamily="18" charset="0"/>
              </a:rPr>
              <a:t>ư</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thì</a:t>
            </a:r>
            <a:r>
              <a:rPr lang="en-US" sz="2400" dirty="0" smtClean="0">
                <a:latin typeface="Times New Roman" panose="02020603050405020304" pitchFamily="18" charset="0"/>
                <a:cs typeface="Times New Roman" panose="02020603050405020304" pitchFamily="18" charset="0"/>
              </a:rPr>
              <a:t> ng</a:t>
            </a:r>
            <a:r>
              <a:rPr lang="vi-VN" sz="2400" dirty="0" smtClean="0">
                <a:latin typeface="Times New Roman" panose="02020603050405020304" pitchFamily="18" charset="0"/>
                <a:cs typeface="Times New Roman" panose="02020603050405020304" pitchFamily="18" charset="0"/>
              </a:rPr>
              <a:t>ười</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sẽ</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không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hiểu</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được</a:t>
            </a:r>
            <a:r>
              <a:rPr lang="en-US" sz="2400" dirty="0" smtClean="0">
                <a:latin typeface="Times New Roman" panose="02020603050405020304" pitchFamily="18" charset="0"/>
                <a:cs typeface="Times New Roman" panose="02020603050405020304" pitchFamily="18" charset="0"/>
              </a:rPr>
              <a:t> ý </a:t>
            </a:r>
            <a:r>
              <a:rPr lang="en-US" sz="2400" dirty="0" err="1" smtClean="0">
                <a:latin typeface="Times New Roman" panose="02020603050405020304" pitchFamily="18" charset="0"/>
                <a:cs typeface="Times New Roman" panose="02020603050405020304" pitchFamily="18" charset="0"/>
              </a:rPr>
              <a:t>nghĩa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a:t>
            </a:r>
            <a:r>
              <a:rPr lang="en-US" sz="2400" dirty="0" err="1" smtClean="0">
                <a:latin typeface="Times New Roman" panose="02020603050405020304" pitchFamily="18" charset="0"/>
                <a:cs typeface="Times New Roman" panose="02020603050405020304" pitchFamily="18" charset="0"/>
              </a:rPr>
              <a:t>oạn</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vì</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giữa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ch</a:t>
            </a:r>
            <a:r>
              <a:rPr lang="vi-VN" sz="2400" dirty="0" smtClean="0">
                <a:latin typeface="Times New Roman" panose="02020603050405020304" pitchFamily="18" charset="0"/>
                <a:cs typeface="Times New Roman" panose="02020603050405020304" pitchFamily="18" charset="0"/>
              </a:rPr>
              <a:t>ư</a:t>
            </a:r>
            <a:r>
              <a:rPr lang="en-US" sz="2400" dirty="0" smtClean="0">
                <a:latin typeface="Times New Roman" panose="02020603050405020304" pitchFamily="18" charset="0"/>
                <a:cs typeface="Times New Roman" panose="02020603050405020304" pitchFamily="18" charset="0"/>
              </a:rPr>
              <a:t>a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sự</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với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nhau</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8" name="Content Placeholder 2"/>
          <p:cNvSpPr txBox="1">
            <a:spLocks/>
          </p:cNvSpPr>
          <p:nvPr/>
        </p:nvSpPr>
        <p:spPr>
          <a:xfrm>
            <a:off x="457200" y="4800601"/>
            <a:ext cx="8229600" cy="838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smtClean="0">
                <a:latin typeface="Times New Roman" panose="02020603050405020304" pitchFamily="18" charset="0"/>
                <a:cs typeface="Times New Roman" panose="02020603050405020304" pitchFamily="18" charset="0"/>
              </a:rPr>
              <a:t>=&gt; </a:t>
            </a:r>
            <a:r>
              <a:rPr lang="en-US" sz="2400" dirty="0" err="1" smtClean="0">
                <a:latin typeface="Times New Roman" panose="02020603050405020304" pitchFamily="18" charset="0"/>
                <a:cs typeface="Times New Roman" panose="02020603050405020304" pitchFamily="18" charset="0"/>
              </a:rPr>
              <a:t>Liên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một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những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chất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trọng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nhất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cho</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trở</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ý </a:t>
            </a:r>
            <a:r>
              <a:rPr lang="en-US" sz="2400" dirty="0" err="1" smtClean="0">
                <a:latin typeface="Times New Roman" panose="02020603050405020304" pitchFamily="18" charset="0"/>
                <a:cs typeface="Times New Roman" panose="02020603050405020304" pitchFamily="18" charset="0"/>
              </a:rPr>
              <a:t>nghĩa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dễ</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hiểu</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96935135"/>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down)">
                                      <p:cBhvr>
                                        <p:cTn id="16" dur="580">
                                          <p:stCondLst>
                                            <p:cond delay="0"/>
                                          </p:stCondLst>
                                        </p:cTn>
                                        <p:tgtEl>
                                          <p:spTgt spid="3">
                                            <p:txEl>
                                              <p:pRg st="0" end="0"/>
                                            </p:txEl>
                                          </p:spTgt>
                                        </p:tgtEl>
                                      </p:cBhvr>
                                    </p:animEffect>
                                    <p:anim calcmode="lin" valueType="num">
                                      <p:cBhvr>
                                        <p:cTn id="17"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2" dur="26">
                                          <p:stCondLst>
                                            <p:cond delay="650"/>
                                          </p:stCondLst>
                                        </p:cTn>
                                        <p:tgtEl>
                                          <p:spTgt spid="3">
                                            <p:txEl>
                                              <p:pRg st="0" end="0"/>
                                            </p:txEl>
                                          </p:spTgt>
                                        </p:tgtEl>
                                      </p:cBhvr>
                                      <p:to x="100000" y="60000"/>
                                    </p:animScale>
                                    <p:animScale>
                                      <p:cBhvr>
                                        <p:cTn id="23" dur="166" decel="50000">
                                          <p:stCondLst>
                                            <p:cond delay="676"/>
                                          </p:stCondLst>
                                        </p:cTn>
                                        <p:tgtEl>
                                          <p:spTgt spid="3">
                                            <p:txEl>
                                              <p:pRg st="0" end="0"/>
                                            </p:txEl>
                                          </p:spTgt>
                                        </p:tgtEl>
                                      </p:cBhvr>
                                      <p:to x="100000" y="100000"/>
                                    </p:animScale>
                                    <p:animScale>
                                      <p:cBhvr>
                                        <p:cTn id="24" dur="26">
                                          <p:stCondLst>
                                            <p:cond delay="1312"/>
                                          </p:stCondLst>
                                        </p:cTn>
                                        <p:tgtEl>
                                          <p:spTgt spid="3">
                                            <p:txEl>
                                              <p:pRg st="0" end="0"/>
                                            </p:txEl>
                                          </p:spTgt>
                                        </p:tgtEl>
                                      </p:cBhvr>
                                      <p:to x="100000" y="80000"/>
                                    </p:animScale>
                                    <p:animScale>
                                      <p:cBhvr>
                                        <p:cTn id="25" dur="166" decel="50000">
                                          <p:stCondLst>
                                            <p:cond delay="1338"/>
                                          </p:stCondLst>
                                        </p:cTn>
                                        <p:tgtEl>
                                          <p:spTgt spid="3">
                                            <p:txEl>
                                              <p:pRg st="0" end="0"/>
                                            </p:txEl>
                                          </p:spTgt>
                                        </p:tgtEl>
                                      </p:cBhvr>
                                      <p:to x="100000" y="100000"/>
                                    </p:animScale>
                                    <p:animScale>
                                      <p:cBhvr>
                                        <p:cTn id="26" dur="26">
                                          <p:stCondLst>
                                            <p:cond delay="1642"/>
                                          </p:stCondLst>
                                        </p:cTn>
                                        <p:tgtEl>
                                          <p:spTgt spid="3">
                                            <p:txEl>
                                              <p:pRg st="0" end="0"/>
                                            </p:txEl>
                                          </p:spTgt>
                                        </p:tgtEl>
                                      </p:cBhvr>
                                      <p:to x="100000" y="90000"/>
                                    </p:animScale>
                                    <p:animScale>
                                      <p:cBhvr>
                                        <p:cTn id="27" dur="166" decel="50000">
                                          <p:stCondLst>
                                            <p:cond delay="1668"/>
                                          </p:stCondLst>
                                        </p:cTn>
                                        <p:tgtEl>
                                          <p:spTgt spid="3">
                                            <p:txEl>
                                              <p:pRg st="0" end="0"/>
                                            </p:txEl>
                                          </p:spTgt>
                                        </p:tgtEl>
                                      </p:cBhvr>
                                      <p:to x="100000" y="100000"/>
                                    </p:animScale>
                                    <p:animScale>
                                      <p:cBhvr>
                                        <p:cTn id="28" dur="26">
                                          <p:stCondLst>
                                            <p:cond delay="1808"/>
                                          </p:stCondLst>
                                        </p:cTn>
                                        <p:tgtEl>
                                          <p:spTgt spid="3">
                                            <p:txEl>
                                              <p:pRg st="0" end="0"/>
                                            </p:txEl>
                                          </p:spTgt>
                                        </p:tgtEl>
                                      </p:cBhvr>
                                      <p:to x="100000" y="95000"/>
                                    </p:animScale>
                                    <p:animScale>
                                      <p:cBhvr>
                                        <p:cTn id="29" dur="166" decel="50000">
                                          <p:stCondLst>
                                            <p:cond delay="1834"/>
                                          </p:stCondLst>
                                        </p:cTn>
                                        <p:tgtEl>
                                          <p:spTgt spid="3">
                                            <p:txEl>
                                              <p:pRg st="0" end="0"/>
                                            </p:txEl>
                                          </p:spTgt>
                                        </p:tgtEl>
                                      </p:cBhvr>
                                      <p:to x="100000" y="100000"/>
                                    </p:animScale>
                                  </p:childTnLst>
                                </p:cTn>
                              </p:par>
                            </p:childTnLst>
                          </p:cTn>
                        </p:par>
                      </p:childTnLst>
                    </p:cTn>
                  </p:par>
                  <p:par>
                    <p:cTn id="30" fill="hold">
                      <p:stCondLst>
                        <p:cond delay="indefinite"/>
                      </p:stCondLst>
                      <p:childTnLst>
                        <p:par>
                          <p:cTn id="31" fill="hold">
                            <p:stCondLst>
                              <p:cond delay="0"/>
                            </p:stCondLst>
                            <p:childTnLst>
                              <p:par>
                                <p:cTn id="32" presetID="37" presetClass="entr" presetSubtype="0"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1000"/>
                                        <p:tgtEl>
                                          <p:spTgt spid="4"/>
                                        </p:tgtEl>
                                      </p:cBhvr>
                                    </p:animEffect>
                                    <p:anim calcmode="lin" valueType="num">
                                      <p:cBhvr>
                                        <p:cTn id="35" dur="1000" fill="hold"/>
                                        <p:tgtEl>
                                          <p:spTgt spid="4"/>
                                        </p:tgtEl>
                                        <p:attrNameLst>
                                          <p:attrName>ppt_x</p:attrName>
                                        </p:attrNameLst>
                                      </p:cBhvr>
                                      <p:tavLst>
                                        <p:tav tm="0">
                                          <p:val>
                                            <p:strVal val="#ppt_x"/>
                                          </p:val>
                                        </p:tav>
                                        <p:tav tm="100000">
                                          <p:val>
                                            <p:strVal val="#ppt_x"/>
                                          </p:val>
                                        </p:tav>
                                      </p:tavLst>
                                    </p:anim>
                                    <p:anim calcmode="lin" valueType="num">
                                      <p:cBhvr>
                                        <p:cTn id="36" dur="900" decel="100000" fill="hold"/>
                                        <p:tgtEl>
                                          <p:spTgt spid="4"/>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47"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fade">
                                      <p:cBhvr>
                                        <p:cTn id="47" dur="1000"/>
                                        <p:tgtEl>
                                          <p:spTgt spid="6"/>
                                        </p:tgtEl>
                                      </p:cBhvr>
                                    </p:animEffect>
                                    <p:anim calcmode="lin" valueType="num">
                                      <p:cBhvr>
                                        <p:cTn id="48" dur="1000" fill="hold"/>
                                        <p:tgtEl>
                                          <p:spTgt spid="6"/>
                                        </p:tgtEl>
                                        <p:attrNameLst>
                                          <p:attrName>ppt_x</p:attrName>
                                        </p:attrNameLst>
                                      </p:cBhvr>
                                      <p:tavLst>
                                        <p:tav tm="0">
                                          <p:val>
                                            <p:strVal val="#ppt_x"/>
                                          </p:val>
                                        </p:tav>
                                        <p:tav tm="100000">
                                          <p:val>
                                            <p:strVal val="#ppt_x"/>
                                          </p:val>
                                        </p:tav>
                                      </p:tavLst>
                                    </p:anim>
                                    <p:anim calcmode="lin" valueType="num">
                                      <p:cBhvr>
                                        <p:cTn id="4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xit" presetSubtype="0" fill="hold" grpId="1" nodeType="clickEffect">
                                  <p:stCondLst>
                                    <p:cond delay="0"/>
                                  </p:stCondLst>
                                  <p:childTnLst>
                                    <p:animEffect transition="out" filter="fade">
                                      <p:cBhvr>
                                        <p:cTn id="53" dur="1000"/>
                                        <p:tgtEl>
                                          <p:spTgt spid="6"/>
                                        </p:tgtEl>
                                      </p:cBhvr>
                                    </p:animEffect>
                                    <p:anim calcmode="lin" valueType="num">
                                      <p:cBhvr>
                                        <p:cTn id="54" dur="1000"/>
                                        <p:tgtEl>
                                          <p:spTgt spid="6"/>
                                        </p:tgtEl>
                                        <p:attrNameLst>
                                          <p:attrName>ppt_x</p:attrName>
                                        </p:attrNameLst>
                                      </p:cBhvr>
                                      <p:tavLst>
                                        <p:tav tm="0">
                                          <p:val>
                                            <p:strVal val="ppt_x"/>
                                          </p:val>
                                        </p:tav>
                                        <p:tav tm="100000">
                                          <p:val>
                                            <p:strVal val="ppt_x"/>
                                          </p:val>
                                        </p:tav>
                                      </p:tavLst>
                                    </p:anim>
                                    <p:anim calcmode="lin" valueType="num">
                                      <p:cBhvr>
                                        <p:cTn id="55" dur="1000"/>
                                        <p:tgtEl>
                                          <p:spTgt spid="6"/>
                                        </p:tgtEl>
                                        <p:attrNameLst>
                                          <p:attrName>ppt_y</p:attrName>
                                        </p:attrNameLst>
                                      </p:cBhvr>
                                      <p:tavLst>
                                        <p:tav tm="0">
                                          <p:val>
                                            <p:strVal val="ppt_y"/>
                                          </p:val>
                                        </p:tav>
                                        <p:tav tm="100000">
                                          <p:val>
                                            <p:strVal val="ppt_y+.1"/>
                                          </p:val>
                                        </p:tav>
                                      </p:tavLst>
                                    </p:anim>
                                    <p:set>
                                      <p:cBhvr>
                                        <p:cTn id="56" dur="1" fill="hold">
                                          <p:stCondLst>
                                            <p:cond delay="999"/>
                                          </p:stCondLst>
                                        </p:cTn>
                                        <p:tgtEl>
                                          <p:spTgt spid="6"/>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5" presetClass="entr" presetSubtype="0"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 calcmode="lin" valueType="num">
                                      <p:cBhvr>
                                        <p:cTn id="61" dur="1000" fill="hold"/>
                                        <p:tgtEl>
                                          <p:spTgt spid="7"/>
                                        </p:tgtEl>
                                        <p:attrNameLst>
                                          <p:attrName>ppt_w</p:attrName>
                                        </p:attrNameLst>
                                      </p:cBhvr>
                                      <p:tavLst>
                                        <p:tav tm="0">
                                          <p:val>
                                            <p:fltVal val="0"/>
                                          </p:val>
                                        </p:tav>
                                        <p:tav tm="100000">
                                          <p:val>
                                            <p:strVal val="#ppt_w"/>
                                          </p:val>
                                        </p:tav>
                                      </p:tavLst>
                                    </p:anim>
                                    <p:anim calcmode="lin" valueType="num">
                                      <p:cBhvr>
                                        <p:cTn id="62" dur="1000" fill="hold"/>
                                        <p:tgtEl>
                                          <p:spTgt spid="7"/>
                                        </p:tgtEl>
                                        <p:attrNameLst>
                                          <p:attrName>ppt_h</p:attrName>
                                        </p:attrNameLst>
                                      </p:cBhvr>
                                      <p:tavLst>
                                        <p:tav tm="0">
                                          <p:val>
                                            <p:fltVal val="0"/>
                                          </p:val>
                                        </p:tav>
                                        <p:tav tm="100000">
                                          <p:val>
                                            <p:strVal val="#ppt_h"/>
                                          </p:val>
                                        </p:tav>
                                      </p:tavLst>
                                    </p:anim>
                                    <p:anim calcmode="lin" valueType="num">
                                      <p:cBhvr>
                                        <p:cTn id="63"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64" dur="10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5" fill="hold">
                      <p:stCondLst>
                        <p:cond delay="indefinite"/>
                      </p:stCondLst>
                      <p:childTnLst>
                        <p:par>
                          <p:cTn id="66" fill="hold">
                            <p:stCondLst>
                              <p:cond delay="0"/>
                            </p:stCondLst>
                            <p:childTnLst>
                              <p:par>
                                <p:cTn id="67" presetID="52" presetClass="entr" presetSubtype="0" fill="hold" grpId="0" nodeType="clickEffect">
                                  <p:stCondLst>
                                    <p:cond delay="0"/>
                                  </p:stCondLst>
                                  <p:childTnLst>
                                    <p:set>
                                      <p:cBhvr>
                                        <p:cTn id="68" dur="1" fill="hold">
                                          <p:stCondLst>
                                            <p:cond delay="0"/>
                                          </p:stCondLst>
                                        </p:cTn>
                                        <p:tgtEl>
                                          <p:spTgt spid="8"/>
                                        </p:tgtEl>
                                        <p:attrNameLst>
                                          <p:attrName>style.visibility</p:attrName>
                                        </p:attrNameLst>
                                      </p:cBhvr>
                                      <p:to>
                                        <p:strVal val="visible"/>
                                      </p:to>
                                    </p:set>
                                    <p:animScale>
                                      <p:cBhvr>
                                        <p:cTn id="69"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0" dur="1000" decel="50000" fill="hold">
                                          <p:stCondLst>
                                            <p:cond delay="0"/>
                                          </p:stCondLst>
                                        </p:cTn>
                                        <p:tgtEl>
                                          <p:spTgt spid="8"/>
                                        </p:tgtEl>
                                        <p:attrNameLst>
                                          <p:attrName>ppt_x</p:attrName>
                                          <p:attrName>ppt_y</p:attrName>
                                        </p:attrNameLst>
                                      </p:cBhvr>
                                    </p:animMotion>
                                    <p:animEffect transition="in" filter="fade">
                                      <p:cBhvr>
                                        <p:cTn id="7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6" grpId="0"/>
      <p:bldP spid="6" grpId="1"/>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4000" dirty="0" err="1" smtClean="0">
                <a:latin typeface="Times New Roman" panose="02020603050405020304" pitchFamily="18" charset="0"/>
                <a:cs typeface="Times New Roman" panose="02020603050405020304" pitchFamily="18" charset="0"/>
              </a:rPr>
              <a:t>Liên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kết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trong</a:t>
            </a:r>
            <a:r>
              <a:rPr lang="en-US" sz="4000" dirty="0" smtClean="0">
                <a:latin typeface="Times New Roman" panose="02020603050405020304" pitchFamily="18" charset="0"/>
                <a:cs typeface="Times New Roman" panose="02020603050405020304" pitchFamily="18" charset="0"/>
              </a:rPr>
              <a:t> v</a:t>
            </a:r>
            <a:r>
              <a:rPr lang="vi-VN" sz="4000" dirty="0" smtClean="0">
                <a:latin typeface="Times New Roman" panose="02020603050405020304" pitchFamily="18" charset="0"/>
                <a:cs typeface="Times New Roman" panose="02020603050405020304" pitchFamily="18" charset="0"/>
              </a:rPr>
              <a:t>ă</a:t>
            </a:r>
            <a:r>
              <a:rPr lang="en-US" sz="4000" dirty="0" smtClean="0">
                <a:latin typeface="Times New Roman" panose="02020603050405020304" pitchFamily="18" charset="0"/>
                <a:cs typeface="Times New Roman" panose="02020603050405020304" pitchFamily="18" charset="0"/>
              </a:rPr>
              <a:t>n </a:t>
            </a:r>
            <a:r>
              <a:rPr lang="en-US" sz="4000" dirty="0" err="1" smtClean="0">
                <a:latin typeface="Times New Roman" panose="02020603050405020304" pitchFamily="18" charset="0"/>
                <a:cs typeface="Times New Roman" panose="02020603050405020304" pitchFamily="18" charset="0"/>
              </a:rPr>
              <a:t>bản</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609600"/>
            <a:ext cx="8229600" cy="457200"/>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2. </a:t>
            </a:r>
            <a:r>
              <a:rPr lang="en-US" sz="2400" dirty="0" err="1" smtClean="0">
                <a:latin typeface="Times New Roman" panose="02020603050405020304" pitchFamily="18" charset="0"/>
                <a:cs typeface="Times New Roman" panose="02020603050405020304" pitchFamily="18" charset="0"/>
              </a:rPr>
              <a:t>Ph</a:t>
            </a:r>
            <a:r>
              <a:rPr lang="vi-VN" sz="2400" dirty="0" smtClean="0">
                <a:latin typeface="Times New Roman" panose="02020603050405020304" pitchFamily="18" charset="0"/>
                <a:cs typeface="Times New Roman" panose="02020603050405020304" pitchFamily="18" charset="0"/>
              </a:rPr>
              <a:t>ươ</a:t>
            </a:r>
            <a:r>
              <a:rPr lang="en-US" sz="2400" dirty="0" smtClean="0">
                <a:latin typeface="Times New Roman" panose="02020603050405020304" pitchFamily="18" charset="0"/>
                <a:cs typeface="Times New Roman" panose="02020603050405020304" pitchFamily="18" charset="0"/>
              </a:rPr>
              <a:t>ng </a:t>
            </a:r>
            <a:r>
              <a:rPr lang="en-US" sz="2400" dirty="0" err="1" smtClean="0">
                <a:latin typeface="Times New Roman" panose="02020603050405020304" pitchFamily="18" charset="0"/>
                <a:cs typeface="Times New Roman" panose="02020603050405020304" pitchFamily="18" charset="0"/>
              </a:rPr>
              <a:t>tiện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4" name="Content Placeholder 2"/>
          <p:cNvSpPr txBox="1">
            <a:spLocks/>
          </p:cNvSpPr>
          <p:nvPr/>
        </p:nvSpPr>
        <p:spPr>
          <a:xfrm>
            <a:off x="445827" y="1066800"/>
            <a:ext cx="1066800" cy="45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err="1" smtClean="0">
                <a:latin typeface="Times New Roman" panose="02020603050405020304" pitchFamily="18" charset="0"/>
                <a:cs typeface="Times New Roman" panose="02020603050405020304" pitchFamily="18" charset="0"/>
              </a:rPr>
              <a:t>Ví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7" name="Content Placeholder 2"/>
          <p:cNvSpPr txBox="1">
            <a:spLocks/>
          </p:cNvSpPr>
          <p:nvPr/>
        </p:nvSpPr>
        <p:spPr>
          <a:xfrm>
            <a:off x="457200" y="2981472"/>
            <a:ext cx="8229600" cy="1524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smtClean="0">
                <a:latin typeface="Times New Roman" panose="02020603050405020304" pitchFamily="18" charset="0"/>
                <a:cs typeface="Times New Roman" panose="02020603050405020304" pitchFamily="18" charset="0"/>
              </a:rPr>
              <a:t>Ở </a:t>
            </a:r>
            <a:r>
              <a:rPr lang="vi-VN" sz="2400" dirty="0" smtClean="0">
                <a:latin typeface="Times New Roman" panose="02020603050405020304" pitchFamily="18" charset="0"/>
                <a:cs typeface="Times New Roman" panose="02020603050405020304" pitchFamily="18" charset="0"/>
              </a:rPr>
              <a:t>đ</a:t>
            </a:r>
            <a:r>
              <a:rPr lang="en-US" sz="2400" dirty="0" err="1" smtClean="0">
                <a:latin typeface="Times New Roman" panose="02020603050405020304" pitchFamily="18" charset="0"/>
                <a:cs typeface="Times New Roman" panose="02020603050405020304" pitchFamily="18" charset="0"/>
              </a:rPr>
              <a:t>oạn</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smtClean="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trên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giả</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lặp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lại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một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số</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từ</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ngữ</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a:t>
            </a:r>
            <a:r>
              <a:rPr lang="vi-VN" sz="2400" dirty="0" smtClean="0">
                <a:latin typeface="Times New Roman" panose="02020603050405020304" pitchFamily="18" charset="0"/>
                <a:cs typeface="Times New Roman" panose="02020603050405020304" pitchFamily="18" charset="0"/>
              </a:rPr>
              <a:t>ư</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Bé</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dậy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sớm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thói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quen</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Theo </a:t>
            </a:r>
            <a:r>
              <a:rPr lang="en-US" sz="2400" dirty="0" err="1" smtClean="0">
                <a:latin typeface="Times New Roman" panose="02020603050405020304" pitchFamily="18" charset="0"/>
                <a:cs typeface="Times New Roman" panose="02020603050405020304" pitchFamily="18" charset="0"/>
              </a:rPr>
              <a:t>bạn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giả</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lặp</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ngữ</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ấy</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nhằm</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mục</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đích</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gì</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Từ</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rút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luận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về</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a:t>
            </a:r>
            <a:r>
              <a:rPr lang="vi-VN" sz="2400" dirty="0" smtClean="0">
                <a:latin typeface="Times New Roman" panose="02020603050405020304" pitchFamily="18" charset="0"/>
                <a:cs typeface="Times New Roman" panose="02020603050405020304" pitchFamily="18" charset="0"/>
              </a:rPr>
              <a:t>ươ</a:t>
            </a:r>
            <a:r>
              <a:rPr lang="en-US" sz="2400" dirty="0">
                <a:latin typeface="Times New Roman" panose="02020603050405020304" pitchFamily="18" charset="0"/>
                <a:cs typeface="Times New Roman" panose="02020603050405020304" pitchFamily="18" charset="0"/>
              </a:rPr>
              <a:t>ng </a:t>
            </a:r>
            <a:r>
              <a:rPr lang="en-US" sz="2400" dirty="0" err="1" smtClean="0">
                <a:latin typeface="Times New Roman" panose="02020603050405020304" pitchFamily="18" charset="0"/>
                <a:cs typeface="Times New Roman" panose="02020603050405020304" pitchFamily="18" charset="0"/>
              </a:rPr>
              <a:t>tiện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a:t>
            </a:r>
          </a:p>
        </p:txBody>
      </p:sp>
      <p:sp>
        <p:nvSpPr>
          <p:cNvPr id="8" name="Content Placeholder 2"/>
          <p:cNvSpPr txBox="1">
            <a:spLocks/>
          </p:cNvSpPr>
          <p:nvPr/>
        </p:nvSpPr>
        <p:spPr>
          <a:xfrm>
            <a:off x="457200" y="4505472"/>
            <a:ext cx="8229600" cy="838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err="1" smtClean="0">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giả</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lặp</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ngữ</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a:t>
            </a:r>
            <a:r>
              <a:rPr lang="vi-VN" sz="2400" dirty="0" smtClean="0">
                <a:latin typeface="Times New Roman" panose="02020603050405020304" pitchFamily="18" charset="0"/>
                <a:cs typeface="Times New Roman" panose="02020603050405020304" pitchFamily="18" charset="0"/>
              </a:rPr>
              <a:t>ư</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Bé</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dậy</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sớm</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thói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quen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nhằm</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với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nhau</a:t>
            </a:r>
            <a:r>
              <a:rPr lang="en-US" sz="2400" dirty="0" smtClean="0">
                <a:latin typeface="Times New Roman" panose="02020603050405020304" pitchFamily="18" charset="0"/>
                <a:cs typeface="Times New Roman" panose="02020603050405020304" pitchFamily="18" charset="0"/>
              </a:rPr>
              <a:t>.</a:t>
            </a:r>
          </a:p>
          <a:p>
            <a:pPr marL="0" indent="0">
              <a:buNone/>
            </a:pPr>
            <a:endParaRPr lang="en-US" sz="2400" dirty="0" smtClean="0">
              <a:latin typeface="Times New Roman" panose="02020603050405020304" pitchFamily="18" charset="0"/>
              <a:cs typeface="Times New Roman" panose="02020603050405020304" pitchFamily="18" charset="0"/>
            </a:endParaRPr>
          </a:p>
        </p:txBody>
      </p:sp>
      <p:sp>
        <p:nvSpPr>
          <p:cNvPr id="9" name="Content Placeholder 2"/>
          <p:cNvSpPr txBox="1">
            <a:spLocks/>
          </p:cNvSpPr>
          <p:nvPr/>
        </p:nvSpPr>
        <p:spPr>
          <a:xfrm>
            <a:off x="445827" y="5343672"/>
            <a:ext cx="8229600" cy="15143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a:latin typeface="Times New Roman" panose="02020603050405020304" pitchFamily="18" charset="0"/>
                <a:cs typeface="Times New Roman" panose="02020603050405020304" pitchFamily="18" charset="0"/>
              </a:rPr>
              <a:t>=&gt; </a:t>
            </a:r>
            <a:r>
              <a:rPr lang="en-US" sz="2400" dirty="0" err="1" smtClean="0">
                <a:latin typeface="Times New Roman" panose="02020603050405020304" pitchFamily="18" charset="0"/>
                <a:cs typeface="Times New Roman" panose="02020603050405020304" pitchFamily="18" charset="0"/>
              </a:rPr>
              <a:t>Để</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ă</a:t>
            </a:r>
            <a:r>
              <a:rPr lang="en-US" sz="2400" dirty="0">
                <a:latin typeface="Times New Roman" panose="02020603050405020304" pitchFamily="18" charset="0"/>
                <a:cs typeface="Times New Roman" panose="02020603050405020304" pitchFamily="18" charset="0"/>
              </a:rPr>
              <a:t>n </a:t>
            </a:r>
            <a:r>
              <a:rPr lang="en-US" sz="2400" dirty="0" err="1" smtClean="0">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liên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ng</a:t>
            </a:r>
            <a:r>
              <a:rPr lang="vi-VN" sz="2400" dirty="0" smtClean="0">
                <a:latin typeface="Times New Roman" panose="02020603050405020304" pitchFamily="18" charset="0"/>
                <a:cs typeface="Times New Roman" panose="02020603050405020304" pitchFamily="18" charset="0"/>
              </a:rPr>
              <a:t>ười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viết</a:t>
            </a:r>
            <a:r>
              <a:rPr lang="en-US" sz="2400" dirty="0" smtClean="0">
                <a:latin typeface="Times New Roman" panose="02020603050405020304" pitchFamily="18" charset="0"/>
                <a:cs typeface="Times New Roman" panose="02020603050405020304" pitchFamily="18" charset="0"/>
              </a:rPr>
              <a:t> (ng</a:t>
            </a:r>
            <a:r>
              <a:rPr lang="vi-VN" sz="2400" dirty="0" smtClean="0">
                <a:latin typeface="Times New Roman" panose="02020603050405020304" pitchFamily="18" charset="0"/>
                <a:cs typeface="Times New Roman" panose="02020603050405020304" pitchFamily="18" charset="0"/>
              </a:rPr>
              <a:t>ười</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đọc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phải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nội</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dung </a:t>
            </a:r>
            <a:r>
              <a:rPr lang="en-US" sz="2400" dirty="0" err="1" smtClean="0">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a:t>
            </a:r>
            <a:r>
              <a:rPr lang="en-US" sz="2400" dirty="0" err="1" smtClean="0">
                <a:latin typeface="Times New Roman" panose="02020603050405020304" pitchFamily="18" charset="0"/>
                <a:cs typeface="Times New Roman" panose="02020603050405020304" pitchFamily="18" charset="0"/>
              </a:rPr>
              <a:t>oạn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thống</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nhất</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gắn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bó</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chặt</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chẽ</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với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nhau</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đồng</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phải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biết</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nối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a:t>
            </a:r>
            <a:r>
              <a:rPr lang="en-US" sz="2400" dirty="0" err="1" smtClean="0">
                <a:latin typeface="Times New Roman" panose="02020603050405020304" pitchFamily="18" charset="0"/>
                <a:cs typeface="Times New Roman" panose="02020603050405020304" pitchFamily="18" charset="0"/>
              </a:rPr>
              <a:t>oạn</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bằng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a:t>
            </a:r>
            <a:r>
              <a:rPr lang="vi-VN" sz="2400" dirty="0" smtClean="0">
                <a:latin typeface="Times New Roman" panose="02020603050405020304" pitchFamily="18" charset="0"/>
                <a:cs typeface="Times New Roman" panose="02020603050405020304" pitchFamily="18" charset="0"/>
              </a:rPr>
              <a:t>ư</a:t>
            </a:r>
            <a:r>
              <a:rPr lang="en-US" sz="2400" dirty="0" smtClean="0">
                <a:latin typeface="Times New Roman" panose="02020603050405020304" pitchFamily="18" charset="0"/>
                <a:cs typeface="Times New Roman" panose="02020603050405020304" pitchFamily="18" charset="0"/>
              </a:rPr>
              <a:t>ng </a:t>
            </a:r>
            <a:r>
              <a:rPr lang="en-US" sz="2400" dirty="0" err="1" smtClean="0">
                <a:latin typeface="Times New Roman" panose="02020603050405020304" pitchFamily="18" charset="0"/>
                <a:cs typeface="Times New Roman" panose="02020603050405020304" pitchFamily="18" charset="0"/>
              </a:rPr>
              <a:t>ph</a:t>
            </a:r>
            <a:r>
              <a:rPr lang="vi-VN" sz="2400" dirty="0" smtClean="0">
                <a:latin typeface="Times New Roman" panose="02020603050405020304" pitchFamily="18" charset="0"/>
                <a:cs typeface="Times New Roman" panose="02020603050405020304" pitchFamily="18" charset="0"/>
              </a:rPr>
              <a:t>ươ</a:t>
            </a:r>
            <a:r>
              <a:rPr lang="en-US" sz="2400" dirty="0">
                <a:latin typeface="Times New Roman" panose="02020603050405020304" pitchFamily="18" charset="0"/>
                <a:cs typeface="Times New Roman" panose="02020603050405020304" pitchFamily="18" charset="0"/>
              </a:rPr>
              <a:t>ng </a:t>
            </a:r>
            <a:r>
              <a:rPr lang="en-US" sz="2400" dirty="0" err="1" smtClean="0">
                <a:latin typeface="Times New Roman" panose="02020603050405020304" pitchFamily="18" charset="0"/>
                <a:cs typeface="Times New Roman" panose="02020603050405020304" pitchFamily="18" charset="0"/>
              </a:rPr>
              <a:t>tiện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ngôn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ngữ</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thích</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hợp</a:t>
            </a:r>
            <a:r>
              <a:rPr lang="en-US" sz="2400" dirty="0" smtClean="0">
                <a:latin typeface="Times New Roman" panose="02020603050405020304" pitchFamily="18" charset="0"/>
                <a:cs typeface="Times New Roman" panose="02020603050405020304" pitchFamily="18" charset="0"/>
              </a:rPr>
              <a:t>.</a:t>
            </a:r>
          </a:p>
          <a:p>
            <a:pPr marL="0" indent="0">
              <a:buNone/>
            </a:pPr>
            <a:endParaRPr lang="en-US" sz="2400" dirty="0" smtClean="0">
              <a:latin typeface="Times New Roman" panose="02020603050405020304" pitchFamily="18" charset="0"/>
              <a:cs typeface="Times New Roman" panose="02020603050405020304" pitchFamily="18" charset="0"/>
            </a:endParaRPr>
          </a:p>
        </p:txBody>
      </p:sp>
      <p:sp>
        <p:nvSpPr>
          <p:cNvPr id="10" name="Content Placeholder 2"/>
          <p:cNvSpPr txBox="1">
            <a:spLocks/>
          </p:cNvSpPr>
          <p:nvPr/>
        </p:nvSpPr>
        <p:spPr>
          <a:xfrm>
            <a:off x="445827" y="1543334"/>
            <a:ext cx="8229600" cy="150978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vi-VN" sz="2400" dirty="0">
                <a:latin typeface="Times New Roman" panose="02020603050405020304" pitchFamily="18" charset="0"/>
                <a:cs typeface="Times New Roman" panose="02020603050405020304" pitchFamily="18" charset="0"/>
              </a:rPr>
              <a:t>Buổi sáng, Bé dậy sớm ngồi học bài. Dậy sớm học bài là một thói quen tốt. Nhưng phải cố gắng lắm mới có được thói quen ấy. Rét ghê. Thế mà Bé vùng dậy, chui ra được khỏi cái </a:t>
            </a:r>
            <a:r>
              <a:rPr lang="vi-VN" sz="2400" dirty="0" smtClean="0">
                <a:latin typeface="Times New Roman" panose="02020603050405020304" pitchFamily="18" charset="0"/>
                <a:cs typeface="Times New Roman" panose="02020603050405020304" pitchFamily="18" charset="0"/>
              </a:rPr>
              <a:t>chăn</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ấm</a:t>
            </a:r>
            <a:r>
              <a:rPr lang="vi-VN" sz="2400" dirty="0">
                <a:latin typeface="Times New Roman" panose="02020603050405020304" pitchFamily="18" charset="0"/>
                <a:cs typeface="Times New Roman" panose="02020603050405020304" pitchFamily="18" charset="0"/>
              </a:rPr>
              <a:t>. Bé ngồi học bài</a:t>
            </a:r>
            <a:r>
              <a:rPr lang="vi-VN"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87818753"/>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
                                        <p:tgtEl>
                                          <p:spTgt spid="3">
                                            <p:txEl>
                                              <p:pRg st="0" end="0"/>
                                            </p:txEl>
                                          </p:spTgt>
                                        </p:tgtEl>
                                      </p:cBhvr>
                                    </p:animEffect>
                                    <p:anim calcmode="lin" valueType="num">
                                      <p:cBhvr>
                                        <p:cTn id="26"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3" presetClass="entr" presetSubtype="32"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plus(out)">
                                      <p:cBhvr>
                                        <p:cTn id="34" dur="20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wipe(up)">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randombar(horizontal)">
                                      <p:cBhvr>
                                        <p:cTn id="44" dur="500"/>
                                        <p:tgtEl>
                                          <p:spTgt spid="7"/>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xit" presetSubtype="10" fill="hold" grpId="1" nodeType="clickEffect">
                                  <p:stCondLst>
                                    <p:cond delay="0"/>
                                  </p:stCondLst>
                                  <p:childTnLst>
                                    <p:animEffect transition="out" filter="randombar(horizontal)">
                                      <p:cBhvr>
                                        <p:cTn id="48" dur="500"/>
                                        <p:tgtEl>
                                          <p:spTgt spid="7"/>
                                        </p:tgtEl>
                                      </p:cBhvr>
                                    </p:animEffect>
                                    <p:set>
                                      <p:cBhvr>
                                        <p:cTn id="49" dur="1" fill="hold">
                                          <p:stCondLst>
                                            <p:cond delay="499"/>
                                          </p:stCondLst>
                                        </p:cTn>
                                        <p:tgtEl>
                                          <p:spTgt spid="7"/>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fade">
                                      <p:cBhvr>
                                        <p:cTn id="54" dur="1000"/>
                                        <p:tgtEl>
                                          <p:spTgt spid="8"/>
                                        </p:tgtEl>
                                      </p:cBhvr>
                                    </p:animEffect>
                                    <p:anim calcmode="lin" valueType="num">
                                      <p:cBhvr>
                                        <p:cTn id="55" dur="1000" fill="hold"/>
                                        <p:tgtEl>
                                          <p:spTgt spid="8"/>
                                        </p:tgtEl>
                                        <p:attrNameLst>
                                          <p:attrName>ppt_x</p:attrName>
                                        </p:attrNameLst>
                                      </p:cBhvr>
                                      <p:tavLst>
                                        <p:tav tm="0">
                                          <p:val>
                                            <p:strVal val="#ppt_x"/>
                                          </p:val>
                                        </p:tav>
                                        <p:tav tm="100000">
                                          <p:val>
                                            <p:strVal val="#ppt_x"/>
                                          </p:val>
                                        </p:tav>
                                      </p:tavLst>
                                    </p:anim>
                                    <p:anim calcmode="lin" valueType="num">
                                      <p:cBhvr>
                                        <p:cTn id="5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5" presetClass="entr" presetSubtype="0"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p:cTn id="61"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62"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63"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64" dur="1000" fill="hold"/>
                                        <p:tgtEl>
                                          <p:spTgt spid="9"/>
                                        </p:tgtEl>
                                        <p:attrNameLst>
                                          <p:attrName>ppt_h</p:attrName>
                                        </p:attrNameLst>
                                      </p:cBhvr>
                                      <p:tavLst>
                                        <p:tav tm="0">
                                          <p:val>
                                            <p:strVal val="#ppt_h"/>
                                          </p:val>
                                        </p:tav>
                                        <p:tav tm="100000">
                                          <p:val>
                                            <p:strVal val="#ppt_h"/>
                                          </p:val>
                                        </p:tav>
                                      </p:tavLst>
                                    </p:anim>
                                    <p:anim calcmode="lin" valueType="num">
                                      <p:cBhvr>
                                        <p:cTn id="65"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66"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67"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68" dur="1000" decel="50000">
                                          <p:stCondLst>
                                            <p:cond delay="0"/>
                                          </p:stCondLst>
                                        </p:cTn>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7" grpId="0"/>
      <p:bldP spid="7" grpId="1"/>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7060"/>
            <a:ext cx="8229600" cy="1143000"/>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Bài</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thuyết</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trình</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của</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chúng</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em</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vi-VN"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đến</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vi-VN"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đâ</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y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là</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kết</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thúc</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a:t>
            </a:r>
            <a:endPar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609600" y="1066800"/>
            <a:ext cx="8229600" cy="1143000"/>
          </a:xfrm>
          <a:prstGeom prst="rect">
            <a:avLst/>
          </a:prstGeom>
        </p:spPr>
        <p:txBody>
          <a:bodyPr vert="horz" lIns="91440" tIns="45720" rIns="91440" bIns="45720" rtlCol="0" anchor="ctr">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Cảm</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vi-VN"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ơ</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n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cô</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và</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các</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bạn</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vi-VN"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đã</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lắng</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nghe</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bài</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thuyết</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trình</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của</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chúng</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em</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a:t>
            </a:r>
            <a:endPar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904875" y="2295524"/>
            <a:ext cx="7334250" cy="3256627"/>
          </a:xfrm>
          <a:prstGeom prst="rect">
            <a:avLst/>
          </a:prstGeom>
        </p:spPr>
      </p:pic>
    </p:spTree>
    <p:extLst>
      <p:ext uri="{BB962C8B-B14F-4D97-AF65-F5344CB8AC3E}">
        <p14:creationId xmlns:p14="http://schemas.microsoft.com/office/powerpoint/2010/main" xmlns="" val="652819091"/>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564</Words>
  <Application>Microsoft Office PowerPoint</Application>
  <PresentationFormat>On-screen Show (4:3)</PresentationFormat>
  <Paragraphs>31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Kính chào cô và toàn thể các bạn học sinh lớp 7A</vt:lpstr>
      <vt:lpstr>Ngữ văn 7 Liên kết trong văn bản</vt:lpstr>
      <vt:lpstr>Liên kết trong văn bản</vt:lpstr>
      <vt:lpstr>Liên kết trong văn bản</vt:lpstr>
      <vt:lpstr>Liên kết trong văn bản </vt:lpstr>
      <vt:lpstr>Liên kết trong văn bản</vt:lpstr>
      <vt:lpstr>Bài thuyết trình của chúng em đến đây là kết thúc.</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17</cp:revision>
  <dcterms:created xsi:type="dcterms:W3CDTF">2017-09-05T12:35:44Z</dcterms:created>
  <dcterms:modified xsi:type="dcterms:W3CDTF">2018-02-25T08:43:54Z</dcterms:modified>
</cp:coreProperties>
</file>