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0" r:id="rId2"/>
    <p:sldId id="278" r:id="rId3"/>
    <p:sldId id="281" r:id="rId4"/>
    <p:sldId id="282" r:id="rId5"/>
    <p:sldId id="308" r:id="rId6"/>
    <p:sldId id="292" r:id="rId7"/>
    <p:sldId id="285" r:id="rId8"/>
    <p:sldId id="293" r:id="rId9"/>
    <p:sldId id="284" r:id="rId10"/>
    <p:sldId id="286" r:id="rId11"/>
    <p:sldId id="279" r:id="rId12"/>
    <p:sldId id="294" r:id="rId13"/>
    <p:sldId id="300" r:id="rId14"/>
    <p:sldId id="301" r:id="rId15"/>
    <p:sldId id="287" r:id="rId16"/>
    <p:sldId id="295" r:id="rId17"/>
    <p:sldId id="289" r:id="rId18"/>
    <p:sldId id="290" r:id="rId19"/>
    <p:sldId id="296" r:id="rId20"/>
    <p:sldId id="302" r:id="rId21"/>
    <p:sldId id="297" r:id="rId22"/>
    <p:sldId id="306" r:id="rId23"/>
    <p:sldId id="298" r:id="rId24"/>
    <p:sldId id="299" r:id="rId25"/>
    <p:sldId id="30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66"/>
    <a:srgbClr val="009900"/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C0B8C-4D8B-4497-B103-BA668B9ABCBE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FA0374-291C-4CEA-BF4E-19C54A3AB8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91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D13A-733D-4A3C-B59A-7FA20EE3966A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99355-753D-4B0D-AFF6-0E503DD7E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923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D13A-733D-4A3C-B59A-7FA20EE3966A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99355-753D-4B0D-AFF6-0E503DD7E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81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D13A-733D-4A3C-B59A-7FA20EE3966A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99355-753D-4B0D-AFF6-0E503DD7E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759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D13A-733D-4A3C-B59A-7FA20EE3966A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99355-753D-4B0D-AFF6-0E503DD7E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96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D13A-733D-4A3C-B59A-7FA20EE3966A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99355-753D-4B0D-AFF6-0E503DD7E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81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D13A-733D-4A3C-B59A-7FA20EE3966A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99355-753D-4B0D-AFF6-0E503DD7E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806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D13A-733D-4A3C-B59A-7FA20EE3966A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99355-753D-4B0D-AFF6-0E503DD7E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36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D13A-733D-4A3C-B59A-7FA20EE3966A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99355-753D-4B0D-AFF6-0E503DD7E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787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D13A-733D-4A3C-B59A-7FA20EE3966A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99355-753D-4B0D-AFF6-0E503DD7E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5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D13A-733D-4A3C-B59A-7FA20EE3966A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99355-753D-4B0D-AFF6-0E503DD7E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842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6D13A-733D-4A3C-B59A-7FA20EE3966A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99355-753D-4B0D-AFF6-0E503DD7E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556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6D13A-733D-4A3C-B59A-7FA20EE3966A}" type="datetimeFigureOut">
              <a:rPr lang="en-US" smtClean="0"/>
              <a:t>8/20/2017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99355-753D-4B0D-AFF6-0E503DD7E9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522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609600" y="347662"/>
            <a:ext cx="1628775" cy="523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150" name="WordArt 6"/>
          <p:cNvSpPr>
            <a:spLocks noChangeArrowheads="1" noChangeShapeType="1" noTextEdit="1"/>
          </p:cNvSpPr>
          <p:nvPr/>
        </p:nvSpPr>
        <p:spPr bwMode="auto">
          <a:xfrm>
            <a:off x="3609976" y="938937"/>
            <a:ext cx="6096000" cy="1371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3600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endParaRPr lang="en-US" sz="3600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51" name="WordArt 7"/>
          <p:cNvSpPr>
            <a:spLocks noChangeArrowheads="1" noChangeShapeType="1" noTextEdit="1"/>
          </p:cNvSpPr>
          <p:nvPr/>
        </p:nvSpPr>
        <p:spPr bwMode="auto">
          <a:xfrm>
            <a:off x="9444318" y="1886511"/>
            <a:ext cx="2505075" cy="5238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600" kern="10" dirty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endParaRPr lang="en-US" sz="3600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017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61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6150" grpId="0" animBg="1"/>
      <p:bldP spid="6150" grpId="1" animBg="1"/>
      <p:bldP spid="615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63064"/>
            <a:ext cx="12192001" cy="6747641"/>
          </a:xfrm>
        </p:spPr>
      </p:pic>
    </p:spTree>
    <p:extLst>
      <p:ext uri="{BB962C8B-B14F-4D97-AF65-F5344CB8AC3E}">
        <p14:creationId xmlns:p14="http://schemas.microsoft.com/office/powerpoint/2010/main" val="140088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1936" y="0"/>
            <a:ext cx="8623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5008" y="646331"/>
            <a:ext cx="66768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400" b="1" u="sng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b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4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4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0" y="1623734"/>
            <a:ext cx="12192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4400" i="1" dirty="0">
                <a:solidFill>
                  <a:srgbClr val="00B0F0"/>
                </a:solidFill>
                <a:latin typeface="Times New Roman" panose="02020603050405020304" pitchFamily="18" charset="0"/>
              </a:rPr>
              <a:t>- </a:t>
            </a:r>
            <a:r>
              <a:rPr lang="en-US" sz="4400" i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Lớn</a:t>
            </a:r>
            <a:r>
              <a:rPr lang="en-US" sz="4400" i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lên</a:t>
            </a:r>
            <a:r>
              <a:rPr lang="en-US" sz="4400" i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kì</a:t>
            </a:r>
            <a:r>
              <a:rPr lang="en-US" sz="4400" b="1" i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diệu</a:t>
            </a:r>
            <a:r>
              <a:rPr lang="en-US" sz="4400" b="1" i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trong</a:t>
            </a:r>
            <a:r>
              <a:rPr lang="en-US" sz="4400" i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hoàn</a:t>
            </a:r>
            <a:r>
              <a:rPr lang="en-US" sz="4400" i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cảnh</a:t>
            </a:r>
            <a:r>
              <a:rPr lang="en-US" sz="4400" i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đất</a:t>
            </a:r>
            <a:r>
              <a:rPr lang="en-US" sz="4400" i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nước</a:t>
            </a:r>
            <a:r>
              <a:rPr lang="en-US" sz="4400" i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có</a:t>
            </a:r>
            <a:r>
              <a:rPr lang="en-US" sz="4400" i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giặc</a:t>
            </a:r>
            <a:r>
              <a:rPr lang="en-US" sz="4400" i="1" dirty="0">
                <a:solidFill>
                  <a:srgbClr val="00B0F0"/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-31936" y="2601138"/>
            <a:ext cx="121920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4400" dirty="0" smtClean="0">
                <a:solidFill>
                  <a:srgbClr val="FF0066"/>
                </a:solidFill>
                <a:latin typeface="Times New Roman" panose="02020603050405020304" pitchFamily="18" charset="0"/>
              </a:rPr>
              <a:t>	=&gt; </a:t>
            </a:r>
            <a:r>
              <a:rPr lang="en-US" sz="44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Tượng</a:t>
            </a:r>
            <a:r>
              <a:rPr lang="en-US" sz="44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trưng</a:t>
            </a:r>
            <a:r>
              <a:rPr lang="en-US" sz="44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cho</a:t>
            </a:r>
            <a:r>
              <a:rPr lang="en-US" sz="44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tinh</a:t>
            </a:r>
            <a:r>
              <a:rPr lang="en-US" sz="44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thần</a:t>
            </a:r>
            <a:r>
              <a:rPr lang="en-US" sz="44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và</a:t>
            </a:r>
            <a:r>
              <a:rPr lang="en-US" sz="44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sức</a:t>
            </a:r>
            <a:r>
              <a:rPr lang="en-US" sz="44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mạnh</a:t>
            </a:r>
            <a:r>
              <a:rPr lang="en-US" sz="44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toàn</a:t>
            </a:r>
            <a:r>
              <a:rPr lang="en-US" sz="44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dân</a:t>
            </a:r>
            <a:r>
              <a:rPr lang="en-US" sz="4400" dirty="0">
                <a:solidFill>
                  <a:srgbClr val="FF0066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6834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1936" y="0"/>
            <a:ext cx="88330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5008" y="646331"/>
            <a:ext cx="66768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400" b="1" u="sng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b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4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4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551276"/>
            <a:ext cx="92736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i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- </a:t>
            </a:r>
            <a:r>
              <a:rPr lang="en-US" sz="4400" i="1" dirty="0" err="1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Bà</a:t>
            </a:r>
            <a:r>
              <a:rPr lang="en-US" sz="4400" i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con </a:t>
            </a:r>
            <a:r>
              <a:rPr lang="en-US" sz="4400" i="1" dirty="0" err="1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làng</a:t>
            </a:r>
            <a:r>
              <a:rPr lang="en-US" sz="4400" i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xóm</a:t>
            </a:r>
            <a:r>
              <a:rPr lang="en-US" sz="4400" i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góp</a:t>
            </a:r>
            <a:r>
              <a:rPr lang="en-US" sz="4400" b="1" i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gạo</a:t>
            </a:r>
            <a:r>
              <a:rPr lang="en-US" sz="4400" b="1" i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nuôi</a:t>
            </a:r>
            <a:r>
              <a:rPr lang="en-US" sz="4400" i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Gióng</a:t>
            </a:r>
            <a:r>
              <a:rPr lang="en-US" sz="4400" i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. </a:t>
            </a:r>
            <a:endParaRPr lang="en-US" sz="4400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89599" y="2345699"/>
            <a:ext cx="85559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=&gt; </a:t>
            </a:r>
            <a:r>
              <a:rPr lang="en-US" sz="4400" dirty="0" err="1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Tiêu</a:t>
            </a:r>
            <a:r>
              <a:rPr lang="en-US" sz="4400" dirty="0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biểu</a:t>
            </a:r>
            <a:r>
              <a:rPr lang="en-US" sz="4400" dirty="0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cho</a:t>
            </a:r>
            <a:r>
              <a:rPr lang="en-US" sz="4400" dirty="0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sức</a:t>
            </a:r>
            <a:r>
              <a:rPr lang="en-US" sz="4400" dirty="0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mạnh</a:t>
            </a:r>
            <a:r>
              <a:rPr lang="en-US" sz="4400" dirty="0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toàn</a:t>
            </a:r>
            <a:r>
              <a:rPr lang="en-US" sz="4400" dirty="0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dân</a:t>
            </a:r>
            <a:r>
              <a:rPr lang="en-US" sz="4400" dirty="0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.</a:t>
            </a:r>
            <a:endParaRPr lang="en-US" sz="44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286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263517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9825"/>
          </a:xfrm>
        </p:spPr>
      </p:pic>
    </p:spTree>
    <p:extLst>
      <p:ext uri="{BB962C8B-B14F-4D97-AF65-F5344CB8AC3E}">
        <p14:creationId xmlns:p14="http://schemas.microsoft.com/office/powerpoint/2010/main" val="1445304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</p:spPr>
      </p:pic>
    </p:spTree>
    <p:extLst>
      <p:ext uri="{BB962C8B-B14F-4D97-AF65-F5344CB8AC3E}">
        <p14:creationId xmlns:p14="http://schemas.microsoft.com/office/powerpoint/2010/main" val="269465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1936" y="0"/>
            <a:ext cx="87187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3044" y="832027"/>
            <a:ext cx="66768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400" b="1" u="sng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b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4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4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31936" y="2062103"/>
            <a:ext cx="115849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i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i="1" dirty="0" err="1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Roi</a:t>
            </a:r>
            <a:r>
              <a:rPr lang="en-US" sz="4400" i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4400" i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gãy</a:t>
            </a:r>
            <a:r>
              <a:rPr lang="en-US" sz="4400" i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i="1" dirty="0" err="1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4400" i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nhổ</a:t>
            </a:r>
            <a:r>
              <a:rPr lang="en-US" sz="4400" b="1" i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4400" b="1" i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4400" i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i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4400" i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4400" i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23044" y="2894130"/>
            <a:ext cx="63401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=&gt; </a:t>
            </a:r>
            <a:r>
              <a:rPr lang="en-US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4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4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4400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84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81648"/>
          </a:xfrm>
        </p:spPr>
      </p:pic>
    </p:spTree>
    <p:extLst>
      <p:ext uri="{BB962C8B-B14F-4D97-AF65-F5344CB8AC3E}">
        <p14:creationId xmlns:p14="http://schemas.microsoft.com/office/powerpoint/2010/main" val="107985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81648"/>
          </a:xfrm>
        </p:spPr>
      </p:pic>
    </p:spTree>
    <p:extLst>
      <p:ext uri="{BB962C8B-B14F-4D97-AF65-F5344CB8AC3E}">
        <p14:creationId xmlns:p14="http://schemas.microsoft.com/office/powerpoint/2010/main" val="309061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1936" y="0"/>
            <a:ext cx="8490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4718" y="769441"/>
            <a:ext cx="66768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400" b="1" u="sng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b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4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4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2308323"/>
            <a:ext cx="1197628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i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4400" i="1" dirty="0" err="1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Đánh</a:t>
            </a:r>
            <a:r>
              <a:rPr lang="en-US" sz="4400" i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giặc</a:t>
            </a:r>
            <a:r>
              <a:rPr lang="en-US" sz="4400" i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xong</a:t>
            </a:r>
            <a:r>
              <a:rPr lang="en-US" sz="4400" i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Gióng</a:t>
            </a:r>
            <a:r>
              <a:rPr lang="en-US" sz="4400" i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cởi</a:t>
            </a:r>
            <a:r>
              <a:rPr lang="en-US" sz="4400" b="1" i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áo</a:t>
            </a:r>
            <a:r>
              <a:rPr lang="en-US" sz="4400" b="1" i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giáp</a:t>
            </a:r>
            <a:r>
              <a:rPr lang="en-US" sz="4400" b="1" i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sắt</a:t>
            </a:r>
            <a:r>
              <a:rPr lang="en-US" sz="4400" b="1" i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4400" i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4400" i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400" i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bay </a:t>
            </a:r>
            <a:r>
              <a:rPr lang="en-US" sz="4400" b="1" i="1" dirty="0" err="1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4400" b="1" i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trời</a:t>
            </a:r>
            <a:r>
              <a:rPr lang="en-US" sz="4400" i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400" i="1" dirty="0">
              <a:solidFill>
                <a:srgbClr val="00B0F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4293483"/>
            <a:ext cx="1219200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=&gt; </a:t>
            </a:r>
            <a:r>
              <a:rPr lang="en-US" sz="4400" dirty="0" err="1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Gióng</a:t>
            </a:r>
            <a:r>
              <a:rPr lang="en-US" sz="4400" dirty="0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4400" b="1" dirty="0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màng</a:t>
            </a:r>
            <a:r>
              <a:rPr lang="en-US" sz="4400" b="1" dirty="0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danh</a:t>
            </a:r>
            <a:r>
              <a:rPr lang="en-US" sz="4400" b="1" dirty="0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4400" b="1" dirty="0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4400" dirty="0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4400" b="1" dirty="0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mãi</a:t>
            </a:r>
            <a:r>
              <a:rPr lang="en-US" sz="4400" b="1" dirty="0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4400" dirty="0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lòng</a:t>
            </a:r>
            <a:r>
              <a:rPr lang="en-US" sz="4400" dirty="0" smtClean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mọi</a:t>
            </a:r>
            <a:r>
              <a:rPr lang="en-US" sz="4400" dirty="0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4400" dirty="0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4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21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25505" y="0"/>
            <a:ext cx="6799729" cy="744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I.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TÌM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HIỂU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CHUNG: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9247" y="632371"/>
            <a:ext cx="3025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-1" y="1264742"/>
            <a:ext cx="12192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4400" dirty="0">
                <a:solidFill>
                  <a:srgbClr val="00B0F0"/>
                </a:solidFill>
                <a:latin typeface="Times New Roman" panose="02020603050405020304" pitchFamily="18" charset="0"/>
              </a:rPr>
              <a:t>- </a:t>
            </a:r>
            <a:r>
              <a:rPr lang="en-US" sz="4400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Truyền</a:t>
            </a:r>
            <a:r>
              <a:rPr lang="en-US" sz="4400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thuyết</a:t>
            </a:r>
            <a:r>
              <a:rPr lang="en-US" sz="4400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thời</a:t>
            </a:r>
            <a:r>
              <a:rPr lang="en-US" sz="4400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Hùng</a:t>
            </a:r>
            <a:r>
              <a:rPr lang="en-US" sz="44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Vương</a:t>
            </a:r>
            <a:r>
              <a:rPr lang="en-US" sz="44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thứ</a:t>
            </a:r>
            <a:r>
              <a:rPr lang="en-US" sz="4400" b="1" dirty="0">
                <a:solidFill>
                  <a:srgbClr val="00B0F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B0F0"/>
                </a:solidFill>
                <a:latin typeface="Times New Roman" panose="02020603050405020304" pitchFamily="18" charset="0"/>
              </a:rPr>
              <a:t>Sáu</a:t>
            </a:r>
            <a:r>
              <a:rPr lang="en-US" sz="4400" dirty="0">
                <a:solidFill>
                  <a:srgbClr val="00B0F0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59552"/>
            <a:ext cx="12192001" cy="479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048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670124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1319" y="2068342"/>
            <a:ext cx="106890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44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4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4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31936" y="3233170"/>
            <a:ext cx="121819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400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i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4400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400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4400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4400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4400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4400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400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4400" i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1936" y="0"/>
            <a:ext cx="85663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1851" y="646331"/>
            <a:ext cx="579036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4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u="sng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Sự</a:t>
            </a:r>
            <a:r>
              <a:rPr lang="en-US" sz="4400" b="1" u="sng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400" b="1" u="sng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ra</a:t>
            </a:r>
            <a:r>
              <a:rPr lang="en-US" sz="4400" b="1" u="sng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400" b="1" u="sng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đời</a:t>
            </a:r>
            <a:r>
              <a:rPr lang="en-US" sz="4400" b="1" u="sng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400" b="1" u="sng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của</a:t>
            </a:r>
            <a:r>
              <a:rPr lang="en-US" sz="4400" b="1" u="sng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400" b="1" u="sng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Gióng</a:t>
            </a:r>
            <a:r>
              <a:rPr lang="en-US" sz="4400" b="1" u="sng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:</a:t>
            </a:r>
            <a:endParaRPr lang="en-US" sz="4400" b="1" u="sng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1319" y="1353717"/>
            <a:ext cx="66768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4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b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4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4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130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1319" y="2107403"/>
            <a:ext cx="106890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44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4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4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011" y="3183754"/>
            <a:ext cx="1218198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400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i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4400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4400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4400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4400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4400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4400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4400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i="1" dirty="0" smtClean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en-US" sz="4400" i="1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31936" y="0"/>
            <a:ext cx="85663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71319" y="646331"/>
            <a:ext cx="59314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4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u="sng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Sự</a:t>
            </a:r>
            <a:r>
              <a:rPr lang="en-US" sz="4400" b="1" u="sng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400" b="1" u="sng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ra</a:t>
            </a:r>
            <a:r>
              <a:rPr lang="en-US" sz="4400" b="1" u="sng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400" b="1" u="sng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đời</a:t>
            </a:r>
            <a:r>
              <a:rPr lang="en-US" sz="4400" b="1" u="sng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400" b="1" u="sng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của</a:t>
            </a:r>
            <a:r>
              <a:rPr lang="en-US" sz="4400" b="1" u="sng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400" b="1" u="sng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Gióng</a:t>
            </a:r>
            <a:r>
              <a:rPr lang="en-US" sz="44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:</a:t>
            </a:r>
            <a:endParaRPr lang="en-US" sz="440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1319" y="1353717"/>
            <a:ext cx="66768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400" b="1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b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4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4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31936" y="4057233"/>
            <a:ext cx="122239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4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4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4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r>
              <a:rPr lang="en-US" sz="4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4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4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4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4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4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4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458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84083" y="147145"/>
            <a:ext cx="6400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III.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TỔNG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KẾT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33249" y="869273"/>
            <a:ext cx="441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  1.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Nghệ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thuật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1731754"/>
            <a:ext cx="121920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4400" dirty="0">
                <a:latin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</a:rPr>
              <a:t>Xây</a:t>
            </a:r>
            <a:r>
              <a:rPr lang="en-US" sz="4400" dirty="0"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</a:rPr>
              <a:t>dựng</a:t>
            </a:r>
            <a:r>
              <a:rPr lang="en-US" sz="4400" dirty="0"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</a:rPr>
              <a:t>người</a:t>
            </a:r>
            <a:r>
              <a:rPr lang="en-US" sz="4400" dirty="0"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</a:rPr>
              <a:t>anh</a:t>
            </a:r>
            <a:r>
              <a:rPr lang="en-US" sz="4400" dirty="0"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</a:rPr>
              <a:t>hùng</a:t>
            </a:r>
            <a:r>
              <a:rPr lang="en-US" sz="4400" dirty="0"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</a:rPr>
              <a:t>cứu</a:t>
            </a:r>
            <a:r>
              <a:rPr lang="en-US" sz="4400" dirty="0"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</a:rPr>
              <a:t>nước</a:t>
            </a:r>
            <a:r>
              <a:rPr lang="en-US" sz="4400" dirty="0"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</a:rPr>
              <a:t>truyện</a:t>
            </a:r>
            <a:r>
              <a:rPr lang="en-US" sz="4400" dirty="0"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</a:rPr>
              <a:t>mang</a:t>
            </a:r>
            <a:r>
              <a:rPr lang="en-US" sz="4400" dirty="0"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</a:rPr>
              <a:t>màu</a:t>
            </a:r>
            <a:r>
              <a:rPr lang="en-US" sz="4400" dirty="0"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</a:rPr>
              <a:t>sắc</a:t>
            </a:r>
            <a:r>
              <a:rPr lang="en-US" sz="4400" dirty="0"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thần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kì</a:t>
            </a:r>
            <a:r>
              <a:rPr lang="en-US" sz="4400" dirty="0"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</a:rPr>
              <a:t>với</a:t>
            </a:r>
            <a:r>
              <a:rPr lang="en-US" sz="4400" dirty="0"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</a:rPr>
              <a:t>những</a:t>
            </a:r>
            <a:r>
              <a:rPr lang="en-US" sz="4400" dirty="0">
                <a:latin typeface="Times New Roman" panose="02020603050405020304" pitchFamily="18" charset="0"/>
              </a:rPr>
              <a:t> chi </a:t>
            </a:r>
            <a:r>
              <a:rPr lang="en-US" sz="4400" dirty="0" err="1">
                <a:latin typeface="Times New Roman" panose="02020603050405020304" pitchFamily="18" charset="0"/>
              </a:rPr>
              <a:t>tiết</a:t>
            </a:r>
            <a:r>
              <a:rPr lang="en-US" sz="4400" dirty="0"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</a:rPr>
              <a:t>nghệ</a:t>
            </a:r>
            <a:r>
              <a:rPr lang="en-US" sz="4400" dirty="0"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</a:rPr>
              <a:t>thuật</a:t>
            </a:r>
            <a:r>
              <a:rPr lang="en-US" sz="4400" dirty="0"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</a:rPr>
              <a:t>kì</a:t>
            </a:r>
            <a:r>
              <a:rPr lang="en-US" sz="4400" dirty="0"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</a:rPr>
              <a:t>ảo</a:t>
            </a:r>
            <a:r>
              <a:rPr lang="en-US" sz="4400" dirty="0"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1" y="3997535"/>
            <a:ext cx="12191999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4400" dirty="0">
                <a:latin typeface="Times New Roman" panose="02020603050405020304" pitchFamily="18" charset="0"/>
              </a:rPr>
              <a:t>- </a:t>
            </a:r>
            <a:r>
              <a:rPr lang="en-US" sz="4400" dirty="0" err="1">
                <a:latin typeface="Times New Roman" panose="02020603050405020304" pitchFamily="18" charset="0"/>
              </a:rPr>
              <a:t>Cách</a:t>
            </a:r>
            <a:r>
              <a:rPr lang="en-US" sz="4400" dirty="0"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</a:rPr>
              <a:t>thức</a:t>
            </a:r>
            <a:r>
              <a:rPr lang="en-US" sz="4400" dirty="0"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xâu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chuỗi</a:t>
            </a:r>
            <a:r>
              <a:rPr lang="en-US" sz="4400" dirty="0"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</a:rPr>
              <a:t>những</a:t>
            </a:r>
            <a:r>
              <a:rPr lang="en-US" sz="4400" dirty="0"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</a:rPr>
              <a:t>sự</a:t>
            </a:r>
            <a:r>
              <a:rPr lang="en-US" sz="4400" dirty="0"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</a:rPr>
              <a:t>kiện</a:t>
            </a:r>
            <a:r>
              <a:rPr lang="en-US" sz="4400" dirty="0"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</a:rPr>
              <a:t>lịch</a:t>
            </a:r>
            <a:r>
              <a:rPr lang="en-US" sz="4400" dirty="0"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</a:rPr>
              <a:t>sử</a:t>
            </a:r>
            <a:r>
              <a:rPr lang="en-US" sz="4400" dirty="0"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</a:rPr>
              <a:t>trong</a:t>
            </a:r>
            <a:r>
              <a:rPr lang="en-US" sz="4400" dirty="0"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</a:rPr>
              <a:t>quá</a:t>
            </a:r>
            <a:r>
              <a:rPr lang="en-US" sz="4400" dirty="0"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</a:rPr>
              <a:t>khứ</a:t>
            </a:r>
            <a:r>
              <a:rPr lang="en-US" sz="4400" dirty="0"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</a:rPr>
              <a:t>với</a:t>
            </a:r>
            <a:r>
              <a:rPr lang="en-US" sz="4400" dirty="0"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</a:rPr>
              <a:t>những</a:t>
            </a:r>
            <a:r>
              <a:rPr lang="en-US" sz="4400" dirty="0"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</a:rPr>
              <a:t>hình</a:t>
            </a:r>
            <a:r>
              <a:rPr lang="en-US" sz="4400" dirty="0"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</a:rPr>
              <a:t>ảnh</a:t>
            </a:r>
            <a:r>
              <a:rPr lang="en-US" sz="4400" dirty="0"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</a:rPr>
              <a:t>thiên</a:t>
            </a:r>
            <a:r>
              <a:rPr lang="en-US" sz="4400" dirty="0"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</a:rPr>
              <a:t>nhiên</a:t>
            </a:r>
            <a:r>
              <a:rPr lang="en-US" sz="4400" dirty="0"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</a:rPr>
              <a:t>đất</a:t>
            </a:r>
            <a:r>
              <a:rPr lang="en-US" sz="4400" dirty="0"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</a:rPr>
              <a:t>nước</a:t>
            </a:r>
            <a:r>
              <a:rPr lang="en-US" sz="4400" dirty="0">
                <a:latin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</a:rPr>
              <a:t>truyện</a:t>
            </a:r>
            <a:r>
              <a:rPr lang="en-US" sz="4400" dirty="0"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</a:rPr>
              <a:t>còn</a:t>
            </a:r>
            <a:r>
              <a:rPr lang="en-US" sz="4400" dirty="0"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</a:rPr>
              <a:t>lý</a:t>
            </a:r>
            <a:r>
              <a:rPr lang="en-US" sz="4400" dirty="0"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</a:rPr>
              <a:t>giải</a:t>
            </a:r>
            <a:r>
              <a:rPr lang="en-US" sz="4400" dirty="0"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</a:rPr>
              <a:t>giải</a:t>
            </a:r>
            <a:r>
              <a:rPr lang="en-US" sz="4400" dirty="0"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</a:rPr>
              <a:t>về</a:t>
            </a:r>
            <a:r>
              <a:rPr lang="en-US" sz="4400" dirty="0"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</a:rPr>
              <a:t>ao</a:t>
            </a:r>
            <a:r>
              <a:rPr lang="en-US" sz="4400" dirty="0"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</a:rPr>
              <a:t>hồ</a:t>
            </a:r>
            <a:r>
              <a:rPr lang="en-US" sz="4400" dirty="0">
                <a:latin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</a:rPr>
              <a:t>tre</a:t>
            </a:r>
            <a:r>
              <a:rPr lang="en-US" sz="4400" dirty="0"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</a:rPr>
              <a:t>đằng</a:t>
            </a:r>
            <a:r>
              <a:rPr lang="en-US" sz="4400" dirty="0"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</a:rPr>
              <a:t>ngà</a:t>
            </a:r>
            <a:r>
              <a:rPr lang="en-US" sz="4400" dirty="0">
                <a:latin typeface="Times New Roman" panose="02020603050405020304" pitchFamily="18" charset="0"/>
              </a:rPr>
              <a:t>,...</a:t>
            </a:r>
          </a:p>
        </p:txBody>
      </p:sp>
    </p:spTree>
    <p:extLst>
      <p:ext uri="{BB962C8B-B14F-4D97-AF65-F5344CB8AC3E}">
        <p14:creationId xmlns:p14="http://schemas.microsoft.com/office/powerpoint/2010/main" val="253600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633248" y="1375336"/>
            <a:ext cx="6937445" cy="56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  2. Ý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nghĩa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văn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bản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0" y="2429081"/>
            <a:ext cx="121920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en-US" sz="4400" dirty="0" smtClean="0">
                <a:latin typeface="Times New Roman" panose="02020603050405020304" pitchFamily="18" charset="0"/>
              </a:rPr>
              <a:t>	</a:t>
            </a:r>
            <a:r>
              <a:rPr lang="en-US" sz="4400" dirty="0" err="1" smtClean="0">
                <a:latin typeface="Times New Roman" panose="02020603050405020304" pitchFamily="18" charset="0"/>
              </a:rPr>
              <a:t>Truyện</a:t>
            </a:r>
            <a:r>
              <a:rPr lang="en-US" sz="4400" dirty="0" smtClean="0">
                <a:latin typeface="Times New Roman" panose="02020603050405020304" pitchFamily="18" charset="0"/>
              </a:rPr>
              <a:t> </a:t>
            </a:r>
            <a:r>
              <a:rPr lang="en-US" sz="4400" i="1" dirty="0">
                <a:latin typeface="Times New Roman" panose="02020603050405020304" pitchFamily="18" charset="0"/>
              </a:rPr>
              <a:t>"</a:t>
            </a:r>
            <a:r>
              <a:rPr lang="en-US" sz="4400" i="1" dirty="0" err="1">
                <a:latin typeface="Times New Roman" panose="02020603050405020304" pitchFamily="18" charset="0"/>
              </a:rPr>
              <a:t>Thánh</a:t>
            </a:r>
            <a:r>
              <a:rPr lang="en-US" sz="4400" i="1" dirty="0">
                <a:latin typeface="Times New Roman" panose="02020603050405020304" pitchFamily="18" charset="0"/>
              </a:rPr>
              <a:t> </a:t>
            </a:r>
            <a:r>
              <a:rPr lang="en-US" sz="4400" i="1" dirty="0" err="1">
                <a:latin typeface="Times New Roman" panose="02020603050405020304" pitchFamily="18" charset="0"/>
              </a:rPr>
              <a:t>Gióng</a:t>
            </a:r>
            <a:r>
              <a:rPr lang="en-US" sz="4400" i="1" dirty="0">
                <a:latin typeface="Times New Roman" panose="02020603050405020304" pitchFamily="18" charset="0"/>
              </a:rPr>
              <a:t>" </a:t>
            </a:r>
            <a:r>
              <a:rPr lang="en-US" sz="4400" dirty="0" err="1">
                <a:latin typeface="Times New Roman" panose="02020603050405020304" pitchFamily="18" charset="0"/>
              </a:rPr>
              <a:t>ca</a:t>
            </a:r>
            <a:r>
              <a:rPr lang="en-US" sz="4400" dirty="0"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</a:rPr>
              <a:t>ngợi</a:t>
            </a:r>
            <a:r>
              <a:rPr lang="en-US" sz="4400" dirty="0"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</a:rPr>
              <a:t>hình</a:t>
            </a:r>
            <a:r>
              <a:rPr lang="en-US" sz="4400" dirty="0"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</a:rPr>
              <a:t>tượng</a:t>
            </a:r>
            <a:r>
              <a:rPr lang="en-US" sz="4400" dirty="0"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anh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hùng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đánh</a:t>
            </a:r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giặc</a:t>
            </a:r>
            <a:r>
              <a:rPr lang="en-US" sz="4400" dirty="0"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</a:rPr>
              <a:t>tiêu</a:t>
            </a:r>
            <a:r>
              <a:rPr lang="en-US" sz="4400" dirty="0"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</a:rPr>
              <a:t>biểu</a:t>
            </a:r>
            <a:r>
              <a:rPr lang="en-US" sz="4400" dirty="0"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</a:rPr>
              <a:t>cho</a:t>
            </a:r>
            <a:r>
              <a:rPr lang="en-US" sz="4400" dirty="0"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</a:rPr>
              <a:t>sự</a:t>
            </a:r>
            <a:r>
              <a:rPr lang="en-US" sz="4400" dirty="0"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</a:rPr>
              <a:t>trỗi</a:t>
            </a:r>
            <a:r>
              <a:rPr lang="en-US" sz="4400" dirty="0"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</a:rPr>
              <a:t>dậy</a:t>
            </a:r>
            <a:r>
              <a:rPr lang="en-US" sz="4400" dirty="0"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</a:rPr>
              <a:t>truyền</a:t>
            </a:r>
            <a:r>
              <a:rPr lang="en-US" sz="4400" dirty="0"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</a:rPr>
              <a:t>thống</a:t>
            </a:r>
            <a:r>
              <a:rPr lang="en-US" sz="4400" dirty="0"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</a:rPr>
              <a:t>yêu</a:t>
            </a:r>
            <a:r>
              <a:rPr lang="en-US" sz="4400" dirty="0"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</a:rPr>
              <a:t>nước</a:t>
            </a:r>
            <a:r>
              <a:rPr lang="en-US" sz="4400" dirty="0">
                <a:latin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</a:rPr>
              <a:t>đoàn</a:t>
            </a:r>
            <a:r>
              <a:rPr lang="en-US" sz="4400" dirty="0"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</a:rPr>
              <a:t>kết</a:t>
            </a:r>
            <a:r>
              <a:rPr lang="en-US" sz="4400" dirty="0">
                <a:latin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</a:rPr>
              <a:t>tinh</a:t>
            </a:r>
            <a:r>
              <a:rPr lang="en-US" sz="4400" dirty="0"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</a:rPr>
              <a:t>thần</a:t>
            </a:r>
            <a:r>
              <a:rPr lang="en-US" sz="4400" dirty="0"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</a:rPr>
              <a:t>anh</a:t>
            </a:r>
            <a:r>
              <a:rPr lang="en-US" sz="4400" dirty="0"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</a:rPr>
              <a:t>dũng</a:t>
            </a:r>
            <a:r>
              <a:rPr lang="en-US" sz="4400" dirty="0">
                <a:latin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</a:rPr>
              <a:t>kiên</a:t>
            </a:r>
            <a:r>
              <a:rPr lang="en-US" sz="4400" dirty="0"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</a:rPr>
              <a:t>cường</a:t>
            </a:r>
            <a:r>
              <a:rPr lang="en-US" sz="4400" dirty="0"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</a:rPr>
              <a:t>của</a:t>
            </a:r>
            <a:r>
              <a:rPr lang="en-US" sz="4400" dirty="0"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</a:rPr>
              <a:t>dân</a:t>
            </a:r>
            <a:r>
              <a:rPr lang="en-US" sz="4400" dirty="0">
                <a:latin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</a:rPr>
              <a:t>tộc</a:t>
            </a:r>
            <a:r>
              <a:rPr lang="en-US" sz="4400" dirty="0">
                <a:latin typeface="Times New Roman" panose="02020603050405020304" pitchFamily="18" charset="0"/>
              </a:rPr>
              <a:t> ta. 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51656"/>
            <a:ext cx="6400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III.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TỔNG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KẾT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33249" y="869273"/>
            <a:ext cx="4419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  1.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Nghệ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7030A0"/>
                </a:solidFill>
                <a:latin typeface="Times New Roman" panose="02020603050405020304" pitchFamily="18" charset="0"/>
              </a:rPr>
              <a:t>thuật</a:t>
            </a:r>
            <a:r>
              <a:rPr lang="en-US" sz="4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64513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27"/>
          <a:stretch/>
        </p:blipFill>
        <p:spPr>
          <a:xfrm>
            <a:off x="0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90551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25506" y="0"/>
            <a:ext cx="7243482" cy="744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I.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TÌM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HIỂU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CHUNG: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9247" y="1610652"/>
            <a:ext cx="26490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4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cục</a:t>
            </a:r>
            <a:r>
              <a:rPr lang="en-US" sz="4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3835" y="1610651"/>
            <a:ext cx="29381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588931"/>
            <a:ext cx="1219199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rgbClr val="00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dirty="0" smtClean="0">
                <a:solidFill>
                  <a:srgbClr val="0099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4400" dirty="0" err="1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dirty="0" smtClean="0">
                <a:solidFill>
                  <a:srgbClr val="0099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“bay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dirty="0" err="1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dirty="0" smtClean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9247" y="632371"/>
            <a:ext cx="30255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4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21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1936" y="0"/>
            <a:ext cx="85663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1319" y="646331"/>
            <a:ext cx="59314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400" b="1" u="sng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u="sng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Sự</a:t>
            </a:r>
            <a:r>
              <a:rPr lang="en-US" sz="4400" b="1" u="sng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400" b="1" u="sng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ra</a:t>
            </a:r>
            <a:r>
              <a:rPr lang="en-US" sz="4400" b="1" u="sng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400" b="1" u="sng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đời</a:t>
            </a:r>
            <a:r>
              <a:rPr lang="en-US" sz="4400" b="1" u="sng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400" b="1" u="sng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của</a:t>
            </a:r>
            <a:r>
              <a:rPr lang="en-US" sz="4400" b="1" u="sng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400" b="1" u="sng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Gióng</a:t>
            </a:r>
            <a:r>
              <a:rPr lang="en-US" sz="4400" b="1" u="sng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:</a:t>
            </a:r>
            <a:endParaRPr lang="en-US" sz="4400" u="sng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697662"/>
            <a:ext cx="122239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vết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to -&gt;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thụ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12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3105835"/>
            <a:ext cx="12192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2747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1936" y="0"/>
            <a:ext cx="85663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1319" y="646331"/>
            <a:ext cx="59314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400" b="1" u="sng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u="sng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Sự</a:t>
            </a:r>
            <a:r>
              <a:rPr lang="en-US" sz="4400" b="1" u="sng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400" b="1" u="sng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ra</a:t>
            </a:r>
            <a:r>
              <a:rPr lang="en-US" sz="4400" b="1" u="sng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400" b="1" u="sng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đời</a:t>
            </a:r>
            <a:r>
              <a:rPr lang="en-US" sz="4400" b="1" u="sng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400" b="1" u="sng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của</a:t>
            </a:r>
            <a:r>
              <a:rPr lang="en-US" sz="4400" b="1" u="sng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400" b="1" u="sng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Gióng</a:t>
            </a:r>
            <a:r>
              <a:rPr lang="en-US" sz="4400" b="1" u="sng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:</a:t>
            </a:r>
            <a:endParaRPr lang="en-US" sz="4400" u="sng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4" name="Rectangle 7"/>
          <p:cNvSpPr>
            <a:spLocks noChangeArrowheads="1"/>
          </p:cNvSpPr>
          <p:nvPr/>
        </p:nvSpPr>
        <p:spPr bwMode="auto">
          <a:xfrm>
            <a:off x="503640" y="3595379"/>
            <a:ext cx="1026073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1" hangingPunct="1"/>
            <a:r>
              <a:rPr lang="fr-FR" sz="4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=&gt; </a:t>
            </a:r>
            <a:r>
              <a:rPr lang="fr-FR" sz="4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Xuất</a:t>
            </a:r>
            <a:r>
              <a:rPr lang="fr-FR" sz="4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fr-FR" sz="4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thân</a:t>
            </a:r>
            <a:r>
              <a:rPr lang="fr-FR"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fr-FR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bình</a:t>
            </a:r>
            <a:r>
              <a:rPr lang="fr-FR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fr-FR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dị</a:t>
            </a:r>
            <a:r>
              <a:rPr lang="fr-FR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fr-FR" sz="4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nhưng</a:t>
            </a:r>
            <a:r>
              <a:rPr lang="fr-FR" sz="4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fr-FR" sz="4400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rất</a:t>
            </a:r>
            <a:r>
              <a:rPr lang="fr-FR" sz="4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fr-FR" sz="44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thần</a:t>
            </a:r>
            <a:r>
              <a:rPr lang="fr-FR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fr-FR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kì</a:t>
            </a:r>
            <a:r>
              <a:rPr lang="fr-FR" sz="44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1283" y="1949824"/>
            <a:ext cx="69655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44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44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</a:t>
            </a:r>
            <a:r>
              <a:rPr lang="en-US" sz="44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phi </a:t>
            </a:r>
            <a:r>
              <a:rPr lang="en-US" sz="4400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44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31936" y="2603255"/>
            <a:ext cx="62854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en-US" sz="4400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44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sz="44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44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348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1936" y="0"/>
            <a:ext cx="8642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50918" y="1466135"/>
            <a:ext cx="66768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400" b="1" u="sng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b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4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4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-31936" y="2555199"/>
            <a:ext cx="122239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400" i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400" b="1" i="1" dirty="0" err="1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b="1" i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400" b="1" i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400" i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4400" i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i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400" i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i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400" i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400" i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i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400" i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400" i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đòi</a:t>
            </a:r>
            <a:r>
              <a:rPr lang="en-US" sz="4400" i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4400" i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4400" i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i="1" dirty="0">
              <a:solidFill>
                <a:srgbClr val="00B0F0"/>
              </a:solidFill>
              <a:effectLst/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31936" y="4321373"/>
            <a:ext cx="1222393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400" dirty="0" smtClean="0">
                <a:solidFill>
                  <a:srgbClr val="FF006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=&gt;</a:t>
            </a:r>
            <a:r>
              <a:rPr lang="en-US" sz="4400" dirty="0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Ý </a:t>
            </a:r>
            <a:r>
              <a:rPr lang="en-US" sz="4400" dirty="0" err="1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400" dirty="0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4400" dirty="0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4400" dirty="0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4400" dirty="0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4400" dirty="0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400" dirty="0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400" dirty="0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4400" dirty="0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4400" dirty="0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400" dirty="0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4400" dirty="0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400" dirty="0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dirty="0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4400" dirty="0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4400" dirty="0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400" dirty="0">
              <a:solidFill>
                <a:srgbClr val="FF0066"/>
              </a:solidFill>
              <a:effectLst/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50918" y="714733"/>
            <a:ext cx="59314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4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Sự</a:t>
            </a:r>
            <a:r>
              <a:rPr lang="en-US" sz="44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400" b="1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ra</a:t>
            </a:r>
            <a:r>
              <a:rPr lang="en-US" sz="44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400" b="1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đời</a:t>
            </a:r>
            <a:r>
              <a:rPr lang="en-US" sz="44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400" b="1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của</a:t>
            </a:r>
            <a:r>
              <a:rPr lang="en-US" sz="44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400" b="1" u="sng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Gióng</a:t>
            </a:r>
            <a:r>
              <a:rPr lang="en-US" sz="4400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:</a:t>
            </a:r>
            <a:endParaRPr lang="en-US" sz="4400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17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6176"/>
          </a:xfrm>
        </p:spPr>
      </p:pic>
    </p:spTree>
    <p:extLst>
      <p:ext uri="{BB962C8B-B14F-4D97-AF65-F5344CB8AC3E}">
        <p14:creationId xmlns:p14="http://schemas.microsoft.com/office/powerpoint/2010/main" val="280152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31936" y="0"/>
            <a:ext cx="9385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5008" y="1461871"/>
            <a:ext cx="667682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400" b="1" u="sng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b="1" u="sng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4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Gióng</a:t>
            </a:r>
            <a:r>
              <a:rPr lang="en-US" sz="4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4400" b="1" u="sng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u="sng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trận</a:t>
            </a:r>
            <a:r>
              <a:rPr lang="en-US" sz="4400" b="1" u="sng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4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31936" y="2628229"/>
            <a:ext cx="121873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400" i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- </a:t>
            </a:r>
            <a:r>
              <a:rPr lang="en-US" sz="4400" i="1" dirty="0" err="1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Gióng</a:t>
            </a:r>
            <a:r>
              <a:rPr lang="en-US" sz="4400" i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đòi</a:t>
            </a:r>
            <a:r>
              <a:rPr lang="en-US" sz="4400" i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ngựa</a:t>
            </a:r>
            <a:r>
              <a:rPr lang="en-US" sz="4400" b="1" i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sắt</a:t>
            </a:r>
            <a:r>
              <a:rPr lang="en-US" sz="4400" b="1" i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</a:t>
            </a:r>
            <a:r>
              <a:rPr lang="en-US" sz="4400" b="1" i="1" dirty="0" err="1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roi</a:t>
            </a:r>
            <a:r>
              <a:rPr lang="en-US" sz="4400" b="1" i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sắt</a:t>
            </a:r>
            <a:r>
              <a:rPr lang="en-US" sz="4400" b="1" i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, </a:t>
            </a:r>
            <a:r>
              <a:rPr lang="en-US" sz="4400" b="1" i="1" dirty="0" err="1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giáp</a:t>
            </a:r>
            <a:r>
              <a:rPr lang="en-US" sz="4400" b="1" i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400" b="1" i="1" dirty="0" err="1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sắt</a:t>
            </a:r>
            <a:r>
              <a:rPr lang="en-US" sz="4400" b="1" i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để</a:t>
            </a:r>
            <a:r>
              <a:rPr lang="en-US" sz="4400" i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đánh</a:t>
            </a:r>
            <a:r>
              <a:rPr lang="en-US" sz="4400" i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400" i="1" dirty="0" err="1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giặc</a:t>
            </a:r>
            <a:r>
              <a:rPr lang="en-US" sz="4400" i="1" dirty="0" smtClean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.  </a:t>
            </a:r>
            <a:endParaRPr lang="en-US" sz="4400" i="1" dirty="0">
              <a:solidFill>
                <a:srgbClr val="00B0F0"/>
              </a:solidFill>
              <a:effectLst/>
              <a:latin typeface="VNI-Times" pitchFamily="2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5008" y="4179307"/>
            <a:ext cx="99100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=&gt; </a:t>
            </a:r>
            <a:r>
              <a:rPr lang="en-US" sz="4400" dirty="0" err="1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Ước</a:t>
            </a:r>
            <a:r>
              <a:rPr lang="en-US" sz="4400" dirty="0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mơ</a:t>
            </a:r>
            <a:r>
              <a:rPr lang="en-US" sz="4400" dirty="0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4400" dirty="0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vũ</a:t>
            </a:r>
            <a:r>
              <a:rPr lang="en-US" sz="4400" dirty="0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khí</a:t>
            </a:r>
            <a:r>
              <a:rPr lang="en-US" sz="4400" dirty="0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lợi</a:t>
            </a:r>
            <a:r>
              <a:rPr lang="en-US" sz="4400" dirty="0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hại</a:t>
            </a:r>
            <a:r>
              <a:rPr lang="en-US" sz="4400" dirty="0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400" dirty="0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4400" dirty="0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4400" dirty="0" smtClean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4400" dirty="0">
              <a:solidFill>
                <a:srgbClr val="FF00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5008" y="658638"/>
            <a:ext cx="59314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4400" b="1" u="sng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u="sng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Sự</a:t>
            </a:r>
            <a:r>
              <a:rPr lang="en-US" sz="4400" b="1" u="sng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400" b="1" u="sng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ra</a:t>
            </a:r>
            <a:r>
              <a:rPr lang="en-US" sz="4400" b="1" u="sng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400" b="1" u="sng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đời</a:t>
            </a:r>
            <a:r>
              <a:rPr lang="en-US" sz="4400" b="1" u="sng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400" b="1" u="sng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của</a:t>
            </a:r>
            <a:r>
              <a:rPr lang="en-US" sz="4400" b="1" u="sng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 </a:t>
            </a:r>
            <a:r>
              <a:rPr lang="en-US" sz="4400" b="1" u="sng" dirty="0" err="1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Gióng</a:t>
            </a:r>
            <a:r>
              <a:rPr lang="en-US" sz="4400" b="1" u="sng" dirty="0" smtClean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PMingLiU" panose="02020500000000000000" pitchFamily="18" charset="-120"/>
                <a:cs typeface="Times New Roman" panose="02020603050405020304" pitchFamily="18" charset="0"/>
              </a:rPr>
              <a:t>:</a:t>
            </a:r>
            <a:endParaRPr lang="en-US" sz="4400" u="sng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PMingLiU" panose="02020500000000000000" pitchFamily="18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30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9174"/>
          </a:xfrm>
        </p:spPr>
      </p:pic>
    </p:spTree>
    <p:extLst>
      <p:ext uri="{BB962C8B-B14F-4D97-AF65-F5344CB8AC3E}">
        <p14:creationId xmlns:p14="http://schemas.microsoft.com/office/powerpoint/2010/main" val="259502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610</Words>
  <Application>Microsoft Office PowerPoint</Application>
  <PresentationFormat>Widescreen</PresentationFormat>
  <Paragraphs>67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PMingLiU</vt:lpstr>
      <vt:lpstr>Arial</vt:lpstr>
      <vt:lpstr>Calibri</vt:lpstr>
      <vt:lpstr>Calibri Light</vt:lpstr>
      <vt:lpstr>Times New Roman</vt:lpstr>
      <vt:lpstr>VNI-Times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 HUNGPHAT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</dc:creator>
  <cp:lastModifiedBy>LE</cp:lastModifiedBy>
  <cp:revision>17</cp:revision>
  <dcterms:created xsi:type="dcterms:W3CDTF">2017-08-13T04:29:30Z</dcterms:created>
  <dcterms:modified xsi:type="dcterms:W3CDTF">2017-08-20T16:18:28Z</dcterms:modified>
</cp:coreProperties>
</file>