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97" r:id="rId1"/>
  </p:sldMasterIdLst>
  <p:notesMasterIdLst>
    <p:notesMasterId r:id="rId32"/>
  </p:notesMasterIdLst>
  <p:sldIdLst>
    <p:sldId id="359" r:id="rId2"/>
    <p:sldId id="340" r:id="rId3"/>
    <p:sldId id="341" r:id="rId4"/>
    <p:sldId id="373" r:id="rId5"/>
    <p:sldId id="331" r:id="rId6"/>
    <p:sldId id="383" r:id="rId7"/>
    <p:sldId id="384" r:id="rId8"/>
    <p:sldId id="375" r:id="rId9"/>
    <p:sldId id="361" r:id="rId10"/>
    <p:sldId id="376" r:id="rId11"/>
    <p:sldId id="364" r:id="rId12"/>
    <p:sldId id="382" r:id="rId13"/>
    <p:sldId id="366" r:id="rId14"/>
    <p:sldId id="334" r:id="rId15"/>
    <p:sldId id="369" r:id="rId16"/>
    <p:sldId id="336" r:id="rId17"/>
    <p:sldId id="370" r:id="rId18"/>
    <p:sldId id="367" r:id="rId19"/>
    <p:sldId id="353" r:id="rId20"/>
    <p:sldId id="342" r:id="rId21"/>
    <p:sldId id="354" r:id="rId22"/>
    <p:sldId id="344" r:id="rId23"/>
    <p:sldId id="356" r:id="rId24"/>
    <p:sldId id="380" r:id="rId25"/>
    <p:sldId id="381" r:id="rId26"/>
    <p:sldId id="371" r:id="rId27"/>
    <p:sldId id="278" r:id="rId28"/>
    <p:sldId id="300" r:id="rId29"/>
    <p:sldId id="357" r:id="rId30"/>
    <p:sldId id="379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FF99"/>
    <a:srgbClr val="FF0066"/>
    <a:srgbClr val="0000CC"/>
    <a:srgbClr val="FF0000"/>
    <a:srgbClr val="F50B32"/>
    <a:srgbClr val="F9758B"/>
    <a:srgbClr val="EF7F8A"/>
    <a:srgbClr val="FFFF99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00" autoAdjust="0"/>
    <p:restoredTop sz="94660"/>
  </p:normalViewPr>
  <p:slideViewPr>
    <p:cSldViewPr>
      <p:cViewPr varScale="1">
        <p:scale>
          <a:sx n="69" d="100"/>
          <a:sy n="69" d="100"/>
        </p:scale>
        <p:origin x="-13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2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5" Type="http://schemas.openxmlformats.org/officeDocument/2006/relationships/image" Target="../media/image82.wmf"/><Relationship Id="rId4" Type="http://schemas.openxmlformats.org/officeDocument/2006/relationships/image" Target="../media/image8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5" Type="http://schemas.openxmlformats.org/officeDocument/2006/relationships/image" Target="../media/image87.wmf"/><Relationship Id="rId4" Type="http://schemas.openxmlformats.org/officeDocument/2006/relationships/image" Target="../media/image8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Relationship Id="rId5" Type="http://schemas.openxmlformats.org/officeDocument/2006/relationships/image" Target="../media/image92.wmf"/><Relationship Id="rId4" Type="http://schemas.openxmlformats.org/officeDocument/2006/relationships/image" Target="../media/image91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3" Type="http://schemas.openxmlformats.org/officeDocument/2006/relationships/image" Target="../media/image95.wmf"/><Relationship Id="rId7" Type="http://schemas.openxmlformats.org/officeDocument/2006/relationships/image" Target="../media/image99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6" Type="http://schemas.openxmlformats.org/officeDocument/2006/relationships/image" Target="../media/image98.wmf"/><Relationship Id="rId5" Type="http://schemas.openxmlformats.org/officeDocument/2006/relationships/image" Target="../media/image97.wmf"/><Relationship Id="rId4" Type="http://schemas.openxmlformats.org/officeDocument/2006/relationships/image" Target="../media/image96.wmf"/><Relationship Id="rId9" Type="http://schemas.openxmlformats.org/officeDocument/2006/relationships/image" Target="../media/image101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3" Type="http://schemas.openxmlformats.org/officeDocument/2006/relationships/image" Target="../media/image95.wmf"/><Relationship Id="rId7" Type="http://schemas.openxmlformats.org/officeDocument/2006/relationships/image" Target="../media/image99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6" Type="http://schemas.openxmlformats.org/officeDocument/2006/relationships/image" Target="../media/image98.wmf"/><Relationship Id="rId5" Type="http://schemas.openxmlformats.org/officeDocument/2006/relationships/image" Target="../media/image97.wmf"/><Relationship Id="rId4" Type="http://schemas.openxmlformats.org/officeDocument/2006/relationships/image" Target="../media/image96.wmf"/><Relationship Id="rId9" Type="http://schemas.openxmlformats.org/officeDocument/2006/relationships/image" Target="../media/image101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Relationship Id="rId5" Type="http://schemas.openxmlformats.org/officeDocument/2006/relationships/image" Target="../media/image106.wmf"/><Relationship Id="rId4" Type="http://schemas.openxmlformats.org/officeDocument/2006/relationships/image" Target="../media/image105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2" Type="http://schemas.openxmlformats.org/officeDocument/2006/relationships/image" Target="../media/image108.wmf"/><Relationship Id="rId1" Type="http://schemas.openxmlformats.org/officeDocument/2006/relationships/image" Target="../media/image107.wmf"/><Relationship Id="rId4" Type="http://schemas.openxmlformats.org/officeDocument/2006/relationships/image" Target="../media/image1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image" Target="../media/image32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12" Type="http://schemas.openxmlformats.org/officeDocument/2006/relationships/image" Target="../media/image31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11" Type="http://schemas.openxmlformats.org/officeDocument/2006/relationships/image" Target="../media/image30.wmf"/><Relationship Id="rId5" Type="http://schemas.openxmlformats.org/officeDocument/2006/relationships/image" Target="../media/image24.wmf"/><Relationship Id="rId15" Type="http://schemas.openxmlformats.org/officeDocument/2006/relationships/image" Target="../media/image34.wmf"/><Relationship Id="rId10" Type="http://schemas.openxmlformats.org/officeDocument/2006/relationships/image" Target="../media/image29.wmf"/><Relationship Id="rId4" Type="http://schemas.openxmlformats.org/officeDocument/2006/relationships/image" Target="../media/image23.wmf"/><Relationship Id="rId9" Type="http://schemas.openxmlformats.org/officeDocument/2006/relationships/image" Target="../media/image28.wmf"/><Relationship Id="rId14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image" Target="../media/image33.wmf"/><Relationship Id="rId3" Type="http://schemas.openxmlformats.org/officeDocument/2006/relationships/image" Target="../media/image37.wmf"/><Relationship Id="rId7" Type="http://schemas.openxmlformats.org/officeDocument/2006/relationships/image" Target="../media/image27.wmf"/><Relationship Id="rId12" Type="http://schemas.openxmlformats.org/officeDocument/2006/relationships/image" Target="../media/image32.wmf"/><Relationship Id="rId17" Type="http://schemas.openxmlformats.org/officeDocument/2006/relationships/image" Target="../media/image46.wmf"/><Relationship Id="rId2" Type="http://schemas.openxmlformats.org/officeDocument/2006/relationships/image" Target="../media/image36.wmf"/><Relationship Id="rId16" Type="http://schemas.openxmlformats.org/officeDocument/2006/relationships/image" Target="../media/image45.wmf"/><Relationship Id="rId1" Type="http://schemas.openxmlformats.org/officeDocument/2006/relationships/image" Target="../media/image35.wmf"/><Relationship Id="rId6" Type="http://schemas.openxmlformats.org/officeDocument/2006/relationships/image" Target="../media/image26.wmf"/><Relationship Id="rId11" Type="http://schemas.openxmlformats.org/officeDocument/2006/relationships/image" Target="../media/image42.wmf"/><Relationship Id="rId5" Type="http://schemas.openxmlformats.org/officeDocument/2006/relationships/image" Target="../media/image38.wmf"/><Relationship Id="rId15" Type="http://schemas.openxmlformats.org/officeDocument/2006/relationships/image" Target="../media/image44.wmf"/><Relationship Id="rId10" Type="http://schemas.openxmlformats.org/officeDocument/2006/relationships/image" Target="../media/image41.wmf"/><Relationship Id="rId4" Type="http://schemas.openxmlformats.org/officeDocument/2006/relationships/image" Target="../media/image24.wmf"/><Relationship Id="rId9" Type="http://schemas.openxmlformats.org/officeDocument/2006/relationships/image" Target="../media/image40.wmf"/><Relationship Id="rId14" Type="http://schemas.openxmlformats.org/officeDocument/2006/relationships/image" Target="../media/image4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4" Type="http://schemas.openxmlformats.org/officeDocument/2006/relationships/image" Target="../media/image5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4" Type="http://schemas.openxmlformats.org/officeDocument/2006/relationships/image" Target="../media/image6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6CC31B84-5A4D-410F-ADD1-7E6E1EEA47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84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CCC9FFB-D086-4F09-A2DB-90DF64FA59D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1299222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C31B84-5A4D-410F-ADD1-7E6E1EEA47A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621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C31B84-5A4D-410F-ADD1-7E6E1EEA47A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282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4BD5C5A-8750-4F62-998F-B7B1AC908E13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/>
              <a:t>Bài tập cho hđ nhóm bàn trong thời gian 3 phút</a:t>
            </a:r>
          </a:p>
          <a:p>
            <a:pPr eaLnBrk="1" hangingPunct="1"/>
            <a:endParaRPr lang="en-US" smtClean="0"/>
          </a:p>
          <a:p>
            <a:pPr eaLnBrk="1" hangingPunct="1">
              <a:buFontTx/>
              <a:buChar char="•"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87830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B4B455-B3A2-41D0-B175-C120BD624D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41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B51E2-C951-4AAA-AAED-B988D735D0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20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B51E2-C951-4AAA-AAED-B988D735D0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62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B51E2-C951-4AAA-AAED-B988D735D0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7442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B51E2-C951-4AAA-AAED-B988D735D0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56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B51E2-C951-4AAA-AAED-B988D735D0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12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B51E2-C951-4AAA-AAED-B988D735D0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1362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3D6C3-F445-4DA5-A9ED-C5AB00467C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133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86D660-9FE3-4F34-80BD-14445D1200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846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DFA0B-87D4-4CA7-8397-2F3673FE4F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1" name="applause.wav"/>
          </p:stSnd>
        </p:sndAc>
      </p:transition>
    </mc:Choice>
    <mc:Fallback xmlns="">
      <p:transition>
        <p:sndAc>
          <p:stSnd>
            <p:snd r:embed="rId3" name="applause.wav"/>
          </p:stSnd>
        </p:sndAc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63E8B-8233-4B4F-970D-C123176511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22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1" name="applause.wav"/>
          </p:stSnd>
        </p:sndAc>
      </p:transition>
    </mc:Choice>
    <mc:Fallback xmlns="">
      <p:transition>
        <p:sndAc>
          <p:stSnd>
            <p:snd r:embed="rId3" name="applause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E3614-D057-484D-8935-FDD9474660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95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7C0EA-DFD2-4D99-80E1-1416BD18EB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83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1" name="applause.wav"/>
          </p:stSnd>
        </p:sndAc>
      </p:transition>
    </mc:Choice>
    <mc:Fallback xmlns="">
      <p:transition>
        <p:sndAc>
          <p:stSnd>
            <p:snd r:embed="rId3" name="applause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0AB90F-48DC-4B6C-BD94-08CBF7E700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994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AED8AF-4635-4801-9BD9-10BBA37C88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346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EC366-289E-40A8-B977-B91B7CE179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563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EE0CBA-8B60-4962-9735-FDE82EDBB4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71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B69C46-12DD-4C90-BB75-B27B116CAE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46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E5A40E-45AF-45DA-B0C3-6A00DA66FA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37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EF229-26B8-4A77-BA48-FAC30C3A41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7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C0B51E2-C951-4AAA-AAED-B988D735D0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62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199" r:id="rId2"/>
    <p:sldLayoutId id="2147484200" r:id="rId3"/>
    <p:sldLayoutId id="2147484201" r:id="rId4"/>
    <p:sldLayoutId id="2147484202" r:id="rId5"/>
    <p:sldLayoutId id="2147484203" r:id="rId6"/>
    <p:sldLayoutId id="2147484204" r:id="rId7"/>
    <p:sldLayoutId id="2147484205" r:id="rId8"/>
    <p:sldLayoutId id="2147484206" r:id="rId9"/>
    <p:sldLayoutId id="2147484207" r:id="rId10"/>
    <p:sldLayoutId id="2147484208" r:id="rId11"/>
    <p:sldLayoutId id="2147484209" r:id="rId12"/>
    <p:sldLayoutId id="2147484210" r:id="rId13"/>
    <p:sldLayoutId id="2147484211" r:id="rId14"/>
    <p:sldLayoutId id="2147484212" r:id="rId15"/>
    <p:sldLayoutId id="2147484213" r:id="rId16"/>
    <p:sldLayoutId id="2147484214" r:id="rId17"/>
    <p:sldLayoutId id="2147484215" r:id="rId18"/>
    <p:sldLayoutId id="2147484216" r:id="rId19"/>
    <p:sldLayoutId id="2147484217" r:id="rId2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gif"/><Relationship Id="rId7" Type="http://schemas.openxmlformats.org/officeDocument/2006/relationships/image" Target="../media/image8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8.png"/><Relationship Id="rId7" Type="http://schemas.openxmlformats.org/officeDocument/2006/relationships/image" Target="../media/image280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5" Type="http://schemas.openxmlformats.org/officeDocument/2006/relationships/image" Target="../media/image260.png"/><Relationship Id="rId4" Type="http://schemas.openxmlformats.org/officeDocument/2006/relationships/image" Target="../media/image25.png"/><Relationship Id="rId9" Type="http://schemas.openxmlformats.org/officeDocument/2006/relationships/image" Target="../media/image5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53.wmf"/><Relationship Id="rId9" Type="http://schemas.openxmlformats.org/officeDocument/2006/relationships/image" Target="../media/image5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7" Type="http://schemas.openxmlformats.org/officeDocument/2006/relationships/image" Target="../media/image51.jp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56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g"/><Relationship Id="rId3" Type="http://schemas.openxmlformats.org/officeDocument/2006/relationships/audio" Target="../media/audio1.wav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59.bin"/><Relationship Id="rId5" Type="http://schemas.openxmlformats.org/officeDocument/2006/relationships/image" Target="../media/image58.wmf"/><Relationship Id="rId4" Type="http://schemas.openxmlformats.org/officeDocument/2006/relationships/oleObject" Target="../embeddings/oleObject58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2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1.wmf"/><Relationship Id="rId11" Type="http://schemas.openxmlformats.org/officeDocument/2006/relationships/image" Target="../media/image51.jpg"/><Relationship Id="rId5" Type="http://schemas.openxmlformats.org/officeDocument/2006/relationships/oleObject" Target="../embeddings/oleObject61.bin"/><Relationship Id="rId10" Type="http://schemas.openxmlformats.org/officeDocument/2006/relationships/image" Target="../media/image63.wmf"/><Relationship Id="rId4" Type="http://schemas.openxmlformats.org/officeDocument/2006/relationships/image" Target="../media/image60.wmf"/><Relationship Id="rId9" Type="http://schemas.openxmlformats.org/officeDocument/2006/relationships/oleObject" Target="../embeddings/oleObject63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g"/><Relationship Id="rId3" Type="http://schemas.openxmlformats.org/officeDocument/2006/relationships/audio" Target="../media/audio1.wav"/><Relationship Id="rId7" Type="http://schemas.openxmlformats.org/officeDocument/2006/relationships/image" Target="../media/image65.wmf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65.bin"/><Relationship Id="rId5" Type="http://schemas.openxmlformats.org/officeDocument/2006/relationships/image" Target="../media/image64.wmf"/><Relationship Id="rId4" Type="http://schemas.openxmlformats.org/officeDocument/2006/relationships/oleObject" Target="../embeddings/oleObject64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3.jpe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wmf"/><Relationship Id="rId10" Type="http://schemas.openxmlformats.org/officeDocument/2006/relationships/image" Target="../media/image14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oleObject" Target="../embeddings/oleObject67.bin"/><Relationship Id="rId18" Type="http://schemas.openxmlformats.org/officeDocument/2006/relationships/image" Target="../media/image69.wmf"/><Relationship Id="rId3" Type="http://schemas.openxmlformats.org/officeDocument/2006/relationships/audio" Target="../media/audio2.wav"/><Relationship Id="rId21" Type="http://schemas.openxmlformats.org/officeDocument/2006/relationships/image" Target="../media/image51.jpg"/><Relationship Id="rId7" Type="http://schemas.openxmlformats.org/officeDocument/2006/relationships/image" Target="../media/image74.png"/><Relationship Id="rId12" Type="http://schemas.openxmlformats.org/officeDocument/2006/relationships/image" Target="../media/image66.wmf"/><Relationship Id="rId17" Type="http://schemas.openxmlformats.org/officeDocument/2006/relationships/oleObject" Target="../embeddings/oleObject6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8.wmf"/><Relationship Id="rId20" Type="http://schemas.openxmlformats.org/officeDocument/2006/relationships/image" Target="../media/image70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3.png"/><Relationship Id="rId11" Type="http://schemas.openxmlformats.org/officeDocument/2006/relationships/oleObject" Target="../embeddings/oleObject66.bin"/><Relationship Id="rId5" Type="http://schemas.openxmlformats.org/officeDocument/2006/relationships/image" Target="../media/image72.png"/><Relationship Id="rId15" Type="http://schemas.openxmlformats.org/officeDocument/2006/relationships/oleObject" Target="../embeddings/oleObject68.bin"/><Relationship Id="rId10" Type="http://schemas.openxmlformats.org/officeDocument/2006/relationships/image" Target="../media/image77.gif"/><Relationship Id="rId19" Type="http://schemas.openxmlformats.org/officeDocument/2006/relationships/oleObject" Target="../embeddings/oleObject70.bin"/><Relationship Id="rId4" Type="http://schemas.openxmlformats.org/officeDocument/2006/relationships/image" Target="../media/image71.png"/><Relationship Id="rId9" Type="http://schemas.openxmlformats.org/officeDocument/2006/relationships/image" Target="../media/image76.gif"/><Relationship Id="rId14" Type="http://schemas.openxmlformats.org/officeDocument/2006/relationships/image" Target="../media/image67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oleObject" Target="../embeddings/oleObject72.bin"/><Relationship Id="rId18" Type="http://schemas.openxmlformats.org/officeDocument/2006/relationships/image" Target="../media/image81.wmf"/><Relationship Id="rId3" Type="http://schemas.openxmlformats.org/officeDocument/2006/relationships/audio" Target="../media/audio2.wav"/><Relationship Id="rId21" Type="http://schemas.openxmlformats.org/officeDocument/2006/relationships/image" Target="../media/image51.jpg"/><Relationship Id="rId7" Type="http://schemas.openxmlformats.org/officeDocument/2006/relationships/image" Target="../media/image74.png"/><Relationship Id="rId12" Type="http://schemas.openxmlformats.org/officeDocument/2006/relationships/image" Target="../media/image78.wmf"/><Relationship Id="rId17" Type="http://schemas.openxmlformats.org/officeDocument/2006/relationships/oleObject" Target="../embeddings/oleObject7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0.wmf"/><Relationship Id="rId20" Type="http://schemas.openxmlformats.org/officeDocument/2006/relationships/image" Target="../media/image82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3.png"/><Relationship Id="rId11" Type="http://schemas.openxmlformats.org/officeDocument/2006/relationships/oleObject" Target="../embeddings/oleObject71.bin"/><Relationship Id="rId5" Type="http://schemas.openxmlformats.org/officeDocument/2006/relationships/image" Target="../media/image72.png"/><Relationship Id="rId15" Type="http://schemas.openxmlformats.org/officeDocument/2006/relationships/oleObject" Target="../embeddings/oleObject73.bin"/><Relationship Id="rId10" Type="http://schemas.openxmlformats.org/officeDocument/2006/relationships/image" Target="../media/image77.gif"/><Relationship Id="rId19" Type="http://schemas.openxmlformats.org/officeDocument/2006/relationships/oleObject" Target="../embeddings/oleObject75.bin"/><Relationship Id="rId4" Type="http://schemas.openxmlformats.org/officeDocument/2006/relationships/image" Target="../media/image71.png"/><Relationship Id="rId9" Type="http://schemas.openxmlformats.org/officeDocument/2006/relationships/image" Target="../media/image76.gif"/><Relationship Id="rId14" Type="http://schemas.openxmlformats.org/officeDocument/2006/relationships/image" Target="../media/image79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oleObject" Target="../embeddings/oleObject77.bin"/><Relationship Id="rId18" Type="http://schemas.openxmlformats.org/officeDocument/2006/relationships/image" Target="../media/image86.wmf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51.jpg"/><Relationship Id="rId7" Type="http://schemas.openxmlformats.org/officeDocument/2006/relationships/image" Target="../media/image74.png"/><Relationship Id="rId12" Type="http://schemas.openxmlformats.org/officeDocument/2006/relationships/image" Target="../media/image83.wmf"/><Relationship Id="rId17" Type="http://schemas.openxmlformats.org/officeDocument/2006/relationships/oleObject" Target="../embeddings/oleObject7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5.wmf"/><Relationship Id="rId20" Type="http://schemas.openxmlformats.org/officeDocument/2006/relationships/image" Target="../media/image87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3.png"/><Relationship Id="rId11" Type="http://schemas.openxmlformats.org/officeDocument/2006/relationships/oleObject" Target="../embeddings/oleObject76.bin"/><Relationship Id="rId5" Type="http://schemas.openxmlformats.org/officeDocument/2006/relationships/image" Target="../media/image72.png"/><Relationship Id="rId15" Type="http://schemas.openxmlformats.org/officeDocument/2006/relationships/oleObject" Target="../embeddings/oleObject78.bin"/><Relationship Id="rId10" Type="http://schemas.openxmlformats.org/officeDocument/2006/relationships/image" Target="../media/image77.gif"/><Relationship Id="rId19" Type="http://schemas.openxmlformats.org/officeDocument/2006/relationships/oleObject" Target="../embeddings/oleObject80.bin"/><Relationship Id="rId4" Type="http://schemas.openxmlformats.org/officeDocument/2006/relationships/audio" Target="../media/audio2.wav"/><Relationship Id="rId9" Type="http://schemas.openxmlformats.org/officeDocument/2006/relationships/image" Target="../media/image76.gif"/><Relationship Id="rId14" Type="http://schemas.openxmlformats.org/officeDocument/2006/relationships/image" Target="../media/image84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gif"/><Relationship Id="rId13" Type="http://schemas.openxmlformats.org/officeDocument/2006/relationships/image" Target="../media/image89.wmf"/><Relationship Id="rId18" Type="http://schemas.openxmlformats.org/officeDocument/2006/relationships/oleObject" Target="../embeddings/oleObject85.bin"/><Relationship Id="rId3" Type="http://schemas.openxmlformats.org/officeDocument/2006/relationships/audio" Target="../media/audio2.wav"/><Relationship Id="rId7" Type="http://schemas.openxmlformats.org/officeDocument/2006/relationships/image" Target="../media/image75.png"/><Relationship Id="rId12" Type="http://schemas.openxmlformats.org/officeDocument/2006/relationships/oleObject" Target="../embeddings/oleObject82.bin"/><Relationship Id="rId17" Type="http://schemas.openxmlformats.org/officeDocument/2006/relationships/image" Target="../media/image9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4.bin"/><Relationship Id="rId20" Type="http://schemas.openxmlformats.org/officeDocument/2006/relationships/image" Target="../media/image51.jpg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4.png"/><Relationship Id="rId11" Type="http://schemas.openxmlformats.org/officeDocument/2006/relationships/image" Target="../media/image88.wmf"/><Relationship Id="rId5" Type="http://schemas.openxmlformats.org/officeDocument/2006/relationships/image" Target="../media/image73.png"/><Relationship Id="rId15" Type="http://schemas.openxmlformats.org/officeDocument/2006/relationships/image" Target="../media/image90.wmf"/><Relationship Id="rId10" Type="http://schemas.openxmlformats.org/officeDocument/2006/relationships/oleObject" Target="../embeddings/oleObject81.bin"/><Relationship Id="rId19" Type="http://schemas.openxmlformats.org/officeDocument/2006/relationships/image" Target="../media/image92.wmf"/><Relationship Id="rId4" Type="http://schemas.openxmlformats.org/officeDocument/2006/relationships/image" Target="../media/image72.png"/><Relationship Id="rId9" Type="http://schemas.openxmlformats.org/officeDocument/2006/relationships/image" Target="../media/image77.gif"/><Relationship Id="rId14" Type="http://schemas.openxmlformats.org/officeDocument/2006/relationships/oleObject" Target="../embeddings/oleObject83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.bin"/><Relationship Id="rId13" Type="http://schemas.openxmlformats.org/officeDocument/2006/relationships/image" Target="../media/image96.wmf"/><Relationship Id="rId18" Type="http://schemas.openxmlformats.org/officeDocument/2006/relationships/image" Target="../media/image98.wmf"/><Relationship Id="rId26" Type="http://schemas.openxmlformats.org/officeDocument/2006/relationships/image" Target="../media/image101.wmf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99.wmf"/><Relationship Id="rId7" Type="http://schemas.openxmlformats.org/officeDocument/2006/relationships/image" Target="../media/image93.wmf"/><Relationship Id="rId12" Type="http://schemas.openxmlformats.org/officeDocument/2006/relationships/oleObject" Target="../embeddings/oleObject89.bin"/><Relationship Id="rId17" Type="http://schemas.openxmlformats.org/officeDocument/2006/relationships/oleObject" Target="../embeddings/oleObject91.bin"/><Relationship Id="rId25" Type="http://schemas.openxmlformats.org/officeDocument/2006/relationships/oleObject" Target="../embeddings/oleObject9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7.wmf"/><Relationship Id="rId20" Type="http://schemas.openxmlformats.org/officeDocument/2006/relationships/oleObject" Target="../embeddings/oleObject92.bin"/><Relationship Id="rId29" Type="http://schemas.openxmlformats.org/officeDocument/2006/relationships/oleObject" Target="../embeddings/oleObject97.bin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86.bin"/><Relationship Id="rId11" Type="http://schemas.openxmlformats.org/officeDocument/2006/relationships/image" Target="../media/image95.wmf"/><Relationship Id="rId24" Type="http://schemas.openxmlformats.org/officeDocument/2006/relationships/image" Target="../media/image100.wmf"/><Relationship Id="rId32" Type="http://schemas.openxmlformats.org/officeDocument/2006/relationships/image" Target="../media/image51.jpg"/><Relationship Id="rId5" Type="http://schemas.openxmlformats.org/officeDocument/2006/relationships/audio" Target="../media/audio3.wav"/><Relationship Id="rId15" Type="http://schemas.openxmlformats.org/officeDocument/2006/relationships/oleObject" Target="../embeddings/oleObject90.bin"/><Relationship Id="rId23" Type="http://schemas.openxmlformats.org/officeDocument/2006/relationships/oleObject" Target="../embeddings/oleObject93.bin"/><Relationship Id="rId28" Type="http://schemas.openxmlformats.org/officeDocument/2006/relationships/oleObject" Target="../embeddings/oleObject96.bin"/><Relationship Id="rId10" Type="http://schemas.openxmlformats.org/officeDocument/2006/relationships/oleObject" Target="../embeddings/oleObject88.bin"/><Relationship Id="rId19" Type="http://schemas.openxmlformats.org/officeDocument/2006/relationships/slide" Target="slide21.xml"/><Relationship Id="rId31" Type="http://schemas.openxmlformats.org/officeDocument/2006/relationships/oleObject" Target="../embeddings/oleObject99.bin"/><Relationship Id="rId4" Type="http://schemas.openxmlformats.org/officeDocument/2006/relationships/slide" Target="slide20.xml"/><Relationship Id="rId9" Type="http://schemas.openxmlformats.org/officeDocument/2006/relationships/image" Target="../media/image94.wmf"/><Relationship Id="rId14" Type="http://schemas.openxmlformats.org/officeDocument/2006/relationships/slide" Target="slide19.xml"/><Relationship Id="rId22" Type="http://schemas.openxmlformats.org/officeDocument/2006/relationships/slide" Target="slide22.xml"/><Relationship Id="rId27" Type="http://schemas.openxmlformats.org/officeDocument/2006/relationships/oleObject" Target="../embeddings/oleObject95.bin"/><Relationship Id="rId30" Type="http://schemas.openxmlformats.org/officeDocument/2006/relationships/oleObject" Target="../embeddings/oleObject98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13" Type="http://schemas.openxmlformats.org/officeDocument/2006/relationships/slide" Target="slide19.xml"/><Relationship Id="rId18" Type="http://schemas.openxmlformats.org/officeDocument/2006/relationships/slide" Target="slide21.xml"/><Relationship Id="rId26" Type="http://schemas.openxmlformats.org/officeDocument/2006/relationships/oleObject" Target="../embeddings/oleObject109.bin"/><Relationship Id="rId3" Type="http://schemas.openxmlformats.org/officeDocument/2006/relationships/slide" Target="slide20.xml"/><Relationship Id="rId21" Type="http://schemas.openxmlformats.org/officeDocument/2006/relationships/slide" Target="slide22.xml"/><Relationship Id="rId7" Type="http://schemas.openxmlformats.org/officeDocument/2006/relationships/oleObject" Target="../embeddings/oleObject101.bin"/><Relationship Id="rId12" Type="http://schemas.openxmlformats.org/officeDocument/2006/relationships/image" Target="../media/image96.wmf"/><Relationship Id="rId17" Type="http://schemas.openxmlformats.org/officeDocument/2006/relationships/image" Target="../media/image98.wmf"/><Relationship Id="rId25" Type="http://schemas.openxmlformats.org/officeDocument/2006/relationships/image" Target="../media/image10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05.bin"/><Relationship Id="rId20" Type="http://schemas.openxmlformats.org/officeDocument/2006/relationships/image" Target="../media/image99.wmf"/><Relationship Id="rId29" Type="http://schemas.openxmlformats.org/officeDocument/2006/relationships/oleObject" Target="../embeddings/oleObject112.bin"/><Relationship Id="rId1" Type="http://schemas.openxmlformats.org/officeDocument/2006/relationships/vmlDrawing" Target="../drawings/vmlDrawing16.vml"/><Relationship Id="rId6" Type="http://schemas.openxmlformats.org/officeDocument/2006/relationships/image" Target="../media/image93.wmf"/><Relationship Id="rId11" Type="http://schemas.openxmlformats.org/officeDocument/2006/relationships/oleObject" Target="../embeddings/oleObject103.bin"/><Relationship Id="rId24" Type="http://schemas.openxmlformats.org/officeDocument/2006/relationships/oleObject" Target="../embeddings/oleObject108.bin"/><Relationship Id="rId5" Type="http://schemas.openxmlformats.org/officeDocument/2006/relationships/oleObject" Target="../embeddings/oleObject100.bin"/><Relationship Id="rId15" Type="http://schemas.openxmlformats.org/officeDocument/2006/relationships/image" Target="../media/image97.wmf"/><Relationship Id="rId23" Type="http://schemas.openxmlformats.org/officeDocument/2006/relationships/image" Target="../media/image100.wmf"/><Relationship Id="rId28" Type="http://schemas.openxmlformats.org/officeDocument/2006/relationships/oleObject" Target="../embeddings/oleObject111.bin"/><Relationship Id="rId10" Type="http://schemas.openxmlformats.org/officeDocument/2006/relationships/image" Target="../media/image95.wmf"/><Relationship Id="rId19" Type="http://schemas.openxmlformats.org/officeDocument/2006/relationships/oleObject" Target="../embeddings/oleObject106.bin"/><Relationship Id="rId31" Type="http://schemas.openxmlformats.org/officeDocument/2006/relationships/image" Target="../media/image51.jpg"/><Relationship Id="rId4" Type="http://schemas.openxmlformats.org/officeDocument/2006/relationships/audio" Target="../media/audio3.wav"/><Relationship Id="rId9" Type="http://schemas.openxmlformats.org/officeDocument/2006/relationships/oleObject" Target="../embeddings/oleObject102.bin"/><Relationship Id="rId14" Type="http://schemas.openxmlformats.org/officeDocument/2006/relationships/oleObject" Target="../embeddings/oleObject104.bin"/><Relationship Id="rId22" Type="http://schemas.openxmlformats.org/officeDocument/2006/relationships/oleObject" Target="../embeddings/oleObject107.bin"/><Relationship Id="rId27" Type="http://schemas.openxmlformats.org/officeDocument/2006/relationships/oleObject" Target="../embeddings/oleObject110.bin"/><Relationship Id="rId30" Type="http://schemas.openxmlformats.org/officeDocument/2006/relationships/oleObject" Target="../embeddings/oleObject113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13" Type="http://schemas.openxmlformats.org/officeDocument/2006/relationships/image" Target="../media/image106.wmf"/><Relationship Id="rId3" Type="http://schemas.openxmlformats.org/officeDocument/2006/relationships/oleObject" Target="../embeddings/oleObject114.bin"/><Relationship Id="rId7" Type="http://schemas.openxmlformats.org/officeDocument/2006/relationships/oleObject" Target="../embeddings/oleObject116.bin"/><Relationship Id="rId12" Type="http://schemas.openxmlformats.org/officeDocument/2006/relationships/oleObject" Target="../embeddings/oleObject1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03.wmf"/><Relationship Id="rId11" Type="http://schemas.openxmlformats.org/officeDocument/2006/relationships/image" Target="../media/image51.jpg"/><Relationship Id="rId5" Type="http://schemas.openxmlformats.org/officeDocument/2006/relationships/oleObject" Target="../embeddings/oleObject115.bin"/><Relationship Id="rId10" Type="http://schemas.openxmlformats.org/officeDocument/2006/relationships/image" Target="../media/image105.wmf"/><Relationship Id="rId4" Type="http://schemas.openxmlformats.org/officeDocument/2006/relationships/image" Target="../media/image102.wmf"/><Relationship Id="rId9" Type="http://schemas.openxmlformats.org/officeDocument/2006/relationships/oleObject" Target="../embeddings/oleObject117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1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8.wmf"/><Relationship Id="rId12" Type="http://schemas.openxmlformats.org/officeDocument/2006/relationships/image" Target="../media/image51.jpg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20.bin"/><Relationship Id="rId11" Type="http://schemas.openxmlformats.org/officeDocument/2006/relationships/image" Target="../media/image110.wmf"/><Relationship Id="rId5" Type="http://schemas.openxmlformats.org/officeDocument/2006/relationships/image" Target="../media/image107.wmf"/><Relationship Id="rId10" Type="http://schemas.openxmlformats.org/officeDocument/2006/relationships/oleObject" Target="../embeddings/oleObject122.bin"/><Relationship Id="rId4" Type="http://schemas.openxmlformats.org/officeDocument/2006/relationships/oleObject" Target="../embeddings/oleObject119.bin"/><Relationship Id="rId9" Type="http://schemas.openxmlformats.org/officeDocument/2006/relationships/image" Target="../media/image109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11.bin"/><Relationship Id="rId18" Type="http://schemas.openxmlformats.org/officeDocument/2006/relationships/oleObject" Target="../embeddings/oleObject14.bin"/><Relationship Id="rId26" Type="http://schemas.openxmlformats.org/officeDocument/2006/relationships/oleObject" Target="../embeddings/oleObject19.bin"/><Relationship Id="rId3" Type="http://schemas.openxmlformats.org/officeDocument/2006/relationships/oleObject" Target="../embeddings/oleObject6.bin"/><Relationship Id="rId21" Type="http://schemas.openxmlformats.org/officeDocument/2006/relationships/image" Target="../media/image28.wmf"/><Relationship Id="rId34" Type="http://schemas.openxmlformats.org/officeDocument/2006/relationships/oleObject" Target="../embeddings/oleObject23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24.wmf"/><Relationship Id="rId17" Type="http://schemas.openxmlformats.org/officeDocument/2006/relationships/image" Target="../media/image26.wmf"/><Relationship Id="rId25" Type="http://schemas.openxmlformats.org/officeDocument/2006/relationships/image" Target="../media/image29.wmf"/><Relationship Id="rId33" Type="http://schemas.openxmlformats.org/officeDocument/2006/relationships/image" Target="../media/image33.w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13.bin"/><Relationship Id="rId20" Type="http://schemas.openxmlformats.org/officeDocument/2006/relationships/oleObject" Target="../embeddings/oleObject15.bin"/><Relationship Id="rId29" Type="http://schemas.openxmlformats.org/officeDocument/2006/relationships/image" Target="../media/image31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10.bin"/><Relationship Id="rId24" Type="http://schemas.openxmlformats.org/officeDocument/2006/relationships/oleObject" Target="../embeddings/oleObject18.bin"/><Relationship Id="rId32" Type="http://schemas.openxmlformats.org/officeDocument/2006/relationships/oleObject" Target="../embeddings/oleObject22.bin"/><Relationship Id="rId5" Type="http://schemas.openxmlformats.org/officeDocument/2006/relationships/oleObject" Target="../embeddings/oleObject7.bin"/><Relationship Id="rId15" Type="http://schemas.openxmlformats.org/officeDocument/2006/relationships/image" Target="../media/image25.wmf"/><Relationship Id="rId23" Type="http://schemas.openxmlformats.org/officeDocument/2006/relationships/oleObject" Target="../embeddings/oleObject17.bin"/><Relationship Id="rId28" Type="http://schemas.openxmlformats.org/officeDocument/2006/relationships/oleObject" Target="../embeddings/oleObject20.bin"/><Relationship Id="rId36" Type="http://schemas.openxmlformats.org/officeDocument/2006/relationships/oleObject" Target="../embeddings/oleObject24.bin"/><Relationship Id="rId10" Type="http://schemas.openxmlformats.org/officeDocument/2006/relationships/image" Target="../media/image23.wmf"/><Relationship Id="rId19" Type="http://schemas.openxmlformats.org/officeDocument/2006/relationships/image" Target="../media/image27.wmf"/><Relationship Id="rId31" Type="http://schemas.openxmlformats.org/officeDocument/2006/relationships/image" Target="../media/image32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9.bin"/><Relationship Id="rId14" Type="http://schemas.openxmlformats.org/officeDocument/2006/relationships/oleObject" Target="../embeddings/oleObject12.bin"/><Relationship Id="rId22" Type="http://schemas.openxmlformats.org/officeDocument/2006/relationships/oleObject" Target="../embeddings/oleObject16.bin"/><Relationship Id="rId27" Type="http://schemas.openxmlformats.org/officeDocument/2006/relationships/image" Target="../media/image30.wmf"/><Relationship Id="rId30" Type="http://schemas.openxmlformats.org/officeDocument/2006/relationships/oleObject" Target="../embeddings/oleObject21.bin"/><Relationship Id="rId35" Type="http://schemas.openxmlformats.org/officeDocument/2006/relationships/image" Target="../media/image34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image" Target="../media/image38.wmf"/><Relationship Id="rId18" Type="http://schemas.openxmlformats.org/officeDocument/2006/relationships/oleObject" Target="../embeddings/oleObject33.bin"/><Relationship Id="rId26" Type="http://schemas.openxmlformats.org/officeDocument/2006/relationships/oleObject" Target="../embeddings/oleObject38.bin"/><Relationship Id="rId39" Type="http://schemas.openxmlformats.org/officeDocument/2006/relationships/oleObject" Target="../embeddings/oleObject45.bin"/><Relationship Id="rId3" Type="http://schemas.openxmlformats.org/officeDocument/2006/relationships/oleObject" Target="../embeddings/oleObject25.bin"/><Relationship Id="rId21" Type="http://schemas.openxmlformats.org/officeDocument/2006/relationships/oleObject" Target="../embeddings/oleObject35.bin"/><Relationship Id="rId34" Type="http://schemas.openxmlformats.org/officeDocument/2006/relationships/oleObject" Target="../embeddings/oleObject42.bin"/><Relationship Id="rId42" Type="http://schemas.openxmlformats.org/officeDocument/2006/relationships/oleObject" Target="../embeddings/oleObject47.bin"/><Relationship Id="rId7" Type="http://schemas.openxmlformats.org/officeDocument/2006/relationships/oleObject" Target="../embeddings/oleObject27.bin"/><Relationship Id="rId12" Type="http://schemas.openxmlformats.org/officeDocument/2006/relationships/oleObject" Target="../embeddings/oleObject30.bin"/><Relationship Id="rId17" Type="http://schemas.openxmlformats.org/officeDocument/2006/relationships/image" Target="../media/image27.wmf"/><Relationship Id="rId25" Type="http://schemas.openxmlformats.org/officeDocument/2006/relationships/image" Target="../media/image41.wmf"/><Relationship Id="rId33" Type="http://schemas.openxmlformats.org/officeDocument/2006/relationships/image" Target="../media/image43.wmf"/><Relationship Id="rId38" Type="http://schemas.openxmlformats.org/officeDocument/2006/relationships/oleObject" Target="../embeddings/oleObject44.bin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32.bin"/><Relationship Id="rId20" Type="http://schemas.openxmlformats.org/officeDocument/2006/relationships/oleObject" Target="../embeddings/oleObject34.bin"/><Relationship Id="rId29" Type="http://schemas.openxmlformats.org/officeDocument/2006/relationships/image" Target="../media/image32.wmf"/><Relationship Id="rId41" Type="http://schemas.openxmlformats.org/officeDocument/2006/relationships/oleObject" Target="../embeddings/oleObject46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29.bin"/><Relationship Id="rId24" Type="http://schemas.openxmlformats.org/officeDocument/2006/relationships/oleObject" Target="../embeddings/oleObject37.bin"/><Relationship Id="rId32" Type="http://schemas.openxmlformats.org/officeDocument/2006/relationships/oleObject" Target="../embeddings/oleObject41.bin"/><Relationship Id="rId37" Type="http://schemas.openxmlformats.org/officeDocument/2006/relationships/image" Target="../media/image45.wmf"/><Relationship Id="rId40" Type="http://schemas.openxmlformats.org/officeDocument/2006/relationships/image" Target="../media/image46.wmf"/><Relationship Id="rId5" Type="http://schemas.openxmlformats.org/officeDocument/2006/relationships/oleObject" Target="../embeddings/oleObject26.bin"/><Relationship Id="rId15" Type="http://schemas.openxmlformats.org/officeDocument/2006/relationships/image" Target="../media/image26.wmf"/><Relationship Id="rId23" Type="http://schemas.openxmlformats.org/officeDocument/2006/relationships/image" Target="../media/image40.wmf"/><Relationship Id="rId28" Type="http://schemas.openxmlformats.org/officeDocument/2006/relationships/oleObject" Target="../embeddings/oleObject39.bin"/><Relationship Id="rId36" Type="http://schemas.openxmlformats.org/officeDocument/2006/relationships/oleObject" Target="../embeddings/oleObject43.bin"/><Relationship Id="rId10" Type="http://schemas.openxmlformats.org/officeDocument/2006/relationships/image" Target="../media/image24.wmf"/><Relationship Id="rId19" Type="http://schemas.openxmlformats.org/officeDocument/2006/relationships/image" Target="../media/image39.wmf"/><Relationship Id="rId31" Type="http://schemas.openxmlformats.org/officeDocument/2006/relationships/image" Target="../media/image33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28.bin"/><Relationship Id="rId14" Type="http://schemas.openxmlformats.org/officeDocument/2006/relationships/oleObject" Target="../embeddings/oleObject31.bin"/><Relationship Id="rId22" Type="http://schemas.openxmlformats.org/officeDocument/2006/relationships/oleObject" Target="../embeddings/oleObject36.bin"/><Relationship Id="rId27" Type="http://schemas.openxmlformats.org/officeDocument/2006/relationships/image" Target="../media/image42.wmf"/><Relationship Id="rId30" Type="http://schemas.openxmlformats.org/officeDocument/2006/relationships/oleObject" Target="../embeddings/oleObject40.bin"/><Relationship Id="rId35" Type="http://schemas.openxmlformats.org/officeDocument/2006/relationships/image" Target="../media/image44.wmf"/><Relationship Id="rId43" Type="http://schemas.openxmlformats.org/officeDocument/2006/relationships/oleObject" Target="../embeddings/oleObject48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50.bin"/><Relationship Id="rId10" Type="http://schemas.openxmlformats.org/officeDocument/2006/relationships/image" Target="../media/image50.wmf"/><Relationship Id="rId4" Type="http://schemas.openxmlformats.org/officeDocument/2006/relationships/image" Target="../media/image47.wmf"/><Relationship Id="rId9" Type="http://schemas.openxmlformats.org/officeDocument/2006/relationships/oleObject" Target="../embeddings/oleObject5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phao 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2700" y="63500"/>
            <a:ext cx="9144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 descr="KEET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2098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 descr="KEET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90800"/>
            <a:ext cx="6096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 descr="KEETS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819400"/>
            <a:ext cx="3810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7" descr="Ho Gu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1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9" descr="WING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048217">
            <a:off x="2220913" y="3951287"/>
            <a:ext cx="10795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0" descr="WING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59874">
            <a:off x="1027113" y="4306888"/>
            <a:ext cx="6588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WordArt 3"/>
          <p:cNvSpPr>
            <a:spLocks noChangeArrowheads="1" noChangeShapeType="1" noTextEdit="1"/>
          </p:cNvSpPr>
          <p:nvPr/>
        </p:nvSpPr>
        <p:spPr bwMode="auto">
          <a:xfrm>
            <a:off x="127000" y="3498851"/>
            <a:ext cx="9004300" cy="515938"/>
          </a:xfrm>
          <a:custGeom>
            <a:avLst/>
            <a:gdLst>
              <a:gd name="connsiteX0" fmla="*/ 0 w 12030075"/>
              <a:gd name="connsiteY0" fmla="*/ 0 h 833438"/>
              <a:gd name="connsiteX1" fmla="*/ 12030075 w 12030075"/>
              <a:gd name="connsiteY1" fmla="*/ 0 h 833438"/>
              <a:gd name="connsiteX2" fmla="*/ 12030075 w 12030075"/>
              <a:gd name="connsiteY2" fmla="*/ 833438 h 833438"/>
              <a:gd name="connsiteX3" fmla="*/ 0 w 12030075"/>
              <a:gd name="connsiteY3" fmla="*/ 833438 h 833438"/>
              <a:gd name="connsiteX4" fmla="*/ 0 w 12030075"/>
              <a:gd name="connsiteY4" fmla="*/ 0 h 833438"/>
              <a:gd name="connsiteX0" fmla="*/ 0 w 12030075"/>
              <a:gd name="connsiteY0" fmla="*/ 0 h 833438"/>
              <a:gd name="connsiteX1" fmla="*/ 12030075 w 12030075"/>
              <a:gd name="connsiteY1" fmla="*/ 0 h 833438"/>
              <a:gd name="connsiteX2" fmla="*/ 12030075 w 12030075"/>
              <a:gd name="connsiteY2" fmla="*/ 833438 h 833438"/>
              <a:gd name="connsiteX3" fmla="*/ 342900 w 12030075"/>
              <a:gd name="connsiteY3" fmla="*/ 515938 h 833438"/>
              <a:gd name="connsiteX4" fmla="*/ 0 w 12030075"/>
              <a:gd name="connsiteY4" fmla="*/ 0 h 833438"/>
              <a:gd name="connsiteX0" fmla="*/ 0 w 12030075"/>
              <a:gd name="connsiteY0" fmla="*/ 0 h 744538"/>
              <a:gd name="connsiteX1" fmla="*/ 12030075 w 12030075"/>
              <a:gd name="connsiteY1" fmla="*/ 0 h 744538"/>
              <a:gd name="connsiteX2" fmla="*/ 11268075 w 12030075"/>
              <a:gd name="connsiteY2" fmla="*/ 744538 h 744538"/>
              <a:gd name="connsiteX3" fmla="*/ 342900 w 12030075"/>
              <a:gd name="connsiteY3" fmla="*/ 515938 h 744538"/>
              <a:gd name="connsiteX4" fmla="*/ 0 w 12030075"/>
              <a:gd name="connsiteY4" fmla="*/ 0 h 744538"/>
              <a:gd name="connsiteX0" fmla="*/ 0 w 12030075"/>
              <a:gd name="connsiteY0" fmla="*/ 0 h 515938"/>
              <a:gd name="connsiteX1" fmla="*/ 12030075 w 12030075"/>
              <a:gd name="connsiteY1" fmla="*/ 0 h 515938"/>
              <a:gd name="connsiteX2" fmla="*/ 11560175 w 12030075"/>
              <a:gd name="connsiteY2" fmla="*/ 465138 h 515938"/>
              <a:gd name="connsiteX3" fmla="*/ 342900 w 12030075"/>
              <a:gd name="connsiteY3" fmla="*/ 515938 h 515938"/>
              <a:gd name="connsiteX4" fmla="*/ 0 w 12030075"/>
              <a:gd name="connsiteY4" fmla="*/ 0 h 515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30075" h="515938">
                <a:moveTo>
                  <a:pt x="0" y="0"/>
                </a:moveTo>
                <a:lnTo>
                  <a:pt x="12030075" y="0"/>
                </a:lnTo>
                <a:lnTo>
                  <a:pt x="11560175" y="465138"/>
                </a:lnTo>
                <a:lnTo>
                  <a:pt x="342900" y="515938"/>
                </a:lnTo>
                <a:lnTo>
                  <a:pt x="0" y="0"/>
                </a:lnTo>
                <a:close/>
              </a:path>
            </a:pathLst>
          </a:custGeom>
        </p:spPr>
        <p:txBody>
          <a:bodyPr spcFirstLastPara="1" wrap="none" fromWordArt="1">
            <a:prstTxWarp prst="textArchUp">
              <a:avLst>
                <a:gd name="adj" fmla="val 1142658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CCFF33"/>
              </a:extrusionClr>
            </a:sp3d>
          </a:bodyPr>
          <a:lstStyle/>
          <a:p>
            <a:pPr algn="ctr"/>
            <a:endParaRPr lang="vi-VN" sz="4000" b="1" kern="10" dirty="0" smtClean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ctr"/>
            <a:endParaRPr lang="vi-VN" sz="4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ctr"/>
            <a:endParaRPr lang="vi-VN" sz="4000" b="1" kern="10" dirty="0" smtClean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ctr"/>
            <a:endParaRPr lang="vi-VN" sz="4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ctr"/>
            <a:endParaRPr lang="vi-VN" sz="4000" b="1" kern="10" dirty="0" smtClean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ctr"/>
            <a:r>
              <a:rPr lang="vi-VN" sz="4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lang="vi-VN" sz="4000" b="1" kern="10" dirty="0" err="1" smtClean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Chào</a:t>
            </a:r>
            <a:r>
              <a:rPr lang="vi-VN" sz="4000" b="1" kern="10" dirty="0" smtClean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vi-VN" sz="4000" b="1" kern="10" dirty="0" err="1" smtClean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mừng</a:t>
            </a:r>
            <a:r>
              <a:rPr lang="vi-VN" sz="4000" b="1" kern="10" dirty="0" smtClean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vi-VN" sz="4000" b="1" kern="10" dirty="0" err="1" smtClean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quý</a:t>
            </a:r>
            <a:r>
              <a:rPr lang="vi-VN" sz="4000" b="1" kern="10" dirty="0" smtClean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vi-VN" sz="4000" b="1" kern="10" dirty="0" err="1" smtClean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thầy</a:t>
            </a:r>
            <a:r>
              <a:rPr lang="vi-VN" sz="4000" b="1" kern="10" dirty="0" smtClean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cô </a:t>
            </a:r>
            <a:r>
              <a:rPr lang="vi-VN" sz="4000" b="1" kern="10" dirty="0" err="1" smtClean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giáo</a:t>
            </a:r>
            <a:r>
              <a:rPr lang="vi-VN" sz="4000" b="1" kern="10" dirty="0" smtClean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vi-VN" sz="4000" b="1" kern="10" dirty="0" smtClean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về dự giờ - thăm </a:t>
            </a:r>
            <a:r>
              <a:rPr lang="vi-VN" sz="4000" b="1" kern="10" dirty="0" smtClean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lớp</a:t>
            </a:r>
            <a:endParaRPr lang="vi-VN" sz="4000" b="1" kern="10" dirty="0" smtClean="0">
              <a:ln w="9525"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866830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06 -0.12962 L -0.11511 -0.0432 C -0.12969 -0.02426 -0.15452 -0.00439 -0.18212 0.01133 C -0.21354 0.03004 -0.24045 0.04067 -0.26077 0.04159 L -0.35625 0.05361 " pathEditMode="relative" rAng="3978786" ptsTypes="FffFF">
                                      <p:cBhvr>
                                        <p:cTn id="6" dur="5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44" y="1166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21811E-6 L -0.16059 -0.00439 C -0.19497 -0.00739 -0.23941 0.00763 -0.28316 0.03327 C -0.33299 0.06192 -0.37014 0.09427 -0.3908 0.13078 L -0.49584 0.28997 " pathEditMode="relative" rAng="3978786" ptsTypes="FffFF">
                                      <p:cBhvr>
                                        <p:cTn id="8" dur="5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32" y="894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75 -0.13239 L -0.13264 -0.03442 C -0.15069 -0.0134 -0.1809 0.00948 -0.21441 0.02889 C -0.25191 0.05107 -0.28385 0.06447 -0.30781 0.06747 L -0.42101 0.08827 " pathEditMode="relative" rAng="3978786" ptsTypes="FffFF">
                                      <p:cBhvr>
                                        <p:cTn id="10" dur="5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21" y="136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_Văn_Bản 7"/>
          <p:cNvSpPr txBox="1"/>
          <p:nvPr/>
        </p:nvSpPr>
        <p:spPr>
          <a:xfrm>
            <a:off x="268111" y="602318"/>
            <a:ext cx="58674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vi-VN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vi-VN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phân </a:t>
            </a:r>
            <a:r>
              <a:rPr lang="vi-VN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41"/>
          <p:cNvSpPr txBox="1">
            <a:spLocks noChangeArrowheads="1"/>
          </p:cNvSpPr>
          <p:nvPr/>
        </p:nvSpPr>
        <p:spPr bwMode="auto">
          <a:xfrm>
            <a:off x="279272" y="1095902"/>
            <a:ext cx="30451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/39)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-263106" y="1710378"/>
            <a:ext cx="8054622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4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	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Muốn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rút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gọn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một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phân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đại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số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ta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thể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: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  <a:sym typeface="Webdings" pitchFamily="18" charset="2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74978" y="2271192"/>
            <a:ext cx="79304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+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Bước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1: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Phân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tích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tử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mẫu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thành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nhân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tử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(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nếu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cần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)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để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tìm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nhân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tử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chung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139701" y="3265931"/>
            <a:ext cx="77780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+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Bước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2: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Chia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cả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tử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mẫu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cho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nhân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tử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chung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.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41"/>
          <p:cNvSpPr txBox="1">
            <a:spLocks noChangeArrowheads="1"/>
          </p:cNvSpPr>
          <p:nvPr/>
        </p:nvSpPr>
        <p:spPr bwMode="auto">
          <a:xfrm>
            <a:off x="471950" y="4114800"/>
            <a:ext cx="15092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Hình chữ nhật 5"/>
          <p:cNvSpPr/>
          <p:nvPr/>
        </p:nvSpPr>
        <p:spPr>
          <a:xfrm>
            <a:off x="0" y="54114"/>
            <a:ext cx="9144000" cy="46166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2400" b="1" spc="-150" dirty="0" smtClean="0">
                <a:ln w="11430"/>
                <a:solidFill>
                  <a:srgbClr val="FF0000"/>
                </a:solidFill>
                <a:ea typeface="Batang" pitchFamily="18" charset="-127"/>
              </a:rPr>
              <a:t>Tiết</a:t>
            </a:r>
            <a:r>
              <a:rPr lang="vi-VN" sz="2400" b="1" spc="-150" dirty="0">
                <a:ln w="11430"/>
                <a:solidFill>
                  <a:srgbClr val="FF0000"/>
                </a:solidFill>
                <a:ea typeface="Batang" pitchFamily="18" charset="-127"/>
              </a:rPr>
              <a:t> </a:t>
            </a:r>
            <a:r>
              <a:rPr lang="vi-VN" sz="2400" b="1" spc="-150" dirty="0" smtClean="0">
                <a:ln w="11430"/>
                <a:solidFill>
                  <a:srgbClr val="FF0000"/>
                </a:solidFill>
                <a:ea typeface="Batang" pitchFamily="18" charset="-127"/>
              </a:rPr>
              <a:t>23 - </a:t>
            </a:r>
            <a:r>
              <a:rPr lang="en-US" sz="2400" b="1" spc="-150" dirty="0" err="1">
                <a:ln w="11430"/>
                <a:solidFill>
                  <a:srgbClr val="FF0000"/>
                </a:solidFill>
                <a:ea typeface="Batang" pitchFamily="18" charset="-127"/>
              </a:rPr>
              <a:t>B</a:t>
            </a:r>
            <a:r>
              <a:rPr lang="vi-VN" sz="2400" b="1" spc="-150" dirty="0" smtClean="0">
                <a:ln w="11430"/>
                <a:solidFill>
                  <a:srgbClr val="FF0000"/>
                </a:solidFill>
                <a:ea typeface="Batang" pitchFamily="18" charset="-127"/>
              </a:rPr>
              <a:t>ài 3</a:t>
            </a:r>
            <a:r>
              <a:rPr lang="vi-VN" sz="2400" b="1" spc="-150" dirty="0">
                <a:ln w="11430"/>
                <a:solidFill>
                  <a:srgbClr val="FF0000"/>
                </a:solidFill>
                <a:ea typeface="Batang" pitchFamily="18" charset="-127"/>
              </a:rPr>
              <a:t>: </a:t>
            </a:r>
            <a:r>
              <a:rPr lang="vi-VN" sz="2400" b="1" spc="-150" dirty="0" smtClean="0">
                <a:ln w="11430"/>
                <a:solidFill>
                  <a:srgbClr val="FF0000"/>
                </a:solidFill>
                <a:ea typeface="Batang" pitchFamily="18" charset="-127"/>
              </a:rPr>
              <a:t>RÚT</a:t>
            </a:r>
            <a:r>
              <a:rPr lang="vi-VN" sz="2400" b="1" spc="-150" dirty="0">
                <a:ln w="11430"/>
                <a:solidFill>
                  <a:srgbClr val="FF0000"/>
                </a:solidFill>
                <a:ea typeface="Batang" pitchFamily="18" charset="-127"/>
              </a:rPr>
              <a:t> </a:t>
            </a:r>
            <a:r>
              <a:rPr lang="vi-VN" sz="2400" b="1" spc="-150" dirty="0" smtClean="0">
                <a:ln w="11430"/>
                <a:solidFill>
                  <a:srgbClr val="FF0000"/>
                </a:solidFill>
                <a:ea typeface="Batang" pitchFamily="18" charset="-127"/>
              </a:rPr>
              <a:t>GỌN</a:t>
            </a:r>
            <a:r>
              <a:rPr lang="vi-VN" sz="2400" b="1" spc="-150" dirty="0">
                <a:ln w="11430"/>
                <a:solidFill>
                  <a:srgbClr val="FF0000"/>
                </a:solidFill>
                <a:ea typeface="Batang" pitchFamily="18" charset="-127"/>
              </a:rPr>
              <a:t> PHÂN THỨC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_Văn_Bản 4"/>
              <p:cNvSpPr txBox="1"/>
              <p:nvPr/>
            </p:nvSpPr>
            <p:spPr>
              <a:xfrm>
                <a:off x="2009423" y="4133273"/>
                <a:ext cx="4038600" cy="1893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8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Rút gọn</a:t>
                </a:r>
                <a:r>
                  <a:rPr lang="en-US" sz="28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8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vi-VN" sz="28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en-US" sz="28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vi-VN" sz="24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32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3200" b="1" i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vi-VN" sz="3200" b="1" i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  <m:r>
                            <a:rPr lang="vi-VN" sz="3200" b="1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vi-VN" sz="3200" b="1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𝟒</m:t>
                          </m:r>
                          <m:sSup>
                            <m:sSupPr>
                              <m:ctrlPr>
                                <a:rPr lang="vi-VN" sz="32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3200" b="1" i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vi-VN" sz="3200" b="1" i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3200" b="1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vi-VN" sz="3200" b="1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𝟒𝐱</m:t>
                          </m:r>
                        </m:num>
                        <m:den>
                          <m:sSup>
                            <m:sSupPr>
                              <m:ctrlPr>
                                <a:rPr lang="vi-VN" sz="32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3200" b="1" i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vi-VN" sz="3200" b="1" i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3200" b="1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− </m:t>
                          </m:r>
                          <m:r>
                            <a:rPr lang="vi-VN" sz="3200" b="1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Hộp_Văn_Bản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423" y="4133273"/>
                <a:ext cx="4038600" cy="1893275"/>
              </a:xfrm>
              <a:prstGeom prst="rect">
                <a:avLst/>
              </a:prstGeom>
              <a:blipFill rotWithShape="0">
                <a:blip r:embed="rId3"/>
                <a:stretch>
                  <a:fillRect l="-3172" t="-3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91084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  <p:bldP spid="14" grpId="0"/>
      <p:bldP spid="2" grpId="0"/>
      <p:bldP spid="16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1"/>
          <p:cNvSpPr txBox="1">
            <a:spLocks noChangeArrowheads="1"/>
          </p:cNvSpPr>
          <p:nvPr/>
        </p:nvSpPr>
        <p:spPr bwMode="auto">
          <a:xfrm>
            <a:off x="381000" y="782360"/>
            <a:ext cx="1453173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Khuung Chú Thích Chữ Nhật Góc Tròn 3"/>
          <p:cNvSpPr/>
          <p:nvPr/>
        </p:nvSpPr>
        <p:spPr>
          <a:xfrm>
            <a:off x="2861718" y="2735258"/>
            <a:ext cx="5943600" cy="3962400"/>
          </a:xfrm>
          <a:prstGeom prst="wedgeRoundRectCallout">
            <a:avLst>
              <a:gd name="adj1" fmla="val -75542"/>
              <a:gd name="adj2" fmla="val -59941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_Văn_Bản 4"/>
              <p:cNvSpPr txBox="1"/>
              <p:nvPr/>
            </p:nvSpPr>
            <p:spPr>
              <a:xfrm>
                <a:off x="3352800" y="2897570"/>
                <a:ext cx="3886200" cy="1337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400" b="1" dirty="0" smtClean="0">
                    <a:solidFill>
                      <a:srgbClr val="0000FF"/>
                    </a:solidFill>
                    <a:latin typeface="+mj-lt"/>
                  </a:rPr>
                  <a:t>Rút gọn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+mj-lt"/>
                  </a:rPr>
                  <a:t>phân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+mj-lt"/>
                  </a:rPr>
                  <a:t>thức</a:t>
                </a:r>
                <a:r>
                  <a:rPr lang="vi-VN" sz="2400" b="1" dirty="0" smtClean="0">
                    <a:solidFill>
                      <a:srgbClr val="0000FF"/>
                    </a:solidFill>
                    <a:latin typeface="+mj-lt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28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8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vi-VN" sz="28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  <m:r>
                            <a:rPr lang="vi-VN" sz="28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vi-VN" sz="28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𝟒</m:t>
                          </m:r>
                          <m:sSup>
                            <m:sSupPr>
                              <m:ctrlPr>
                                <a:rPr lang="vi-VN" sz="28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8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vi-VN" sz="28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28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vi-VN" sz="28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𝟒</m:t>
                          </m:r>
                          <m:r>
                            <a:rPr lang="vi-VN" sz="28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𝒙</m:t>
                          </m:r>
                        </m:num>
                        <m:den>
                          <m:sSup>
                            <m:sSupPr>
                              <m:ctrlPr>
                                <a:rPr lang="vi-VN" sz="28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8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vi-VN" sz="28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28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− </m:t>
                          </m:r>
                          <m:r>
                            <a:rPr lang="vi-VN" sz="28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vi-VN" sz="28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Hộp_Văn_Bản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2897570"/>
                <a:ext cx="3886200" cy="1337289"/>
              </a:xfrm>
              <a:prstGeom prst="rect">
                <a:avLst/>
              </a:prstGeom>
              <a:blipFill rotWithShape="0">
                <a:blip r:embed="rId3"/>
                <a:stretch>
                  <a:fillRect l="-2351" t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_Văn_Bản 6"/>
              <p:cNvSpPr txBox="1"/>
              <p:nvPr/>
            </p:nvSpPr>
            <p:spPr>
              <a:xfrm>
                <a:off x="3352800" y="4605735"/>
                <a:ext cx="2209800" cy="956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2800" b="1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800" b="1" i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vi-VN" sz="2800" b="1" i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  <m:r>
                            <a:rPr lang="vi-VN" sz="2800" b="1" i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vi-VN" sz="2800" b="1" i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𝟒</m:t>
                          </m:r>
                          <m:sSup>
                            <m:sSupPr>
                              <m:ctrlPr>
                                <a:rPr lang="vi-VN" sz="2800" b="1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800" b="1" i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vi-VN" sz="2800" b="1" i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2800" b="1" i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vi-VN" sz="2800" b="1" i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𝟒𝐱</m:t>
                          </m:r>
                        </m:num>
                        <m:den>
                          <m:sSup>
                            <m:sSupPr>
                              <m:ctrlPr>
                                <a:rPr lang="vi-VN" sz="2800" b="1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800" b="1" i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vi-VN" sz="2800" b="1" i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2800" b="1" i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− </m:t>
                          </m:r>
                          <m:r>
                            <a:rPr lang="vi-VN" sz="2800" b="1" i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vi-VN" sz="2800" b="1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7" name="Hộp_Văn_Bản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4605735"/>
                <a:ext cx="2209800" cy="956865"/>
              </a:xfrm>
              <a:prstGeom prst="rect">
                <a:avLst/>
              </a:prstGeom>
              <a:blipFill rotWithShape="0">
                <a:blip r:embed="rId4"/>
                <a:stretch>
                  <a:fillRect r="-3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Hình chữ nhật 1"/>
              <p:cNvSpPr/>
              <p:nvPr/>
            </p:nvSpPr>
            <p:spPr>
              <a:xfrm>
                <a:off x="5638800" y="5638800"/>
                <a:ext cx="1905000" cy="9201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sz="28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28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vi-VN" sz="28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vi-VN" sz="28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vi-VN" sz="28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vi-VN" sz="28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vi-VN" sz="28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vi-VN" sz="28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vi-VN" sz="28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vi-VN" sz="28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vi-VN" sz="2800" b="1" dirty="0"/>
              </a:p>
            </p:txBody>
          </p:sp>
        </mc:Choice>
        <mc:Fallback xmlns="">
          <p:sp>
            <p:nvSpPr>
              <p:cNvPr id="2" name="Hình chữ nhật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5638800"/>
                <a:ext cx="1905000" cy="92018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Hình chữ nhật 2"/>
              <p:cNvSpPr/>
              <p:nvPr/>
            </p:nvSpPr>
            <p:spPr>
              <a:xfrm>
                <a:off x="5551789" y="4605440"/>
                <a:ext cx="3026085" cy="10443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sz="28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2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8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vi-VN" sz="28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vi-VN" sz="28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vi-VN" sz="28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28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vi-VN" sz="28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𝟒</m:t>
                          </m:r>
                          <m:r>
                            <a:rPr lang="vi-VN" sz="28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vi-VN" sz="28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vi-VN" sz="28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𝟒</m:t>
                          </m:r>
                          <m:r>
                            <a:rPr lang="vi-VN" sz="28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vi-VN" sz="28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vi-VN" sz="28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vi-VN" sz="28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vi-VN" sz="28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vi-VN" sz="28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)(</m:t>
                          </m:r>
                          <m:r>
                            <a:rPr lang="vi-VN" sz="28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vi-VN" sz="28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vi-VN" sz="28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vi-VN" sz="28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vi-VN" sz="2800" b="1" dirty="0"/>
              </a:p>
            </p:txBody>
          </p:sp>
        </mc:Choice>
        <mc:Fallback xmlns="">
          <p:sp>
            <p:nvSpPr>
              <p:cNvPr id="3" name="Hình chữ nhật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1789" y="4605440"/>
                <a:ext cx="3026085" cy="104438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Hộp_Văn_Bản 11"/>
          <p:cNvSpPr txBox="1"/>
          <p:nvPr/>
        </p:nvSpPr>
        <p:spPr>
          <a:xfrm>
            <a:off x="5181600" y="40386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u="sng" dirty="0" err="1" smtClean="0">
                <a:solidFill>
                  <a:srgbClr val="FF0000"/>
                </a:solidFill>
                <a:latin typeface="+mj-lt"/>
              </a:rPr>
              <a:t>Giải</a:t>
            </a:r>
            <a:endParaRPr lang="vi-VN" sz="2800" b="1" u="sng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Hình Bầu dục 13"/>
          <p:cNvSpPr/>
          <p:nvPr/>
        </p:nvSpPr>
        <p:spPr>
          <a:xfrm>
            <a:off x="4883151" y="1356092"/>
            <a:ext cx="1905000" cy="1209020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FF00"/>
                </a:solidFill>
              </a:rPr>
              <a:t>Phân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tích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tử</a:t>
            </a:r>
            <a:r>
              <a:rPr lang="en-US" b="1" dirty="0">
                <a:solidFill>
                  <a:srgbClr val="FFFF00"/>
                </a:solidFill>
              </a:rPr>
              <a:t>; </a:t>
            </a:r>
            <a:r>
              <a:rPr lang="en-US" b="1" dirty="0" err="1">
                <a:solidFill>
                  <a:srgbClr val="FFFF00"/>
                </a:solidFill>
              </a:rPr>
              <a:t>mẫu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thành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nhân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tử</a:t>
            </a:r>
            <a:endParaRPr lang="vi-VN" b="1" dirty="0">
              <a:solidFill>
                <a:srgbClr val="FFFF00"/>
              </a:solidFill>
            </a:endParaRPr>
          </a:p>
        </p:txBody>
      </p:sp>
      <p:cxnSp>
        <p:nvCxnSpPr>
          <p:cNvPr id="16" name="Đường kết nối cong 15"/>
          <p:cNvCxnSpPr/>
          <p:nvPr/>
        </p:nvCxnSpPr>
        <p:spPr>
          <a:xfrm rot="16200000" flipH="1">
            <a:off x="5695950" y="3105150"/>
            <a:ext cx="2438400" cy="952500"/>
          </a:xfrm>
          <a:prstGeom prst="curvedConnector3">
            <a:avLst>
              <a:gd name="adj1" fmla="val -6641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Hình Bầu dục 26"/>
          <p:cNvSpPr/>
          <p:nvPr/>
        </p:nvSpPr>
        <p:spPr>
          <a:xfrm>
            <a:off x="6934200" y="1305580"/>
            <a:ext cx="1295400" cy="904220"/>
          </a:xfrm>
          <a:prstGeom prst="ellipse">
            <a:avLst/>
          </a:prstGeom>
          <a:solidFill>
            <a:srgbClr val="FF0066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FF00"/>
                </a:solidFill>
              </a:rPr>
              <a:t>N</a:t>
            </a:r>
            <a:r>
              <a:rPr lang="en-US" b="1" dirty="0" err="1" smtClean="0">
                <a:solidFill>
                  <a:srgbClr val="FFFF00"/>
                </a:solidFill>
              </a:rPr>
              <a:t>hân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tử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chung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endParaRPr lang="vi-VN" b="1" dirty="0">
              <a:solidFill>
                <a:srgbClr val="FFFF00"/>
              </a:solidFill>
            </a:endParaRPr>
          </a:p>
        </p:txBody>
      </p:sp>
      <p:cxnSp>
        <p:nvCxnSpPr>
          <p:cNvPr id="28" name="Đường kết nối cong 27"/>
          <p:cNvCxnSpPr/>
          <p:nvPr/>
        </p:nvCxnSpPr>
        <p:spPr>
          <a:xfrm rot="5400000">
            <a:off x="4175192" y="2528164"/>
            <a:ext cx="3866221" cy="270589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ình chữ nhật 10"/>
              <p:cNvSpPr/>
              <p:nvPr/>
            </p:nvSpPr>
            <p:spPr>
              <a:xfrm>
                <a:off x="2888033" y="5596040"/>
                <a:ext cx="2945485" cy="10443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sz="28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28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𝒙</m:t>
                          </m:r>
                          <m:sSup>
                            <m:sSupPr>
                              <m:ctrlPr>
                                <a:rPr lang="vi-VN" sz="2800" b="1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800" b="1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vi-VN" sz="2800" b="1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vi-VN" sz="2800" b="1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vi-VN" sz="2800" b="1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lang="vi-VN" sz="2800" b="1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vi-VN" sz="2800" b="1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vi-VN" sz="28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vi-VN" sz="28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vi-VN" sz="28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vi-VN" sz="28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vi-VN" sz="28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)(</m:t>
                          </m:r>
                          <m:r>
                            <a:rPr lang="vi-VN" sz="28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vi-VN" sz="28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vi-VN" sz="28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vi-VN" sz="28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vi-VN" sz="2800" b="1" dirty="0"/>
              </a:p>
            </p:txBody>
          </p:sp>
        </mc:Choice>
        <mc:Fallback xmlns="">
          <p:sp>
            <p:nvSpPr>
              <p:cNvPr id="11" name="Hình chữ nhật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8033" y="5596040"/>
                <a:ext cx="2945485" cy="104438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ình chữ nhật 37"/>
              <p:cNvSpPr/>
              <p:nvPr/>
            </p:nvSpPr>
            <p:spPr>
              <a:xfrm>
                <a:off x="2888033" y="5601797"/>
                <a:ext cx="2945485" cy="10443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2800" b="1" i="1">
                              <a:latin typeface="Cambria Math"/>
                            </a:rPr>
                            <m:t>𝒙</m:t>
                          </m:r>
                          <m:sSup>
                            <m:sSupPr>
                              <m:ctrlPr>
                                <a:rPr lang="vi-VN" sz="28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vi-VN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vi-VN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vi-VN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lang="vi-VN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vi-VN" sz="28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vi-VN" sz="2800" b="1" i="1">
                              <a:latin typeface="Cambria Math"/>
                            </a:rPr>
                            <m:t>(</m:t>
                          </m:r>
                          <m:r>
                            <a:rPr lang="vi-VN" sz="2800" b="1" i="1">
                              <a:latin typeface="Cambria Math"/>
                            </a:rPr>
                            <m:t>𝒙</m:t>
                          </m:r>
                          <m:r>
                            <a:rPr lang="vi-VN" sz="2800" b="1" i="1">
                              <a:latin typeface="Cambria Math"/>
                            </a:rPr>
                            <m:t>+</m:t>
                          </m:r>
                          <m:r>
                            <a:rPr lang="vi-VN" sz="2800" b="1" i="1">
                              <a:latin typeface="Cambria Math"/>
                            </a:rPr>
                            <m:t>𝟐</m:t>
                          </m:r>
                          <m:r>
                            <a:rPr lang="vi-VN" sz="2800" b="1" i="1">
                              <a:latin typeface="Cambria Math"/>
                            </a:rPr>
                            <m:t>)(</m:t>
                          </m:r>
                          <m:r>
                            <a:rPr lang="vi-VN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vi-VN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vi-VN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vi-VN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vi-VN" sz="2800" dirty="0"/>
              </a:p>
            </p:txBody>
          </p:sp>
        </mc:Choice>
        <mc:Fallback xmlns="">
          <p:sp>
            <p:nvSpPr>
              <p:cNvPr id="38" name="Hình chữ nhật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8033" y="5601797"/>
                <a:ext cx="2945485" cy="104438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Hình chữ nhật 5"/>
          <p:cNvSpPr/>
          <p:nvPr/>
        </p:nvSpPr>
        <p:spPr>
          <a:xfrm>
            <a:off x="0" y="54114"/>
            <a:ext cx="9144000" cy="461665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2400" b="1" spc="-150" dirty="0" smtClean="0">
                <a:ln w="11430"/>
                <a:solidFill>
                  <a:srgbClr val="FF0000"/>
                </a:solidFill>
                <a:ea typeface="Batang" pitchFamily="18" charset="-127"/>
              </a:rPr>
              <a:t>Tiết</a:t>
            </a:r>
            <a:r>
              <a:rPr lang="vi-VN" sz="2400" b="1" spc="-150" dirty="0">
                <a:ln w="11430"/>
                <a:solidFill>
                  <a:srgbClr val="FF0000"/>
                </a:solidFill>
                <a:ea typeface="Batang" pitchFamily="18" charset="-127"/>
              </a:rPr>
              <a:t> </a:t>
            </a:r>
            <a:r>
              <a:rPr lang="vi-VN" sz="2400" b="1" spc="-150" dirty="0" smtClean="0">
                <a:ln w="11430"/>
                <a:solidFill>
                  <a:srgbClr val="FF0000"/>
                </a:solidFill>
                <a:ea typeface="Batang" pitchFamily="18" charset="-127"/>
              </a:rPr>
              <a:t>23 - </a:t>
            </a:r>
            <a:r>
              <a:rPr lang="en-US" sz="2400" b="1" spc="-150" dirty="0" err="1">
                <a:ln w="11430"/>
                <a:solidFill>
                  <a:srgbClr val="FF0000"/>
                </a:solidFill>
                <a:ea typeface="Batang" pitchFamily="18" charset="-127"/>
              </a:rPr>
              <a:t>B</a:t>
            </a:r>
            <a:r>
              <a:rPr lang="vi-VN" sz="2400" b="1" spc="-150" dirty="0" smtClean="0">
                <a:ln w="11430"/>
                <a:solidFill>
                  <a:srgbClr val="FF0000"/>
                </a:solidFill>
                <a:ea typeface="Batang" pitchFamily="18" charset="-127"/>
              </a:rPr>
              <a:t>ài 3</a:t>
            </a:r>
            <a:r>
              <a:rPr lang="vi-VN" sz="2400" b="1" spc="-150" dirty="0">
                <a:ln w="11430"/>
                <a:solidFill>
                  <a:srgbClr val="FF0000"/>
                </a:solidFill>
                <a:ea typeface="Batang" pitchFamily="18" charset="-127"/>
              </a:rPr>
              <a:t>: </a:t>
            </a:r>
            <a:r>
              <a:rPr lang="vi-VN" sz="2400" b="1" spc="-150" dirty="0" smtClean="0">
                <a:ln w="11430"/>
                <a:solidFill>
                  <a:srgbClr val="FF0000"/>
                </a:solidFill>
                <a:ea typeface="Batang" pitchFamily="18" charset="-127"/>
              </a:rPr>
              <a:t>RÚT</a:t>
            </a:r>
            <a:r>
              <a:rPr lang="vi-VN" sz="2400" b="1" spc="-150" dirty="0">
                <a:ln w="11430"/>
                <a:solidFill>
                  <a:srgbClr val="FF0000"/>
                </a:solidFill>
                <a:ea typeface="Batang" pitchFamily="18" charset="-127"/>
              </a:rPr>
              <a:t> </a:t>
            </a:r>
            <a:r>
              <a:rPr lang="vi-VN" sz="2400" b="1" spc="-150" dirty="0" smtClean="0">
                <a:ln w="11430"/>
                <a:solidFill>
                  <a:srgbClr val="FF0000"/>
                </a:solidFill>
                <a:ea typeface="Batang" pitchFamily="18" charset="-127"/>
              </a:rPr>
              <a:t>GỌN</a:t>
            </a:r>
            <a:r>
              <a:rPr lang="vi-VN" sz="2400" b="1" spc="-150" dirty="0">
                <a:ln w="11430"/>
                <a:solidFill>
                  <a:srgbClr val="FF0000"/>
                </a:solidFill>
                <a:ea typeface="Batang" pitchFamily="18" charset="-127"/>
              </a:rPr>
              <a:t> PHÂN THỨC</a:t>
            </a:r>
            <a:endParaRPr lang="vi-VN" sz="2400" b="1" cap="none" spc="-150" dirty="0">
              <a:ln w="11430"/>
              <a:solidFill>
                <a:srgbClr val="FF0000"/>
              </a:solidFill>
              <a:ea typeface="Batang" pitchFamily="18" charset="-127"/>
            </a:endParaRPr>
          </a:p>
        </p:txBody>
      </p:sp>
      <p:cxnSp>
        <p:nvCxnSpPr>
          <p:cNvPr id="19" name="Đường kết nối cong 27"/>
          <p:cNvCxnSpPr>
            <a:stCxn id="27" idx="4"/>
          </p:cNvCxnSpPr>
          <p:nvPr/>
        </p:nvCxnSpPr>
        <p:spPr>
          <a:xfrm rot="5400000">
            <a:off x="4252413" y="3005531"/>
            <a:ext cx="4125218" cy="253375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Hình Bầu dục 26"/>
          <p:cNvSpPr/>
          <p:nvPr/>
        </p:nvSpPr>
        <p:spPr>
          <a:xfrm>
            <a:off x="719522" y="4502846"/>
            <a:ext cx="1637305" cy="1364553"/>
          </a:xfrm>
          <a:prstGeom prst="ellipse">
            <a:avLst/>
          </a:prstGeom>
          <a:solidFill>
            <a:srgbClr val="FF0066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</a:rPr>
              <a:t>Phân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thức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đã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rút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gọn</a:t>
            </a:r>
            <a:endParaRPr lang="vi-VN" b="1" dirty="0">
              <a:solidFill>
                <a:srgbClr val="FFFF00"/>
              </a:solidFill>
            </a:endParaRPr>
          </a:p>
        </p:txBody>
      </p:sp>
      <p:cxnSp>
        <p:nvCxnSpPr>
          <p:cNvPr id="21" name="Đường kết nối cong 27"/>
          <p:cNvCxnSpPr>
            <a:stCxn id="20" idx="6"/>
          </p:cNvCxnSpPr>
          <p:nvPr/>
        </p:nvCxnSpPr>
        <p:spPr>
          <a:xfrm>
            <a:off x="2356827" y="5185123"/>
            <a:ext cx="3692576" cy="88338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Oval 71"/>
          <p:cNvSpPr>
            <a:spLocks noChangeArrowheads="1"/>
          </p:cNvSpPr>
          <p:nvPr/>
        </p:nvSpPr>
        <p:spPr bwMode="auto">
          <a:xfrm>
            <a:off x="4765676" y="4178609"/>
            <a:ext cx="1676400" cy="38609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ysClr val="windowText" lastClr="25252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600" b="1" kern="0" dirty="0" err="1" smtClean="0">
                <a:solidFill>
                  <a:prstClr val="white"/>
                </a:solidFill>
                <a:latin typeface="Arial" panose="020B0604020202020204" pitchFamily="34" charset="0"/>
              </a:rPr>
              <a:t>Giải</a:t>
            </a:r>
            <a:endParaRPr kumimoji="0" lang="en-US" altLang="en-US" sz="2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8049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5" grpId="0"/>
      <p:bldP spid="7" grpId="0"/>
      <p:bldP spid="2" grpId="0"/>
      <p:bldP spid="3" grpId="0"/>
      <p:bldP spid="12" grpId="0"/>
      <p:bldP spid="14" grpId="0" animBg="1"/>
      <p:bldP spid="27" grpId="0" animBg="1"/>
      <p:bldP spid="11" grpId="0"/>
      <p:bldP spid="38" grpId="0"/>
      <p:bldP spid="20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_Văn_Bản 7"/>
          <p:cNvSpPr txBox="1"/>
          <p:nvPr/>
        </p:nvSpPr>
        <p:spPr>
          <a:xfrm>
            <a:off x="268111" y="602318"/>
            <a:ext cx="58674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vi-VN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vi-VN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phân </a:t>
            </a:r>
            <a:r>
              <a:rPr lang="vi-VN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41"/>
          <p:cNvSpPr txBox="1">
            <a:spLocks noChangeArrowheads="1"/>
          </p:cNvSpPr>
          <p:nvPr/>
        </p:nvSpPr>
        <p:spPr bwMode="auto">
          <a:xfrm>
            <a:off x="626867" y="1507447"/>
            <a:ext cx="15092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Hình chữ nhật 5"/>
          <p:cNvSpPr/>
          <p:nvPr/>
        </p:nvSpPr>
        <p:spPr>
          <a:xfrm>
            <a:off x="0" y="54114"/>
            <a:ext cx="9144000" cy="46166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2400" b="1" spc="-150" dirty="0" smtClean="0">
                <a:ln w="11430"/>
                <a:solidFill>
                  <a:srgbClr val="FF0000"/>
                </a:solidFill>
                <a:ea typeface="Batang" pitchFamily="18" charset="-127"/>
              </a:rPr>
              <a:t>Tiết</a:t>
            </a:r>
            <a:r>
              <a:rPr lang="vi-VN" sz="2400" b="1" spc="-150" dirty="0">
                <a:ln w="11430"/>
                <a:solidFill>
                  <a:srgbClr val="FF0000"/>
                </a:solidFill>
                <a:ea typeface="Batang" pitchFamily="18" charset="-127"/>
              </a:rPr>
              <a:t> </a:t>
            </a:r>
            <a:r>
              <a:rPr lang="vi-VN" sz="2400" b="1" spc="-150" dirty="0" smtClean="0">
                <a:ln w="11430"/>
                <a:solidFill>
                  <a:srgbClr val="FF0000"/>
                </a:solidFill>
                <a:ea typeface="Batang" pitchFamily="18" charset="-127"/>
              </a:rPr>
              <a:t>23 - </a:t>
            </a:r>
            <a:r>
              <a:rPr lang="en-US" sz="2400" b="1" spc="-150" dirty="0" err="1">
                <a:ln w="11430"/>
                <a:solidFill>
                  <a:srgbClr val="FF0000"/>
                </a:solidFill>
                <a:ea typeface="Batang" pitchFamily="18" charset="-127"/>
              </a:rPr>
              <a:t>B</a:t>
            </a:r>
            <a:r>
              <a:rPr lang="vi-VN" sz="2400" b="1" spc="-150" dirty="0" smtClean="0">
                <a:ln w="11430"/>
                <a:solidFill>
                  <a:srgbClr val="FF0000"/>
                </a:solidFill>
                <a:ea typeface="Batang" pitchFamily="18" charset="-127"/>
              </a:rPr>
              <a:t>ài 3</a:t>
            </a:r>
            <a:r>
              <a:rPr lang="vi-VN" sz="2400" b="1" spc="-150" dirty="0">
                <a:ln w="11430"/>
                <a:solidFill>
                  <a:srgbClr val="FF0000"/>
                </a:solidFill>
                <a:ea typeface="Batang" pitchFamily="18" charset="-127"/>
              </a:rPr>
              <a:t>: </a:t>
            </a:r>
            <a:r>
              <a:rPr lang="vi-VN" sz="2400" b="1" spc="-150" dirty="0" smtClean="0">
                <a:ln w="11430"/>
                <a:solidFill>
                  <a:srgbClr val="FF0000"/>
                </a:solidFill>
                <a:ea typeface="Batang" pitchFamily="18" charset="-127"/>
              </a:rPr>
              <a:t>RÚT</a:t>
            </a:r>
            <a:r>
              <a:rPr lang="vi-VN" sz="2400" b="1" spc="-150" dirty="0">
                <a:ln w="11430"/>
                <a:solidFill>
                  <a:srgbClr val="FF0000"/>
                </a:solidFill>
                <a:ea typeface="Batang" pitchFamily="18" charset="-127"/>
              </a:rPr>
              <a:t> </a:t>
            </a:r>
            <a:r>
              <a:rPr lang="vi-VN" sz="2400" b="1" spc="-150" dirty="0" smtClean="0">
                <a:ln w="11430"/>
                <a:solidFill>
                  <a:srgbClr val="FF0000"/>
                </a:solidFill>
                <a:ea typeface="Batang" pitchFamily="18" charset="-127"/>
              </a:rPr>
              <a:t>GỌN</a:t>
            </a:r>
            <a:r>
              <a:rPr lang="vi-VN" sz="2400" b="1" spc="-150" dirty="0">
                <a:ln w="11430"/>
                <a:solidFill>
                  <a:srgbClr val="FF0000"/>
                </a:solidFill>
                <a:ea typeface="Batang" pitchFamily="18" charset="-127"/>
              </a:rPr>
              <a:t> PHÂN THỨC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_Văn_Bản 4"/>
              <p:cNvSpPr txBox="1"/>
              <p:nvPr/>
            </p:nvSpPr>
            <p:spPr>
              <a:xfrm>
                <a:off x="4800600" y="1278505"/>
                <a:ext cx="4038600" cy="1090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32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3200" b="1" i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vi-VN" sz="3200" b="1" i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  <m:r>
                            <a:rPr lang="vi-VN" sz="3200" b="1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vi-VN" sz="3200" b="1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𝟒</m:t>
                          </m:r>
                          <m:sSup>
                            <m:sSupPr>
                              <m:ctrlPr>
                                <a:rPr lang="vi-VN" sz="32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3200" b="1" i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vi-VN" sz="3200" b="1" i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3200" b="1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vi-VN" sz="3200" b="1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𝟒𝐱</m:t>
                          </m:r>
                        </m:num>
                        <m:den>
                          <m:sSup>
                            <m:sSupPr>
                              <m:ctrlPr>
                                <a:rPr lang="vi-VN" sz="32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3200" b="1" i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vi-VN" sz="3200" b="1" i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3200" b="1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− </m:t>
                          </m:r>
                          <m:r>
                            <a:rPr lang="vi-VN" sz="3200" b="1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Hộp_Văn_Bản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1278505"/>
                <a:ext cx="4038600" cy="109004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136116" y="1561916"/>
            <a:ext cx="33502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 gọn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71"/>
          <p:cNvSpPr>
            <a:spLocks noChangeArrowheads="1"/>
          </p:cNvSpPr>
          <p:nvPr/>
        </p:nvSpPr>
        <p:spPr bwMode="auto">
          <a:xfrm>
            <a:off x="3389798" y="2504300"/>
            <a:ext cx="1676400" cy="457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ysClr val="windowText" lastClr="25252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600" b="1" kern="0" dirty="0" err="1" smtClean="0">
                <a:solidFill>
                  <a:prstClr val="white"/>
                </a:solidFill>
                <a:latin typeface="Arial" panose="020B0604020202020204" pitchFamily="34" charset="0"/>
              </a:rPr>
              <a:t>Giải</a:t>
            </a:r>
            <a:endParaRPr kumimoji="0" lang="en-US" altLang="en-US" sz="2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_Văn_Bản 6"/>
              <p:cNvSpPr txBox="1"/>
              <p:nvPr/>
            </p:nvSpPr>
            <p:spPr>
              <a:xfrm>
                <a:off x="1485899" y="3352800"/>
                <a:ext cx="2552701" cy="965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2800" b="1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800" b="1" i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vi-VN" sz="2800" b="1" i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  <m:r>
                            <a:rPr lang="vi-VN" sz="2800" b="1" i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vi-VN" sz="2800" b="1" i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𝟒</m:t>
                          </m:r>
                          <m:sSup>
                            <m:sSupPr>
                              <m:ctrlPr>
                                <a:rPr lang="vi-VN" sz="2800" b="1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800" b="1" i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vi-VN" sz="2800" b="1" i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2800" b="1" i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vi-VN" sz="2800" b="1" i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𝟒𝐱</m:t>
                          </m:r>
                        </m:num>
                        <m:den>
                          <m:sSup>
                            <m:sSupPr>
                              <m:ctrlPr>
                                <a:rPr lang="vi-VN" sz="2800" b="1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800" b="1" i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vi-VN" sz="2800" b="1" i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2800" b="1" i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− </m:t>
                          </m:r>
                          <m:r>
                            <a:rPr lang="vi-VN" sz="2800" b="1" i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vi-VN" sz="2800" b="1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12" name="Hộp_Văn_Bản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899" y="3352800"/>
                <a:ext cx="2552701" cy="96532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ình chữ nhật 2"/>
              <p:cNvSpPr/>
              <p:nvPr/>
            </p:nvSpPr>
            <p:spPr>
              <a:xfrm>
                <a:off x="3973357" y="3352800"/>
                <a:ext cx="3037043" cy="10443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sz="28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2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8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vi-VN" sz="28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vi-VN" sz="28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vi-VN" sz="28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28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vi-VN" sz="28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𝟒</m:t>
                          </m:r>
                          <m:r>
                            <a:rPr lang="vi-VN" sz="28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vi-VN" sz="28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vi-VN" sz="28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𝟒</m:t>
                          </m:r>
                          <m:r>
                            <a:rPr lang="vi-VN" sz="28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vi-VN" sz="28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vi-VN" sz="28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vi-VN" sz="28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vi-VN" sz="28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vi-VN" sz="28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)(</m:t>
                          </m:r>
                          <m:r>
                            <a:rPr lang="vi-VN" sz="28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vi-VN" sz="28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vi-VN" sz="28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vi-VN" sz="28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vi-VN" sz="2800" b="1" dirty="0"/>
              </a:p>
            </p:txBody>
          </p:sp>
        </mc:Choice>
        <mc:Fallback xmlns="">
          <p:sp>
            <p:nvSpPr>
              <p:cNvPr id="15" name="Hình chữ nhật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3357" y="3352800"/>
                <a:ext cx="3037043" cy="104438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ình chữ nhật 37"/>
              <p:cNvSpPr/>
              <p:nvPr/>
            </p:nvSpPr>
            <p:spPr>
              <a:xfrm>
                <a:off x="1231255" y="4532941"/>
                <a:ext cx="2996743" cy="10443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2800" b="1" i="1">
                              <a:latin typeface="Cambria Math"/>
                            </a:rPr>
                            <m:t>𝒙</m:t>
                          </m:r>
                          <m:sSup>
                            <m:sSupPr>
                              <m:ctrlPr>
                                <a:rPr lang="vi-VN" sz="28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vi-VN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vi-VN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vi-VN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lang="vi-VN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vi-VN" sz="28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vi-VN" sz="2800" b="1" i="1">
                              <a:latin typeface="Cambria Math"/>
                            </a:rPr>
                            <m:t>(</m:t>
                          </m:r>
                          <m:r>
                            <a:rPr lang="vi-VN" sz="2800" b="1" i="1">
                              <a:latin typeface="Cambria Math"/>
                            </a:rPr>
                            <m:t>𝒙</m:t>
                          </m:r>
                          <m:r>
                            <a:rPr lang="vi-VN" sz="2800" b="1" i="1">
                              <a:latin typeface="Cambria Math"/>
                            </a:rPr>
                            <m:t>+</m:t>
                          </m:r>
                          <m:r>
                            <a:rPr lang="vi-VN" sz="2800" b="1" i="1">
                              <a:latin typeface="Cambria Math"/>
                            </a:rPr>
                            <m:t>𝟐</m:t>
                          </m:r>
                          <m:r>
                            <a:rPr lang="vi-VN" sz="2800" b="1" i="1">
                              <a:latin typeface="Cambria Math"/>
                            </a:rPr>
                            <m:t>)(</m:t>
                          </m:r>
                          <m:r>
                            <a:rPr lang="vi-VN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vi-VN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vi-VN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vi-VN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vi-VN" sz="2800" dirty="0"/>
              </a:p>
            </p:txBody>
          </p:sp>
        </mc:Choice>
        <mc:Fallback xmlns="">
          <p:sp>
            <p:nvSpPr>
              <p:cNvPr id="17" name="Hình chữ nhật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255" y="4532941"/>
                <a:ext cx="2996743" cy="104438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ình chữ nhật 1"/>
              <p:cNvSpPr/>
              <p:nvPr/>
            </p:nvSpPr>
            <p:spPr>
              <a:xfrm>
                <a:off x="3973356" y="4620464"/>
                <a:ext cx="1994358" cy="9201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sz="28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28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vi-VN" sz="28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vi-VN" sz="28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vi-VN" sz="28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vi-VN" sz="28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vi-VN" sz="28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vi-VN" sz="28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vi-VN" sz="28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vi-VN" sz="28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vi-VN" sz="2800" b="1" dirty="0"/>
              </a:p>
            </p:txBody>
          </p:sp>
        </mc:Choice>
        <mc:Fallback xmlns="">
          <p:sp>
            <p:nvSpPr>
              <p:cNvPr id="18" name="Hình chữ nhật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3356" y="4620464"/>
                <a:ext cx="1994358" cy="92018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96109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ộp_Văn_Bản 10"/>
          <p:cNvSpPr txBox="1"/>
          <p:nvPr/>
        </p:nvSpPr>
        <p:spPr>
          <a:xfrm>
            <a:off x="297745" y="669249"/>
            <a:ext cx="175965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31421" y="5296740"/>
            <a:ext cx="7467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3631329"/>
              </p:ext>
            </p:extLst>
          </p:nvPr>
        </p:nvGraphicFramePr>
        <p:xfrm>
          <a:off x="2057400" y="2966952"/>
          <a:ext cx="1295400" cy="1021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77" name="Equation" r:id="rId3" imgW="533160" imgH="419040" progId="Equation.DSMT4">
                  <p:embed/>
                </p:oleObj>
              </mc:Choice>
              <mc:Fallback>
                <p:oleObj name="Equation" r:id="rId3" imgW="5331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966952"/>
                        <a:ext cx="1295400" cy="102166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41"/>
          <p:cNvSpPr txBox="1">
            <a:spLocks noChangeArrowheads="1"/>
          </p:cNvSpPr>
          <p:nvPr/>
        </p:nvSpPr>
        <p:spPr bwMode="auto">
          <a:xfrm>
            <a:off x="231420" y="3047854"/>
            <a:ext cx="15211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8527566"/>
              </p:ext>
            </p:extLst>
          </p:nvPr>
        </p:nvGraphicFramePr>
        <p:xfrm>
          <a:off x="159382" y="4309964"/>
          <a:ext cx="4172729" cy="1096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78" name="Equation" r:id="rId5" imgW="1600200" imgH="419040" progId="Equation.DSMT4">
                  <p:embed/>
                </p:oleObj>
              </mc:Choice>
              <mc:Fallback>
                <p:oleObj name="Equation" r:id="rId5" imgW="16002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2" y="4309964"/>
                        <a:ext cx="4172729" cy="109649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175">
                        <a:solidFill>
                          <a:schemeClr val="tx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41"/>
          <p:cNvSpPr txBox="1">
            <a:spLocks noChangeArrowheads="1"/>
          </p:cNvSpPr>
          <p:nvPr/>
        </p:nvSpPr>
        <p:spPr bwMode="auto">
          <a:xfrm>
            <a:off x="4332111" y="4549736"/>
            <a:ext cx="9256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8785014"/>
              </p:ext>
            </p:extLst>
          </p:nvPr>
        </p:nvGraphicFramePr>
        <p:xfrm>
          <a:off x="5257800" y="4287299"/>
          <a:ext cx="3804356" cy="1076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79" name="Equation" r:id="rId7" imgW="1485720" imgH="419040" progId="Equation.DSMT4">
                  <p:embed/>
                </p:oleObj>
              </mc:Choice>
              <mc:Fallback>
                <p:oleObj name="Equation" r:id="rId7" imgW="14857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287299"/>
                        <a:ext cx="3804356" cy="107681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175">
                        <a:solidFill>
                          <a:srgbClr val="0000FF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Hình chữ nhật 5"/>
          <p:cNvSpPr/>
          <p:nvPr/>
        </p:nvSpPr>
        <p:spPr>
          <a:xfrm>
            <a:off x="0" y="54114"/>
            <a:ext cx="9144000" cy="461665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2400" b="1" spc="-150" dirty="0" smtClean="0">
                <a:ln w="11430"/>
                <a:solidFill>
                  <a:srgbClr val="FF0000"/>
                </a:solidFill>
                <a:ea typeface="Batang" pitchFamily="18" charset="-127"/>
              </a:rPr>
              <a:t>Tiết</a:t>
            </a:r>
            <a:r>
              <a:rPr lang="vi-VN" sz="2400" b="1" spc="-150" dirty="0">
                <a:ln w="11430"/>
                <a:solidFill>
                  <a:srgbClr val="FF0000"/>
                </a:solidFill>
                <a:ea typeface="Batang" pitchFamily="18" charset="-127"/>
              </a:rPr>
              <a:t> </a:t>
            </a:r>
            <a:r>
              <a:rPr lang="vi-VN" sz="2400" b="1" spc="-150" dirty="0" smtClean="0">
                <a:ln w="11430"/>
                <a:solidFill>
                  <a:srgbClr val="FF0000"/>
                </a:solidFill>
                <a:ea typeface="Batang" pitchFamily="18" charset="-127"/>
              </a:rPr>
              <a:t>23 - </a:t>
            </a:r>
            <a:r>
              <a:rPr lang="en-US" sz="2400" b="1" spc="-150" dirty="0" err="1">
                <a:ln w="11430"/>
                <a:solidFill>
                  <a:srgbClr val="FF0000"/>
                </a:solidFill>
                <a:ea typeface="Batang" pitchFamily="18" charset="-127"/>
              </a:rPr>
              <a:t>B</a:t>
            </a:r>
            <a:r>
              <a:rPr lang="vi-VN" sz="2400" b="1" spc="-150" dirty="0" smtClean="0">
                <a:ln w="11430"/>
                <a:solidFill>
                  <a:srgbClr val="FF0000"/>
                </a:solidFill>
                <a:ea typeface="Batang" pitchFamily="18" charset="-127"/>
              </a:rPr>
              <a:t>ài 3</a:t>
            </a:r>
            <a:r>
              <a:rPr lang="vi-VN" sz="2400" b="1" spc="-150" dirty="0">
                <a:ln w="11430"/>
                <a:solidFill>
                  <a:srgbClr val="FF0000"/>
                </a:solidFill>
                <a:ea typeface="Batang" pitchFamily="18" charset="-127"/>
              </a:rPr>
              <a:t>: </a:t>
            </a:r>
            <a:r>
              <a:rPr lang="vi-VN" sz="2400" b="1" spc="-150" dirty="0" smtClean="0">
                <a:ln w="11430"/>
                <a:solidFill>
                  <a:srgbClr val="FF0000"/>
                </a:solidFill>
                <a:ea typeface="Batang" pitchFamily="18" charset="-127"/>
              </a:rPr>
              <a:t>RÚT</a:t>
            </a:r>
            <a:r>
              <a:rPr lang="vi-VN" sz="2400" b="1" spc="-150" dirty="0">
                <a:ln w="11430"/>
                <a:solidFill>
                  <a:srgbClr val="FF0000"/>
                </a:solidFill>
                <a:ea typeface="Batang" pitchFamily="18" charset="-127"/>
              </a:rPr>
              <a:t> </a:t>
            </a:r>
            <a:r>
              <a:rPr lang="vi-VN" sz="2400" b="1" spc="-150" dirty="0" smtClean="0">
                <a:ln w="11430"/>
                <a:solidFill>
                  <a:srgbClr val="FF0000"/>
                </a:solidFill>
                <a:ea typeface="Batang" pitchFamily="18" charset="-127"/>
              </a:rPr>
              <a:t>GỌN</a:t>
            </a:r>
            <a:r>
              <a:rPr lang="vi-VN" sz="2400" b="1" spc="-150" dirty="0">
                <a:ln w="11430"/>
                <a:solidFill>
                  <a:srgbClr val="FF0000"/>
                </a:solidFill>
                <a:ea typeface="Batang" pitchFamily="18" charset="-127"/>
              </a:rPr>
              <a:t> PHÂN THỨC</a:t>
            </a:r>
            <a:endParaRPr lang="vi-VN" sz="2400" b="1" cap="none" spc="-150" dirty="0">
              <a:ln w="11430"/>
              <a:solidFill>
                <a:srgbClr val="FF0000"/>
              </a:solidFill>
              <a:ea typeface="Batang" pitchFamily="18" charset="-127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325191"/>
            <a:ext cx="71197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 = -(-A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2090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  <p:bldP spid="19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0" y="1474728"/>
            <a:ext cx="51181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0000FF"/>
                </a:solidFill>
                <a:latin typeface=".VnTimeH" pitchFamily="34" charset="0"/>
              </a:rPr>
              <a:t>[?</a:t>
            </a:r>
            <a:r>
              <a:rPr lang="en-US" sz="3600" b="1" dirty="0" smtClean="0">
                <a:solidFill>
                  <a:srgbClr val="0000FF"/>
                </a:solidFill>
                <a:latin typeface=".VnTimeH" pitchFamily="34" charset="0"/>
              </a:rPr>
              <a:t>3]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833049" y="3034708"/>
            <a:ext cx="10310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6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6580" name="Object 20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907041592"/>
              </p:ext>
            </p:extLst>
          </p:nvPr>
        </p:nvGraphicFramePr>
        <p:xfrm>
          <a:off x="4864100" y="1241425"/>
          <a:ext cx="1919288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289" name="Equation" r:id="rId3" imgW="685800" imgH="419040" progId="Equation.DSMT4">
                  <p:embed/>
                </p:oleObj>
              </mc:Choice>
              <mc:Fallback>
                <p:oleObj name="Equation" r:id="rId3" imgW="685800" imgH="41904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4100" y="1241425"/>
                        <a:ext cx="1919288" cy="1173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0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468224388"/>
              </p:ext>
            </p:extLst>
          </p:nvPr>
        </p:nvGraphicFramePr>
        <p:xfrm>
          <a:off x="1600199" y="4038600"/>
          <a:ext cx="535305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290" name="Equation" r:id="rId5" imgW="1892160" imgH="444240" progId="Equation.DSMT4">
                  <p:embed/>
                </p:oleObj>
              </mc:Choice>
              <mc:Fallback>
                <p:oleObj name="Equation" r:id="rId5" imgW="18921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199" y="4038600"/>
                        <a:ext cx="5353050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Hình chữ nhật 5"/>
          <p:cNvSpPr/>
          <p:nvPr/>
        </p:nvSpPr>
        <p:spPr>
          <a:xfrm>
            <a:off x="0" y="54114"/>
            <a:ext cx="9144000" cy="461665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2400" b="1" spc="-150" dirty="0" smtClean="0">
                <a:ln w="11430"/>
                <a:solidFill>
                  <a:srgbClr val="FF0000"/>
                </a:solidFill>
                <a:ea typeface="Batang" pitchFamily="18" charset="-127"/>
              </a:rPr>
              <a:t>Tiết</a:t>
            </a:r>
            <a:r>
              <a:rPr lang="vi-VN" sz="2400" b="1" spc="-150" dirty="0">
                <a:ln w="11430"/>
                <a:solidFill>
                  <a:srgbClr val="FF0000"/>
                </a:solidFill>
                <a:ea typeface="Batang" pitchFamily="18" charset="-127"/>
              </a:rPr>
              <a:t> </a:t>
            </a:r>
            <a:r>
              <a:rPr lang="vi-VN" sz="2400" b="1" spc="-150" dirty="0" smtClean="0">
                <a:ln w="11430"/>
                <a:solidFill>
                  <a:srgbClr val="FF0000"/>
                </a:solidFill>
                <a:ea typeface="Batang" pitchFamily="18" charset="-127"/>
              </a:rPr>
              <a:t>23 - </a:t>
            </a:r>
            <a:r>
              <a:rPr lang="en-US" sz="2400" b="1" spc="-150" dirty="0" err="1">
                <a:ln w="11430"/>
                <a:solidFill>
                  <a:srgbClr val="FF0000"/>
                </a:solidFill>
                <a:ea typeface="Batang" pitchFamily="18" charset="-127"/>
              </a:rPr>
              <a:t>B</a:t>
            </a:r>
            <a:r>
              <a:rPr lang="vi-VN" sz="2400" b="1" spc="-150" dirty="0" smtClean="0">
                <a:ln w="11430"/>
                <a:solidFill>
                  <a:srgbClr val="FF0000"/>
                </a:solidFill>
                <a:ea typeface="Batang" pitchFamily="18" charset="-127"/>
              </a:rPr>
              <a:t>ài 3</a:t>
            </a:r>
            <a:r>
              <a:rPr lang="vi-VN" sz="2400" b="1" spc="-150" dirty="0">
                <a:ln w="11430"/>
                <a:solidFill>
                  <a:srgbClr val="FF0000"/>
                </a:solidFill>
                <a:ea typeface="Batang" pitchFamily="18" charset="-127"/>
              </a:rPr>
              <a:t>: </a:t>
            </a:r>
            <a:r>
              <a:rPr lang="vi-VN" sz="2400" b="1" spc="-150" dirty="0" smtClean="0">
                <a:ln w="11430"/>
                <a:solidFill>
                  <a:srgbClr val="FF0000"/>
                </a:solidFill>
                <a:ea typeface="Batang" pitchFamily="18" charset="-127"/>
              </a:rPr>
              <a:t>RÚT</a:t>
            </a:r>
            <a:r>
              <a:rPr lang="vi-VN" sz="2400" b="1" spc="-150" dirty="0">
                <a:ln w="11430"/>
                <a:solidFill>
                  <a:srgbClr val="FF0000"/>
                </a:solidFill>
                <a:ea typeface="Batang" pitchFamily="18" charset="-127"/>
              </a:rPr>
              <a:t> </a:t>
            </a:r>
            <a:r>
              <a:rPr lang="vi-VN" sz="2400" b="1" spc="-150" dirty="0" smtClean="0">
                <a:ln w="11430"/>
                <a:solidFill>
                  <a:srgbClr val="FF0000"/>
                </a:solidFill>
                <a:ea typeface="Batang" pitchFamily="18" charset="-127"/>
              </a:rPr>
              <a:t>GỌN</a:t>
            </a:r>
            <a:r>
              <a:rPr lang="vi-VN" sz="2400" b="1" spc="-150" dirty="0">
                <a:ln w="11430"/>
                <a:solidFill>
                  <a:srgbClr val="FF0000"/>
                </a:solidFill>
                <a:ea typeface="Batang" pitchFamily="18" charset="-127"/>
              </a:rPr>
              <a:t> PHÂN THỨC</a:t>
            </a:r>
            <a:endParaRPr lang="vi-VN" sz="2400" b="1" cap="none" spc="-150" dirty="0">
              <a:ln w="11430"/>
              <a:solidFill>
                <a:srgbClr val="FF0000"/>
              </a:solidFill>
              <a:ea typeface="Batang" pitchFamily="18" charset="-127"/>
            </a:endParaRPr>
          </a:p>
        </p:txBody>
      </p:sp>
      <p:sp>
        <p:nvSpPr>
          <p:cNvPr id="9" name="Hộp_Văn_Bản 10"/>
          <p:cNvSpPr txBox="1"/>
          <p:nvPr/>
        </p:nvSpPr>
        <p:spPr>
          <a:xfrm>
            <a:off x="297745" y="669249"/>
            <a:ext cx="191205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71"/>
          <p:cNvSpPr>
            <a:spLocks noChangeArrowheads="1"/>
          </p:cNvSpPr>
          <p:nvPr/>
        </p:nvSpPr>
        <p:spPr bwMode="auto">
          <a:xfrm>
            <a:off x="3456986" y="3140234"/>
            <a:ext cx="1783175" cy="512663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ysClr val="windowText" lastClr="25252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600" b="1" kern="0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Giải</a:t>
            </a:r>
            <a:endParaRPr kumimoji="0" lang="en-US" altLang="en-US" sz="26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7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741957639"/>
              </p:ext>
            </p:extLst>
          </p:nvPr>
        </p:nvGraphicFramePr>
        <p:xfrm>
          <a:off x="5943600" y="1371600"/>
          <a:ext cx="144780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16" name="Equation" r:id="rId4" imgW="545760" imgH="419040" progId="Equation.DSMT4">
                  <p:embed/>
                </p:oleObj>
              </mc:Choice>
              <mc:Fallback>
                <p:oleObj name="Equation" r:id="rId4" imgW="5457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371600"/>
                        <a:ext cx="1447800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7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08636674"/>
              </p:ext>
            </p:extLst>
          </p:nvPr>
        </p:nvGraphicFramePr>
        <p:xfrm>
          <a:off x="1282347" y="3962400"/>
          <a:ext cx="6653212" cy="1233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17" name="Equation" r:id="rId6" imgW="2260440" imgH="419040" progId="Equation.DSMT4">
                  <p:embed/>
                </p:oleObj>
              </mc:Choice>
              <mc:Fallback>
                <p:oleObj name="Equation" r:id="rId6" imgW="22604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2347" y="3962400"/>
                        <a:ext cx="6653212" cy="1233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Hình chữ nhật 5"/>
          <p:cNvSpPr/>
          <p:nvPr/>
        </p:nvSpPr>
        <p:spPr>
          <a:xfrm>
            <a:off x="0" y="54114"/>
            <a:ext cx="9144000" cy="584775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3200" b="1" spc="-150" dirty="0" smtClean="0">
                <a:ln w="11430"/>
                <a:solidFill>
                  <a:srgbClr val="FF0000"/>
                </a:solidFill>
                <a:ea typeface="Batang" pitchFamily="18" charset="-127"/>
              </a:rPr>
              <a:t>Tiết</a:t>
            </a:r>
            <a:r>
              <a:rPr lang="vi-VN" sz="3200" b="1" spc="-150" dirty="0">
                <a:ln w="11430"/>
                <a:solidFill>
                  <a:srgbClr val="FF0000"/>
                </a:solidFill>
                <a:ea typeface="Batang" pitchFamily="18" charset="-127"/>
              </a:rPr>
              <a:t> </a:t>
            </a:r>
            <a:r>
              <a:rPr lang="vi-VN" sz="3200" b="1" spc="-150" dirty="0" smtClean="0">
                <a:ln w="11430"/>
                <a:solidFill>
                  <a:srgbClr val="FF0000"/>
                </a:solidFill>
                <a:ea typeface="Batang" pitchFamily="18" charset="-127"/>
              </a:rPr>
              <a:t>23 - </a:t>
            </a:r>
            <a:r>
              <a:rPr lang="en-US" sz="3200" b="1" spc="-150" dirty="0" err="1">
                <a:ln w="11430"/>
                <a:solidFill>
                  <a:srgbClr val="FF0000"/>
                </a:solidFill>
                <a:ea typeface="Batang" pitchFamily="18" charset="-127"/>
              </a:rPr>
              <a:t>B</a:t>
            </a:r>
            <a:r>
              <a:rPr lang="vi-VN" sz="3200" b="1" spc="-150" dirty="0" smtClean="0">
                <a:ln w="11430"/>
                <a:solidFill>
                  <a:srgbClr val="FF0000"/>
                </a:solidFill>
                <a:ea typeface="Batang" pitchFamily="18" charset="-127"/>
              </a:rPr>
              <a:t>ài 3</a:t>
            </a:r>
            <a:r>
              <a:rPr lang="vi-VN" sz="3200" b="1" spc="-150" dirty="0">
                <a:ln w="11430"/>
                <a:solidFill>
                  <a:srgbClr val="FF0000"/>
                </a:solidFill>
                <a:ea typeface="Batang" pitchFamily="18" charset="-127"/>
              </a:rPr>
              <a:t>: </a:t>
            </a:r>
            <a:r>
              <a:rPr lang="vi-VN" sz="3200" b="1" spc="-150" dirty="0" smtClean="0">
                <a:ln w="11430"/>
                <a:solidFill>
                  <a:srgbClr val="FF0000"/>
                </a:solidFill>
                <a:ea typeface="Batang" pitchFamily="18" charset="-127"/>
              </a:rPr>
              <a:t>RÚT</a:t>
            </a:r>
            <a:r>
              <a:rPr lang="vi-VN" sz="3200" b="1" spc="-150" dirty="0">
                <a:ln w="11430"/>
                <a:solidFill>
                  <a:srgbClr val="FF0000"/>
                </a:solidFill>
                <a:ea typeface="Batang" pitchFamily="18" charset="-127"/>
              </a:rPr>
              <a:t> </a:t>
            </a:r>
            <a:r>
              <a:rPr lang="vi-VN" sz="3200" b="1" spc="-150" dirty="0" smtClean="0">
                <a:ln w="11430"/>
                <a:solidFill>
                  <a:srgbClr val="FF0000"/>
                </a:solidFill>
                <a:ea typeface="Batang" pitchFamily="18" charset="-127"/>
              </a:rPr>
              <a:t>GỌN</a:t>
            </a:r>
            <a:r>
              <a:rPr lang="vi-VN" sz="3200" b="1" spc="-150" dirty="0">
                <a:ln w="11430"/>
                <a:solidFill>
                  <a:srgbClr val="FF0000"/>
                </a:solidFill>
                <a:ea typeface="Batang" pitchFamily="18" charset="-127"/>
              </a:rPr>
              <a:t> PHÂN THỨC</a:t>
            </a:r>
            <a:endParaRPr lang="vi-VN" sz="3200" b="1" cap="none" spc="-150" dirty="0">
              <a:ln w="11430"/>
              <a:solidFill>
                <a:srgbClr val="FF0000"/>
              </a:solidFill>
              <a:ea typeface="Batang" pitchFamily="18" charset="-127"/>
            </a:endParaRPr>
          </a:p>
        </p:txBody>
      </p:sp>
      <p:sp>
        <p:nvSpPr>
          <p:cNvPr id="9" name="Hình chữ nhật 5"/>
          <p:cNvSpPr/>
          <p:nvPr/>
        </p:nvSpPr>
        <p:spPr>
          <a:xfrm>
            <a:off x="3733800" y="2850500"/>
            <a:ext cx="1256145" cy="584775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spc="-150" dirty="0" err="1" smtClean="0">
                <a:ln w="11430"/>
                <a:solidFill>
                  <a:srgbClr val="FF000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Giải</a:t>
            </a:r>
            <a:endParaRPr lang="vi-VN" sz="3200" b="1" cap="none" spc="-150" dirty="0">
              <a:ln w="11430"/>
              <a:solidFill>
                <a:srgbClr val="FF0000"/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914400" y="1552281"/>
            <a:ext cx="51181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 dirty="0" smtClean="0">
                <a:solidFill>
                  <a:srgbClr val="0000FF"/>
                </a:solidFill>
                <a:latin typeface=".VnTimeH" pitchFamily="34" charset="0"/>
              </a:rPr>
              <a:t>[?</a:t>
            </a:r>
            <a:r>
              <a:rPr lang="en-US" sz="3600" b="1" dirty="0">
                <a:solidFill>
                  <a:srgbClr val="0000FF"/>
                </a:solidFill>
                <a:latin typeface=".VnTimeH" pitchFamily="34" charset="0"/>
              </a:rPr>
              <a:t>4</a:t>
            </a:r>
            <a:r>
              <a:rPr lang="en-US" sz="3600" b="1" dirty="0" smtClean="0">
                <a:solidFill>
                  <a:srgbClr val="0000FF"/>
                </a:solidFill>
                <a:latin typeface=".VnTimeH" pitchFamily="34" charset="0"/>
              </a:rPr>
              <a:t>]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Hộp_Văn_Bản 10"/>
          <p:cNvSpPr txBox="1"/>
          <p:nvPr/>
        </p:nvSpPr>
        <p:spPr>
          <a:xfrm>
            <a:off x="297745" y="669249"/>
            <a:ext cx="191205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99532"/>
      </p:ext>
    </p:extLst>
  </p:cSld>
  <p:clrMapOvr>
    <a:masterClrMapping/>
  </p:clrMapOvr>
  <p:transition spd="slow">
    <p:fade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85750" y="1133256"/>
            <a:ext cx="49247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[?4]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3733" name="Object 5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499359181"/>
              </p:ext>
            </p:extLst>
          </p:nvPr>
        </p:nvGraphicFramePr>
        <p:xfrm>
          <a:off x="5105400" y="1050775"/>
          <a:ext cx="1295400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7" name="Equation" r:id="rId3" imgW="545760" imgH="419040" progId="Equation.DSMT4">
                  <p:embed/>
                </p:oleObj>
              </mc:Choice>
              <mc:Fallback>
                <p:oleObj name="Equation" r:id="rId3" imgW="545760" imgH="419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050775"/>
                        <a:ext cx="1295400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4" name="Object 6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172399603"/>
              </p:ext>
            </p:extLst>
          </p:nvPr>
        </p:nvGraphicFramePr>
        <p:xfrm>
          <a:off x="2819400" y="2557641"/>
          <a:ext cx="4084638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8" name="Equation" r:id="rId5" imgW="1612800" imgH="482400" progId="Equation.DSMT4">
                  <p:embed/>
                </p:oleObj>
              </mc:Choice>
              <mc:Fallback>
                <p:oleObj name="Equation" r:id="rId5" imgW="1612800" imgH="482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557641"/>
                        <a:ext cx="4084638" cy="122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5850914"/>
              </p:ext>
            </p:extLst>
          </p:nvPr>
        </p:nvGraphicFramePr>
        <p:xfrm>
          <a:off x="2819400" y="3980040"/>
          <a:ext cx="4068762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9" name="Equation" r:id="rId7" imgW="1650960" imgH="444240" progId="Equation.DSMT4">
                  <p:embed/>
                </p:oleObj>
              </mc:Choice>
              <mc:Fallback>
                <p:oleObj name="Equation" r:id="rId7" imgW="16509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980040"/>
                        <a:ext cx="4068762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2058114"/>
              </p:ext>
            </p:extLst>
          </p:nvPr>
        </p:nvGraphicFramePr>
        <p:xfrm>
          <a:off x="2819400" y="5275439"/>
          <a:ext cx="4100512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40" name="Equation" r:id="rId9" imgW="1663560" imgH="469800" progId="Equation.DSMT4">
                  <p:embed/>
                </p:oleObj>
              </mc:Choice>
              <mc:Fallback>
                <p:oleObj name="Equation" r:id="rId9" imgW="166356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5275439"/>
                        <a:ext cx="4100512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66700" y="1858366"/>
            <a:ext cx="57895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Hình chữ nhật 5"/>
          <p:cNvSpPr/>
          <p:nvPr/>
        </p:nvSpPr>
        <p:spPr>
          <a:xfrm>
            <a:off x="0" y="54114"/>
            <a:ext cx="9144000" cy="461665"/>
          </a:xfrm>
          <a:prstGeom prst="rect">
            <a:avLst/>
          </a:prstGeom>
          <a:blipFill>
            <a:blip r:embed="rId11"/>
            <a:stretch>
              <a:fillRect/>
            </a:stretch>
          </a:blip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2400" b="1" spc="-150" dirty="0" smtClean="0">
                <a:ln w="11430"/>
                <a:solidFill>
                  <a:srgbClr val="FF0000"/>
                </a:solidFill>
                <a:ea typeface="Batang" pitchFamily="18" charset="-127"/>
              </a:rPr>
              <a:t>Tiết</a:t>
            </a:r>
            <a:r>
              <a:rPr lang="vi-VN" sz="2400" b="1" spc="-150" dirty="0">
                <a:ln w="11430"/>
                <a:solidFill>
                  <a:srgbClr val="FF0000"/>
                </a:solidFill>
                <a:ea typeface="Batang" pitchFamily="18" charset="-127"/>
              </a:rPr>
              <a:t> </a:t>
            </a:r>
            <a:r>
              <a:rPr lang="vi-VN" sz="2400" b="1" spc="-150" dirty="0" smtClean="0">
                <a:ln w="11430"/>
                <a:solidFill>
                  <a:srgbClr val="FF0000"/>
                </a:solidFill>
                <a:ea typeface="Batang" pitchFamily="18" charset="-127"/>
              </a:rPr>
              <a:t>23 - </a:t>
            </a:r>
            <a:r>
              <a:rPr lang="en-US" sz="2400" b="1" spc="-150" dirty="0" err="1">
                <a:ln w="11430"/>
                <a:solidFill>
                  <a:srgbClr val="FF0000"/>
                </a:solidFill>
                <a:ea typeface="Batang" pitchFamily="18" charset="-127"/>
              </a:rPr>
              <a:t>B</a:t>
            </a:r>
            <a:r>
              <a:rPr lang="vi-VN" sz="2400" b="1" spc="-150" dirty="0" smtClean="0">
                <a:ln w="11430"/>
                <a:solidFill>
                  <a:srgbClr val="FF0000"/>
                </a:solidFill>
                <a:ea typeface="Batang" pitchFamily="18" charset="-127"/>
              </a:rPr>
              <a:t>ài 3</a:t>
            </a:r>
            <a:r>
              <a:rPr lang="vi-VN" sz="2400" b="1" spc="-150" dirty="0">
                <a:ln w="11430"/>
                <a:solidFill>
                  <a:srgbClr val="FF0000"/>
                </a:solidFill>
                <a:ea typeface="Batang" pitchFamily="18" charset="-127"/>
              </a:rPr>
              <a:t>: </a:t>
            </a:r>
            <a:r>
              <a:rPr lang="vi-VN" sz="2400" b="1" spc="-150" dirty="0" smtClean="0">
                <a:ln w="11430"/>
                <a:solidFill>
                  <a:srgbClr val="FF0000"/>
                </a:solidFill>
                <a:ea typeface="Batang" pitchFamily="18" charset="-127"/>
              </a:rPr>
              <a:t>RÚT</a:t>
            </a:r>
            <a:r>
              <a:rPr lang="vi-VN" sz="2400" b="1" spc="-150" dirty="0">
                <a:ln w="11430"/>
                <a:solidFill>
                  <a:srgbClr val="FF0000"/>
                </a:solidFill>
                <a:ea typeface="Batang" pitchFamily="18" charset="-127"/>
              </a:rPr>
              <a:t> </a:t>
            </a:r>
            <a:r>
              <a:rPr lang="vi-VN" sz="2400" b="1" spc="-150" dirty="0" smtClean="0">
                <a:ln w="11430"/>
                <a:solidFill>
                  <a:srgbClr val="FF0000"/>
                </a:solidFill>
                <a:ea typeface="Batang" pitchFamily="18" charset="-127"/>
              </a:rPr>
              <a:t>GỌN</a:t>
            </a:r>
            <a:r>
              <a:rPr lang="vi-VN" sz="2400" b="1" spc="-150" dirty="0">
                <a:ln w="11430"/>
                <a:solidFill>
                  <a:srgbClr val="FF0000"/>
                </a:solidFill>
                <a:ea typeface="Batang" pitchFamily="18" charset="-127"/>
              </a:rPr>
              <a:t> PHÂN THỨC</a:t>
            </a:r>
            <a:endParaRPr lang="vi-VN" sz="2400" b="1" cap="none" spc="-150" dirty="0">
              <a:ln w="11430"/>
              <a:solidFill>
                <a:srgbClr val="FF0000"/>
              </a:solidFill>
              <a:ea typeface="Batang" pitchFamily="18" charset="-127"/>
            </a:endParaRPr>
          </a:p>
        </p:txBody>
      </p:sp>
      <p:sp>
        <p:nvSpPr>
          <p:cNvPr id="9" name="Oval 71"/>
          <p:cNvSpPr>
            <a:spLocks noChangeArrowheads="1"/>
          </p:cNvSpPr>
          <p:nvPr/>
        </p:nvSpPr>
        <p:spPr bwMode="auto">
          <a:xfrm>
            <a:off x="914400" y="2940228"/>
            <a:ext cx="1676400" cy="457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ysClr val="windowText" lastClr="25252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600" b="1" kern="0" dirty="0" err="1" smtClean="0">
                <a:solidFill>
                  <a:prstClr val="white"/>
                </a:solidFill>
                <a:latin typeface="Arial" panose="020B0604020202020204" pitchFamily="34" charset="0"/>
              </a:rPr>
              <a:t>Cách</a:t>
            </a:r>
            <a:r>
              <a:rPr lang="en-US" altLang="en-US" sz="2600" b="1" kern="0" dirty="0" smtClean="0">
                <a:solidFill>
                  <a:prstClr val="white"/>
                </a:solidFill>
                <a:latin typeface="Arial" panose="020B0604020202020204" pitchFamily="34" charset="0"/>
              </a:rPr>
              <a:t> 1</a:t>
            </a:r>
            <a:endParaRPr kumimoji="0" lang="en-US" altLang="en-US" sz="2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Oval 71"/>
          <p:cNvSpPr>
            <a:spLocks noChangeArrowheads="1"/>
          </p:cNvSpPr>
          <p:nvPr/>
        </p:nvSpPr>
        <p:spPr bwMode="auto">
          <a:xfrm>
            <a:off x="895350" y="4299127"/>
            <a:ext cx="1676400" cy="457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ysClr val="windowText" lastClr="25252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600" b="1" kern="0" dirty="0" err="1" smtClean="0">
                <a:solidFill>
                  <a:prstClr val="white"/>
                </a:solidFill>
                <a:latin typeface="Arial" panose="020B0604020202020204" pitchFamily="34" charset="0"/>
              </a:rPr>
              <a:t>Cách</a:t>
            </a:r>
            <a:r>
              <a:rPr lang="en-US" altLang="en-US" sz="2600" b="1" kern="0" dirty="0" smtClean="0">
                <a:solidFill>
                  <a:prstClr val="white"/>
                </a:solidFill>
                <a:latin typeface="Arial" panose="020B0604020202020204" pitchFamily="34" charset="0"/>
              </a:rPr>
              <a:t> 2</a:t>
            </a:r>
            <a:endParaRPr kumimoji="0" lang="en-US" altLang="en-US" sz="2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Oval 71"/>
          <p:cNvSpPr>
            <a:spLocks noChangeArrowheads="1"/>
          </p:cNvSpPr>
          <p:nvPr/>
        </p:nvSpPr>
        <p:spPr bwMode="auto">
          <a:xfrm>
            <a:off x="895350" y="5626276"/>
            <a:ext cx="1676400" cy="457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ysClr val="windowText" lastClr="25252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600" b="1" kern="0" dirty="0" err="1" smtClean="0">
                <a:solidFill>
                  <a:prstClr val="white"/>
                </a:solidFill>
                <a:latin typeface="Arial" panose="020B0604020202020204" pitchFamily="34" charset="0"/>
              </a:rPr>
              <a:t>Cách</a:t>
            </a:r>
            <a:r>
              <a:rPr lang="en-US" altLang="en-US" sz="2600" b="1" kern="0" dirty="0" smtClean="0">
                <a:solidFill>
                  <a:prstClr val="white"/>
                </a:solidFill>
                <a:latin typeface="Arial" panose="020B0604020202020204" pitchFamily="34" charset="0"/>
              </a:rPr>
              <a:t> 3</a:t>
            </a:r>
            <a:endParaRPr kumimoji="0" lang="en-US" altLang="en-US" sz="2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2" name="Hộp_Văn_Bản 10"/>
          <p:cNvSpPr txBox="1"/>
          <p:nvPr/>
        </p:nvSpPr>
        <p:spPr>
          <a:xfrm>
            <a:off x="285750" y="622687"/>
            <a:ext cx="191205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85800" y="1193577"/>
            <a:ext cx="403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3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771471516"/>
              </p:ext>
            </p:extLst>
          </p:nvPr>
        </p:nvGraphicFramePr>
        <p:xfrm>
          <a:off x="4714875" y="987475"/>
          <a:ext cx="1143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42" name="Equation" r:id="rId4" imgW="393480" imgH="393480" progId="Equation.DSMT4">
                  <p:embed/>
                </p:oleObj>
              </mc:Choice>
              <mc:Fallback>
                <p:oleObj name="Equation" r:id="rId4" imgW="393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5" y="987475"/>
                        <a:ext cx="1143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4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656626845"/>
              </p:ext>
            </p:extLst>
          </p:nvPr>
        </p:nvGraphicFramePr>
        <p:xfrm>
          <a:off x="1826202" y="3581400"/>
          <a:ext cx="4578350" cy="1128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43" name="Equation" r:id="rId6" imgW="1701720" imgH="419040" progId="Equation.DSMT4">
                  <p:embed/>
                </p:oleObj>
              </mc:Choice>
              <mc:Fallback>
                <p:oleObj name="Equation" r:id="rId6" imgW="17017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6202" y="3581400"/>
                        <a:ext cx="4578350" cy="11281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Hình chữ nhật 5"/>
          <p:cNvSpPr/>
          <p:nvPr/>
        </p:nvSpPr>
        <p:spPr>
          <a:xfrm>
            <a:off x="3487305" y="2601704"/>
            <a:ext cx="1256145" cy="584775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spc="-150" dirty="0" err="1" smtClean="0">
                <a:ln w="11430"/>
                <a:solidFill>
                  <a:srgbClr val="FF000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Giải</a:t>
            </a:r>
            <a:endParaRPr lang="vi-VN" sz="3200" b="1" cap="none" spc="-150" dirty="0">
              <a:ln w="11430"/>
              <a:solidFill>
                <a:srgbClr val="FF0000"/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</p:txBody>
      </p:sp>
      <p:sp>
        <p:nvSpPr>
          <p:cNvPr id="11" name="Hình chữ nhật 5"/>
          <p:cNvSpPr/>
          <p:nvPr/>
        </p:nvSpPr>
        <p:spPr>
          <a:xfrm>
            <a:off x="0" y="54114"/>
            <a:ext cx="9144000" cy="461665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2400" b="1" spc="-150" dirty="0" smtClean="0">
                <a:ln w="11430"/>
                <a:solidFill>
                  <a:srgbClr val="FF0000"/>
                </a:solidFill>
                <a:ea typeface="Batang" pitchFamily="18" charset="-127"/>
              </a:rPr>
              <a:t>Tiết</a:t>
            </a:r>
            <a:r>
              <a:rPr lang="vi-VN" sz="2400" b="1" spc="-150" dirty="0">
                <a:ln w="11430"/>
                <a:solidFill>
                  <a:srgbClr val="FF0000"/>
                </a:solidFill>
                <a:ea typeface="Batang" pitchFamily="18" charset="-127"/>
              </a:rPr>
              <a:t> </a:t>
            </a:r>
            <a:r>
              <a:rPr lang="vi-VN" sz="2400" b="1" spc="-150" dirty="0" smtClean="0">
                <a:ln w="11430"/>
                <a:solidFill>
                  <a:srgbClr val="FF0000"/>
                </a:solidFill>
                <a:ea typeface="Batang" pitchFamily="18" charset="-127"/>
              </a:rPr>
              <a:t>23 - </a:t>
            </a:r>
            <a:r>
              <a:rPr lang="en-US" sz="2400" b="1" spc="-150" dirty="0" err="1">
                <a:ln w="11430"/>
                <a:solidFill>
                  <a:srgbClr val="FF0000"/>
                </a:solidFill>
                <a:ea typeface="Batang" pitchFamily="18" charset="-127"/>
              </a:rPr>
              <a:t>B</a:t>
            </a:r>
            <a:r>
              <a:rPr lang="vi-VN" sz="2400" b="1" spc="-150" dirty="0" smtClean="0">
                <a:ln w="11430"/>
                <a:solidFill>
                  <a:srgbClr val="FF0000"/>
                </a:solidFill>
                <a:ea typeface="Batang" pitchFamily="18" charset="-127"/>
              </a:rPr>
              <a:t>ài 3</a:t>
            </a:r>
            <a:r>
              <a:rPr lang="vi-VN" sz="2400" b="1" spc="-150" dirty="0">
                <a:ln w="11430"/>
                <a:solidFill>
                  <a:srgbClr val="FF0000"/>
                </a:solidFill>
                <a:ea typeface="Batang" pitchFamily="18" charset="-127"/>
              </a:rPr>
              <a:t>: </a:t>
            </a:r>
            <a:r>
              <a:rPr lang="vi-VN" sz="2400" b="1" spc="-150" dirty="0" smtClean="0">
                <a:ln w="11430"/>
                <a:solidFill>
                  <a:srgbClr val="FF0000"/>
                </a:solidFill>
                <a:ea typeface="Batang" pitchFamily="18" charset="-127"/>
              </a:rPr>
              <a:t>RÚT</a:t>
            </a:r>
            <a:r>
              <a:rPr lang="vi-VN" sz="2400" b="1" spc="-150" dirty="0">
                <a:ln w="11430"/>
                <a:solidFill>
                  <a:srgbClr val="FF0000"/>
                </a:solidFill>
                <a:ea typeface="Batang" pitchFamily="18" charset="-127"/>
              </a:rPr>
              <a:t> </a:t>
            </a:r>
            <a:r>
              <a:rPr lang="vi-VN" sz="2400" b="1" spc="-150" dirty="0" smtClean="0">
                <a:ln w="11430"/>
                <a:solidFill>
                  <a:srgbClr val="FF0000"/>
                </a:solidFill>
                <a:ea typeface="Batang" pitchFamily="18" charset="-127"/>
              </a:rPr>
              <a:t>GỌN</a:t>
            </a:r>
            <a:r>
              <a:rPr lang="vi-VN" sz="2400" b="1" spc="-150" dirty="0">
                <a:ln w="11430"/>
                <a:solidFill>
                  <a:srgbClr val="FF0000"/>
                </a:solidFill>
                <a:ea typeface="Batang" pitchFamily="18" charset="-127"/>
              </a:rPr>
              <a:t> PHÂN THỨC</a:t>
            </a:r>
            <a:endParaRPr lang="vi-VN" sz="2400" b="1" cap="none" spc="-150" dirty="0">
              <a:ln w="11430"/>
              <a:solidFill>
                <a:srgbClr val="FF0000"/>
              </a:solidFill>
              <a:ea typeface="Batang" pitchFamily="18" charset="-127"/>
            </a:endParaRPr>
          </a:p>
        </p:txBody>
      </p:sp>
      <p:sp>
        <p:nvSpPr>
          <p:cNvPr id="8" name="Hộp_Văn_Bản 10"/>
          <p:cNvSpPr txBox="1"/>
          <p:nvPr/>
        </p:nvSpPr>
        <p:spPr>
          <a:xfrm>
            <a:off x="637822" y="604072"/>
            <a:ext cx="191205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060632"/>
      </p:ext>
    </p:extLst>
  </p:cSld>
  <p:clrMapOvr>
    <a:masterClrMapping/>
  </p:clrMapOvr>
  <p:transition spd="slow">
    <p:fade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85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335338"/>
              </p:ext>
            </p:extLst>
          </p:nvPr>
        </p:nvGraphicFramePr>
        <p:xfrm>
          <a:off x="238125" y="2156691"/>
          <a:ext cx="8362950" cy="3921126"/>
        </p:xfrm>
        <a:graphic>
          <a:graphicData uri="http://schemas.openxmlformats.org/drawingml/2006/table">
            <a:tbl>
              <a:tblPr/>
              <a:tblGrid>
                <a:gridCol w="4114800"/>
                <a:gridCol w="4248150"/>
              </a:tblGrid>
              <a:tr h="665163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RÚT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GỌN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</a:tr>
              <a:tr h="6032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PHÂN SỐ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PHÂN THỨC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53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alt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vi-VN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Tìm</a:t>
                      </a:r>
                      <a:r>
                        <a:rPr kumimoji="0" lang="en-US" alt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……………</a:t>
                      </a:r>
                      <a:r>
                        <a:rPr kumimoji="0" lang="en-US" alt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cuûa</a:t>
                      </a:r>
                      <a:r>
                        <a:rPr kumimoji="0" lang="en-US" alt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altLang="vi-VN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töû</a:t>
                      </a:r>
                      <a:r>
                        <a:rPr kumimoji="0" lang="en-US" alt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altLang="vi-VN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vaø</a:t>
                      </a:r>
                      <a:r>
                        <a:rPr kumimoji="0" lang="en-US" alt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altLang="vi-VN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maãu</a:t>
                      </a:r>
                      <a:r>
                        <a:rPr kumimoji="0" lang="en-US" alt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.</a:t>
                      </a:r>
                      <a:endParaRPr kumimoji="0" lang="vi-VN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</a:t>
                      </a:r>
                      <a:r>
                        <a:rPr kumimoji="0" lang="en-US" altLang="vi-VN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Tìm</a:t>
                      </a: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……………….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cuûa</a:t>
                      </a:r>
                      <a:r>
                        <a:rPr kumimoji="0" lang="en-US" alt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altLang="vi-VN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töû</a:t>
                      </a:r>
                      <a:r>
                        <a:rPr kumimoji="0" lang="en-US" alt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altLang="vi-VN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vaø</a:t>
                      </a:r>
                      <a:r>
                        <a:rPr kumimoji="0" lang="en-US" alt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altLang="vi-VN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maãu</a:t>
                      </a:r>
                      <a:r>
                        <a:rPr kumimoji="0" lang="en-US" alt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.</a:t>
                      </a:r>
                      <a:endParaRPr kumimoji="0" 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7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alt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Chia</a:t>
                      </a:r>
                      <a:r>
                        <a:rPr kumimoji="0" lang="vi-VN" alt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……………</a:t>
                      </a:r>
                      <a:r>
                        <a:rPr kumimoji="0" lang="en-US" alt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cho</a:t>
                      </a:r>
                      <a:r>
                        <a:rPr kumimoji="0" lang="en-US" alt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vi-VN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moät</a:t>
                      </a:r>
                      <a:r>
                        <a:rPr kumimoji="0" lang="en-US" alt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altLang="vi-VN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öôùc</a:t>
                      </a:r>
                      <a:r>
                        <a:rPr kumimoji="0" lang="en-US" alt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altLang="vi-VN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chung</a:t>
                      </a:r>
                      <a:r>
                        <a:rPr kumimoji="0" lang="en-US" alt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  <a:endParaRPr kumimoji="0" 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alt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Chia </a:t>
                      </a: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……………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cho</a:t>
                      </a:r>
                      <a:r>
                        <a:rPr kumimoji="0" lang="en-US" alt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vi-VN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nhân</a:t>
                      </a:r>
                      <a:r>
                        <a:rPr kumimoji="0" lang="en-US" alt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vi-VN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tử</a:t>
                      </a:r>
                      <a:r>
                        <a:rPr kumimoji="0" lang="en-US" alt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vi-VN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chung</a:t>
                      </a:r>
                      <a:r>
                        <a:rPr kumimoji="0" lang="en-US" alt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  <a:endParaRPr kumimoji="0" 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755" name="Rectangle 51"/>
          <p:cNvSpPr>
            <a:spLocks noChangeArrowheads="1"/>
          </p:cNvSpPr>
          <p:nvPr/>
        </p:nvSpPr>
        <p:spPr bwMode="auto">
          <a:xfrm>
            <a:off x="4419600" y="2133600"/>
            <a:ext cx="3190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endParaRPr lang="en-US" altLang="vi-VN" sz="3200" b="1">
              <a:latin typeface="VNI-Times" pitchFamily="2" charset="0"/>
            </a:endParaRPr>
          </a:p>
        </p:txBody>
      </p:sp>
      <p:sp>
        <p:nvSpPr>
          <p:cNvPr id="57363" name="Text Box 19"/>
          <p:cNvSpPr txBox="1">
            <a:spLocks noChangeArrowheads="1"/>
          </p:cNvSpPr>
          <p:nvPr/>
        </p:nvSpPr>
        <p:spPr bwMode="auto">
          <a:xfrm>
            <a:off x="1371600" y="3352800"/>
            <a:ext cx="2057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200" b="1" dirty="0" err="1">
                <a:solidFill>
                  <a:srgbClr val="0000FF"/>
                </a:solidFill>
                <a:latin typeface="VNI-Times" pitchFamily="2" charset="0"/>
              </a:rPr>
              <a:t>öôùc</a:t>
            </a:r>
            <a:r>
              <a:rPr lang="en-US" altLang="vi-VN" sz="3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VNI-Times" pitchFamily="2" charset="0"/>
              </a:rPr>
              <a:t>chung</a:t>
            </a:r>
            <a:r>
              <a:rPr lang="en-US" altLang="vi-VN" sz="3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endParaRPr lang="en-US" sz="3200" b="1" dirty="0">
              <a:solidFill>
                <a:srgbClr val="0000FF"/>
              </a:solidFill>
              <a:latin typeface="VNI-Times" pitchFamily="2" charset="0"/>
            </a:endParaRPr>
          </a:p>
        </p:txBody>
      </p:sp>
      <p:sp>
        <p:nvSpPr>
          <p:cNvPr id="57364" name="Text Box 20"/>
          <p:cNvSpPr txBox="1">
            <a:spLocks noChangeArrowheads="1"/>
          </p:cNvSpPr>
          <p:nvPr/>
        </p:nvSpPr>
        <p:spPr bwMode="auto">
          <a:xfrm>
            <a:off x="5435600" y="3368641"/>
            <a:ext cx="3048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</a:rPr>
              <a:t>nhân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</a:rPr>
              <a:t>tử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</a:rPr>
              <a:t>chung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57365" name="Text Box 21"/>
          <p:cNvSpPr txBox="1">
            <a:spLocks noChangeArrowheads="1"/>
          </p:cNvSpPr>
          <p:nvPr/>
        </p:nvSpPr>
        <p:spPr bwMode="auto">
          <a:xfrm>
            <a:off x="1475654" y="4463020"/>
            <a:ext cx="2971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</a:rPr>
              <a:t>cả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</a:rPr>
              <a:t>tử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</a:rPr>
              <a:t>mẫu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57371" name="Text Box 27"/>
          <p:cNvSpPr txBox="1">
            <a:spLocks noChangeArrowheads="1"/>
          </p:cNvSpPr>
          <p:nvPr/>
        </p:nvSpPr>
        <p:spPr bwMode="auto">
          <a:xfrm>
            <a:off x="5588000" y="4481484"/>
            <a:ext cx="274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</a:rPr>
              <a:t>cả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</a:rPr>
              <a:t>tử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</a:rPr>
              <a:t>mẫu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57386" name="Rectangle 42"/>
          <p:cNvSpPr>
            <a:spLocks noChangeArrowheads="1"/>
          </p:cNvSpPr>
          <p:nvPr/>
        </p:nvSpPr>
        <p:spPr bwMode="auto">
          <a:xfrm>
            <a:off x="385618" y="872530"/>
            <a:ext cx="791556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	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Cách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rút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gọn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phân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thức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giống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cách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rút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gọn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phân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không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?</a:t>
            </a:r>
          </a:p>
        </p:txBody>
      </p:sp>
      <p:sp>
        <p:nvSpPr>
          <p:cNvPr id="10" name="Hình chữ nhật 5"/>
          <p:cNvSpPr/>
          <p:nvPr/>
        </p:nvSpPr>
        <p:spPr>
          <a:xfrm>
            <a:off x="0" y="54114"/>
            <a:ext cx="9144000" cy="46166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2400" b="1" spc="-150" dirty="0" smtClean="0">
                <a:ln w="11430"/>
                <a:solidFill>
                  <a:srgbClr val="FF0000"/>
                </a:solidFill>
                <a:ea typeface="Batang" pitchFamily="18" charset="-127"/>
              </a:rPr>
              <a:t>Tiết</a:t>
            </a:r>
            <a:r>
              <a:rPr lang="vi-VN" sz="2400" b="1" spc="-150" dirty="0">
                <a:ln w="11430"/>
                <a:solidFill>
                  <a:srgbClr val="FF0000"/>
                </a:solidFill>
                <a:ea typeface="Batang" pitchFamily="18" charset="-127"/>
              </a:rPr>
              <a:t> </a:t>
            </a:r>
            <a:r>
              <a:rPr lang="vi-VN" sz="2400" b="1" spc="-150" dirty="0" smtClean="0">
                <a:ln w="11430"/>
                <a:solidFill>
                  <a:srgbClr val="FF0000"/>
                </a:solidFill>
                <a:ea typeface="Batang" pitchFamily="18" charset="-127"/>
              </a:rPr>
              <a:t>23 - </a:t>
            </a:r>
            <a:r>
              <a:rPr lang="en-US" sz="2400" b="1" spc="-150" dirty="0" err="1">
                <a:ln w="11430"/>
                <a:solidFill>
                  <a:srgbClr val="FF0000"/>
                </a:solidFill>
                <a:ea typeface="Batang" pitchFamily="18" charset="-127"/>
              </a:rPr>
              <a:t>B</a:t>
            </a:r>
            <a:r>
              <a:rPr lang="vi-VN" sz="2400" b="1" spc="-150" dirty="0" smtClean="0">
                <a:ln w="11430"/>
                <a:solidFill>
                  <a:srgbClr val="FF0000"/>
                </a:solidFill>
                <a:ea typeface="Batang" pitchFamily="18" charset="-127"/>
              </a:rPr>
              <a:t>ài 3</a:t>
            </a:r>
            <a:r>
              <a:rPr lang="vi-VN" sz="2400" b="1" spc="-150" dirty="0">
                <a:ln w="11430"/>
                <a:solidFill>
                  <a:srgbClr val="FF0000"/>
                </a:solidFill>
                <a:ea typeface="Batang" pitchFamily="18" charset="-127"/>
              </a:rPr>
              <a:t>: </a:t>
            </a:r>
            <a:r>
              <a:rPr lang="vi-VN" sz="2400" b="1" spc="-150" dirty="0" smtClean="0">
                <a:ln w="11430"/>
                <a:solidFill>
                  <a:srgbClr val="FF0000"/>
                </a:solidFill>
                <a:ea typeface="Batang" pitchFamily="18" charset="-127"/>
              </a:rPr>
              <a:t>RÚT</a:t>
            </a:r>
            <a:r>
              <a:rPr lang="vi-VN" sz="2400" b="1" spc="-150" dirty="0">
                <a:ln w="11430"/>
                <a:solidFill>
                  <a:srgbClr val="FF0000"/>
                </a:solidFill>
                <a:ea typeface="Batang" pitchFamily="18" charset="-127"/>
              </a:rPr>
              <a:t> </a:t>
            </a:r>
            <a:r>
              <a:rPr lang="vi-VN" sz="2400" b="1" spc="-150" dirty="0" smtClean="0">
                <a:ln w="11430"/>
                <a:solidFill>
                  <a:srgbClr val="FF0000"/>
                </a:solidFill>
                <a:ea typeface="Batang" pitchFamily="18" charset="-127"/>
              </a:rPr>
              <a:t>GỌN</a:t>
            </a:r>
            <a:r>
              <a:rPr lang="vi-VN" sz="2400" b="1" spc="-150" dirty="0">
                <a:ln w="11430"/>
                <a:solidFill>
                  <a:srgbClr val="FF0000"/>
                </a:solidFill>
                <a:ea typeface="Batang" pitchFamily="18" charset="-127"/>
              </a:rPr>
              <a:t> PHÂN THỨC</a:t>
            </a:r>
            <a:endParaRPr lang="vi-VN" sz="2400" b="1" cap="none" spc="-150" dirty="0">
              <a:ln w="11430"/>
              <a:solidFill>
                <a:srgbClr val="FF0000"/>
              </a:solidFill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065594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2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57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7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7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7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7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7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57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7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57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7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7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57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55" grpId="0"/>
      <p:bldP spid="57363" grpId="0"/>
      <p:bldP spid="57364" grpId="0"/>
      <p:bldP spid="57365" grpId="0"/>
      <p:bldP spid="5737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50"/>
          <p:cNvSpPr>
            <a:spLocks noChangeArrowheads="1" noChangeShapeType="1" noTextEdit="1"/>
          </p:cNvSpPr>
          <p:nvPr/>
        </p:nvSpPr>
        <p:spPr bwMode="auto">
          <a:xfrm>
            <a:off x="609600" y="1944687"/>
            <a:ext cx="1042988" cy="13319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grpSp>
        <p:nvGrpSpPr>
          <p:cNvPr id="4" name="Nhóm 3"/>
          <p:cNvGrpSpPr/>
          <p:nvPr/>
        </p:nvGrpSpPr>
        <p:grpSpPr>
          <a:xfrm>
            <a:off x="1847850" y="2000884"/>
            <a:ext cx="6477000" cy="2480351"/>
            <a:chOff x="1828800" y="1474846"/>
            <a:chExt cx="6477000" cy="2480351"/>
          </a:xfrm>
        </p:grpSpPr>
        <p:sp>
          <p:nvSpPr>
            <p:cNvPr id="92171" name="Text Box 11"/>
            <p:cNvSpPr txBox="1">
              <a:spLocks noChangeArrowheads="1"/>
            </p:cNvSpPr>
            <p:nvPr/>
          </p:nvSpPr>
          <p:spPr bwMode="auto">
            <a:xfrm>
              <a:off x="1828800" y="1474846"/>
              <a:ext cx="6477000" cy="11357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prstTxWarp prst="textInflat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800" b="1" dirty="0" err="1">
                  <a:solidFill>
                    <a:srgbClr val="FF0000"/>
                  </a:solidFill>
                  <a:effectLst>
                    <a:reflection blurRad="6350" stA="60000" endA="900" endPos="60000" dist="29997" dir="5400000" sy="-100000" algn="bl" rotWithShape="0"/>
                  </a:effectLst>
                  <a:latin typeface="Times New Roman" pitchFamily="18" charset="0"/>
                </a:rPr>
                <a:t>Bài</a:t>
              </a:r>
              <a:r>
                <a:rPr lang="en-US" sz="4800" b="1" dirty="0">
                  <a:solidFill>
                    <a:srgbClr val="FF0000"/>
                  </a:solidFill>
                  <a:effectLst>
                    <a:reflection blurRad="6350" stA="60000" endA="900" endPos="60000" dist="29997" dir="5400000" sy="-100000" algn="bl" rotWithShape="0"/>
                  </a:effectLst>
                  <a:latin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effectLst>
                    <a:reflection blurRad="6350" stA="60000" endA="900" endPos="60000" dist="29997" dir="5400000" sy="-100000" algn="bl" rotWithShape="0"/>
                  </a:effectLst>
                  <a:latin typeface="Times New Roman" pitchFamily="18" charset="0"/>
                </a:rPr>
                <a:t>tập</a:t>
              </a:r>
              <a:r>
                <a:rPr lang="en-US" sz="4800" b="1" dirty="0">
                  <a:solidFill>
                    <a:srgbClr val="FF0000"/>
                  </a:solidFill>
                  <a:effectLst>
                    <a:reflection blurRad="6350" stA="60000" endA="900" endPos="60000" dist="29997" dir="5400000" sy="-100000" algn="bl" rotWithShape="0"/>
                  </a:effectLst>
                  <a:latin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effectLst>
                    <a:reflection blurRad="6350" stA="60000" endA="900" endPos="60000" dist="29997" dir="5400000" sy="-100000" algn="bl" rotWithShape="0"/>
                  </a:effectLst>
                  <a:latin typeface="Times New Roman" pitchFamily="18" charset="0"/>
                </a:rPr>
                <a:t>trắc</a:t>
              </a:r>
              <a:r>
                <a:rPr lang="en-US" sz="4800" b="1" dirty="0">
                  <a:solidFill>
                    <a:srgbClr val="FF0000"/>
                  </a:solidFill>
                  <a:effectLst>
                    <a:reflection blurRad="6350" stA="60000" endA="900" endPos="60000" dist="29997" dir="5400000" sy="-100000" algn="bl" rotWithShape="0"/>
                  </a:effectLst>
                  <a:latin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effectLst>
                    <a:reflection blurRad="6350" stA="60000" endA="900" endPos="60000" dist="29997" dir="5400000" sy="-100000" algn="bl" rotWithShape="0"/>
                  </a:effectLst>
                  <a:latin typeface="Times New Roman" pitchFamily="18" charset="0"/>
                </a:rPr>
                <a:t>nghiệm</a:t>
              </a:r>
              <a:endParaRPr lang="en-US" sz="4800" b="1" dirty="0">
                <a:solidFill>
                  <a:srgbClr val="FF0000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</a:endParaRPr>
            </a:p>
          </p:txBody>
        </p:sp>
        <p:sp>
          <p:nvSpPr>
            <p:cNvPr id="5" name="Text Box 11"/>
            <p:cNvSpPr txBox="1">
              <a:spLocks noChangeArrowheads="1"/>
            </p:cNvSpPr>
            <p:nvPr/>
          </p:nvSpPr>
          <p:spPr bwMode="auto">
            <a:xfrm>
              <a:off x="1981200" y="3124200"/>
              <a:ext cx="59436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800" b="1" dirty="0" err="1" smtClean="0">
                  <a:solidFill>
                    <a:srgbClr val="0000FF"/>
                  </a:solidFill>
                  <a:latin typeface="Times New Roman" pitchFamily="18" charset="0"/>
                </a:rPr>
                <a:t>Chọn</a:t>
              </a:r>
              <a:r>
                <a:rPr lang="en-US" sz="4800" b="1" dirty="0" smtClean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4800" b="1" dirty="0" err="1" smtClean="0">
                  <a:solidFill>
                    <a:srgbClr val="0000FF"/>
                  </a:solidFill>
                  <a:latin typeface="Times New Roman" pitchFamily="18" charset="0"/>
                </a:rPr>
                <a:t>đáp</a:t>
              </a:r>
              <a:r>
                <a:rPr lang="en-US" sz="4800" b="1" dirty="0" smtClean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4800" b="1" dirty="0" err="1" smtClean="0">
                  <a:solidFill>
                    <a:srgbClr val="0000FF"/>
                  </a:solidFill>
                  <a:latin typeface="Times New Roman" pitchFamily="18" charset="0"/>
                </a:rPr>
                <a:t>án</a:t>
              </a:r>
              <a:r>
                <a:rPr lang="en-US" sz="4800" b="1" dirty="0" smtClean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4800" b="1" dirty="0" err="1" smtClean="0">
                  <a:solidFill>
                    <a:srgbClr val="0000FF"/>
                  </a:solidFill>
                  <a:latin typeface="Times New Roman" pitchFamily="18" charset="0"/>
                </a:rPr>
                <a:t>đúng</a:t>
              </a:r>
              <a:endParaRPr lang="en-US" sz="4800" b="1" dirty="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sp>
        <p:nvSpPr>
          <p:cNvPr id="6" name="Hình chữ nhật 5"/>
          <p:cNvSpPr/>
          <p:nvPr/>
        </p:nvSpPr>
        <p:spPr>
          <a:xfrm>
            <a:off x="-20782" y="685800"/>
            <a:ext cx="3983182" cy="40011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spc="-150" dirty="0" smtClean="0">
                <a:ln w="11430"/>
                <a:solidFill>
                  <a:srgbClr val="0000FF"/>
                </a:solidFill>
                <a:ea typeface="Batang" pitchFamily="18" charset="-127"/>
              </a:rPr>
              <a:t>CỦNG CỐ KIẾN THỨC ĐÃ HỌC</a:t>
            </a:r>
            <a:endParaRPr lang="vi-VN" sz="2000" b="1" cap="none" spc="-150" dirty="0">
              <a:ln w="11430"/>
              <a:solidFill>
                <a:srgbClr val="0000FF"/>
              </a:solidFill>
              <a:ea typeface="Batang" pitchFamily="18" charset="-127"/>
            </a:endParaRPr>
          </a:p>
        </p:txBody>
      </p:sp>
      <p:sp>
        <p:nvSpPr>
          <p:cNvPr id="7" name="Hình chữ nhật 5"/>
          <p:cNvSpPr/>
          <p:nvPr/>
        </p:nvSpPr>
        <p:spPr>
          <a:xfrm>
            <a:off x="0" y="54114"/>
            <a:ext cx="9144000" cy="46166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2400" b="1" spc="-150" dirty="0" smtClean="0">
                <a:ln w="11430"/>
                <a:solidFill>
                  <a:srgbClr val="FF0000"/>
                </a:solidFill>
                <a:ea typeface="Batang" pitchFamily="18" charset="-127"/>
              </a:rPr>
              <a:t>Tiết</a:t>
            </a:r>
            <a:r>
              <a:rPr lang="vi-VN" sz="2400" b="1" spc="-150" dirty="0">
                <a:ln w="11430"/>
                <a:solidFill>
                  <a:srgbClr val="FF0000"/>
                </a:solidFill>
                <a:ea typeface="Batang" pitchFamily="18" charset="-127"/>
              </a:rPr>
              <a:t> </a:t>
            </a:r>
            <a:r>
              <a:rPr lang="vi-VN" sz="2400" b="1" spc="-150" dirty="0" smtClean="0">
                <a:ln w="11430"/>
                <a:solidFill>
                  <a:srgbClr val="FF0000"/>
                </a:solidFill>
                <a:ea typeface="Batang" pitchFamily="18" charset="-127"/>
              </a:rPr>
              <a:t>23 - </a:t>
            </a:r>
            <a:r>
              <a:rPr lang="en-US" sz="2400" b="1" spc="-150" dirty="0" err="1">
                <a:ln w="11430"/>
                <a:solidFill>
                  <a:srgbClr val="FF0000"/>
                </a:solidFill>
                <a:ea typeface="Batang" pitchFamily="18" charset="-127"/>
              </a:rPr>
              <a:t>B</a:t>
            </a:r>
            <a:r>
              <a:rPr lang="vi-VN" sz="2400" b="1" spc="-150" dirty="0" smtClean="0">
                <a:ln w="11430"/>
                <a:solidFill>
                  <a:srgbClr val="FF0000"/>
                </a:solidFill>
                <a:ea typeface="Batang" pitchFamily="18" charset="-127"/>
              </a:rPr>
              <a:t>ài 3</a:t>
            </a:r>
            <a:r>
              <a:rPr lang="vi-VN" sz="2400" b="1" spc="-150" dirty="0">
                <a:ln w="11430"/>
                <a:solidFill>
                  <a:srgbClr val="FF0000"/>
                </a:solidFill>
                <a:ea typeface="Batang" pitchFamily="18" charset="-127"/>
              </a:rPr>
              <a:t>: </a:t>
            </a:r>
            <a:r>
              <a:rPr lang="vi-VN" sz="2400" b="1" spc="-150" dirty="0" smtClean="0">
                <a:ln w="11430"/>
                <a:solidFill>
                  <a:srgbClr val="FF0000"/>
                </a:solidFill>
                <a:ea typeface="Batang" pitchFamily="18" charset="-127"/>
              </a:rPr>
              <a:t>RÚT</a:t>
            </a:r>
            <a:r>
              <a:rPr lang="vi-VN" sz="2400" b="1" spc="-150" dirty="0">
                <a:ln w="11430"/>
                <a:solidFill>
                  <a:srgbClr val="FF0000"/>
                </a:solidFill>
                <a:ea typeface="Batang" pitchFamily="18" charset="-127"/>
              </a:rPr>
              <a:t> </a:t>
            </a:r>
            <a:r>
              <a:rPr lang="vi-VN" sz="2400" b="1" spc="-150" dirty="0" smtClean="0">
                <a:ln w="11430"/>
                <a:solidFill>
                  <a:srgbClr val="FF0000"/>
                </a:solidFill>
                <a:ea typeface="Batang" pitchFamily="18" charset="-127"/>
              </a:rPr>
              <a:t>GỌN</a:t>
            </a:r>
            <a:r>
              <a:rPr lang="vi-VN" sz="2400" b="1" spc="-150" dirty="0">
                <a:ln w="11430"/>
                <a:solidFill>
                  <a:srgbClr val="FF0000"/>
                </a:solidFill>
                <a:ea typeface="Batang" pitchFamily="18" charset="-127"/>
              </a:rPr>
              <a:t> PHÂN THỨC</a:t>
            </a:r>
            <a:endParaRPr lang="vi-VN" sz="2400" b="1" cap="none" spc="-150" dirty="0">
              <a:ln w="11430"/>
              <a:solidFill>
                <a:srgbClr val="FF0000"/>
              </a:solidFill>
              <a:ea typeface="Batang" pitchFamily="18" charset="-127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847850" y="1988403"/>
            <a:ext cx="6477000" cy="1135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prstTxWarp prst="textInflat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err="1">
                <a:solidFill>
                  <a:srgbClr val="FF0000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</a:rPr>
              <a:t>tập</a:t>
            </a:r>
            <a:r>
              <a:rPr lang="en-US" sz="4800" b="1" dirty="0">
                <a:solidFill>
                  <a:srgbClr val="FF0000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</a:rPr>
              <a:t>trắc</a:t>
            </a:r>
            <a:r>
              <a:rPr lang="en-US" sz="4800" b="1" dirty="0">
                <a:solidFill>
                  <a:srgbClr val="FF0000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</a:rPr>
              <a:t>nghiệm</a:t>
            </a:r>
            <a:endParaRPr lang="en-US" sz="4800" b="1" dirty="0">
              <a:solidFill>
                <a:srgbClr val="FF0000"/>
              </a:solidFill>
              <a:effectLst>
                <a:reflection blurRad="6350" stA="60000" endA="900" endPos="60000" dist="29997" dir="5400000" sy="-100000" algn="bl" rotWithShape="0"/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TextBox 5"/>
          <p:cNvSpPr txBox="1">
            <a:spLocks noChangeArrowheads="1"/>
          </p:cNvSpPr>
          <p:nvPr/>
        </p:nvSpPr>
        <p:spPr bwMode="auto">
          <a:xfrm>
            <a:off x="535709" y="659440"/>
            <a:ext cx="83820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Arial" charset="0"/>
              <a:buNone/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1].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Hình chữ nhật 1"/>
          <p:cNvSpPr/>
          <p:nvPr/>
        </p:nvSpPr>
        <p:spPr>
          <a:xfrm>
            <a:off x="1970118" y="60402"/>
            <a:ext cx="4506882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TRA BÀI CŨ</a:t>
            </a:r>
            <a:endParaRPr lang="vi-VN" sz="2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Hộp_Văn_Bản 3"/>
          <p:cNvSpPr txBox="1"/>
          <p:nvPr/>
        </p:nvSpPr>
        <p:spPr>
          <a:xfrm>
            <a:off x="533400" y="3205075"/>
            <a:ext cx="8382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</a:rPr>
              <a:t>[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</a:rPr>
              <a:t>Câu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</a:rPr>
              <a:t> 2].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</a:rPr>
              <a:t>Dùng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</a:rPr>
              <a:t>tính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</a:rPr>
              <a:t>chất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</a:rPr>
              <a:t>cơ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</a:rPr>
              <a:t>bản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</a:rPr>
              <a:t>phân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</a:rPr>
              <a:t>thức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</a:rPr>
              <a:t>hãy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</a:rPr>
              <a:t>giải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</a:rPr>
              <a:t>thích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</a:rPr>
              <a:t>vì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</a:rPr>
              <a:t>sao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</a:rPr>
              <a:t>thể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</a:rPr>
              <a:t>viết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graphicFrame>
        <p:nvGraphicFramePr>
          <p:cNvPr id="5" name="Đối tượng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204060769"/>
              </p:ext>
            </p:extLst>
          </p:nvPr>
        </p:nvGraphicFramePr>
        <p:xfrm>
          <a:off x="996157" y="4125218"/>
          <a:ext cx="3194844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92" name="Equation" r:id="rId4" imgW="1231560" imgH="444240" progId="Equation.DSMT4">
                  <p:embed/>
                </p:oleObj>
              </mc:Choice>
              <mc:Fallback>
                <p:oleObj name="Equation" r:id="rId4" imgW="1231560" imgH="444240" progId="Equation.DSMT4">
                  <p:embed/>
                  <p:pic>
                    <p:nvPicPr>
                      <p:cNvPr id="0" name="Object 2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157" y="4125218"/>
                        <a:ext cx="3194844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Đối tượng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0019121"/>
              </p:ext>
            </p:extLst>
          </p:nvPr>
        </p:nvGraphicFramePr>
        <p:xfrm>
          <a:off x="685800" y="5251377"/>
          <a:ext cx="6705600" cy="1113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93" name="Equation" r:id="rId6" imgW="2679480" imgH="444240" progId="Equation.DSMT4">
                  <p:embed/>
                </p:oleObj>
              </mc:Choice>
              <mc:Fallback>
                <p:oleObj name="Equation" r:id="rId6" imgW="2679480" imgH="44424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251377"/>
                        <a:ext cx="6705600" cy="11132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Nhóm 20"/>
          <p:cNvGrpSpPr/>
          <p:nvPr/>
        </p:nvGrpSpPr>
        <p:grpSpPr>
          <a:xfrm>
            <a:off x="1726532" y="6294715"/>
            <a:ext cx="5334000" cy="533400"/>
            <a:chOff x="1752600" y="6324600"/>
            <a:chExt cx="5334000" cy="685800"/>
          </a:xfrm>
        </p:grpSpPr>
        <p:cxnSp>
          <p:nvCxnSpPr>
            <p:cNvPr id="12" name="Đường Kết nối Gấp khúc 11"/>
            <p:cNvCxnSpPr/>
            <p:nvPr/>
          </p:nvCxnSpPr>
          <p:spPr>
            <a:xfrm>
              <a:off x="1752600" y="6477000"/>
              <a:ext cx="5334000" cy="533400"/>
            </a:xfrm>
            <a:prstGeom prst="bentConnector3">
              <a:avLst>
                <a:gd name="adj1" fmla="val -238"/>
              </a:avLst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Đường kết nối Mũi tên Thẳng 19"/>
            <p:cNvCxnSpPr/>
            <p:nvPr/>
          </p:nvCxnSpPr>
          <p:spPr>
            <a:xfrm flipV="1">
              <a:off x="7086600" y="6324600"/>
              <a:ext cx="0" cy="6858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2933700" y="6278704"/>
            <a:ext cx="3810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 typeface="Arial" charset="0"/>
              <a:buNone/>
            </a:pP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alt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" name="Đối tượng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5229118"/>
              </p:ext>
            </p:extLst>
          </p:nvPr>
        </p:nvGraphicFramePr>
        <p:xfrm>
          <a:off x="685800" y="5249076"/>
          <a:ext cx="6705599" cy="1100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94" name="Equation" r:id="rId8" imgW="2679480" imgH="444240" progId="Equation.DSMT4">
                  <p:embed/>
                </p:oleObj>
              </mc:Choice>
              <mc:Fallback>
                <p:oleObj name="Equation" r:id="rId8" imgW="2679480" imgH="444240" progId="Equation.DSMT4">
                  <p:embed/>
                  <p:pic>
                    <p:nvPicPr>
                      <p:cNvPr id="0" name="Đối tượng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249076"/>
                        <a:ext cx="6705599" cy="11008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Khung Chú Thích Bầu Dục 15"/>
          <p:cNvSpPr/>
          <p:nvPr/>
        </p:nvSpPr>
        <p:spPr>
          <a:xfrm rot="11057339">
            <a:off x="4348500" y="3554051"/>
            <a:ext cx="4065277" cy="1447800"/>
          </a:xfrm>
          <a:prstGeom prst="wedgeEllipseCallout">
            <a:avLst>
              <a:gd name="adj1" fmla="val 11006"/>
              <a:gd name="adj2" fmla="val -14664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pic>
        <p:nvPicPr>
          <p:cNvPr id="15" name="Picture 2" descr="dấu chấm hỏi biểu tượng clip nghệ thuậ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162" y="3767324"/>
            <a:ext cx="1919358" cy="102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24"/>
          <p:cNvGrpSpPr>
            <a:grpSpLocks/>
          </p:cNvGrpSpPr>
          <p:nvPr/>
        </p:nvGrpSpPr>
        <p:grpSpPr bwMode="auto">
          <a:xfrm>
            <a:off x="685800" y="1551992"/>
            <a:ext cx="1828800" cy="769618"/>
            <a:chOff x="504" y="1559"/>
            <a:chExt cx="1064" cy="511"/>
          </a:xfrm>
        </p:grpSpPr>
        <p:sp>
          <p:nvSpPr>
            <p:cNvPr id="17" name="Line 10"/>
            <p:cNvSpPr>
              <a:spLocks noChangeShapeType="1"/>
            </p:cNvSpPr>
            <p:nvPr/>
          </p:nvSpPr>
          <p:spPr bwMode="auto">
            <a:xfrm>
              <a:off x="504" y="1824"/>
              <a:ext cx="192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>
              <a:off x="944" y="1824"/>
              <a:ext cx="624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Rectangle 12"/>
            <p:cNvSpPr>
              <a:spLocks noChangeArrowheads="1"/>
            </p:cNvSpPr>
            <p:nvPr/>
          </p:nvSpPr>
          <p:spPr bwMode="auto">
            <a:xfrm>
              <a:off x="1263" y="1823"/>
              <a:ext cx="13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  <a:latin typeface=".VnTime" panose="020B7200000000000000" pitchFamily="34" charset="0"/>
                </a:rPr>
                <a:t>M</a:t>
              </a:r>
              <a:endParaRPr lang="en-US" altLang="en-US" sz="2400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" name="Rectangle 13"/>
            <p:cNvSpPr>
              <a:spLocks noChangeArrowheads="1"/>
            </p:cNvSpPr>
            <p:nvPr/>
          </p:nvSpPr>
          <p:spPr bwMode="auto">
            <a:xfrm>
              <a:off x="1168" y="1818"/>
              <a:ext cx="3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.VnTime" panose="020B7200000000000000" pitchFamily="34" charset="0"/>
                </a:rPr>
                <a:t>.</a:t>
              </a:r>
              <a:endParaRPr lang="en-US" altLang="en-US" sz="2400" b="1">
                <a:latin typeface="Arial" panose="020B0604020202020204" pitchFamily="34" charset="0"/>
              </a:endParaRPr>
            </a:p>
          </p:txBody>
        </p:sp>
        <p:sp>
          <p:nvSpPr>
            <p:cNvPr id="25" name="Rectangle 14"/>
            <p:cNvSpPr>
              <a:spLocks noChangeArrowheads="1"/>
            </p:cNvSpPr>
            <p:nvPr/>
          </p:nvSpPr>
          <p:spPr bwMode="auto">
            <a:xfrm>
              <a:off x="998" y="1831"/>
              <a:ext cx="9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>
                  <a:solidFill>
                    <a:srgbClr val="000066"/>
                  </a:solidFill>
                  <a:latin typeface=".VnTime" panose="020B7200000000000000" pitchFamily="34" charset="0"/>
                </a:rPr>
                <a:t>B</a:t>
              </a:r>
              <a:endParaRPr lang="en-US" altLang="en-US" sz="2400" b="1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" name="Rectangle 15"/>
            <p:cNvSpPr>
              <a:spLocks noChangeArrowheads="1"/>
            </p:cNvSpPr>
            <p:nvPr/>
          </p:nvSpPr>
          <p:spPr bwMode="auto">
            <a:xfrm>
              <a:off x="1265" y="1559"/>
              <a:ext cx="13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  <a:latin typeface=".VnTime" panose="020B7200000000000000" pitchFamily="34" charset="0"/>
                </a:rPr>
                <a:t>M</a:t>
              </a:r>
              <a:endParaRPr lang="en-US" altLang="en-US" sz="2400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Rectangle 16"/>
            <p:cNvSpPr>
              <a:spLocks noChangeArrowheads="1"/>
            </p:cNvSpPr>
            <p:nvPr/>
          </p:nvSpPr>
          <p:spPr bwMode="auto">
            <a:xfrm>
              <a:off x="1177" y="1568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.VnTime" panose="020B7200000000000000" pitchFamily="34" charset="0"/>
                </a:rPr>
                <a:t>.</a:t>
              </a:r>
              <a:endParaRPr lang="en-US" altLang="en-US" sz="2400" b="1">
                <a:latin typeface="Arial" panose="020B0604020202020204" pitchFamily="34" charset="0"/>
              </a:endParaRPr>
            </a:p>
          </p:txBody>
        </p:sp>
        <p:sp>
          <p:nvSpPr>
            <p:cNvPr id="29" name="Rectangle 17"/>
            <p:cNvSpPr>
              <a:spLocks noChangeArrowheads="1"/>
            </p:cNvSpPr>
            <p:nvPr/>
          </p:nvSpPr>
          <p:spPr bwMode="auto">
            <a:xfrm>
              <a:off x="1003" y="1567"/>
              <a:ext cx="213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 dirty="0">
                  <a:solidFill>
                    <a:srgbClr val="000066"/>
                  </a:solidFill>
                  <a:latin typeface=".VnTime" panose="020B7200000000000000" pitchFamily="34" charset="0"/>
                </a:rPr>
                <a:t>A</a:t>
              </a:r>
              <a:endParaRPr lang="en-US" altLang="en-US" sz="2400" b="1" dirty="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" name="Rectangle 18"/>
            <p:cNvSpPr>
              <a:spLocks noChangeArrowheads="1"/>
            </p:cNvSpPr>
            <p:nvPr/>
          </p:nvSpPr>
          <p:spPr bwMode="auto">
            <a:xfrm>
              <a:off x="527" y="1840"/>
              <a:ext cx="9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>
                  <a:solidFill>
                    <a:srgbClr val="000066"/>
                  </a:solidFill>
                  <a:latin typeface=".VnTime" panose="020B7200000000000000" pitchFamily="34" charset="0"/>
                </a:rPr>
                <a:t>B</a:t>
              </a:r>
              <a:endParaRPr lang="en-US" altLang="en-US" sz="2400" b="1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" name="Rectangle 19"/>
            <p:cNvSpPr>
              <a:spLocks noChangeArrowheads="1"/>
            </p:cNvSpPr>
            <p:nvPr/>
          </p:nvSpPr>
          <p:spPr bwMode="auto">
            <a:xfrm>
              <a:off x="538" y="1568"/>
              <a:ext cx="10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>
                  <a:solidFill>
                    <a:srgbClr val="000066"/>
                  </a:solidFill>
                  <a:latin typeface=".VnTime" panose="020B7200000000000000" pitchFamily="34" charset="0"/>
                </a:rPr>
                <a:t>A</a:t>
              </a:r>
              <a:endParaRPr lang="en-US" altLang="en-US" sz="2400" b="1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" name="Rectangle 20"/>
            <p:cNvSpPr>
              <a:spLocks noChangeArrowheads="1"/>
            </p:cNvSpPr>
            <p:nvPr/>
          </p:nvSpPr>
          <p:spPr bwMode="auto">
            <a:xfrm>
              <a:off x="768" y="1656"/>
              <a:ext cx="221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2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33" name="Group 38"/>
          <p:cNvGrpSpPr>
            <a:grpSpLocks/>
          </p:cNvGrpSpPr>
          <p:nvPr/>
        </p:nvGrpSpPr>
        <p:grpSpPr bwMode="auto">
          <a:xfrm>
            <a:off x="552307" y="2390734"/>
            <a:ext cx="1962293" cy="821872"/>
            <a:chOff x="363" y="3393"/>
            <a:chExt cx="1149" cy="489"/>
          </a:xfrm>
        </p:grpSpPr>
        <p:sp>
          <p:nvSpPr>
            <p:cNvPr id="34" name="Line 8"/>
            <p:cNvSpPr>
              <a:spLocks noChangeShapeType="1"/>
            </p:cNvSpPr>
            <p:nvPr/>
          </p:nvSpPr>
          <p:spPr bwMode="auto">
            <a:xfrm>
              <a:off x="363" y="3625"/>
              <a:ext cx="299" cy="1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9"/>
            <p:cNvSpPr>
              <a:spLocks noChangeShapeType="1"/>
            </p:cNvSpPr>
            <p:nvPr/>
          </p:nvSpPr>
          <p:spPr bwMode="auto">
            <a:xfrm>
              <a:off x="936" y="3648"/>
              <a:ext cx="576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Rectangle 10"/>
            <p:cNvSpPr>
              <a:spLocks noChangeArrowheads="1"/>
            </p:cNvSpPr>
            <p:nvPr/>
          </p:nvSpPr>
          <p:spPr bwMode="auto">
            <a:xfrm>
              <a:off x="1281" y="3651"/>
              <a:ext cx="11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  <a:latin typeface=".VnTime" panose="020B7200000000000000" pitchFamily="34" charset="0"/>
                </a:rPr>
                <a:t>N</a:t>
              </a:r>
              <a:endParaRPr lang="en-US" altLang="en-US" sz="2400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" name="Rectangle 11"/>
            <p:cNvSpPr>
              <a:spLocks noChangeArrowheads="1"/>
            </p:cNvSpPr>
            <p:nvPr/>
          </p:nvSpPr>
          <p:spPr bwMode="auto">
            <a:xfrm>
              <a:off x="1152" y="3626"/>
              <a:ext cx="5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.VnTime" panose="020B7200000000000000" pitchFamily="34" charset="0"/>
                </a:rPr>
                <a:t>:</a:t>
              </a:r>
              <a:endParaRPr lang="en-US" altLang="en-US" sz="2400" b="1">
                <a:latin typeface="Arial" panose="020B0604020202020204" pitchFamily="34" charset="0"/>
              </a:endParaRPr>
            </a:p>
          </p:txBody>
        </p:sp>
        <p:sp>
          <p:nvSpPr>
            <p:cNvPr id="38" name="Rectangle 12"/>
            <p:cNvSpPr>
              <a:spLocks noChangeArrowheads="1"/>
            </p:cNvSpPr>
            <p:nvPr/>
          </p:nvSpPr>
          <p:spPr bwMode="auto">
            <a:xfrm>
              <a:off x="977" y="3652"/>
              <a:ext cx="10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 dirty="0">
                  <a:solidFill>
                    <a:srgbClr val="000066"/>
                  </a:solidFill>
                  <a:latin typeface=".VnTime" panose="020B7200000000000000" pitchFamily="34" charset="0"/>
                </a:rPr>
                <a:t>B</a:t>
              </a:r>
              <a:endParaRPr lang="en-US" altLang="en-US" sz="2400" b="1" dirty="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" name="Rectangle 13"/>
            <p:cNvSpPr>
              <a:spLocks noChangeArrowheads="1"/>
            </p:cNvSpPr>
            <p:nvPr/>
          </p:nvSpPr>
          <p:spPr bwMode="auto">
            <a:xfrm>
              <a:off x="1281" y="3409"/>
              <a:ext cx="11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  <a:latin typeface=".VnTime" panose="020B7200000000000000" pitchFamily="34" charset="0"/>
                </a:rPr>
                <a:t>N</a:t>
              </a:r>
              <a:endParaRPr lang="en-US" altLang="en-US" sz="2400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" name="Rectangle 14"/>
            <p:cNvSpPr>
              <a:spLocks noChangeArrowheads="1"/>
            </p:cNvSpPr>
            <p:nvPr/>
          </p:nvSpPr>
          <p:spPr bwMode="auto">
            <a:xfrm>
              <a:off x="1152" y="3401"/>
              <a:ext cx="5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.VnTime" panose="020B7200000000000000" pitchFamily="34" charset="0"/>
                </a:rPr>
                <a:t>:</a:t>
              </a:r>
              <a:endParaRPr lang="en-US" altLang="en-US" sz="2400" b="1">
                <a:latin typeface="Arial" panose="020B0604020202020204" pitchFamily="34" charset="0"/>
              </a:endParaRPr>
            </a:p>
          </p:txBody>
        </p:sp>
        <p:sp>
          <p:nvSpPr>
            <p:cNvPr id="41" name="Rectangle 15"/>
            <p:cNvSpPr>
              <a:spLocks noChangeArrowheads="1"/>
            </p:cNvSpPr>
            <p:nvPr/>
          </p:nvSpPr>
          <p:spPr bwMode="auto">
            <a:xfrm>
              <a:off x="984" y="3409"/>
              <a:ext cx="22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 dirty="0">
                  <a:solidFill>
                    <a:srgbClr val="000066"/>
                  </a:solidFill>
                  <a:latin typeface=".VnTime" panose="020B7200000000000000" pitchFamily="34" charset="0"/>
                </a:rPr>
                <a:t>A</a:t>
              </a:r>
              <a:endParaRPr lang="en-US" altLang="en-US" sz="2400" b="1" dirty="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2" name="Rectangle 16"/>
            <p:cNvSpPr>
              <a:spLocks noChangeArrowheads="1"/>
            </p:cNvSpPr>
            <p:nvPr/>
          </p:nvSpPr>
          <p:spPr bwMode="auto">
            <a:xfrm>
              <a:off x="435" y="3640"/>
              <a:ext cx="10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>
                  <a:solidFill>
                    <a:srgbClr val="000066"/>
                  </a:solidFill>
                  <a:latin typeface=".VnTime" panose="020B7200000000000000" pitchFamily="34" charset="0"/>
                </a:rPr>
                <a:t>B</a:t>
              </a:r>
              <a:endParaRPr lang="en-US" altLang="en-US" sz="2400" b="1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3" name="Rectangle 17"/>
            <p:cNvSpPr>
              <a:spLocks noChangeArrowheads="1"/>
            </p:cNvSpPr>
            <p:nvPr/>
          </p:nvSpPr>
          <p:spPr bwMode="auto">
            <a:xfrm>
              <a:off x="431" y="3393"/>
              <a:ext cx="11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>
                  <a:solidFill>
                    <a:srgbClr val="000066"/>
                  </a:solidFill>
                  <a:latin typeface=".VnTime" panose="020B7200000000000000" pitchFamily="34" charset="0"/>
                </a:rPr>
                <a:t>A</a:t>
              </a:r>
              <a:endParaRPr lang="en-US" altLang="en-US" sz="2400" b="1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4" name="Rectangle 18"/>
            <p:cNvSpPr>
              <a:spLocks noChangeArrowheads="1"/>
            </p:cNvSpPr>
            <p:nvPr/>
          </p:nvSpPr>
          <p:spPr bwMode="auto">
            <a:xfrm>
              <a:off x="712" y="3467"/>
              <a:ext cx="10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2800" b="1">
                <a:latin typeface="Arial" panose="020B0604020202020204" pitchFamily="34" charset="0"/>
              </a:endParaRPr>
            </a:p>
          </p:txBody>
        </p:sp>
      </p:grpSp>
      <p:sp>
        <p:nvSpPr>
          <p:cNvPr id="45" name="TextBox 56"/>
          <p:cNvSpPr txBox="1">
            <a:spLocks noChangeArrowheads="1"/>
          </p:cNvSpPr>
          <p:nvPr/>
        </p:nvSpPr>
        <p:spPr bwMode="auto">
          <a:xfrm>
            <a:off x="2983552" y="1689430"/>
            <a:ext cx="46364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6" name="Text Box 33"/>
          <p:cNvSpPr txBox="1">
            <a:spLocks noChangeArrowheads="1"/>
          </p:cNvSpPr>
          <p:nvPr/>
        </p:nvSpPr>
        <p:spPr bwMode="auto">
          <a:xfrm>
            <a:off x="3009900" y="2561057"/>
            <a:ext cx="3543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/>
      <p:bldP spid="4" grpId="0"/>
      <p:bldP spid="24" grpId="0"/>
      <p:bldP spid="14" grpId="0" animBg="1"/>
      <p:bldP spid="45" grpId="0"/>
      <p:bldP spid="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Maut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1349375"/>
            <a:ext cx="6223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899" name="Picture 3" descr="V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89560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5943600" y="2732088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VNI-Avo" pitchFamily="2" charset="0"/>
                <a:cs typeface="Arial" charset="0"/>
              </a:rPr>
              <a:t>b)</a:t>
            </a:r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2000250" y="2863850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VNI-Avo" pitchFamily="2" charset="0"/>
                <a:cs typeface="Arial" charset="0"/>
              </a:rPr>
              <a:t>a)</a:t>
            </a:r>
          </a:p>
        </p:txBody>
      </p:sp>
      <p:sp>
        <p:nvSpPr>
          <p:cNvPr id="80902" name="Text Box 6">
            <a:hlinkClick r:id="" action="ppaction://noaction">
              <a:snd r:embed="rId3" name="tieng vo tay.WAV"/>
            </a:hlinkClick>
          </p:cNvPr>
          <p:cNvSpPr txBox="1">
            <a:spLocks noChangeArrowheads="1"/>
          </p:cNvSpPr>
          <p:nvPr/>
        </p:nvSpPr>
        <p:spPr bwMode="auto">
          <a:xfrm>
            <a:off x="2133600" y="4267200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latin typeface="VNI-Avo" pitchFamily="2" charset="0"/>
                <a:cs typeface="Arial" charset="0"/>
              </a:rPr>
              <a:t>c)</a:t>
            </a:r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5791200" y="4267200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latin typeface="VNI-Avo" pitchFamily="2" charset="0"/>
                <a:cs typeface="Arial" charset="0"/>
              </a:rPr>
              <a:t>d)</a:t>
            </a:r>
          </a:p>
        </p:txBody>
      </p:sp>
      <p:grpSp>
        <p:nvGrpSpPr>
          <p:cNvPr id="80904" name="Group 8"/>
          <p:cNvGrpSpPr>
            <a:grpSpLocks/>
          </p:cNvGrpSpPr>
          <p:nvPr/>
        </p:nvGrpSpPr>
        <p:grpSpPr bwMode="auto">
          <a:xfrm>
            <a:off x="6400800" y="5551488"/>
            <a:ext cx="1441450" cy="1163637"/>
            <a:chOff x="3832" y="3312"/>
            <a:chExt cx="908" cy="733"/>
          </a:xfrm>
        </p:grpSpPr>
        <p:pic>
          <p:nvPicPr>
            <p:cNvPr id="80905" name="Picture 9" descr="Lamlai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5" y="3312"/>
              <a:ext cx="453" cy="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0906" name="Text Box 10"/>
            <p:cNvSpPr txBox="1">
              <a:spLocks noChangeArrowheads="1"/>
            </p:cNvSpPr>
            <p:nvPr/>
          </p:nvSpPr>
          <p:spPr bwMode="auto">
            <a:xfrm>
              <a:off x="3832" y="3757"/>
              <a:ext cx="9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b="1" dirty="0" err="1">
                  <a:latin typeface="Times New Roman" pitchFamily="18" charset="0"/>
                  <a:cs typeface="Arial" charset="0"/>
                </a:rPr>
                <a:t>Làm</a:t>
              </a:r>
              <a:r>
                <a:rPr lang="en-US" sz="2400" b="1" dirty="0">
                  <a:latin typeface="Times New Roman" pitchFamily="18" charset="0"/>
                  <a:cs typeface="Arial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Arial" charset="0"/>
                </a:rPr>
                <a:t>lại</a:t>
              </a:r>
              <a:endParaRPr lang="en-US" sz="2400" b="1" dirty="0"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80907" name="Group 11"/>
          <p:cNvGrpSpPr>
            <a:grpSpLocks/>
          </p:cNvGrpSpPr>
          <p:nvPr/>
        </p:nvGrpSpPr>
        <p:grpSpPr bwMode="auto">
          <a:xfrm>
            <a:off x="7620000" y="5446713"/>
            <a:ext cx="1404938" cy="1279525"/>
            <a:chOff x="4875" y="3187"/>
            <a:chExt cx="885" cy="806"/>
          </a:xfrm>
        </p:grpSpPr>
        <p:pic>
          <p:nvPicPr>
            <p:cNvPr id="80908" name="Picture 12" descr="Ketqu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7" y="3187"/>
              <a:ext cx="396" cy="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0909" name="Text Box 13"/>
            <p:cNvSpPr txBox="1">
              <a:spLocks noChangeArrowheads="1"/>
            </p:cNvSpPr>
            <p:nvPr/>
          </p:nvSpPr>
          <p:spPr bwMode="auto">
            <a:xfrm>
              <a:off x="4875" y="3705"/>
              <a:ext cx="8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  <a:cs typeface="Arial" charset="0"/>
                </a:rPr>
                <a:t>Đáp án</a:t>
              </a:r>
            </a:p>
          </p:txBody>
        </p:sp>
      </p:grpSp>
      <p:pic>
        <p:nvPicPr>
          <p:cNvPr id="80910" name="Picture 14" descr="V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24815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11" name="Picture 15" descr="D1">
            <a:hlinkClick r:id="" action="ppaction://noaction">
              <a:snd r:embed="rId3" name="tieng vo tay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287838"/>
            <a:ext cx="258763" cy="29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12" name="Picture 16" descr="D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928938"/>
            <a:ext cx="239713" cy="27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13" name="Picture 17" descr="V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424815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14" name="Picture 18" descr="D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4287838"/>
            <a:ext cx="258763" cy="29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15" name="Picture 19" descr="V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75590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16" name="Picture 20" descr="D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795588"/>
            <a:ext cx="258763" cy="29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0917" name="Group 21"/>
          <p:cNvGrpSpPr>
            <a:grpSpLocks/>
          </p:cNvGrpSpPr>
          <p:nvPr/>
        </p:nvGrpSpPr>
        <p:grpSpPr bwMode="auto">
          <a:xfrm>
            <a:off x="457200" y="5389563"/>
            <a:ext cx="5832475" cy="1176337"/>
            <a:chOff x="68" y="2614"/>
            <a:chExt cx="3674" cy="741"/>
          </a:xfrm>
        </p:grpSpPr>
        <p:pic>
          <p:nvPicPr>
            <p:cNvPr id="80918" name="Picture 22" descr="Hoacuoi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614"/>
              <a:ext cx="817" cy="7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0919" name="Text Box 23"/>
            <p:cNvSpPr txBox="1">
              <a:spLocks noChangeArrowheads="1"/>
            </p:cNvSpPr>
            <p:nvPr/>
          </p:nvSpPr>
          <p:spPr bwMode="auto">
            <a:xfrm>
              <a:off x="794" y="2870"/>
              <a:ext cx="29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0066"/>
                  </a:solidFill>
                  <a:cs typeface="Arial" charset="0"/>
                </a:rPr>
                <a:t>Hoan hô …! Đúng rồi …!</a:t>
              </a:r>
            </a:p>
          </p:txBody>
        </p:sp>
      </p:grpSp>
      <p:grpSp>
        <p:nvGrpSpPr>
          <p:cNvPr id="80920" name="Group 24"/>
          <p:cNvGrpSpPr>
            <a:grpSpLocks/>
          </p:cNvGrpSpPr>
          <p:nvPr/>
        </p:nvGrpSpPr>
        <p:grpSpPr bwMode="auto">
          <a:xfrm>
            <a:off x="642938" y="5457825"/>
            <a:ext cx="5832475" cy="1065213"/>
            <a:chOff x="204" y="3475"/>
            <a:chExt cx="3674" cy="671"/>
          </a:xfrm>
        </p:grpSpPr>
        <p:pic>
          <p:nvPicPr>
            <p:cNvPr id="80921" name="Picture 25" descr="Hoabuon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3475"/>
              <a:ext cx="606" cy="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0922" name="Text Box 26"/>
            <p:cNvSpPr txBox="1">
              <a:spLocks noChangeArrowheads="1"/>
            </p:cNvSpPr>
            <p:nvPr/>
          </p:nvSpPr>
          <p:spPr bwMode="auto">
            <a:xfrm>
              <a:off x="793" y="3702"/>
              <a:ext cx="30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0066"/>
                  </a:solidFill>
                  <a:cs typeface="Arial" charset="0"/>
                </a:rPr>
                <a:t>Tiếc quá …! Bạn chọn sai rồi …!</a:t>
              </a:r>
            </a:p>
          </p:txBody>
        </p:sp>
      </p:grpSp>
      <p:graphicFrame>
        <p:nvGraphicFramePr>
          <p:cNvPr id="17306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1162576"/>
              </p:ext>
            </p:extLst>
          </p:nvPr>
        </p:nvGraphicFramePr>
        <p:xfrm>
          <a:off x="5867400" y="836613"/>
          <a:ext cx="1357312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49" name="Equation" r:id="rId11" imgW="558720" imgH="444240" progId="Equation.DSMT4">
                  <p:embed/>
                </p:oleObj>
              </mc:Choice>
              <mc:Fallback>
                <p:oleObj name="Equation" r:id="rId11" imgW="558720" imgH="4442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836613"/>
                        <a:ext cx="1357312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372313"/>
              </p:ext>
            </p:extLst>
          </p:nvPr>
        </p:nvGraphicFramePr>
        <p:xfrm>
          <a:off x="2555080" y="2511851"/>
          <a:ext cx="1409001" cy="1127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50" name="Equation" r:id="rId13" imgW="419040" imgH="419040" progId="Equation.DSMT4">
                  <p:embed/>
                </p:oleObj>
              </mc:Choice>
              <mc:Fallback>
                <p:oleObj name="Equation" r:id="rId13" imgW="419040" imgH="419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080" y="2511851"/>
                        <a:ext cx="1409001" cy="11272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6967144"/>
              </p:ext>
            </p:extLst>
          </p:nvPr>
        </p:nvGraphicFramePr>
        <p:xfrm>
          <a:off x="6475414" y="2394327"/>
          <a:ext cx="1144586" cy="1140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51" name="Equation" r:id="rId15" imgW="342720" imgH="419040" progId="Equation.DSMT4">
                  <p:embed/>
                </p:oleObj>
              </mc:Choice>
              <mc:Fallback>
                <p:oleObj name="Equation" r:id="rId15" imgW="342720" imgH="419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5414" y="2394327"/>
                        <a:ext cx="1144586" cy="11405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5146632"/>
              </p:ext>
            </p:extLst>
          </p:nvPr>
        </p:nvGraphicFramePr>
        <p:xfrm>
          <a:off x="2671762" y="3929565"/>
          <a:ext cx="1178719" cy="1256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52" name="Equation" r:id="rId17" imgW="342720" imgH="444240" progId="Equation.DSMT4">
                  <p:embed/>
                </p:oleObj>
              </mc:Choice>
              <mc:Fallback>
                <p:oleObj name="Equation" r:id="rId17" imgW="342720" imgH="4442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1762" y="3929565"/>
                        <a:ext cx="1178719" cy="12568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9833952"/>
              </p:ext>
            </p:extLst>
          </p:nvPr>
        </p:nvGraphicFramePr>
        <p:xfrm>
          <a:off x="6232525" y="3945775"/>
          <a:ext cx="1457470" cy="1165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53" name="Equation" r:id="rId19" imgW="482400" imgH="419040" progId="Equation.DSMT4">
                  <p:embed/>
                </p:oleObj>
              </mc:Choice>
              <mc:Fallback>
                <p:oleObj name="Equation" r:id="rId19" imgW="482400" imgH="419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2525" y="3945775"/>
                        <a:ext cx="1457470" cy="11659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29" name="Text Box 33"/>
          <p:cNvSpPr txBox="1">
            <a:spLocks noChangeArrowheads="1"/>
          </p:cNvSpPr>
          <p:nvPr/>
        </p:nvSpPr>
        <p:spPr bwMode="auto">
          <a:xfrm>
            <a:off x="488950" y="1003300"/>
            <a:ext cx="75882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</a:rPr>
              <a:t>Kết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</a:rPr>
              <a:t>quả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</a:rPr>
              <a:t>rút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</a:rPr>
              <a:t>gọn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</a:rPr>
              <a:t>phân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</a:rPr>
              <a:t>thức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</a:rPr>
              <a:t>           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</a:rPr>
              <a:t>là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33" name="Hình chữ nhật 5"/>
          <p:cNvSpPr/>
          <p:nvPr/>
        </p:nvSpPr>
        <p:spPr>
          <a:xfrm>
            <a:off x="0" y="682466"/>
            <a:ext cx="3761509" cy="400110"/>
          </a:xfrm>
          <a:prstGeom prst="rect">
            <a:avLst/>
          </a:prstGeom>
          <a:blipFill>
            <a:blip r:embed="rId21"/>
            <a:stretch>
              <a:fillRect/>
            </a:stretch>
          </a:blip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spc="-150" dirty="0" smtClean="0">
                <a:ln w="11430"/>
                <a:solidFill>
                  <a:srgbClr val="0000FF"/>
                </a:solidFill>
                <a:ea typeface="Batang" pitchFamily="18" charset="-127"/>
              </a:rPr>
              <a:t>CỦNG CỐ KIẾN THỨC ĐÃ HỌC</a:t>
            </a:r>
            <a:endParaRPr lang="vi-VN" sz="2000" b="1" cap="none" spc="-150" dirty="0">
              <a:ln w="11430"/>
              <a:solidFill>
                <a:srgbClr val="C00000"/>
              </a:solidFill>
              <a:ea typeface="Batang" pitchFamily="18" charset="-127"/>
            </a:endParaRPr>
          </a:p>
        </p:txBody>
      </p:sp>
      <p:sp>
        <p:nvSpPr>
          <p:cNvPr id="34" name="Hình chữ nhật 5"/>
          <p:cNvSpPr/>
          <p:nvPr/>
        </p:nvSpPr>
        <p:spPr>
          <a:xfrm>
            <a:off x="0" y="54114"/>
            <a:ext cx="9144000" cy="461665"/>
          </a:xfrm>
          <a:prstGeom prst="rect">
            <a:avLst/>
          </a:prstGeom>
          <a:blipFill>
            <a:blip r:embed="rId21"/>
            <a:stretch>
              <a:fillRect/>
            </a:stretch>
          </a:blip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2400" b="1" spc="-150" dirty="0" smtClean="0">
                <a:ln w="11430"/>
                <a:solidFill>
                  <a:srgbClr val="FF0000"/>
                </a:solidFill>
                <a:ea typeface="Batang" pitchFamily="18" charset="-127"/>
              </a:rPr>
              <a:t>Tiết</a:t>
            </a:r>
            <a:r>
              <a:rPr lang="vi-VN" sz="2400" b="1" spc="-150" dirty="0">
                <a:ln w="11430"/>
                <a:solidFill>
                  <a:srgbClr val="FF0000"/>
                </a:solidFill>
                <a:ea typeface="Batang" pitchFamily="18" charset="-127"/>
              </a:rPr>
              <a:t> </a:t>
            </a:r>
            <a:r>
              <a:rPr lang="vi-VN" sz="2400" b="1" spc="-150" dirty="0" smtClean="0">
                <a:ln w="11430"/>
                <a:solidFill>
                  <a:srgbClr val="FF0000"/>
                </a:solidFill>
                <a:ea typeface="Batang" pitchFamily="18" charset="-127"/>
              </a:rPr>
              <a:t>23 - </a:t>
            </a:r>
            <a:r>
              <a:rPr lang="en-US" sz="2400" b="1" spc="-150" dirty="0" err="1">
                <a:ln w="11430"/>
                <a:solidFill>
                  <a:srgbClr val="FF0000"/>
                </a:solidFill>
                <a:ea typeface="Batang" pitchFamily="18" charset="-127"/>
              </a:rPr>
              <a:t>B</a:t>
            </a:r>
            <a:r>
              <a:rPr lang="vi-VN" sz="2400" b="1" spc="-150" dirty="0" smtClean="0">
                <a:ln w="11430"/>
                <a:solidFill>
                  <a:srgbClr val="FF0000"/>
                </a:solidFill>
                <a:ea typeface="Batang" pitchFamily="18" charset="-127"/>
              </a:rPr>
              <a:t>ài 3</a:t>
            </a:r>
            <a:r>
              <a:rPr lang="vi-VN" sz="2400" b="1" spc="-150" dirty="0">
                <a:ln w="11430"/>
                <a:solidFill>
                  <a:srgbClr val="FF0000"/>
                </a:solidFill>
                <a:ea typeface="Batang" pitchFamily="18" charset="-127"/>
              </a:rPr>
              <a:t>: </a:t>
            </a:r>
            <a:r>
              <a:rPr lang="vi-VN" sz="2400" b="1" spc="-150" dirty="0" smtClean="0">
                <a:ln w="11430"/>
                <a:solidFill>
                  <a:srgbClr val="FF0000"/>
                </a:solidFill>
                <a:ea typeface="Batang" pitchFamily="18" charset="-127"/>
              </a:rPr>
              <a:t>RÚT</a:t>
            </a:r>
            <a:r>
              <a:rPr lang="vi-VN" sz="2400" b="1" spc="-150" dirty="0">
                <a:ln w="11430"/>
                <a:solidFill>
                  <a:srgbClr val="FF0000"/>
                </a:solidFill>
                <a:ea typeface="Batang" pitchFamily="18" charset="-127"/>
              </a:rPr>
              <a:t> </a:t>
            </a:r>
            <a:r>
              <a:rPr lang="vi-VN" sz="2400" b="1" spc="-150" dirty="0" smtClean="0">
                <a:ln w="11430"/>
                <a:solidFill>
                  <a:srgbClr val="FF0000"/>
                </a:solidFill>
                <a:ea typeface="Batang" pitchFamily="18" charset="-127"/>
              </a:rPr>
              <a:t>GỌN</a:t>
            </a:r>
            <a:r>
              <a:rPr lang="vi-VN" sz="2400" b="1" spc="-150" dirty="0">
                <a:ln w="11430"/>
                <a:solidFill>
                  <a:srgbClr val="FF0000"/>
                </a:solidFill>
                <a:ea typeface="Batang" pitchFamily="18" charset="-127"/>
              </a:rPr>
              <a:t> PHÂN THỨC</a:t>
            </a:r>
            <a:endParaRPr lang="vi-VN" sz="2400" b="1" cap="none" spc="-150" dirty="0">
              <a:ln w="11430"/>
              <a:solidFill>
                <a:srgbClr val="FF0000"/>
              </a:solidFill>
              <a:ea typeface="Batang" pitchFamily="18" charset="-127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08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89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09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9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08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89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09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91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09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91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809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904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809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 nodeType="clickPar">
                      <p:stCondLst>
                        <p:cond delay="0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91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09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 nodeType="clickPar">
                      <p:stCondLst>
                        <p:cond delay="0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912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809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 nodeType="clickPar">
                      <p:stCondLst>
                        <p:cond delay="0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914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809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916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Maut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1349375"/>
            <a:ext cx="6223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87" name="Picture 3" descr="V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961" y="2036892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1804483" y="4115955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  <a:latin typeface="VNI-Avo" pitchFamily="2" charset="0"/>
                <a:cs typeface="Arial" charset="0"/>
              </a:rPr>
              <a:t>c)</a:t>
            </a:r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1737952" y="1998792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  <a:latin typeface="VNI-Avo" pitchFamily="2" charset="0"/>
                <a:cs typeface="Arial" charset="0"/>
              </a:rPr>
              <a:t>a)</a:t>
            </a:r>
          </a:p>
        </p:txBody>
      </p:sp>
      <p:sp>
        <p:nvSpPr>
          <p:cNvPr id="93190" name="Text Box 6">
            <a:hlinkClick r:id="" action="ppaction://noaction">
              <a:snd r:embed="rId3" name="tieng vo tay.WAV"/>
            </a:hlinkClick>
          </p:cNvPr>
          <p:cNvSpPr txBox="1">
            <a:spLocks noChangeArrowheads="1"/>
          </p:cNvSpPr>
          <p:nvPr/>
        </p:nvSpPr>
        <p:spPr bwMode="auto">
          <a:xfrm>
            <a:off x="1773527" y="3125643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  <a:latin typeface="VNI-Avo" pitchFamily="2" charset="0"/>
                <a:cs typeface="Arial" charset="0"/>
              </a:rPr>
              <a:t>b)</a:t>
            </a:r>
          </a:p>
        </p:txBody>
      </p:sp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1795247" y="5036273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  <a:latin typeface="VNI-Avo" pitchFamily="2" charset="0"/>
                <a:cs typeface="Arial" charset="0"/>
              </a:rPr>
              <a:t>d)</a:t>
            </a:r>
          </a:p>
        </p:txBody>
      </p:sp>
      <p:grpSp>
        <p:nvGrpSpPr>
          <p:cNvPr id="93192" name="Group 8"/>
          <p:cNvGrpSpPr>
            <a:grpSpLocks/>
          </p:cNvGrpSpPr>
          <p:nvPr/>
        </p:nvGrpSpPr>
        <p:grpSpPr bwMode="auto">
          <a:xfrm>
            <a:off x="6400800" y="5551488"/>
            <a:ext cx="1441450" cy="1163637"/>
            <a:chOff x="3832" y="3312"/>
            <a:chExt cx="908" cy="733"/>
          </a:xfrm>
        </p:grpSpPr>
        <p:pic>
          <p:nvPicPr>
            <p:cNvPr id="93193" name="Picture 9" descr="Lamlai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5" y="3312"/>
              <a:ext cx="453" cy="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3194" name="Text Box 10"/>
            <p:cNvSpPr txBox="1">
              <a:spLocks noChangeArrowheads="1"/>
            </p:cNvSpPr>
            <p:nvPr/>
          </p:nvSpPr>
          <p:spPr bwMode="auto">
            <a:xfrm>
              <a:off x="3832" y="3757"/>
              <a:ext cx="9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b="1" dirty="0" err="1">
                  <a:cs typeface="Arial" charset="0"/>
                </a:rPr>
                <a:t>Làm</a:t>
              </a:r>
              <a:r>
                <a:rPr lang="en-US" sz="2400" b="1" dirty="0">
                  <a:cs typeface="Arial" charset="0"/>
                </a:rPr>
                <a:t> </a:t>
              </a:r>
              <a:r>
                <a:rPr lang="en-US" sz="2400" b="1" dirty="0" err="1">
                  <a:cs typeface="Arial" charset="0"/>
                </a:rPr>
                <a:t>lại</a:t>
              </a:r>
              <a:endParaRPr lang="en-US" sz="2400" b="1" dirty="0">
                <a:cs typeface="Arial" charset="0"/>
              </a:endParaRPr>
            </a:p>
          </p:txBody>
        </p:sp>
      </p:grpSp>
      <p:grpSp>
        <p:nvGrpSpPr>
          <p:cNvPr id="93195" name="Group 11"/>
          <p:cNvGrpSpPr>
            <a:grpSpLocks/>
          </p:cNvGrpSpPr>
          <p:nvPr/>
        </p:nvGrpSpPr>
        <p:grpSpPr bwMode="auto">
          <a:xfrm>
            <a:off x="7620000" y="5446713"/>
            <a:ext cx="1404938" cy="1279525"/>
            <a:chOff x="4875" y="3187"/>
            <a:chExt cx="885" cy="806"/>
          </a:xfrm>
        </p:grpSpPr>
        <p:pic>
          <p:nvPicPr>
            <p:cNvPr id="93196" name="Picture 12" descr="Ketqu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7" y="3187"/>
              <a:ext cx="396" cy="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3197" name="Text Box 13"/>
            <p:cNvSpPr txBox="1">
              <a:spLocks noChangeArrowheads="1"/>
            </p:cNvSpPr>
            <p:nvPr/>
          </p:nvSpPr>
          <p:spPr bwMode="auto">
            <a:xfrm>
              <a:off x="4875" y="3705"/>
              <a:ext cx="8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  <a:cs typeface="Arial" charset="0"/>
                </a:rPr>
                <a:t>Đáp án</a:t>
              </a:r>
            </a:p>
          </p:txBody>
        </p:sp>
      </p:grpSp>
      <p:pic>
        <p:nvPicPr>
          <p:cNvPr id="93198" name="Picture 14" descr="V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342" y="3147866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99" name="Picture 15" descr="D1">
            <a:hlinkClick r:id="" action="ppaction://noaction">
              <a:snd r:embed="rId3" name="tieng vo tay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7" y="3189144"/>
            <a:ext cx="258763" cy="29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00" name="Picture 16" descr="D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985" y="2077410"/>
            <a:ext cx="239713" cy="27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01" name="Picture 17" descr="V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474" y="5070624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02" name="Picture 18" descr="D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825" y="5098538"/>
            <a:ext cx="258763" cy="29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03" name="Picture 19" descr="V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362" y="4155496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04" name="Picture 20" descr="D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515" y="4197711"/>
            <a:ext cx="258763" cy="29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3205" name="Group 21"/>
          <p:cNvGrpSpPr>
            <a:grpSpLocks/>
          </p:cNvGrpSpPr>
          <p:nvPr/>
        </p:nvGrpSpPr>
        <p:grpSpPr bwMode="auto">
          <a:xfrm>
            <a:off x="457200" y="5389563"/>
            <a:ext cx="5767388" cy="1176337"/>
            <a:chOff x="68" y="2614"/>
            <a:chExt cx="3633" cy="741"/>
          </a:xfrm>
        </p:grpSpPr>
        <p:pic>
          <p:nvPicPr>
            <p:cNvPr id="93206" name="Picture 22" descr="Hoacuoi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614"/>
              <a:ext cx="817" cy="7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3207" name="Text Box 23"/>
            <p:cNvSpPr txBox="1">
              <a:spLocks noChangeArrowheads="1"/>
            </p:cNvSpPr>
            <p:nvPr/>
          </p:nvSpPr>
          <p:spPr bwMode="auto">
            <a:xfrm>
              <a:off x="753" y="3028"/>
              <a:ext cx="29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b="1" dirty="0" err="1">
                  <a:solidFill>
                    <a:srgbClr val="FF0066"/>
                  </a:solidFill>
                  <a:cs typeface="Arial" charset="0"/>
                </a:rPr>
                <a:t>Hoan</a:t>
              </a:r>
              <a:r>
                <a:rPr lang="en-US" sz="2400" b="1" dirty="0">
                  <a:solidFill>
                    <a:srgbClr val="FF0066"/>
                  </a:solidFill>
                  <a:cs typeface="Arial" charset="0"/>
                </a:rPr>
                <a:t> </a:t>
              </a:r>
              <a:r>
                <a:rPr lang="en-US" sz="2400" b="1" dirty="0" err="1">
                  <a:solidFill>
                    <a:srgbClr val="FF0066"/>
                  </a:solidFill>
                  <a:cs typeface="Arial" charset="0"/>
                </a:rPr>
                <a:t>hô</a:t>
              </a:r>
              <a:r>
                <a:rPr lang="en-US" sz="2400" b="1" dirty="0">
                  <a:solidFill>
                    <a:srgbClr val="FF0066"/>
                  </a:solidFill>
                  <a:cs typeface="Arial" charset="0"/>
                </a:rPr>
                <a:t> …! </a:t>
              </a:r>
              <a:r>
                <a:rPr lang="en-US" sz="2400" b="1" dirty="0" err="1">
                  <a:solidFill>
                    <a:srgbClr val="FF0066"/>
                  </a:solidFill>
                  <a:cs typeface="Arial" charset="0"/>
                </a:rPr>
                <a:t>Đúng</a:t>
              </a:r>
              <a:r>
                <a:rPr lang="en-US" sz="2400" b="1" dirty="0">
                  <a:solidFill>
                    <a:srgbClr val="FF0066"/>
                  </a:solidFill>
                  <a:cs typeface="Arial" charset="0"/>
                </a:rPr>
                <a:t> </a:t>
              </a:r>
              <a:r>
                <a:rPr lang="en-US" sz="2400" b="1" dirty="0" err="1">
                  <a:solidFill>
                    <a:srgbClr val="FF0066"/>
                  </a:solidFill>
                  <a:cs typeface="Arial" charset="0"/>
                </a:rPr>
                <a:t>rồi</a:t>
              </a:r>
              <a:r>
                <a:rPr lang="en-US" sz="2400" b="1" dirty="0">
                  <a:solidFill>
                    <a:srgbClr val="FF0066"/>
                  </a:solidFill>
                  <a:cs typeface="Arial" charset="0"/>
                </a:rPr>
                <a:t> …!</a:t>
              </a:r>
            </a:p>
          </p:txBody>
        </p:sp>
      </p:grpSp>
      <p:grpSp>
        <p:nvGrpSpPr>
          <p:cNvPr id="93208" name="Group 24"/>
          <p:cNvGrpSpPr>
            <a:grpSpLocks/>
          </p:cNvGrpSpPr>
          <p:nvPr/>
        </p:nvGrpSpPr>
        <p:grpSpPr bwMode="auto">
          <a:xfrm>
            <a:off x="642938" y="5457825"/>
            <a:ext cx="5702300" cy="1065213"/>
            <a:chOff x="204" y="3475"/>
            <a:chExt cx="3592" cy="671"/>
          </a:xfrm>
        </p:grpSpPr>
        <p:pic>
          <p:nvPicPr>
            <p:cNvPr id="93209" name="Picture 25" descr="Hoabuon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3475"/>
              <a:ext cx="606" cy="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3210" name="Text Box 26"/>
            <p:cNvSpPr txBox="1">
              <a:spLocks noChangeArrowheads="1"/>
            </p:cNvSpPr>
            <p:nvPr/>
          </p:nvSpPr>
          <p:spPr bwMode="auto">
            <a:xfrm>
              <a:off x="711" y="3854"/>
              <a:ext cx="30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b="1" dirty="0" err="1">
                  <a:solidFill>
                    <a:srgbClr val="FF0066"/>
                  </a:solidFill>
                  <a:cs typeface="Arial" charset="0"/>
                </a:rPr>
                <a:t>Tiếc</a:t>
              </a:r>
              <a:r>
                <a:rPr lang="en-US" sz="2400" b="1" dirty="0">
                  <a:solidFill>
                    <a:srgbClr val="FF0066"/>
                  </a:solidFill>
                  <a:cs typeface="Arial" charset="0"/>
                </a:rPr>
                <a:t> </a:t>
              </a:r>
              <a:r>
                <a:rPr lang="en-US" sz="2400" b="1" dirty="0" err="1">
                  <a:solidFill>
                    <a:srgbClr val="FF0066"/>
                  </a:solidFill>
                  <a:cs typeface="Arial" charset="0"/>
                </a:rPr>
                <a:t>quá</a:t>
              </a:r>
              <a:r>
                <a:rPr lang="en-US" sz="2400" b="1" dirty="0">
                  <a:solidFill>
                    <a:srgbClr val="FF0066"/>
                  </a:solidFill>
                  <a:cs typeface="Arial" charset="0"/>
                </a:rPr>
                <a:t> …! </a:t>
              </a:r>
              <a:r>
                <a:rPr lang="en-US" sz="2400" b="1" dirty="0" err="1">
                  <a:solidFill>
                    <a:srgbClr val="FF0066"/>
                  </a:solidFill>
                  <a:cs typeface="Arial" charset="0"/>
                </a:rPr>
                <a:t>Bạn</a:t>
              </a:r>
              <a:r>
                <a:rPr lang="en-US" sz="2400" b="1" dirty="0">
                  <a:solidFill>
                    <a:srgbClr val="FF0066"/>
                  </a:solidFill>
                  <a:cs typeface="Arial" charset="0"/>
                </a:rPr>
                <a:t> </a:t>
              </a:r>
              <a:r>
                <a:rPr lang="en-US" sz="2400" b="1" dirty="0" err="1">
                  <a:solidFill>
                    <a:srgbClr val="FF0066"/>
                  </a:solidFill>
                  <a:cs typeface="Arial" charset="0"/>
                </a:rPr>
                <a:t>chọn</a:t>
              </a:r>
              <a:r>
                <a:rPr lang="en-US" sz="2400" b="1" dirty="0">
                  <a:solidFill>
                    <a:srgbClr val="FF0066"/>
                  </a:solidFill>
                  <a:cs typeface="Arial" charset="0"/>
                </a:rPr>
                <a:t> </a:t>
              </a:r>
              <a:r>
                <a:rPr lang="en-US" sz="2400" b="1" dirty="0" err="1">
                  <a:solidFill>
                    <a:srgbClr val="FF0066"/>
                  </a:solidFill>
                  <a:cs typeface="Arial" charset="0"/>
                </a:rPr>
                <a:t>sai</a:t>
              </a:r>
              <a:r>
                <a:rPr lang="en-US" sz="2400" b="1" dirty="0">
                  <a:solidFill>
                    <a:srgbClr val="FF0066"/>
                  </a:solidFill>
                  <a:cs typeface="Arial" charset="0"/>
                </a:rPr>
                <a:t> </a:t>
              </a:r>
              <a:r>
                <a:rPr lang="en-US" sz="2400" b="1" dirty="0" err="1">
                  <a:solidFill>
                    <a:srgbClr val="FF0066"/>
                  </a:solidFill>
                  <a:cs typeface="Arial" charset="0"/>
                </a:rPr>
                <a:t>rồi</a:t>
              </a:r>
              <a:r>
                <a:rPr lang="en-US" sz="2400" b="1" dirty="0">
                  <a:solidFill>
                    <a:srgbClr val="FF0066"/>
                  </a:solidFill>
                  <a:cs typeface="Arial" charset="0"/>
                </a:rPr>
                <a:t> …!</a:t>
              </a:r>
            </a:p>
          </p:txBody>
        </p:sp>
      </p:grpSp>
      <p:graphicFrame>
        <p:nvGraphicFramePr>
          <p:cNvPr id="17306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8886148"/>
              </p:ext>
            </p:extLst>
          </p:nvPr>
        </p:nvGraphicFramePr>
        <p:xfrm>
          <a:off x="2312555" y="2921000"/>
          <a:ext cx="387985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14" name="Equation" r:id="rId11" imgW="1091880" imgH="304560" progId="Equation.DSMT4">
                  <p:embed/>
                </p:oleObj>
              </mc:Choice>
              <mc:Fallback>
                <p:oleObj name="Equation" r:id="rId11" imgW="1091880" imgH="3045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2555" y="2921000"/>
                        <a:ext cx="387985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5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0721622"/>
              </p:ext>
            </p:extLst>
          </p:nvPr>
        </p:nvGraphicFramePr>
        <p:xfrm>
          <a:off x="4937704" y="590262"/>
          <a:ext cx="1358900" cy="118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15" name="Equation" r:id="rId13" imgW="533160" imgH="457200" progId="Equation.DSMT4">
                  <p:embed/>
                </p:oleObj>
              </mc:Choice>
              <mc:Fallback>
                <p:oleObj name="Equation" r:id="rId13" imgW="533160" imgH="457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7704" y="590262"/>
                        <a:ext cx="1358900" cy="1189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8608645"/>
              </p:ext>
            </p:extLst>
          </p:nvPr>
        </p:nvGraphicFramePr>
        <p:xfrm>
          <a:off x="2304617" y="1822906"/>
          <a:ext cx="3895725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16" name="Equation" r:id="rId15" imgW="1091880" imgH="304560" progId="Equation.DSMT4">
                  <p:embed/>
                </p:oleObj>
              </mc:Choice>
              <mc:Fallback>
                <p:oleObj name="Equation" r:id="rId15" imgW="1091880" imgH="3045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4617" y="1822906"/>
                        <a:ext cx="3895725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3556943"/>
              </p:ext>
            </p:extLst>
          </p:nvPr>
        </p:nvGraphicFramePr>
        <p:xfrm>
          <a:off x="2437751" y="4027064"/>
          <a:ext cx="881062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17" name="Equation" r:id="rId17" imgW="355320" imgH="317160" progId="Equation.DSMT4">
                  <p:embed/>
                </p:oleObj>
              </mc:Choice>
              <mc:Fallback>
                <p:oleObj name="Equation" r:id="rId17" imgW="355320" imgH="3171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7751" y="4027064"/>
                        <a:ext cx="881062" cy="81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3305083"/>
              </p:ext>
            </p:extLst>
          </p:nvPr>
        </p:nvGraphicFramePr>
        <p:xfrm>
          <a:off x="2382333" y="4782113"/>
          <a:ext cx="40417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18" name="Equation" r:id="rId19" imgW="1066680" imgH="304560" progId="Equation.DSMT4">
                  <p:embed/>
                </p:oleObj>
              </mc:Choice>
              <mc:Fallback>
                <p:oleObj name="Equation" r:id="rId19" imgW="1066680" imgH="3045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2333" y="4782113"/>
                        <a:ext cx="4041775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216" name="Text Box 32"/>
          <p:cNvSpPr txBox="1">
            <a:spLocks noChangeArrowheads="1"/>
          </p:cNvSpPr>
          <p:nvPr/>
        </p:nvSpPr>
        <p:spPr bwMode="auto">
          <a:xfrm>
            <a:off x="762000" y="823990"/>
            <a:ext cx="800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</a:rPr>
              <a:t>Kết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quả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rút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gọn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phân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thức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</a:rPr>
              <a:t>              </a:t>
            </a:r>
            <a:r>
              <a:rPr lang="en-US" sz="2800" b="1" dirty="0" err="1" smtClean="0">
                <a:latin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</a:rPr>
              <a:t>:</a:t>
            </a:r>
          </a:p>
        </p:txBody>
      </p:sp>
      <p:sp>
        <p:nvSpPr>
          <p:cNvPr id="34" name="Hình chữ nhật 5"/>
          <p:cNvSpPr/>
          <p:nvPr/>
        </p:nvSpPr>
        <p:spPr>
          <a:xfrm>
            <a:off x="15876" y="561255"/>
            <a:ext cx="3124200" cy="369332"/>
          </a:xfrm>
          <a:prstGeom prst="rect">
            <a:avLst/>
          </a:prstGeom>
          <a:blipFill>
            <a:blip r:embed="rId21"/>
            <a:stretch>
              <a:fillRect/>
            </a:stretch>
          </a:blip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spc="-150" dirty="0" smtClean="0">
                <a:ln w="11430"/>
                <a:solidFill>
                  <a:srgbClr val="0000FF"/>
                </a:solidFill>
                <a:ea typeface="Batang" pitchFamily="18" charset="-127"/>
              </a:rPr>
              <a:t>CỦNG CỐ KIẾN THỨC ĐÃ HỌC</a:t>
            </a:r>
            <a:endParaRPr lang="vi-VN" b="1" cap="none" spc="-150" dirty="0">
              <a:ln w="11430"/>
              <a:solidFill>
                <a:srgbClr val="C00000"/>
              </a:solidFill>
              <a:ea typeface="Batang" pitchFamily="18" charset="-127"/>
            </a:endParaRPr>
          </a:p>
        </p:txBody>
      </p:sp>
      <p:sp>
        <p:nvSpPr>
          <p:cNvPr id="35" name="Hình chữ nhật 5"/>
          <p:cNvSpPr/>
          <p:nvPr/>
        </p:nvSpPr>
        <p:spPr>
          <a:xfrm>
            <a:off x="0" y="54114"/>
            <a:ext cx="9144000" cy="461665"/>
          </a:xfrm>
          <a:prstGeom prst="rect">
            <a:avLst/>
          </a:prstGeom>
          <a:blipFill>
            <a:blip r:embed="rId21"/>
            <a:stretch>
              <a:fillRect/>
            </a:stretch>
          </a:blip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2400" b="1" spc="-150" dirty="0" smtClean="0">
                <a:ln w="11430"/>
                <a:solidFill>
                  <a:srgbClr val="FF0000"/>
                </a:solidFill>
                <a:ea typeface="Batang" pitchFamily="18" charset="-127"/>
              </a:rPr>
              <a:t>Tiết</a:t>
            </a:r>
            <a:r>
              <a:rPr lang="vi-VN" sz="2400" b="1" spc="-150" dirty="0">
                <a:ln w="11430"/>
                <a:solidFill>
                  <a:srgbClr val="FF0000"/>
                </a:solidFill>
                <a:ea typeface="Batang" pitchFamily="18" charset="-127"/>
              </a:rPr>
              <a:t> </a:t>
            </a:r>
            <a:r>
              <a:rPr lang="vi-VN" sz="2400" b="1" spc="-150" dirty="0" smtClean="0">
                <a:ln w="11430"/>
                <a:solidFill>
                  <a:srgbClr val="FF0000"/>
                </a:solidFill>
                <a:ea typeface="Batang" pitchFamily="18" charset="-127"/>
              </a:rPr>
              <a:t>23 - </a:t>
            </a:r>
            <a:r>
              <a:rPr lang="en-US" sz="2400" b="1" spc="-150" dirty="0" err="1">
                <a:ln w="11430"/>
                <a:solidFill>
                  <a:srgbClr val="FF0000"/>
                </a:solidFill>
                <a:ea typeface="Batang" pitchFamily="18" charset="-127"/>
              </a:rPr>
              <a:t>B</a:t>
            </a:r>
            <a:r>
              <a:rPr lang="vi-VN" sz="2400" b="1" spc="-150" dirty="0" smtClean="0">
                <a:ln w="11430"/>
                <a:solidFill>
                  <a:srgbClr val="FF0000"/>
                </a:solidFill>
                <a:ea typeface="Batang" pitchFamily="18" charset="-127"/>
              </a:rPr>
              <a:t>ài 3</a:t>
            </a:r>
            <a:r>
              <a:rPr lang="vi-VN" sz="2400" b="1" spc="-150" dirty="0">
                <a:ln w="11430"/>
                <a:solidFill>
                  <a:srgbClr val="FF0000"/>
                </a:solidFill>
                <a:ea typeface="Batang" pitchFamily="18" charset="-127"/>
              </a:rPr>
              <a:t>: </a:t>
            </a:r>
            <a:r>
              <a:rPr lang="vi-VN" sz="2400" b="1" spc="-150" dirty="0" smtClean="0">
                <a:ln w="11430"/>
                <a:solidFill>
                  <a:srgbClr val="FF0000"/>
                </a:solidFill>
                <a:ea typeface="Batang" pitchFamily="18" charset="-127"/>
              </a:rPr>
              <a:t>RÚT</a:t>
            </a:r>
            <a:r>
              <a:rPr lang="vi-VN" sz="2400" b="1" spc="-150" dirty="0">
                <a:ln w="11430"/>
                <a:solidFill>
                  <a:srgbClr val="FF0000"/>
                </a:solidFill>
                <a:ea typeface="Batang" pitchFamily="18" charset="-127"/>
              </a:rPr>
              <a:t> </a:t>
            </a:r>
            <a:r>
              <a:rPr lang="vi-VN" sz="2400" b="1" spc="-150" dirty="0" smtClean="0">
                <a:ln w="11430"/>
                <a:solidFill>
                  <a:srgbClr val="FF0000"/>
                </a:solidFill>
                <a:ea typeface="Batang" pitchFamily="18" charset="-127"/>
              </a:rPr>
              <a:t>GỌN</a:t>
            </a:r>
            <a:r>
              <a:rPr lang="vi-VN" sz="2400" b="1" spc="-150" dirty="0">
                <a:ln w="11430"/>
                <a:solidFill>
                  <a:srgbClr val="FF0000"/>
                </a:solidFill>
                <a:ea typeface="Batang" pitchFamily="18" charset="-127"/>
              </a:rPr>
              <a:t> PHÂN THỨC</a:t>
            </a:r>
            <a:endParaRPr lang="vi-VN" sz="2400" b="1" cap="none" spc="-150" dirty="0">
              <a:ln w="11430"/>
              <a:solidFill>
                <a:srgbClr val="FF0000"/>
              </a:solidFill>
              <a:ea typeface="Batang" pitchFamily="18" charset="-127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3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18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3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19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3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18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3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20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3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20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93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192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93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 nodeType="clickPar">
                      <p:stCondLst>
                        <p:cond delay="0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19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93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 nodeType="clickPar">
                      <p:stCondLst>
                        <p:cond delay="0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200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93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 nodeType="clickPar">
                      <p:stCondLst>
                        <p:cond delay="0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20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93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20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7" name="Picture 3" descr="V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50" y="1924111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563563" y="3217482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  <a:latin typeface="VNI-Avo" pitchFamily="2" charset="0"/>
                <a:cs typeface="Arial" charset="0"/>
              </a:rPr>
              <a:t>b)</a:t>
            </a:r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574675" y="1827213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VNI-Avo" pitchFamily="2" charset="0"/>
                <a:cs typeface="Arial" charset="0"/>
              </a:rPr>
              <a:t>a)</a:t>
            </a:r>
          </a:p>
        </p:txBody>
      </p:sp>
      <p:sp>
        <p:nvSpPr>
          <p:cNvPr id="82950" name="Text Box 6">
            <a:hlinkClick r:id="" action="ppaction://noaction">
              <a:snd r:embed="rId4" name="tieng vo tay.WAV"/>
            </a:hlinkClick>
          </p:cNvPr>
          <p:cNvSpPr txBox="1">
            <a:spLocks noChangeArrowheads="1"/>
          </p:cNvSpPr>
          <p:nvPr/>
        </p:nvSpPr>
        <p:spPr bwMode="auto">
          <a:xfrm>
            <a:off x="5181600" y="1828800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VNI-Avo" pitchFamily="2" charset="0"/>
                <a:cs typeface="Arial" charset="0"/>
              </a:rPr>
              <a:t>c)</a:t>
            </a:r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5067300" y="3175000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VNI-Avo" pitchFamily="2" charset="0"/>
                <a:cs typeface="Arial" charset="0"/>
              </a:rPr>
              <a:t>d)</a:t>
            </a:r>
          </a:p>
        </p:txBody>
      </p:sp>
      <p:grpSp>
        <p:nvGrpSpPr>
          <p:cNvPr id="82952" name="Group 8"/>
          <p:cNvGrpSpPr>
            <a:grpSpLocks/>
          </p:cNvGrpSpPr>
          <p:nvPr/>
        </p:nvGrpSpPr>
        <p:grpSpPr bwMode="auto">
          <a:xfrm>
            <a:off x="6400800" y="5551488"/>
            <a:ext cx="1441450" cy="1163637"/>
            <a:chOff x="3832" y="3312"/>
            <a:chExt cx="908" cy="733"/>
          </a:xfrm>
        </p:grpSpPr>
        <p:pic>
          <p:nvPicPr>
            <p:cNvPr id="82953" name="Picture 9" descr="Lamlai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5" y="3312"/>
              <a:ext cx="453" cy="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954" name="Text Box 10"/>
            <p:cNvSpPr txBox="1">
              <a:spLocks noChangeArrowheads="1"/>
            </p:cNvSpPr>
            <p:nvPr/>
          </p:nvSpPr>
          <p:spPr bwMode="auto">
            <a:xfrm>
              <a:off x="3832" y="3757"/>
              <a:ext cx="9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b="1" dirty="0" err="1">
                  <a:cs typeface="Arial" charset="0"/>
                </a:rPr>
                <a:t>Làm</a:t>
              </a:r>
              <a:r>
                <a:rPr lang="en-US" sz="2400" b="1" dirty="0">
                  <a:cs typeface="Arial" charset="0"/>
                </a:rPr>
                <a:t> </a:t>
              </a:r>
              <a:r>
                <a:rPr lang="en-US" sz="2400" b="1" dirty="0" err="1">
                  <a:cs typeface="Arial" charset="0"/>
                </a:rPr>
                <a:t>lại</a:t>
              </a:r>
              <a:endParaRPr lang="en-US" sz="2400" b="1" dirty="0">
                <a:cs typeface="Arial" charset="0"/>
              </a:endParaRPr>
            </a:p>
          </p:txBody>
        </p:sp>
      </p:grpSp>
      <p:grpSp>
        <p:nvGrpSpPr>
          <p:cNvPr id="82955" name="Group 11"/>
          <p:cNvGrpSpPr>
            <a:grpSpLocks/>
          </p:cNvGrpSpPr>
          <p:nvPr/>
        </p:nvGrpSpPr>
        <p:grpSpPr bwMode="auto">
          <a:xfrm>
            <a:off x="7620000" y="5446713"/>
            <a:ext cx="1404938" cy="1341437"/>
            <a:chOff x="4875" y="3187"/>
            <a:chExt cx="885" cy="845"/>
          </a:xfrm>
        </p:grpSpPr>
        <p:pic>
          <p:nvPicPr>
            <p:cNvPr id="82956" name="Picture 12" descr="Ketqu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7" y="3187"/>
              <a:ext cx="396" cy="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957" name="Text Box 13"/>
            <p:cNvSpPr txBox="1">
              <a:spLocks noChangeArrowheads="1"/>
            </p:cNvSpPr>
            <p:nvPr/>
          </p:nvSpPr>
          <p:spPr bwMode="auto">
            <a:xfrm>
              <a:off x="4875" y="3705"/>
              <a:ext cx="88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1">
                  <a:latin typeface="Times New Roman" pitchFamily="18" charset="0"/>
                  <a:cs typeface="Arial" charset="0"/>
                </a:rPr>
                <a:t>Đáp án</a:t>
              </a:r>
            </a:p>
          </p:txBody>
        </p:sp>
      </p:grpSp>
      <p:pic>
        <p:nvPicPr>
          <p:cNvPr id="82958" name="Picture 14" descr="V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188595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9" name="Picture 15" descr="D1">
            <a:hlinkClick r:id="" action="ppaction://noaction">
              <a:snd r:embed="rId4" name="tieng vo tay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925638"/>
            <a:ext cx="258763" cy="29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60" name="Picture 16" descr="D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79" y="1968500"/>
            <a:ext cx="239713" cy="27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61" name="Picture 17" descr="V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315595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62" name="Picture 18" descr="D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3195638"/>
            <a:ext cx="258763" cy="29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63" name="Picture 19" descr="V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50" y="3284321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64" name="Picture 20" descr="D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37" y="3327977"/>
            <a:ext cx="258763" cy="29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2965" name="Group 21"/>
          <p:cNvGrpSpPr>
            <a:grpSpLocks/>
          </p:cNvGrpSpPr>
          <p:nvPr/>
        </p:nvGrpSpPr>
        <p:grpSpPr bwMode="auto">
          <a:xfrm>
            <a:off x="457200" y="5389563"/>
            <a:ext cx="5832475" cy="1176337"/>
            <a:chOff x="68" y="2614"/>
            <a:chExt cx="3674" cy="741"/>
          </a:xfrm>
        </p:grpSpPr>
        <p:pic>
          <p:nvPicPr>
            <p:cNvPr id="82966" name="Picture 22" descr="Hoacuoi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614"/>
              <a:ext cx="817" cy="7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967" name="Text Box 23"/>
            <p:cNvSpPr txBox="1">
              <a:spLocks noChangeArrowheads="1"/>
            </p:cNvSpPr>
            <p:nvPr/>
          </p:nvSpPr>
          <p:spPr bwMode="auto">
            <a:xfrm>
              <a:off x="794" y="2870"/>
              <a:ext cx="29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0066"/>
                  </a:solidFill>
                  <a:cs typeface="Arial" charset="0"/>
                </a:rPr>
                <a:t>Hoan hô …! Đúng rồi …!</a:t>
              </a:r>
            </a:p>
          </p:txBody>
        </p:sp>
      </p:grpSp>
      <p:grpSp>
        <p:nvGrpSpPr>
          <p:cNvPr id="82968" name="Group 24"/>
          <p:cNvGrpSpPr>
            <a:grpSpLocks/>
          </p:cNvGrpSpPr>
          <p:nvPr/>
        </p:nvGrpSpPr>
        <p:grpSpPr bwMode="auto">
          <a:xfrm>
            <a:off x="642938" y="5457825"/>
            <a:ext cx="5832475" cy="1065213"/>
            <a:chOff x="204" y="3475"/>
            <a:chExt cx="3674" cy="671"/>
          </a:xfrm>
        </p:grpSpPr>
        <p:pic>
          <p:nvPicPr>
            <p:cNvPr id="82969" name="Picture 25" descr="Hoabuon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3475"/>
              <a:ext cx="606" cy="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970" name="Text Box 26"/>
            <p:cNvSpPr txBox="1">
              <a:spLocks noChangeArrowheads="1"/>
            </p:cNvSpPr>
            <p:nvPr/>
          </p:nvSpPr>
          <p:spPr bwMode="auto">
            <a:xfrm>
              <a:off x="793" y="3702"/>
              <a:ext cx="30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0066"/>
                  </a:solidFill>
                  <a:cs typeface="Arial" charset="0"/>
                </a:rPr>
                <a:t>Tiếc quá …! Bạn chọn sai rồi …!</a:t>
              </a:r>
            </a:p>
          </p:txBody>
        </p:sp>
      </p:grpSp>
      <p:graphicFrame>
        <p:nvGraphicFramePr>
          <p:cNvPr id="1105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6864730"/>
              </p:ext>
            </p:extLst>
          </p:nvPr>
        </p:nvGraphicFramePr>
        <p:xfrm>
          <a:off x="4077141" y="928456"/>
          <a:ext cx="1309983" cy="809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278" name="Equation" r:id="rId11" imgW="698400" imgH="431640" progId="Equation.DSMT4">
                  <p:embed/>
                </p:oleObj>
              </mc:Choice>
              <mc:Fallback>
                <p:oleObj name="Equation" r:id="rId11" imgW="698400" imgH="4316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7141" y="928456"/>
                        <a:ext cx="1309983" cy="8097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06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571040"/>
              </p:ext>
            </p:extLst>
          </p:nvPr>
        </p:nvGraphicFramePr>
        <p:xfrm>
          <a:off x="1083982" y="1378949"/>
          <a:ext cx="3532173" cy="1471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279" name="Equation" r:id="rId13" imgW="863280" imgH="380880" progId="Equation.DSMT4">
                  <p:embed/>
                </p:oleObj>
              </mc:Choice>
              <mc:Fallback>
                <p:oleObj name="Equation" r:id="rId13" imgW="863280" imgH="3808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3982" y="1378949"/>
                        <a:ext cx="3532173" cy="14713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7867111"/>
              </p:ext>
            </p:extLst>
          </p:nvPr>
        </p:nvGraphicFramePr>
        <p:xfrm>
          <a:off x="1003589" y="2775423"/>
          <a:ext cx="3644611" cy="129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280" name="Equation" r:id="rId15" imgW="977760" imgH="368280" progId="Equation.DSMT4">
                  <p:embed/>
                </p:oleObj>
              </mc:Choice>
              <mc:Fallback>
                <p:oleObj name="Equation" r:id="rId15" imgW="977760" imgH="3682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589" y="2775423"/>
                        <a:ext cx="3644611" cy="1298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5971632"/>
              </p:ext>
            </p:extLst>
          </p:nvPr>
        </p:nvGraphicFramePr>
        <p:xfrm>
          <a:off x="5652424" y="1600200"/>
          <a:ext cx="2895600" cy="110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281" name="Equation" r:id="rId17" imgW="1168200" imgH="444240" progId="Equation.DSMT4">
                  <p:embed/>
                </p:oleObj>
              </mc:Choice>
              <mc:Fallback>
                <p:oleObj name="Equation" r:id="rId17" imgW="1168200" imgH="4442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424" y="1600200"/>
                        <a:ext cx="2895600" cy="1103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5467455"/>
              </p:ext>
            </p:extLst>
          </p:nvPr>
        </p:nvGraphicFramePr>
        <p:xfrm>
          <a:off x="5611007" y="2971800"/>
          <a:ext cx="2740025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282" name="Equation" r:id="rId19" imgW="1091880" imgH="444240" progId="Equation.DSMT4">
                  <p:embed/>
                </p:oleObj>
              </mc:Choice>
              <mc:Fallback>
                <p:oleObj name="Equation" r:id="rId19" imgW="1091880" imgH="4442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1007" y="2971800"/>
                        <a:ext cx="2740025" cy="1116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77" name="Text Box 33"/>
          <p:cNvSpPr txBox="1">
            <a:spLocks noChangeArrowheads="1"/>
          </p:cNvSpPr>
          <p:nvPr/>
        </p:nvSpPr>
        <p:spPr bwMode="auto">
          <a:xfrm>
            <a:off x="203573" y="1002039"/>
            <a:ext cx="807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</a:rPr>
              <a:t>Kết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</a:rPr>
              <a:t>quả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</a:rPr>
              <a:t>rút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</a:rPr>
              <a:t>gọn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</a:rPr>
              <a:t>phân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</a:rPr>
              <a:t>thức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</a:rPr>
              <a:t>                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</a:rPr>
              <a:t>:</a:t>
            </a:r>
          </a:p>
        </p:txBody>
      </p:sp>
      <p:sp>
        <p:nvSpPr>
          <p:cNvPr id="82979" name="Line 35"/>
          <p:cNvSpPr>
            <a:spLocks noChangeShapeType="1"/>
          </p:cNvSpPr>
          <p:nvPr/>
        </p:nvSpPr>
        <p:spPr bwMode="auto">
          <a:xfrm>
            <a:off x="4572000" y="1905000"/>
            <a:ext cx="0" cy="2286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3" name="Hình chữ nhật 5"/>
          <p:cNvSpPr/>
          <p:nvPr/>
        </p:nvSpPr>
        <p:spPr>
          <a:xfrm>
            <a:off x="0" y="611733"/>
            <a:ext cx="2879436" cy="338554"/>
          </a:xfrm>
          <a:prstGeom prst="rect">
            <a:avLst/>
          </a:prstGeom>
          <a:blipFill>
            <a:blip r:embed="rId21"/>
            <a:stretch>
              <a:fillRect/>
            </a:stretch>
          </a:blip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spc="-150" dirty="0" smtClean="0">
                <a:ln w="11430"/>
                <a:solidFill>
                  <a:srgbClr val="0000FF"/>
                </a:solidFill>
                <a:ea typeface="Batang" pitchFamily="18" charset="-127"/>
              </a:rPr>
              <a:t>CỦNG CỐ KIẾN THỨC ĐÃ HỌC </a:t>
            </a:r>
            <a:endParaRPr lang="vi-VN" sz="1600" b="1" cap="none" spc="-150" dirty="0">
              <a:ln w="11430"/>
              <a:solidFill>
                <a:srgbClr val="C00000"/>
              </a:solidFill>
              <a:ea typeface="Batang" pitchFamily="18" charset="-127"/>
            </a:endParaRPr>
          </a:p>
        </p:txBody>
      </p:sp>
      <p:sp>
        <p:nvSpPr>
          <p:cNvPr id="34" name="Hình chữ nhật 5"/>
          <p:cNvSpPr/>
          <p:nvPr/>
        </p:nvSpPr>
        <p:spPr>
          <a:xfrm>
            <a:off x="0" y="54114"/>
            <a:ext cx="9144000" cy="461665"/>
          </a:xfrm>
          <a:prstGeom prst="rect">
            <a:avLst/>
          </a:prstGeom>
          <a:blipFill>
            <a:blip r:embed="rId21"/>
            <a:stretch>
              <a:fillRect/>
            </a:stretch>
          </a:blip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2400" b="1" spc="-150" dirty="0" smtClean="0">
                <a:ln w="11430"/>
                <a:solidFill>
                  <a:srgbClr val="FF0000"/>
                </a:solidFill>
                <a:ea typeface="Batang" pitchFamily="18" charset="-127"/>
              </a:rPr>
              <a:t>Tiết</a:t>
            </a:r>
            <a:r>
              <a:rPr lang="vi-VN" sz="2400" b="1" spc="-150" dirty="0">
                <a:ln w="11430"/>
                <a:solidFill>
                  <a:srgbClr val="FF0000"/>
                </a:solidFill>
                <a:ea typeface="Batang" pitchFamily="18" charset="-127"/>
              </a:rPr>
              <a:t> </a:t>
            </a:r>
            <a:r>
              <a:rPr lang="vi-VN" sz="2400" b="1" spc="-150" dirty="0" smtClean="0">
                <a:ln w="11430"/>
                <a:solidFill>
                  <a:srgbClr val="FF0000"/>
                </a:solidFill>
                <a:ea typeface="Batang" pitchFamily="18" charset="-127"/>
              </a:rPr>
              <a:t>23 - </a:t>
            </a:r>
            <a:r>
              <a:rPr lang="en-US" sz="2400" b="1" spc="-150" dirty="0" err="1">
                <a:ln w="11430"/>
                <a:solidFill>
                  <a:srgbClr val="FF0000"/>
                </a:solidFill>
                <a:ea typeface="Batang" pitchFamily="18" charset="-127"/>
              </a:rPr>
              <a:t>B</a:t>
            </a:r>
            <a:r>
              <a:rPr lang="vi-VN" sz="2400" b="1" spc="-150" dirty="0" smtClean="0">
                <a:ln w="11430"/>
                <a:solidFill>
                  <a:srgbClr val="FF0000"/>
                </a:solidFill>
                <a:ea typeface="Batang" pitchFamily="18" charset="-127"/>
              </a:rPr>
              <a:t>ài 3</a:t>
            </a:r>
            <a:r>
              <a:rPr lang="vi-VN" sz="2400" b="1" spc="-150" dirty="0">
                <a:ln w="11430"/>
                <a:solidFill>
                  <a:srgbClr val="FF0000"/>
                </a:solidFill>
                <a:ea typeface="Batang" pitchFamily="18" charset="-127"/>
              </a:rPr>
              <a:t>: </a:t>
            </a:r>
            <a:r>
              <a:rPr lang="vi-VN" sz="2400" b="1" spc="-150" dirty="0" smtClean="0">
                <a:ln w="11430"/>
                <a:solidFill>
                  <a:srgbClr val="FF0000"/>
                </a:solidFill>
                <a:ea typeface="Batang" pitchFamily="18" charset="-127"/>
              </a:rPr>
              <a:t>RÚT</a:t>
            </a:r>
            <a:r>
              <a:rPr lang="vi-VN" sz="2400" b="1" spc="-150" dirty="0">
                <a:ln w="11430"/>
                <a:solidFill>
                  <a:srgbClr val="FF0000"/>
                </a:solidFill>
                <a:ea typeface="Batang" pitchFamily="18" charset="-127"/>
              </a:rPr>
              <a:t> </a:t>
            </a:r>
            <a:r>
              <a:rPr lang="vi-VN" sz="2400" b="1" spc="-150" dirty="0" smtClean="0">
                <a:ln w="11430"/>
                <a:solidFill>
                  <a:srgbClr val="FF0000"/>
                </a:solidFill>
                <a:ea typeface="Batang" pitchFamily="18" charset="-127"/>
              </a:rPr>
              <a:t>GỌN</a:t>
            </a:r>
            <a:r>
              <a:rPr lang="vi-VN" sz="2400" b="1" spc="-150" dirty="0">
                <a:ln w="11430"/>
                <a:solidFill>
                  <a:srgbClr val="FF0000"/>
                </a:solidFill>
                <a:ea typeface="Batang" pitchFamily="18" charset="-127"/>
              </a:rPr>
              <a:t> PHÂN THỨC</a:t>
            </a:r>
            <a:endParaRPr lang="vi-VN" sz="2400" b="1" cap="none" spc="-150" dirty="0">
              <a:ln w="11430"/>
              <a:solidFill>
                <a:srgbClr val="FF0000"/>
              </a:solidFill>
              <a:ea typeface="Batang" pitchFamily="18" charset="-127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29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95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29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94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29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96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29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96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29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95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829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959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829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 nodeType="clickPar">
                      <p:stCondLst>
                        <p:cond delay="0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960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829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 nodeType="clickPar">
                      <p:stCondLst>
                        <p:cond delay="0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962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829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 nodeType="clickPar">
                      <p:stCondLst>
                        <p:cond delay="0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964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V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1858963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609600" y="2971800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VNI-Avo" pitchFamily="2" charset="0"/>
                <a:cs typeface="Arial" charset="0"/>
              </a:rPr>
              <a:t>b)</a:t>
            </a: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574675" y="1827213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VNI-Avo" pitchFamily="2" charset="0"/>
                <a:cs typeface="Arial" charset="0"/>
              </a:rPr>
              <a:t>a)</a:t>
            </a:r>
          </a:p>
        </p:txBody>
      </p:sp>
      <p:sp>
        <p:nvSpPr>
          <p:cNvPr id="95237" name="Text Box 5">
            <a:hlinkClick r:id="" action="ppaction://noaction">
              <a:snd r:embed="rId3" name="tieng vo tay.WAV"/>
            </a:hlinkClick>
          </p:cNvPr>
          <p:cNvSpPr txBox="1">
            <a:spLocks noChangeArrowheads="1"/>
          </p:cNvSpPr>
          <p:nvPr/>
        </p:nvSpPr>
        <p:spPr bwMode="auto">
          <a:xfrm>
            <a:off x="5181600" y="1828800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VNI-Avo" pitchFamily="2" charset="0"/>
                <a:cs typeface="Arial" charset="0"/>
              </a:rPr>
              <a:t>c)</a:t>
            </a:r>
          </a:p>
        </p:txBody>
      </p:sp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5067300" y="3175000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VNI-Avo" pitchFamily="2" charset="0"/>
                <a:cs typeface="Arial" charset="0"/>
              </a:rPr>
              <a:t>d)</a:t>
            </a:r>
          </a:p>
        </p:txBody>
      </p:sp>
      <p:grpSp>
        <p:nvGrpSpPr>
          <p:cNvPr id="95239" name="Group 7"/>
          <p:cNvGrpSpPr>
            <a:grpSpLocks/>
          </p:cNvGrpSpPr>
          <p:nvPr/>
        </p:nvGrpSpPr>
        <p:grpSpPr bwMode="auto">
          <a:xfrm>
            <a:off x="6400800" y="5551488"/>
            <a:ext cx="1441450" cy="1163637"/>
            <a:chOff x="3832" y="3312"/>
            <a:chExt cx="908" cy="733"/>
          </a:xfrm>
        </p:grpSpPr>
        <p:pic>
          <p:nvPicPr>
            <p:cNvPr id="95240" name="Picture 8" descr="Lamlai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5" y="3312"/>
              <a:ext cx="453" cy="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5241" name="Text Box 9"/>
            <p:cNvSpPr txBox="1">
              <a:spLocks noChangeArrowheads="1"/>
            </p:cNvSpPr>
            <p:nvPr/>
          </p:nvSpPr>
          <p:spPr bwMode="auto">
            <a:xfrm>
              <a:off x="3832" y="3757"/>
              <a:ext cx="9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cs typeface="Arial" charset="0"/>
                </a:rPr>
                <a:t>Làm lại</a:t>
              </a:r>
            </a:p>
          </p:txBody>
        </p:sp>
      </p:grpSp>
      <p:grpSp>
        <p:nvGrpSpPr>
          <p:cNvPr id="95242" name="Group 10"/>
          <p:cNvGrpSpPr>
            <a:grpSpLocks/>
          </p:cNvGrpSpPr>
          <p:nvPr/>
        </p:nvGrpSpPr>
        <p:grpSpPr bwMode="auto">
          <a:xfrm>
            <a:off x="7620000" y="5446713"/>
            <a:ext cx="1404938" cy="1341437"/>
            <a:chOff x="4875" y="3187"/>
            <a:chExt cx="885" cy="845"/>
          </a:xfrm>
        </p:grpSpPr>
        <p:pic>
          <p:nvPicPr>
            <p:cNvPr id="95243" name="Picture 11" descr="Ketqua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7" y="3187"/>
              <a:ext cx="396" cy="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5244" name="Text Box 12"/>
            <p:cNvSpPr txBox="1">
              <a:spLocks noChangeArrowheads="1"/>
            </p:cNvSpPr>
            <p:nvPr/>
          </p:nvSpPr>
          <p:spPr bwMode="auto">
            <a:xfrm>
              <a:off x="4875" y="3705"/>
              <a:ext cx="88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1" dirty="0" err="1">
                  <a:latin typeface="Times New Roman" pitchFamily="18" charset="0"/>
                  <a:cs typeface="Arial" charset="0"/>
                </a:rPr>
                <a:t>Đáp</a:t>
              </a:r>
              <a:r>
                <a:rPr lang="en-US" sz="2800" b="1" dirty="0">
                  <a:latin typeface="Times New Roman" pitchFamily="18" charset="0"/>
                  <a:cs typeface="Arial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Arial" charset="0"/>
                </a:rPr>
                <a:t>án</a:t>
              </a:r>
              <a:endParaRPr lang="en-US" sz="2800" b="1" dirty="0">
                <a:latin typeface="Times New Roman" pitchFamily="18" charset="0"/>
                <a:cs typeface="Arial" charset="0"/>
              </a:endParaRPr>
            </a:p>
          </p:txBody>
        </p:sp>
      </p:grpSp>
      <p:pic>
        <p:nvPicPr>
          <p:cNvPr id="95245" name="Picture 13" descr="V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188595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46" name="Picture 14" descr="D1">
            <a:hlinkClick r:id="" action="ppaction://noaction">
              <a:snd r:embed="rId3" name="tieng vo tay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925638"/>
            <a:ext cx="258763" cy="29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47" name="Picture 15" descr="D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92300"/>
            <a:ext cx="239713" cy="27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48" name="Picture 16" descr="V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315595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49" name="Picture 17" descr="D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3195638"/>
            <a:ext cx="258763" cy="29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50" name="Picture 18" descr="V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95613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51" name="Picture 19" descr="D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35300"/>
            <a:ext cx="258763" cy="29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252" name="Group 20"/>
          <p:cNvGrpSpPr>
            <a:grpSpLocks/>
          </p:cNvGrpSpPr>
          <p:nvPr/>
        </p:nvGrpSpPr>
        <p:grpSpPr bwMode="auto">
          <a:xfrm>
            <a:off x="457200" y="5389563"/>
            <a:ext cx="5832475" cy="1176337"/>
            <a:chOff x="68" y="2614"/>
            <a:chExt cx="3674" cy="741"/>
          </a:xfrm>
        </p:grpSpPr>
        <p:pic>
          <p:nvPicPr>
            <p:cNvPr id="95253" name="Picture 21" descr="Hoacuoi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614"/>
              <a:ext cx="817" cy="7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5254" name="Text Box 22"/>
            <p:cNvSpPr txBox="1">
              <a:spLocks noChangeArrowheads="1"/>
            </p:cNvSpPr>
            <p:nvPr/>
          </p:nvSpPr>
          <p:spPr bwMode="auto">
            <a:xfrm>
              <a:off x="794" y="2870"/>
              <a:ext cx="29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0066"/>
                  </a:solidFill>
                  <a:cs typeface="Arial" charset="0"/>
                </a:rPr>
                <a:t>Hoan hô …! Đúng rồi …!</a:t>
              </a:r>
            </a:p>
          </p:txBody>
        </p:sp>
      </p:grpSp>
      <p:grpSp>
        <p:nvGrpSpPr>
          <p:cNvPr id="95255" name="Group 23"/>
          <p:cNvGrpSpPr>
            <a:grpSpLocks/>
          </p:cNvGrpSpPr>
          <p:nvPr/>
        </p:nvGrpSpPr>
        <p:grpSpPr bwMode="auto">
          <a:xfrm>
            <a:off x="642938" y="5457825"/>
            <a:ext cx="5832475" cy="1065213"/>
            <a:chOff x="204" y="3475"/>
            <a:chExt cx="3674" cy="671"/>
          </a:xfrm>
        </p:grpSpPr>
        <p:pic>
          <p:nvPicPr>
            <p:cNvPr id="95256" name="Picture 24" descr="Hoabuon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3475"/>
              <a:ext cx="606" cy="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5257" name="Text Box 25"/>
            <p:cNvSpPr txBox="1">
              <a:spLocks noChangeArrowheads="1"/>
            </p:cNvSpPr>
            <p:nvPr/>
          </p:nvSpPr>
          <p:spPr bwMode="auto">
            <a:xfrm>
              <a:off x="793" y="3702"/>
              <a:ext cx="30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0066"/>
                  </a:solidFill>
                  <a:cs typeface="Arial" charset="0"/>
                </a:rPr>
                <a:t>Tiếc quá …! Bạn chọn sai rồi …!</a:t>
              </a:r>
            </a:p>
          </p:txBody>
        </p:sp>
      </p:grpSp>
      <p:sp>
        <p:nvSpPr>
          <p:cNvPr id="95263" name="Text Box 31"/>
          <p:cNvSpPr txBox="1">
            <a:spLocks noChangeArrowheads="1"/>
          </p:cNvSpPr>
          <p:nvPr/>
        </p:nvSpPr>
        <p:spPr bwMode="auto">
          <a:xfrm>
            <a:off x="204284" y="752839"/>
            <a:ext cx="8229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Kết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quả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rút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gọn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thức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         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95264" name="Line 32"/>
          <p:cNvSpPr>
            <a:spLocks noChangeShapeType="1"/>
          </p:cNvSpPr>
          <p:nvPr/>
        </p:nvSpPr>
        <p:spPr bwMode="auto">
          <a:xfrm>
            <a:off x="4572000" y="1600200"/>
            <a:ext cx="0" cy="2286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aphicFrame>
        <p:nvGraphicFramePr>
          <p:cNvPr id="17306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6433078"/>
              </p:ext>
            </p:extLst>
          </p:nvPr>
        </p:nvGraphicFramePr>
        <p:xfrm>
          <a:off x="4475163" y="667471"/>
          <a:ext cx="782638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94" name="Equation" r:id="rId10" imgW="431640" imgH="431640" progId="Equation.DSMT4">
                  <p:embed/>
                </p:oleObj>
              </mc:Choice>
              <mc:Fallback>
                <p:oleObj name="Equation" r:id="rId10" imgW="431640" imgH="4316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5163" y="667471"/>
                        <a:ext cx="782638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1284288" y="1524000"/>
          <a:ext cx="80962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95" name="Equation" r:id="rId12" imgW="355320" imgH="419040" progId="Equation.DSMT4">
                  <p:embed/>
                </p:oleObj>
              </mc:Choice>
              <mc:Fallback>
                <p:oleObj name="Equation" r:id="rId12" imgW="355320" imgH="419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4288" y="1524000"/>
                        <a:ext cx="809625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943600" y="1371600"/>
          <a:ext cx="873125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96" name="Equation" r:id="rId14" imgW="355320" imgH="419040" progId="Equation.DSMT4">
                  <p:embed/>
                </p:oleObj>
              </mc:Choice>
              <mc:Fallback>
                <p:oleObj name="Equation" r:id="rId14" imgW="355320" imgH="419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371600"/>
                        <a:ext cx="873125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1219200" y="2590800"/>
          <a:ext cx="80962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97" name="Equation" r:id="rId16" imgW="355320" imgH="419040" progId="Equation.DSMT4">
                  <p:embed/>
                </p:oleObj>
              </mc:Choice>
              <mc:Fallback>
                <p:oleObj name="Equation" r:id="rId16" imgW="355320" imgH="419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590800"/>
                        <a:ext cx="809625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5562600" y="2819400"/>
          <a:ext cx="8763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98" name="Equation" r:id="rId18" imgW="355320" imgH="419040" progId="Equation.DSMT4">
                  <p:embed/>
                </p:oleObj>
              </mc:Choice>
              <mc:Fallback>
                <p:oleObj name="Equation" r:id="rId18" imgW="355320" imgH="419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819400"/>
                        <a:ext cx="8763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Hình chữ nhật 5"/>
          <p:cNvSpPr/>
          <p:nvPr/>
        </p:nvSpPr>
        <p:spPr>
          <a:xfrm>
            <a:off x="0" y="504898"/>
            <a:ext cx="2422236" cy="307777"/>
          </a:xfrm>
          <a:prstGeom prst="rect">
            <a:avLst/>
          </a:prstGeom>
          <a:blipFill>
            <a:blip r:embed="rId20"/>
            <a:stretch>
              <a:fillRect/>
            </a:stretch>
          </a:blip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b="1" spc="-150" dirty="0" smtClean="0">
                <a:ln w="11430"/>
                <a:solidFill>
                  <a:srgbClr val="FF0066"/>
                </a:solidFill>
                <a:ea typeface="Batang" pitchFamily="18" charset="-127"/>
              </a:rPr>
              <a:t>CỦNG CỐ KIẾN THỨC ĐÃ HỌC</a:t>
            </a:r>
            <a:endParaRPr lang="vi-VN" sz="1400" b="1" cap="none" spc="-150" dirty="0">
              <a:ln w="11430"/>
              <a:solidFill>
                <a:srgbClr val="FF0066"/>
              </a:solidFill>
              <a:ea typeface="Batang" pitchFamily="18" charset="-127"/>
            </a:endParaRPr>
          </a:p>
        </p:txBody>
      </p:sp>
      <p:sp>
        <p:nvSpPr>
          <p:cNvPr id="34" name="Hình chữ nhật 5"/>
          <p:cNvSpPr/>
          <p:nvPr/>
        </p:nvSpPr>
        <p:spPr>
          <a:xfrm>
            <a:off x="-23668" y="-29152"/>
            <a:ext cx="9144000" cy="461665"/>
          </a:xfrm>
          <a:prstGeom prst="rect">
            <a:avLst/>
          </a:prstGeom>
          <a:blipFill>
            <a:blip r:embed="rId20"/>
            <a:stretch>
              <a:fillRect/>
            </a:stretch>
          </a:blip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2400" b="1" spc="-150" dirty="0" smtClean="0">
                <a:ln w="11430"/>
                <a:solidFill>
                  <a:srgbClr val="FF0000"/>
                </a:solidFill>
                <a:ea typeface="Batang" pitchFamily="18" charset="-127"/>
              </a:rPr>
              <a:t>Tiết</a:t>
            </a:r>
            <a:r>
              <a:rPr lang="vi-VN" sz="2400" b="1" spc="-150" dirty="0">
                <a:ln w="11430"/>
                <a:solidFill>
                  <a:srgbClr val="FF0000"/>
                </a:solidFill>
                <a:ea typeface="Batang" pitchFamily="18" charset="-127"/>
              </a:rPr>
              <a:t> </a:t>
            </a:r>
            <a:r>
              <a:rPr lang="vi-VN" sz="2400" b="1" spc="-150" dirty="0" smtClean="0">
                <a:ln w="11430"/>
                <a:solidFill>
                  <a:srgbClr val="FF0000"/>
                </a:solidFill>
                <a:ea typeface="Batang" pitchFamily="18" charset="-127"/>
              </a:rPr>
              <a:t>23 - </a:t>
            </a:r>
            <a:r>
              <a:rPr lang="en-US" sz="2400" b="1" spc="-150" dirty="0" err="1">
                <a:ln w="11430"/>
                <a:solidFill>
                  <a:srgbClr val="FF0000"/>
                </a:solidFill>
                <a:ea typeface="Batang" pitchFamily="18" charset="-127"/>
              </a:rPr>
              <a:t>B</a:t>
            </a:r>
            <a:r>
              <a:rPr lang="vi-VN" sz="2400" b="1" spc="-150" dirty="0" smtClean="0">
                <a:ln w="11430"/>
                <a:solidFill>
                  <a:srgbClr val="FF0000"/>
                </a:solidFill>
                <a:ea typeface="Batang" pitchFamily="18" charset="-127"/>
              </a:rPr>
              <a:t>ài 3</a:t>
            </a:r>
            <a:r>
              <a:rPr lang="vi-VN" sz="2400" b="1" spc="-150" dirty="0">
                <a:ln w="11430"/>
                <a:solidFill>
                  <a:srgbClr val="FF0000"/>
                </a:solidFill>
                <a:ea typeface="Batang" pitchFamily="18" charset="-127"/>
              </a:rPr>
              <a:t>: </a:t>
            </a:r>
            <a:r>
              <a:rPr lang="vi-VN" sz="2400" b="1" spc="-150" dirty="0" smtClean="0">
                <a:ln w="11430"/>
                <a:solidFill>
                  <a:srgbClr val="FF0000"/>
                </a:solidFill>
                <a:ea typeface="Batang" pitchFamily="18" charset="-127"/>
              </a:rPr>
              <a:t>RÚT</a:t>
            </a:r>
            <a:r>
              <a:rPr lang="vi-VN" sz="2400" b="1" spc="-150" dirty="0">
                <a:ln w="11430"/>
                <a:solidFill>
                  <a:srgbClr val="FF0000"/>
                </a:solidFill>
                <a:ea typeface="Batang" pitchFamily="18" charset="-127"/>
              </a:rPr>
              <a:t> </a:t>
            </a:r>
            <a:r>
              <a:rPr lang="vi-VN" sz="2400" b="1" spc="-150" dirty="0" smtClean="0">
                <a:ln w="11430"/>
                <a:solidFill>
                  <a:srgbClr val="FF0000"/>
                </a:solidFill>
                <a:ea typeface="Batang" pitchFamily="18" charset="-127"/>
              </a:rPr>
              <a:t>GỌN</a:t>
            </a:r>
            <a:r>
              <a:rPr lang="vi-VN" sz="2400" b="1" spc="-150" dirty="0">
                <a:ln w="11430"/>
                <a:solidFill>
                  <a:srgbClr val="FF0000"/>
                </a:solidFill>
                <a:ea typeface="Batang" pitchFamily="18" charset="-127"/>
              </a:rPr>
              <a:t> PHÂN THỨC</a:t>
            </a:r>
            <a:endParaRPr lang="vi-VN" sz="2400" b="1" cap="none" spc="-150" dirty="0">
              <a:ln w="11430"/>
              <a:solidFill>
                <a:srgbClr val="FF0000"/>
              </a:solidFill>
              <a:ea typeface="Batang" pitchFamily="18" charset="-127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5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24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5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23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5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24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52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25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952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23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5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246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95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 nodeType="clickPar">
                      <p:stCondLst>
                        <p:cond delay="0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24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95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 nodeType="clickPar">
                      <p:stCondLst>
                        <p:cond delay="0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249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95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 nodeType="clickPar">
                      <p:stCondLst>
                        <p:cond delay="0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251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>
            <a:hlinkClick r:id="rId4" action="ppaction://hlinksldjump">
              <a:snd r:embed="rId5" name="cashreg.wav"/>
            </a:hlinkClick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297282"/>
              </p:ext>
            </p:extLst>
          </p:nvPr>
        </p:nvGraphicFramePr>
        <p:xfrm>
          <a:off x="233218" y="1658144"/>
          <a:ext cx="2057401" cy="974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42" name="Equation" r:id="rId6" imgW="838080" imgH="419040" progId="Equation.DSMT4">
                  <p:embed/>
                </p:oleObj>
              </mc:Choice>
              <mc:Fallback>
                <p:oleObj name="Equation" r:id="rId6" imgW="8380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218" y="1658144"/>
                        <a:ext cx="2057401" cy="9740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Object 3">
            <a:hlinkClick r:id="rId4" action="ppaction://hlinksldjump">
              <a:snd r:embed="rId5" name="cashreg.wav"/>
            </a:hlinkClick>
          </p:cNvPr>
          <p:cNvGraphicFramePr>
            <a:graphicFrameLocks noChangeAspect="1"/>
          </p:cNvGraphicFramePr>
          <p:nvPr>
            <p:extLst/>
          </p:nvPr>
        </p:nvGraphicFramePr>
        <p:xfrm>
          <a:off x="111919" y="2724150"/>
          <a:ext cx="2209801" cy="85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43" name="Equation" r:id="rId8" imgW="698400" imgH="393480" progId="Equation.DSMT4">
                  <p:embed/>
                </p:oleObj>
              </mc:Choice>
              <mc:Fallback>
                <p:oleObj name="Equation" r:id="rId8" imgW="698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919" y="2724150"/>
                        <a:ext cx="2209801" cy="85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4">
            <a:hlinkClick r:id="rId4" action="ppaction://hlinksldjump">
              <a:snd r:embed="rId5" name="cashreg.wav"/>
            </a:hlinkClick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4816125"/>
              </p:ext>
            </p:extLst>
          </p:nvPr>
        </p:nvGraphicFramePr>
        <p:xfrm>
          <a:off x="116609" y="3815458"/>
          <a:ext cx="2321791" cy="1044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44" name="Equation" r:id="rId10" imgW="647640" imgH="444240" progId="Equation.DSMT4">
                  <p:embed/>
                </p:oleObj>
              </mc:Choice>
              <mc:Fallback>
                <p:oleObj name="Equation" r:id="rId10" imgW="64764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609" y="3815458"/>
                        <a:ext cx="2321791" cy="10445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5">
            <a:hlinkClick r:id="rId4" action="ppaction://hlinksldjump">
              <a:snd r:embed="rId5" name="cashreg.wav"/>
            </a:hlinkClick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197591"/>
              </p:ext>
            </p:extLst>
          </p:nvPr>
        </p:nvGraphicFramePr>
        <p:xfrm>
          <a:off x="93265" y="4940671"/>
          <a:ext cx="2574133" cy="1063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45" name="Equation" r:id="rId12" imgW="812520" imgH="419040" progId="Equation.DSMT4">
                  <p:embed/>
                </p:oleObj>
              </mc:Choice>
              <mc:Fallback>
                <p:oleObj name="Equation" r:id="rId12" imgW="8125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265" y="4940671"/>
                        <a:ext cx="2574133" cy="10638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0" name="Object 6">
            <a:hlinkClick r:id="rId14" action="ppaction://hlinksldjump" highlightClick="1">
              <a:snd r:embed="rId5" name="cashreg.wav"/>
            </a:hlinkClick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3548161"/>
              </p:ext>
            </p:extLst>
          </p:nvPr>
        </p:nvGraphicFramePr>
        <p:xfrm>
          <a:off x="5557044" y="1543050"/>
          <a:ext cx="1382713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46" name="Equation" r:id="rId15" imgW="342720" imgH="444240" progId="Equation.DSMT4">
                  <p:embed/>
                </p:oleObj>
              </mc:Choice>
              <mc:Fallback>
                <p:oleObj name="Equation" r:id="rId15" imgW="34272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7044" y="1543050"/>
                        <a:ext cx="1382713" cy="969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1" name="Object 7">
            <a:hlinkClick r:id="rId4" action="ppaction://hlinksldjump" highlightClick="1">
              <a:snd r:embed="rId5" name="cashreg.wav"/>
            </a:hlinkClick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5278751"/>
              </p:ext>
            </p:extLst>
          </p:nvPr>
        </p:nvGraphicFramePr>
        <p:xfrm>
          <a:off x="5542757" y="2489865"/>
          <a:ext cx="1040640" cy="862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47" name="Equation" r:id="rId17" imgW="266400" imgH="393480" progId="Equation.DSMT4">
                  <p:embed/>
                </p:oleObj>
              </mc:Choice>
              <mc:Fallback>
                <p:oleObj name="Equation" r:id="rId17" imgW="266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2757" y="2489865"/>
                        <a:ext cx="1040640" cy="8629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2" name="Object 8">
            <a:hlinkClick r:id="rId19" action="ppaction://hlinksldjump" highlightClick="1">
              <a:snd r:embed="rId5" name="cashreg.wav"/>
            </a:hlinkClick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7393024"/>
              </p:ext>
            </p:extLst>
          </p:nvPr>
        </p:nvGraphicFramePr>
        <p:xfrm>
          <a:off x="5542756" y="3390900"/>
          <a:ext cx="1620837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48" name="Equation" r:id="rId20" imgW="533160" imgH="393480" progId="Equation.DSMT4">
                  <p:embed/>
                </p:oleObj>
              </mc:Choice>
              <mc:Fallback>
                <p:oleObj name="Equation" r:id="rId20" imgW="5331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2756" y="3390900"/>
                        <a:ext cx="1620837" cy="91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3" name="Object 9">
            <a:hlinkClick r:id="rId22" action="ppaction://hlinksldjump" highlightClick="1">
              <a:snd r:embed="rId5" name="cashreg.wav"/>
            </a:hlinkClick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2967948"/>
              </p:ext>
            </p:extLst>
          </p:nvPr>
        </p:nvGraphicFramePr>
        <p:xfrm>
          <a:off x="5668529" y="5645173"/>
          <a:ext cx="1346200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49" name="Equation" r:id="rId23" imgW="457200" imgH="393480" progId="Equation.DSMT4">
                  <p:embed/>
                </p:oleObj>
              </mc:Choice>
              <mc:Fallback>
                <p:oleObj name="Equation" r:id="rId23" imgW="457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8529" y="5645173"/>
                        <a:ext cx="1346200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3" name="TextBox 27"/>
          <p:cNvSpPr txBox="1">
            <a:spLocks noChangeArrowheads="1"/>
          </p:cNvSpPr>
          <p:nvPr/>
        </p:nvSpPr>
        <p:spPr bwMode="auto">
          <a:xfrm>
            <a:off x="42646" y="450486"/>
            <a:ext cx="899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1355725" y="1017588"/>
            <a:ext cx="10842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</a:rPr>
              <a:t>Cột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</a:rPr>
              <a:t> A</a:t>
            </a:r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5407169" y="931417"/>
            <a:ext cx="10636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</a:rPr>
              <a:t>Cột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</a:rPr>
              <a:t> B</a:t>
            </a:r>
          </a:p>
        </p:txBody>
      </p:sp>
      <p:sp>
        <p:nvSpPr>
          <p:cNvPr id="17427" name="Line 19"/>
          <p:cNvSpPr>
            <a:spLocks noChangeShapeType="1"/>
          </p:cNvSpPr>
          <p:nvPr/>
        </p:nvSpPr>
        <p:spPr bwMode="auto">
          <a:xfrm flipH="1">
            <a:off x="4114800" y="968664"/>
            <a:ext cx="0" cy="5867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>
            <a:off x="762000" y="1524000"/>
            <a:ext cx="7620000" cy="47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aphicFrame>
        <p:nvGraphicFramePr>
          <p:cNvPr id="17429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9985216"/>
              </p:ext>
            </p:extLst>
          </p:nvPr>
        </p:nvGraphicFramePr>
        <p:xfrm>
          <a:off x="5542756" y="4478454"/>
          <a:ext cx="113665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50" name="Equation" r:id="rId25" imgW="457200" imgH="393480" progId="Equation.DSMT4">
                  <p:embed/>
                </p:oleObj>
              </mc:Choice>
              <mc:Fallback>
                <p:oleObj name="Equation" r:id="rId25" imgW="457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2756" y="4478454"/>
                        <a:ext cx="1136650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Oval 71"/>
          <p:cNvSpPr>
            <a:spLocks noChangeArrowheads="1"/>
          </p:cNvSpPr>
          <p:nvPr/>
        </p:nvSpPr>
        <p:spPr bwMode="auto">
          <a:xfrm>
            <a:off x="4230544" y="1843088"/>
            <a:ext cx="990600" cy="457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ysClr val="windowText" lastClr="25252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600" b="1" kern="0" noProof="0" dirty="0" smtClean="0">
                <a:solidFill>
                  <a:prstClr val="white"/>
                </a:solidFill>
                <a:latin typeface="Arial" panose="020B0604020202020204" pitchFamily="34" charset="0"/>
              </a:rPr>
              <a:t>A</a:t>
            </a:r>
            <a:endParaRPr kumimoji="0" lang="en-US" altLang="en-US" sz="2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1" name="Oval 71"/>
          <p:cNvSpPr>
            <a:spLocks noChangeArrowheads="1"/>
          </p:cNvSpPr>
          <p:nvPr/>
        </p:nvSpPr>
        <p:spPr bwMode="auto">
          <a:xfrm>
            <a:off x="4276726" y="2753151"/>
            <a:ext cx="990600" cy="457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600" b="1" dirty="0">
                <a:solidFill>
                  <a:schemeClr val="bg1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22" name="Oval 71"/>
          <p:cNvSpPr>
            <a:spLocks noChangeArrowheads="1"/>
          </p:cNvSpPr>
          <p:nvPr/>
        </p:nvSpPr>
        <p:spPr bwMode="auto">
          <a:xfrm>
            <a:off x="4264603" y="3729760"/>
            <a:ext cx="990600" cy="457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600" b="1" dirty="0">
                <a:solidFill>
                  <a:schemeClr val="bg1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23" name="Oval 71"/>
          <p:cNvSpPr>
            <a:spLocks noChangeArrowheads="1"/>
          </p:cNvSpPr>
          <p:nvPr/>
        </p:nvSpPr>
        <p:spPr bwMode="auto">
          <a:xfrm>
            <a:off x="4301332" y="4768578"/>
            <a:ext cx="990600" cy="457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600" b="1" dirty="0">
                <a:solidFill>
                  <a:schemeClr val="bg1"/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25" name="Oval 71"/>
          <p:cNvSpPr>
            <a:spLocks noChangeArrowheads="1"/>
          </p:cNvSpPr>
          <p:nvPr/>
        </p:nvSpPr>
        <p:spPr bwMode="auto">
          <a:xfrm>
            <a:off x="4276726" y="5803339"/>
            <a:ext cx="990600" cy="457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600" b="1" dirty="0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</a:p>
        </p:txBody>
      </p:sp>
      <p:graphicFrame>
        <p:nvGraphicFramePr>
          <p:cNvPr id="26" name="Object 6">
            <a:hlinkClick r:id="rId14" action="ppaction://hlinksldjump" highlightClick="1">
              <a:snd r:embed="rId5" name="cashreg.wav"/>
            </a:hlinkClick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7956774"/>
              </p:ext>
            </p:extLst>
          </p:nvPr>
        </p:nvGraphicFramePr>
        <p:xfrm>
          <a:off x="5562203" y="1539439"/>
          <a:ext cx="1382713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51" name="Equation" r:id="rId27" imgW="342720" imgH="444240" progId="Equation.DSMT4">
                  <p:embed/>
                </p:oleObj>
              </mc:Choice>
              <mc:Fallback>
                <p:oleObj name="Equation" r:id="rId27" imgW="34272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203" y="1539439"/>
                        <a:ext cx="1382713" cy="969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7">
            <a:hlinkClick r:id="rId4" action="ppaction://hlinksldjump" highlightClick="1">
              <a:snd r:embed="rId5" name="cashreg.wav"/>
            </a:hlinkClick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4703218"/>
              </p:ext>
            </p:extLst>
          </p:nvPr>
        </p:nvGraphicFramePr>
        <p:xfrm>
          <a:off x="5557044" y="2489864"/>
          <a:ext cx="1040640" cy="862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52" name="Equation" r:id="rId28" imgW="266400" imgH="393480" progId="Equation.DSMT4">
                  <p:embed/>
                </p:oleObj>
              </mc:Choice>
              <mc:Fallback>
                <p:oleObj name="Equation" r:id="rId28" imgW="266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7044" y="2489864"/>
                        <a:ext cx="1040640" cy="8629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8">
            <a:hlinkClick r:id="rId19" action="ppaction://hlinksldjump" highlightClick="1">
              <a:snd r:embed="rId5" name="cashreg.wav"/>
            </a:hlinkClick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4179141"/>
              </p:ext>
            </p:extLst>
          </p:nvPr>
        </p:nvGraphicFramePr>
        <p:xfrm>
          <a:off x="5531210" y="3387000"/>
          <a:ext cx="1620837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53" name="Equation" r:id="rId29" imgW="533160" imgH="393480" progId="Equation.DSMT4">
                  <p:embed/>
                </p:oleObj>
              </mc:Choice>
              <mc:Fallback>
                <p:oleObj name="Equation" r:id="rId29" imgW="5331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1210" y="3387000"/>
                        <a:ext cx="1620837" cy="91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9032783"/>
              </p:ext>
            </p:extLst>
          </p:nvPr>
        </p:nvGraphicFramePr>
        <p:xfrm>
          <a:off x="5542756" y="4474554"/>
          <a:ext cx="113665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54" name="Equation" r:id="rId30" imgW="457200" imgH="393480" progId="Equation.DSMT4">
                  <p:embed/>
                </p:oleObj>
              </mc:Choice>
              <mc:Fallback>
                <p:oleObj name="Equation" r:id="rId30" imgW="457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2756" y="4474554"/>
                        <a:ext cx="1136650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9">
            <a:hlinkClick r:id="rId22" action="ppaction://hlinksldjump" highlightClick="1">
              <a:snd r:embed="rId5" name="cashreg.wav"/>
            </a:hlinkClick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0086832"/>
              </p:ext>
            </p:extLst>
          </p:nvPr>
        </p:nvGraphicFramePr>
        <p:xfrm>
          <a:off x="5668529" y="5641273"/>
          <a:ext cx="1346200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55" name="Equation" r:id="rId31" imgW="457200" imgH="393480" progId="Equation.DSMT4">
                  <p:embed/>
                </p:oleObj>
              </mc:Choice>
              <mc:Fallback>
                <p:oleObj name="Equation" r:id="rId31" imgW="457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8529" y="5641273"/>
                        <a:ext cx="1346200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Oval 71"/>
          <p:cNvSpPr>
            <a:spLocks noChangeArrowheads="1"/>
          </p:cNvSpPr>
          <p:nvPr/>
        </p:nvSpPr>
        <p:spPr bwMode="auto">
          <a:xfrm>
            <a:off x="0" y="1876725"/>
            <a:ext cx="990600" cy="457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ysClr val="windowText" lastClr="25252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600" b="1" kern="0" dirty="0">
                <a:solidFill>
                  <a:prstClr val="white"/>
                </a:solidFill>
                <a:latin typeface="Arial" panose="020B0604020202020204" pitchFamily="34" charset="0"/>
              </a:rPr>
              <a:t>1</a:t>
            </a:r>
            <a:endParaRPr kumimoji="0" lang="en-US" altLang="en-US" sz="2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3" name="Oval 71"/>
          <p:cNvSpPr>
            <a:spLocks noChangeArrowheads="1"/>
          </p:cNvSpPr>
          <p:nvPr/>
        </p:nvSpPr>
        <p:spPr bwMode="auto">
          <a:xfrm>
            <a:off x="42646" y="2929800"/>
            <a:ext cx="990600" cy="457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ysClr val="windowText" lastClr="25252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600" b="1" kern="0" noProof="0" dirty="0" smtClean="0">
                <a:solidFill>
                  <a:prstClr val="white"/>
                </a:solidFill>
                <a:latin typeface="Arial" panose="020B0604020202020204" pitchFamily="34" charset="0"/>
              </a:rPr>
              <a:t>2</a:t>
            </a:r>
            <a:endParaRPr kumimoji="0" lang="en-US" altLang="en-US" sz="2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5" name="Oval 71"/>
          <p:cNvSpPr>
            <a:spLocks noChangeArrowheads="1"/>
          </p:cNvSpPr>
          <p:nvPr/>
        </p:nvSpPr>
        <p:spPr bwMode="auto">
          <a:xfrm>
            <a:off x="105064" y="4125147"/>
            <a:ext cx="990600" cy="457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600" b="1" dirty="0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6" name="Oval 71"/>
          <p:cNvSpPr>
            <a:spLocks noChangeArrowheads="1"/>
          </p:cNvSpPr>
          <p:nvPr/>
        </p:nvSpPr>
        <p:spPr bwMode="auto">
          <a:xfrm>
            <a:off x="42646" y="5274264"/>
            <a:ext cx="990600" cy="457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600" b="1" dirty="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37" name="Hình chữ nhật 5"/>
          <p:cNvSpPr/>
          <p:nvPr/>
        </p:nvSpPr>
        <p:spPr>
          <a:xfrm>
            <a:off x="0" y="-29145"/>
            <a:ext cx="9144000" cy="338554"/>
          </a:xfrm>
          <a:prstGeom prst="rect">
            <a:avLst/>
          </a:prstGeom>
          <a:blipFill>
            <a:blip r:embed="rId32"/>
            <a:stretch>
              <a:fillRect/>
            </a:stretch>
          </a:blip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1600" b="1" spc="-150" dirty="0" smtClean="0">
                <a:ln w="11430"/>
                <a:solidFill>
                  <a:srgbClr val="FF0000"/>
                </a:solidFill>
                <a:ea typeface="Batang" pitchFamily="18" charset="-127"/>
              </a:rPr>
              <a:t>Tiết</a:t>
            </a:r>
            <a:r>
              <a:rPr lang="vi-VN" sz="1600" b="1" spc="-150" dirty="0">
                <a:ln w="11430"/>
                <a:solidFill>
                  <a:srgbClr val="FF0000"/>
                </a:solidFill>
                <a:ea typeface="Batang" pitchFamily="18" charset="-127"/>
              </a:rPr>
              <a:t> </a:t>
            </a:r>
            <a:r>
              <a:rPr lang="vi-VN" sz="1600" b="1" spc="-150" dirty="0" smtClean="0">
                <a:ln w="11430"/>
                <a:solidFill>
                  <a:srgbClr val="FF0000"/>
                </a:solidFill>
                <a:ea typeface="Batang" pitchFamily="18" charset="-127"/>
              </a:rPr>
              <a:t>23 - </a:t>
            </a:r>
            <a:r>
              <a:rPr lang="en-US" sz="1600" b="1" spc="-150" dirty="0" err="1">
                <a:ln w="11430"/>
                <a:solidFill>
                  <a:srgbClr val="FF0000"/>
                </a:solidFill>
                <a:ea typeface="Batang" pitchFamily="18" charset="-127"/>
              </a:rPr>
              <a:t>B</a:t>
            </a:r>
            <a:r>
              <a:rPr lang="vi-VN" sz="1600" b="1" spc="-150" dirty="0" smtClean="0">
                <a:ln w="11430"/>
                <a:solidFill>
                  <a:srgbClr val="FF0000"/>
                </a:solidFill>
                <a:ea typeface="Batang" pitchFamily="18" charset="-127"/>
              </a:rPr>
              <a:t>ài 3</a:t>
            </a:r>
            <a:r>
              <a:rPr lang="vi-VN" sz="1600" b="1" spc="-150" dirty="0">
                <a:ln w="11430"/>
                <a:solidFill>
                  <a:srgbClr val="FF0000"/>
                </a:solidFill>
                <a:ea typeface="Batang" pitchFamily="18" charset="-127"/>
              </a:rPr>
              <a:t>: </a:t>
            </a:r>
            <a:r>
              <a:rPr lang="vi-VN" sz="1600" b="1" spc="-150" dirty="0" smtClean="0">
                <a:ln w="11430"/>
                <a:solidFill>
                  <a:srgbClr val="FF0000"/>
                </a:solidFill>
                <a:ea typeface="Batang" pitchFamily="18" charset="-127"/>
              </a:rPr>
              <a:t>RÚT</a:t>
            </a:r>
            <a:r>
              <a:rPr lang="vi-VN" sz="1600" b="1" spc="-150" dirty="0">
                <a:ln w="11430"/>
                <a:solidFill>
                  <a:srgbClr val="FF0000"/>
                </a:solidFill>
                <a:ea typeface="Batang" pitchFamily="18" charset="-127"/>
              </a:rPr>
              <a:t> </a:t>
            </a:r>
            <a:r>
              <a:rPr lang="vi-VN" sz="1600" b="1" spc="-150" dirty="0" smtClean="0">
                <a:ln w="11430"/>
                <a:solidFill>
                  <a:srgbClr val="FF0000"/>
                </a:solidFill>
                <a:ea typeface="Batang" pitchFamily="18" charset="-127"/>
              </a:rPr>
              <a:t>GỌN</a:t>
            </a:r>
            <a:r>
              <a:rPr lang="vi-VN" sz="1600" b="1" spc="-150" dirty="0">
                <a:ln w="11430"/>
                <a:solidFill>
                  <a:srgbClr val="FF0000"/>
                </a:solidFill>
                <a:ea typeface="Batang" pitchFamily="18" charset="-127"/>
              </a:rPr>
              <a:t> PHÂN THỨC</a:t>
            </a:r>
            <a:endParaRPr lang="vi-VN" sz="1600" b="1" cap="none" spc="-150" dirty="0">
              <a:ln w="11430"/>
              <a:solidFill>
                <a:srgbClr val="FF0000"/>
              </a:solidFill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864990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11783 L -0.09566 0.00949 C -0.11562 0.03842 -0.14548 0.05393 -0.17673 0.05393 C -0.21232 0.05393 -0.2408 0.03842 -0.26076 0.00949 L -0.35625 -0.11783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12" y="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42638 L -0.09445 -0.0699 C -0.11424 0.01042 -0.14375 0.05394 -0.17466 0.05394 C -0.20973 0.05394 -0.23785 0.01042 -0.25764 -0.0699 L -0.35191 -0.42638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04" y="2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L -0.17118 1.11111E-6 C -0.24791 1.11111E-6 -0.34218 0.09259 -0.34218 0.16805 L -0.34218 0.33611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18" y="1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7 L -0.1592 3.7037E-7 C -0.23073 3.7037E-7 -0.3184 0.06713 -0.3184 0.12176 L -0.3184 0.24375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20" y="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>
            <a:hlinkClick r:id="rId3" action="ppaction://hlinksldjump">
              <a:snd r:embed="rId4" name="cashreg.wav"/>
            </a:hlinkClick>
          </p:cNvPr>
          <p:cNvGraphicFramePr>
            <a:graphicFrameLocks noChangeAspect="1"/>
          </p:cNvGraphicFramePr>
          <p:nvPr>
            <p:extLst/>
          </p:nvPr>
        </p:nvGraphicFramePr>
        <p:xfrm>
          <a:off x="233218" y="1658144"/>
          <a:ext cx="2057401" cy="974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26" name="Equation" r:id="rId5" imgW="838080" imgH="419040" progId="Equation.DSMT4">
                  <p:embed/>
                </p:oleObj>
              </mc:Choice>
              <mc:Fallback>
                <p:oleObj name="Equation" r:id="rId5" imgW="8380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218" y="1658144"/>
                        <a:ext cx="2057401" cy="9740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Object 3">
            <a:hlinkClick r:id="rId3" action="ppaction://hlinksldjump">
              <a:snd r:embed="rId4" name="cashreg.wav"/>
            </a:hlinkClick>
          </p:cNvPr>
          <p:cNvGraphicFramePr>
            <a:graphicFrameLocks noChangeAspect="1"/>
          </p:cNvGraphicFramePr>
          <p:nvPr>
            <p:extLst/>
          </p:nvPr>
        </p:nvGraphicFramePr>
        <p:xfrm>
          <a:off x="111919" y="2724150"/>
          <a:ext cx="2209801" cy="85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27" name="Equation" r:id="rId7" imgW="698400" imgH="393480" progId="Equation.DSMT4">
                  <p:embed/>
                </p:oleObj>
              </mc:Choice>
              <mc:Fallback>
                <p:oleObj name="Equation" r:id="rId7" imgW="698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919" y="2724150"/>
                        <a:ext cx="2209801" cy="85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4">
            <a:hlinkClick r:id="rId3" action="ppaction://hlinksldjump">
              <a:snd r:embed="rId4" name="cashreg.wav"/>
            </a:hlinkClick>
          </p:cNvPr>
          <p:cNvGraphicFramePr>
            <a:graphicFrameLocks noChangeAspect="1"/>
          </p:cNvGraphicFramePr>
          <p:nvPr>
            <p:extLst/>
          </p:nvPr>
        </p:nvGraphicFramePr>
        <p:xfrm>
          <a:off x="116609" y="3815458"/>
          <a:ext cx="2321791" cy="1044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28" name="Equation" r:id="rId9" imgW="647640" imgH="444240" progId="Equation.DSMT4">
                  <p:embed/>
                </p:oleObj>
              </mc:Choice>
              <mc:Fallback>
                <p:oleObj name="Equation" r:id="rId9" imgW="64764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609" y="3815458"/>
                        <a:ext cx="2321791" cy="10445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5">
            <a:hlinkClick r:id="rId3" action="ppaction://hlinksldjump">
              <a:snd r:embed="rId4" name="cashreg.wav"/>
            </a:hlinkClick>
          </p:cNvPr>
          <p:cNvGraphicFramePr>
            <a:graphicFrameLocks noChangeAspect="1"/>
          </p:cNvGraphicFramePr>
          <p:nvPr>
            <p:extLst/>
          </p:nvPr>
        </p:nvGraphicFramePr>
        <p:xfrm>
          <a:off x="93265" y="4940671"/>
          <a:ext cx="2574133" cy="1063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29" name="Equation" r:id="rId11" imgW="812520" imgH="419040" progId="Equation.DSMT4">
                  <p:embed/>
                </p:oleObj>
              </mc:Choice>
              <mc:Fallback>
                <p:oleObj name="Equation" r:id="rId11" imgW="8125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265" y="4940671"/>
                        <a:ext cx="2574133" cy="10638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0" name="Object 6">
            <a:hlinkClick r:id="rId13" action="ppaction://hlinksldjump" highlightClick="1">
              <a:snd r:embed="rId4" name="cashreg.wav"/>
            </a:hlinkClick>
          </p:cNvPr>
          <p:cNvGraphicFramePr>
            <a:graphicFrameLocks noChangeAspect="1"/>
          </p:cNvGraphicFramePr>
          <p:nvPr>
            <p:extLst/>
          </p:nvPr>
        </p:nvGraphicFramePr>
        <p:xfrm>
          <a:off x="5557044" y="1543050"/>
          <a:ext cx="1382713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30" name="Equation" r:id="rId14" imgW="342720" imgH="444240" progId="Equation.DSMT4">
                  <p:embed/>
                </p:oleObj>
              </mc:Choice>
              <mc:Fallback>
                <p:oleObj name="Equation" r:id="rId14" imgW="34272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7044" y="1543050"/>
                        <a:ext cx="1382713" cy="969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1" name="Object 7">
            <a:hlinkClick r:id="rId3" action="ppaction://hlinksldjump" highlightClick="1">
              <a:snd r:embed="rId4" name="cashreg.wav"/>
            </a:hlinkClick>
          </p:cNvPr>
          <p:cNvGraphicFramePr>
            <a:graphicFrameLocks noChangeAspect="1"/>
          </p:cNvGraphicFramePr>
          <p:nvPr>
            <p:extLst/>
          </p:nvPr>
        </p:nvGraphicFramePr>
        <p:xfrm>
          <a:off x="5542757" y="2489865"/>
          <a:ext cx="1040640" cy="862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31" name="Equation" r:id="rId16" imgW="266400" imgH="393480" progId="Equation.DSMT4">
                  <p:embed/>
                </p:oleObj>
              </mc:Choice>
              <mc:Fallback>
                <p:oleObj name="Equation" r:id="rId16" imgW="266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2757" y="2489865"/>
                        <a:ext cx="1040640" cy="8629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2" name="Object 8">
            <a:hlinkClick r:id="rId18" action="ppaction://hlinksldjump" highlightClick="1">
              <a:snd r:embed="rId4" name="cashreg.wav"/>
            </a:hlinkClick>
          </p:cNvPr>
          <p:cNvGraphicFramePr>
            <a:graphicFrameLocks noChangeAspect="1"/>
          </p:cNvGraphicFramePr>
          <p:nvPr>
            <p:extLst/>
          </p:nvPr>
        </p:nvGraphicFramePr>
        <p:xfrm>
          <a:off x="5542756" y="3390900"/>
          <a:ext cx="1620837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32" name="Equation" r:id="rId19" imgW="533160" imgH="393480" progId="Equation.DSMT4">
                  <p:embed/>
                </p:oleObj>
              </mc:Choice>
              <mc:Fallback>
                <p:oleObj name="Equation" r:id="rId19" imgW="5331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2756" y="3390900"/>
                        <a:ext cx="1620837" cy="91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3" name="Object 9">
            <a:hlinkClick r:id="rId21" action="ppaction://hlinksldjump" highlightClick="1">
              <a:snd r:embed="rId4" name="cashreg.wav"/>
            </a:hlinkClick>
          </p:cNvPr>
          <p:cNvGraphicFramePr>
            <a:graphicFrameLocks noChangeAspect="1"/>
          </p:cNvGraphicFramePr>
          <p:nvPr>
            <p:extLst/>
          </p:nvPr>
        </p:nvGraphicFramePr>
        <p:xfrm>
          <a:off x="5668529" y="5645173"/>
          <a:ext cx="1346200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33" name="Equation" r:id="rId22" imgW="457200" imgH="393480" progId="Equation.DSMT4">
                  <p:embed/>
                </p:oleObj>
              </mc:Choice>
              <mc:Fallback>
                <p:oleObj name="Equation" r:id="rId22" imgW="457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8529" y="5645173"/>
                        <a:ext cx="1346200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3" name="TextBox 27"/>
          <p:cNvSpPr txBox="1">
            <a:spLocks noChangeArrowheads="1"/>
          </p:cNvSpPr>
          <p:nvPr/>
        </p:nvSpPr>
        <p:spPr bwMode="auto">
          <a:xfrm>
            <a:off x="42646" y="450486"/>
            <a:ext cx="899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1355725" y="1017588"/>
            <a:ext cx="10842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</a:rPr>
              <a:t>Cột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</a:rPr>
              <a:t> A</a:t>
            </a:r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5407169" y="931417"/>
            <a:ext cx="10636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</a:rPr>
              <a:t>Cột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</a:rPr>
              <a:t> B</a:t>
            </a:r>
          </a:p>
        </p:txBody>
      </p:sp>
      <p:sp>
        <p:nvSpPr>
          <p:cNvPr id="17427" name="Line 19"/>
          <p:cNvSpPr>
            <a:spLocks noChangeShapeType="1"/>
          </p:cNvSpPr>
          <p:nvPr/>
        </p:nvSpPr>
        <p:spPr bwMode="auto">
          <a:xfrm flipH="1">
            <a:off x="4114800" y="968664"/>
            <a:ext cx="0" cy="5867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>
            <a:off x="762000" y="1524000"/>
            <a:ext cx="7620000" cy="47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aphicFrame>
        <p:nvGraphicFramePr>
          <p:cNvPr id="17429" name="Object 21"/>
          <p:cNvGraphicFramePr>
            <a:graphicFrameLocks noChangeAspect="1"/>
          </p:cNvGraphicFramePr>
          <p:nvPr>
            <p:extLst/>
          </p:nvPr>
        </p:nvGraphicFramePr>
        <p:xfrm>
          <a:off x="5542756" y="4478454"/>
          <a:ext cx="113665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34" name="Equation" r:id="rId24" imgW="457200" imgH="393480" progId="Equation.DSMT4">
                  <p:embed/>
                </p:oleObj>
              </mc:Choice>
              <mc:Fallback>
                <p:oleObj name="Equation" r:id="rId24" imgW="457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2756" y="4478454"/>
                        <a:ext cx="1136650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Oval 71"/>
          <p:cNvSpPr>
            <a:spLocks noChangeArrowheads="1"/>
          </p:cNvSpPr>
          <p:nvPr/>
        </p:nvSpPr>
        <p:spPr bwMode="auto">
          <a:xfrm>
            <a:off x="4230544" y="1843088"/>
            <a:ext cx="990600" cy="457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ysClr val="windowText" lastClr="25252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600" b="1" kern="0" noProof="0" dirty="0" smtClean="0">
                <a:solidFill>
                  <a:prstClr val="white"/>
                </a:solidFill>
                <a:latin typeface="Arial" panose="020B0604020202020204" pitchFamily="34" charset="0"/>
              </a:rPr>
              <a:t>A</a:t>
            </a:r>
            <a:endParaRPr kumimoji="0" lang="en-US" altLang="en-US" sz="2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1" name="Oval 71"/>
          <p:cNvSpPr>
            <a:spLocks noChangeArrowheads="1"/>
          </p:cNvSpPr>
          <p:nvPr/>
        </p:nvSpPr>
        <p:spPr bwMode="auto">
          <a:xfrm>
            <a:off x="4276726" y="2753151"/>
            <a:ext cx="990600" cy="457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600" b="1" dirty="0">
                <a:solidFill>
                  <a:schemeClr val="bg1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22" name="Oval 71"/>
          <p:cNvSpPr>
            <a:spLocks noChangeArrowheads="1"/>
          </p:cNvSpPr>
          <p:nvPr/>
        </p:nvSpPr>
        <p:spPr bwMode="auto">
          <a:xfrm>
            <a:off x="4264603" y="3729760"/>
            <a:ext cx="990600" cy="457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600" b="1" dirty="0">
                <a:solidFill>
                  <a:schemeClr val="bg1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23" name="Oval 71"/>
          <p:cNvSpPr>
            <a:spLocks noChangeArrowheads="1"/>
          </p:cNvSpPr>
          <p:nvPr/>
        </p:nvSpPr>
        <p:spPr bwMode="auto">
          <a:xfrm>
            <a:off x="4301332" y="4768578"/>
            <a:ext cx="990600" cy="457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600" b="1" dirty="0">
                <a:solidFill>
                  <a:schemeClr val="bg1"/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25" name="Oval 71"/>
          <p:cNvSpPr>
            <a:spLocks noChangeArrowheads="1"/>
          </p:cNvSpPr>
          <p:nvPr/>
        </p:nvSpPr>
        <p:spPr bwMode="auto">
          <a:xfrm>
            <a:off x="4276726" y="5803339"/>
            <a:ext cx="990600" cy="457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600" b="1" dirty="0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</a:p>
        </p:txBody>
      </p:sp>
      <p:graphicFrame>
        <p:nvGraphicFramePr>
          <p:cNvPr id="26" name="Object 6">
            <a:hlinkClick r:id="rId13" action="ppaction://hlinksldjump" highlightClick="1">
              <a:snd r:embed="rId4" name="cashreg.wav"/>
            </a:hlinkClick>
          </p:cNvPr>
          <p:cNvGraphicFramePr>
            <a:graphicFrameLocks noChangeAspect="1"/>
          </p:cNvGraphicFramePr>
          <p:nvPr>
            <p:extLst/>
          </p:nvPr>
        </p:nvGraphicFramePr>
        <p:xfrm>
          <a:off x="5562203" y="1539439"/>
          <a:ext cx="1382713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35" name="Equation" r:id="rId26" imgW="342720" imgH="444240" progId="Equation.DSMT4">
                  <p:embed/>
                </p:oleObj>
              </mc:Choice>
              <mc:Fallback>
                <p:oleObj name="Equation" r:id="rId26" imgW="34272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203" y="1539439"/>
                        <a:ext cx="1382713" cy="969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7">
            <a:hlinkClick r:id="rId3" action="ppaction://hlinksldjump" highlightClick="1">
              <a:snd r:embed="rId4" name="cashreg.wav"/>
            </a:hlinkClick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8782717"/>
              </p:ext>
            </p:extLst>
          </p:nvPr>
        </p:nvGraphicFramePr>
        <p:xfrm>
          <a:off x="5551885" y="2485965"/>
          <a:ext cx="1040640" cy="862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36" name="Equation" r:id="rId27" imgW="266400" imgH="393480" progId="Equation.DSMT4">
                  <p:embed/>
                </p:oleObj>
              </mc:Choice>
              <mc:Fallback>
                <p:oleObj name="Equation" r:id="rId27" imgW="266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1885" y="2485965"/>
                        <a:ext cx="1040640" cy="8629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8">
            <a:hlinkClick r:id="rId18" action="ppaction://hlinksldjump" highlightClick="1">
              <a:snd r:embed="rId4" name="cashreg.wav"/>
            </a:hlinkClick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2616948"/>
              </p:ext>
            </p:extLst>
          </p:nvPr>
        </p:nvGraphicFramePr>
        <p:xfrm>
          <a:off x="5542756" y="3387000"/>
          <a:ext cx="1620837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37" name="Equation" r:id="rId28" imgW="533160" imgH="393480" progId="Equation.DSMT4">
                  <p:embed/>
                </p:oleObj>
              </mc:Choice>
              <mc:Fallback>
                <p:oleObj name="Equation" r:id="rId28" imgW="5331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2756" y="3387000"/>
                        <a:ext cx="1620837" cy="91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1"/>
          <p:cNvGraphicFramePr>
            <a:graphicFrameLocks noChangeAspect="1"/>
          </p:cNvGraphicFramePr>
          <p:nvPr>
            <p:extLst/>
          </p:nvPr>
        </p:nvGraphicFramePr>
        <p:xfrm>
          <a:off x="5542756" y="4474554"/>
          <a:ext cx="113665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38" name="Equation" r:id="rId29" imgW="457200" imgH="393480" progId="Equation.DSMT4">
                  <p:embed/>
                </p:oleObj>
              </mc:Choice>
              <mc:Fallback>
                <p:oleObj name="Equation" r:id="rId29" imgW="457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2756" y="4474554"/>
                        <a:ext cx="1136650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9">
            <a:hlinkClick r:id="rId21" action="ppaction://hlinksldjump" highlightClick="1">
              <a:snd r:embed="rId4" name="cashreg.wav"/>
            </a:hlinkClick>
          </p:cNvPr>
          <p:cNvGraphicFramePr>
            <a:graphicFrameLocks noChangeAspect="1"/>
          </p:cNvGraphicFramePr>
          <p:nvPr>
            <p:extLst/>
          </p:nvPr>
        </p:nvGraphicFramePr>
        <p:xfrm>
          <a:off x="5668529" y="5641273"/>
          <a:ext cx="1346200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39" name="Equation" r:id="rId30" imgW="457200" imgH="393480" progId="Equation.DSMT4">
                  <p:embed/>
                </p:oleObj>
              </mc:Choice>
              <mc:Fallback>
                <p:oleObj name="Equation" r:id="rId30" imgW="457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8529" y="5641273"/>
                        <a:ext cx="1346200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Oval 71"/>
          <p:cNvSpPr>
            <a:spLocks noChangeArrowheads="1"/>
          </p:cNvSpPr>
          <p:nvPr/>
        </p:nvSpPr>
        <p:spPr bwMode="auto">
          <a:xfrm>
            <a:off x="0" y="1876725"/>
            <a:ext cx="990600" cy="457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ysClr val="windowText" lastClr="25252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600" b="1" kern="0" dirty="0">
                <a:solidFill>
                  <a:prstClr val="white"/>
                </a:solidFill>
                <a:latin typeface="Arial" panose="020B0604020202020204" pitchFamily="34" charset="0"/>
              </a:rPr>
              <a:t>1</a:t>
            </a:r>
            <a:endParaRPr kumimoji="0" lang="en-US" altLang="en-US" sz="2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3" name="Oval 71"/>
          <p:cNvSpPr>
            <a:spLocks noChangeArrowheads="1"/>
          </p:cNvSpPr>
          <p:nvPr/>
        </p:nvSpPr>
        <p:spPr bwMode="auto">
          <a:xfrm>
            <a:off x="42646" y="2929800"/>
            <a:ext cx="990600" cy="457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ysClr val="windowText" lastClr="25252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600" b="1" kern="0" noProof="0" dirty="0" smtClean="0">
                <a:solidFill>
                  <a:prstClr val="white"/>
                </a:solidFill>
                <a:latin typeface="Arial" panose="020B0604020202020204" pitchFamily="34" charset="0"/>
              </a:rPr>
              <a:t>2</a:t>
            </a:r>
            <a:endParaRPr kumimoji="0" lang="en-US" altLang="en-US" sz="2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5" name="Oval 71"/>
          <p:cNvSpPr>
            <a:spLocks noChangeArrowheads="1"/>
          </p:cNvSpPr>
          <p:nvPr/>
        </p:nvSpPr>
        <p:spPr bwMode="auto">
          <a:xfrm>
            <a:off x="105064" y="4125147"/>
            <a:ext cx="990600" cy="457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600" b="1" dirty="0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6" name="Oval 71"/>
          <p:cNvSpPr>
            <a:spLocks noChangeArrowheads="1"/>
          </p:cNvSpPr>
          <p:nvPr/>
        </p:nvSpPr>
        <p:spPr bwMode="auto">
          <a:xfrm>
            <a:off x="42646" y="5274264"/>
            <a:ext cx="990600" cy="457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600" b="1" dirty="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37" name="Hình chữ nhật 5"/>
          <p:cNvSpPr/>
          <p:nvPr/>
        </p:nvSpPr>
        <p:spPr>
          <a:xfrm>
            <a:off x="0" y="19812"/>
            <a:ext cx="9144000" cy="338554"/>
          </a:xfrm>
          <a:prstGeom prst="rect">
            <a:avLst/>
          </a:prstGeom>
          <a:blipFill>
            <a:blip r:embed="rId31"/>
            <a:stretch>
              <a:fillRect/>
            </a:stretch>
          </a:blip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1600" b="1" spc="-150" dirty="0" smtClean="0">
                <a:ln w="11430"/>
                <a:solidFill>
                  <a:srgbClr val="FF0000"/>
                </a:solidFill>
                <a:ea typeface="Batang" pitchFamily="18" charset="-127"/>
              </a:rPr>
              <a:t>Tiết</a:t>
            </a:r>
            <a:r>
              <a:rPr lang="vi-VN" sz="1600" b="1" spc="-150" dirty="0">
                <a:ln w="11430"/>
                <a:solidFill>
                  <a:srgbClr val="FF0000"/>
                </a:solidFill>
                <a:ea typeface="Batang" pitchFamily="18" charset="-127"/>
              </a:rPr>
              <a:t> </a:t>
            </a:r>
            <a:r>
              <a:rPr lang="vi-VN" sz="1600" b="1" spc="-150" dirty="0" smtClean="0">
                <a:ln w="11430"/>
                <a:solidFill>
                  <a:srgbClr val="FF0000"/>
                </a:solidFill>
                <a:ea typeface="Batang" pitchFamily="18" charset="-127"/>
              </a:rPr>
              <a:t>23 - </a:t>
            </a:r>
            <a:r>
              <a:rPr lang="en-US" sz="1600" b="1" spc="-150" dirty="0" err="1">
                <a:ln w="11430"/>
                <a:solidFill>
                  <a:srgbClr val="FF0000"/>
                </a:solidFill>
                <a:ea typeface="Batang" pitchFamily="18" charset="-127"/>
              </a:rPr>
              <a:t>B</a:t>
            </a:r>
            <a:r>
              <a:rPr lang="vi-VN" sz="1600" b="1" spc="-150" dirty="0" smtClean="0">
                <a:ln w="11430"/>
                <a:solidFill>
                  <a:srgbClr val="FF0000"/>
                </a:solidFill>
                <a:ea typeface="Batang" pitchFamily="18" charset="-127"/>
              </a:rPr>
              <a:t>ài 3</a:t>
            </a:r>
            <a:r>
              <a:rPr lang="vi-VN" sz="1600" b="1" spc="-150" dirty="0">
                <a:ln w="11430"/>
                <a:solidFill>
                  <a:srgbClr val="FF0000"/>
                </a:solidFill>
                <a:ea typeface="Batang" pitchFamily="18" charset="-127"/>
              </a:rPr>
              <a:t>: </a:t>
            </a:r>
            <a:r>
              <a:rPr lang="vi-VN" sz="1600" b="1" spc="-150" dirty="0" smtClean="0">
                <a:ln w="11430"/>
                <a:solidFill>
                  <a:srgbClr val="FF0000"/>
                </a:solidFill>
                <a:ea typeface="Batang" pitchFamily="18" charset="-127"/>
              </a:rPr>
              <a:t>RÚT</a:t>
            </a:r>
            <a:r>
              <a:rPr lang="vi-VN" sz="1600" b="1" spc="-150" dirty="0">
                <a:ln w="11430"/>
                <a:solidFill>
                  <a:srgbClr val="FF0000"/>
                </a:solidFill>
                <a:ea typeface="Batang" pitchFamily="18" charset="-127"/>
              </a:rPr>
              <a:t> </a:t>
            </a:r>
            <a:r>
              <a:rPr lang="vi-VN" sz="1600" b="1" spc="-150" dirty="0" smtClean="0">
                <a:ln w="11430"/>
                <a:solidFill>
                  <a:srgbClr val="FF0000"/>
                </a:solidFill>
                <a:ea typeface="Batang" pitchFamily="18" charset="-127"/>
              </a:rPr>
              <a:t>GỌN</a:t>
            </a:r>
            <a:r>
              <a:rPr lang="vi-VN" sz="1600" b="1" spc="-150" dirty="0">
                <a:ln w="11430"/>
                <a:solidFill>
                  <a:srgbClr val="FF0000"/>
                </a:solidFill>
                <a:ea typeface="Batang" pitchFamily="18" charset="-127"/>
              </a:rPr>
              <a:t> PHÂN THỨC</a:t>
            </a:r>
            <a:endParaRPr lang="vi-VN" sz="1600" b="1" cap="none" spc="-150" dirty="0">
              <a:ln w="11430"/>
              <a:solidFill>
                <a:srgbClr val="FF0000"/>
              </a:solidFill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240784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-0.34635 -0.117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26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59259E-6 L -0.33334 -0.4231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67" y="-2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00532 L -0.17239 -0.00532 C -0.24843 -0.00532 -0.34166 0.0882 -0.34166 0.16435 L -0.34166 0.33426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27" y="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59259E-6 L -0.16406 -2.59259E-6 C -0.23785 -2.59259E-6 -0.32795 0.06644 -0.32795 0.12037 L -0.32795 0.24097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06" y="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-0.00556 L -0.17326 -0.00556 C -0.2493 -0.00556 -0.34218 0.0875 -0.34218 0.16342 L -0.34218 0.33287 " pathEditMode="relative" rAng="0" ptsTypes="AAAA"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92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-0.34791 -0.1178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96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7 L -0.16406 3.7037E-7 C -0.23785 3.7037E-7 -0.32795 0.06643 -0.32795 0.12037 L -0.32795 0.24097 " pathEditMode="relative" rAng="0" ptsTypes="AAAA">
                                      <p:cBhvr>
                                        <p:cTn id="3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06" y="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7.40741E-7 L -0.33333 -0.4231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67" y="-2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7031886"/>
              </p:ext>
            </p:extLst>
          </p:nvPr>
        </p:nvGraphicFramePr>
        <p:xfrm>
          <a:off x="2225675" y="1992313"/>
          <a:ext cx="3978275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05" name="Equation" r:id="rId3" imgW="1663560" imgH="457200" progId="Equation.DSMT4">
                  <p:embed/>
                </p:oleObj>
              </mc:Choice>
              <mc:Fallback>
                <p:oleObj name="Equation" r:id="rId3" imgW="16635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5675" y="1992313"/>
                        <a:ext cx="3978275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74211"/>
              </p:ext>
            </p:extLst>
          </p:nvPr>
        </p:nvGraphicFramePr>
        <p:xfrm>
          <a:off x="2228850" y="3236913"/>
          <a:ext cx="4276725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06" name="Equation" r:id="rId5" imgW="1663560" imgH="457200" progId="Equation.DSMT4">
                  <p:embed/>
                </p:oleObj>
              </mc:Choice>
              <mc:Fallback>
                <p:oleObj name="Equation" r:id="rId5" imgW="16635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8850" y="3236913"/>
                        <a:ext cx="4276725" cy="94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0076160"/>
              </p:ext>
            </p:extLst>
          </p:nvPr>
        </p:nvGraphicFramePr>
        <p:xfrm>
          <a:off x="2292350" y="4441825"/>
          <a:ext cx="4310063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07" name="Equation" r:id="rId7" imgW="1726920" imgH="457200" progId="Equation.DSMT4">
                  <p:embed/>
                </p:oleObj>
              </mc:Choice>
              <mc:Fallback>
                <p:oleObj name="Equation" r:id="rId7" imgW="172692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2350" y="4441825"/>
                        <a:ext cx="4310063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4617011"/>
              </p:ext>
            </p:extLst>
          </p:nvPr>
        </p:nvGraphicFramePr>
        <p:xfrm>
          <a:off x="2373313" y="5656263"/>
          <a:ext cx="4146550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08" name="Equation" r:id="rId9" imgW="1574640" imgH="457200" progId="Equation.DSMT4">
                  <p:embed/>
                </p:oleObj>
              </mc:Choice>
              <mc:Fallback>
                <p:oleObj name="Equation" r:id="rId9" imgW="15746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3313" y="5656263"/>
                        <a:ext cx="4146550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Hình chữ nhật 5"/>
          <p:cNvSpPr/>
          <p:nvPr/>
        </p:nvSpPr>
        <p:spPr>
          <a:xfrm>
            <a:off x="300182" y="2196203"/>
            <a:ext cx="1524000" cy="461665"/>
          </a:xfrm>
          <a:prstGeom prst="rect">
            <a:avLst/>
          </a:prstGeom>
          <a:blipFill>
            <a:blip r:embed="rId11"/>
            <a:stretch>
              <a:fillRect/>
            </a:stretch>
          </a:blip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spc="-150" dirty="0" err="1" smtClean="0">
                <a:ln w="11430"/>
                <a:solidFill>
                  <a:srgbClr val="FF0000"/>
                </a:solidFill>
                <a:ea typeface="Batang" pitchFamily="18" charset="-127"/>
              </a:rPr>
              <a:t>Nhóm</a:t>
            </a:r>
            <a:r>
              <a:rPr lang="en-US" sz="2400" b="1" spc="-150" dirty="0" smtClean="0">
                <a:ln w="11430"/>
                <a:solidFill>
                  <a:srgbClr val="FF0000"/>
                </a:solidFill>
                <a:ea typeface="Batang" pitchFamily="18" charset="-127"/>
              </a:rPr>
              <a:t> 1</a:t>
            </a:r>
            <a:endParaRPr lang="vi-VN" sz="2400" b="1" cap="none" spc="-150" dirty="0">
              <a:ln w="11430"/>
              <a:solidFill>
                <a:srgbClr val="FF0000"/>
              </a:solidFill>
              <a:ea typeface="Batang" pitchFamily="18" charset="-127"/>
            </a:endParaRPr>
          </a:p>
        </p:txBody>
      </p:sp>
      <p:sp>
        <p:nvSpPr>
          <p:cNvPr id="12" name="Hình chữ nhật 5"/>
          <p:cNvSpPr/>
          <p:nvPr/>
        </p:nvSpPr>
        <p:spPr>
          <a:xfrm>
            <a:off x="245057" y="3478653"/>
            <a:ext cx="1524000" cy="461665"/>
          </a:xfrm>
          <a:prstGeom prst="rect">
            <a:avLst/>
          </a:prstGeom>
          <a:blipFill>
            <a:blip r:embed="rId11"/>
            <a:stretch>
              <a:fillRect/>
            </a:stretch>
          </a:blip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spc="-150" dirty="0" err="1" smtClean="0">
                <a:ln w="11430"/>
                <a:solidFill>
                  <a:srgbClr val="FF0000"/>
                </a:solidFill>
                <a:ea typeface="Batang" pitchFamily="18" charset="-127"/>
              </a:rPr>
              <a:t>Nhóm</a:t>
            </a:r>
            <a:r>
              <a:rPr lang="en-US" sz="2400" b="1" spc="-150" dirty="0" smtClean="0">
                <a:ln w="11430"/>
                <a:solidFill>
                  <a:srgbClr val="FF0000"/>
                </a:solidFill>
                <a:ea typeface="Batang" pitchFamily="18" charset="-127"/>
              </a:rPr>
              <a:t> 2</a:t>
            </a:r>
            <a:endParaRPr lang="vi-VN" sz="2400" b="1" cap="none" spc="-150" dirty="0">
              <a:ln w="11430"/>
              <a:solidFill>
                <a:srgbClr val="FF0000"/>
              </a:solidFill>
              <a:ea typeface="Batang" pitchFamily="18" charset="-127"/>
            </a:endParaRPr>
          </a:p>
        </p:txBody>
      </p:sp>
      <p:sp>
        <p:nvSpPr>
          <p:cNvPr id="13" name="Hình chữ nhật 5"/>
          <p:cNvSpPr/>
          <p:nvPr/>
        </p:nvSpPr>
        <p:spPr>
          <a:xfrm>
            <a:off x="300182" y="4670552"/>
            <a:ext cx="1524000" cy="461665"/>
          </a:xfrm>
          <a:prstGeom prst="rect">
            <a:avLst/>
          </a:prstGeom>
          <a:blipFill>
            <a:blip r:embed="rId11"/>
            <a:stretch>
              <a:fillRect/>
            </a:stretch>
          </a:blip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spc="-150" dirty="0" err="1" smtClean="0">
                <a:ln w="11430"/>
                <a:solidFill>
                  <a:srgbClr val="FF0000"/>
                </a:solidFill>
                <a:ea typeface="Batang" pitchFamily="18" charset="-127"/>
              </a:rPr>
              <a:t>Nhóm</a:t>
            </a:r>
            <a:r>
              <a:rPr lang="en-US" sz="2400" b="1" spc="-150" dirty="0" smtClean="0">
                <a:ln w="11430"/>
                <a:solidFill>
                  <a:srgbClr val="FF0000"/>
                </a:solidFill>
                <a:ea typeface="Batang" pitchFamily="18" charset="-127"/>
              </a:rPr>
              <a:t> 3</a:t>
            </a:r>
            <a:endParaRPr lang="vi-VN" sz="2400" b="1" cap="none" spc="-150" dirty="0">
              <a:ln w="11430"/>
              <a:solidFill>
                <a:srgbClr val="FF0000"/>
              </a:solidFill>
              <a:ea typeface="Batang" pitchFamily="18" charset="-127"/>
            </a:endParaRPr>
          </a:p>
        </p:txBody>
      </p:sp>
      <p:sp>
        <p:nvSpPr>
          <p:cNvPr id="14" name="Hình chữ nhật 5"/>
          <p:cNvSpPr/>
          <p:nvPr/>
        </p:nvSpPr>
        <p:spPr>
          <a:xfrm>
            <a:off x="304800" y="5909550"/>
            <a:ext cx="1524000" cy="461665"/>
          </a:xfrm>
          <a:prstGeom prst="rect">
            <a:avLst/>
          </a:prstGeom>
          <a:blipFill>
            <a:blip r:embed="rId11"/>
            <a:stretch>
              <a:fillRect/>
            </a:stretch>
          </a:blip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spc="-150" dirty="0" err="1" smtClean="0">
                <a:ln w="11430"/>
                <a:solidFill>
                  <a:srgbClr val="FF0000"/>
                </a:solidFill>
                <a:ea typeface="Batang" pitchFamily="18" charset="-127"/>
              </a:rPr>
              <a:t>Nhóm</a:t>
            </a:r>
            <a:r>
              <a:rPr lang="en-US" sz="2400" b="1" spc="-150" dirty="0" smtClean="0">
                <a:ln w="11430"/>
                <a:solidFill>
                  <a:srgbClr val="FF0000"/>
                </a:solidFill>
                <a:ea typeface="Batang" pitchFamily="18" charset="-127"/>
              </a:rPr>
              <a:t> 4</a:t>
            </a:r>
            <a:endParaRPr lang="vi-VN" sz="2400" b="1" cap="none" spc="-150" dirty="0">
              <a:ln w="11430"/>
              <a:solidFill>
                <a:srgbClr val="FF0000"/>
              </a:solidFill>
              <a:ea typeface="Batang" pitchFamily="18" charset="-127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761609" y="2046035"/>
            <a:ext cx="60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736209" y="3328485"/>
            <a:ext cx="60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761609" y="4520384"/>
            <a:ext cx="60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736209" y="5755661"/>
            <a:ext cx="60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Hình chữ nhật 5"/>
          <p:cNvSpPr/>
          <p:nvPr/>
        </p:nvSpPr>
        <p:spPr>
          <a:xfrm>
            <a:off x="16164" y="6350"/>
            <a:ext cx="9144000" cy="400110"/>
          </a:xfrm>
          <a:prstGeom prst="rect">
            <a:avLst/>
          </a:prstGeom>
          <a:blipFill>
            <a:blip r:embed="rId11"/>
            <a:stretch>
              <a:fillRect/>
            </a:stretch>
          </a:blip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spc="-150" dirty="0" smtClean="0">
                <a:ln w="11430"/>
                <a:solidFill>
                  <a:srgbClr val="0000FF"/>
                </a:solidFill>
                <a:ea typeface="Batang" pitchFamily="18" charset="-127"/>
              </a:rPr>
              <a:t>CỦNG CỐ KIẾN THỨC ĐÃ HỌC</a:t>
            </a:r>
            <a:endParaRPr lang="vi-VN" sz="2000" b="1" cap="none" spc="-150" dirty="0">
              <a:ln w="11430"/>
              <a:solidFill>
                <a:srgbClr val="C00000"/>
              </a:solidFill>
              <a:ea typeface="Batang" pitchFamily="18" charset="-127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701964" y="329483"/>
            <a:ext cx="7772400" cy="1492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          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2337495"/>
              </p:ext>
            </p:extLst>
          </p:nvPr>
        </p:nvGraphicFramePr>
        <p:xfrm>
          <a:off x="4446588" y="531393"/>
          <a:ext cx="1139825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09" name="Equation" r:id="rId12" imgW="545760" imgH="457200" progId="Equation.DSMT4">
                  <p:embed/>
                </p:oleObj>
              </mc:Choice>
              <mc:Fallback>
                <p:oleObj name="Equation" r:id="rId12" imgW="5457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6588" y="531393"/>
                        <a:ext cx="1139825" cy="76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21433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9629815"/>
              </p:ext>
            </p:extLst>
          </p:nvPr>
        </p:nvGraphicFramePr>
        <p:xfrm>
          <a:off x="1082906" y="2859956"/>
          <a:ext cx="5346353" cy="979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12" name="Equation" r:id="rId4" imgW="3136680" imgH="838080" progId="Equation.DSMT4">
                  <p:embed/>
                </p:oleObj>
              </mc:Choice>
              <mc:Fallback>
                <p:oleObj name="Equation" r:id="rId4" imgW="3136680" imgH="8380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2906" y="2859956"/>
                        <a:ext cx="5346353" cy="9790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27709" y="780538"/>
            <a:ext cx="8991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</a:rPr>
              <a:t> 2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.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cách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làm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như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sau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cách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nào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đúng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cách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nào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sai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?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Vì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sao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1095259" y="1708637"/>
            <a:ext cx="5334000" cy="1063079"/>
            <a:chOff x="932" y="2784"/>
            <a:chExt cx="2424" cy="496"/>
          </a:xfrm>
        </p:grpSpPr>
        <p:graphicFrame>
          <p:nvGraphicFramePr>
            <p:cNvPr id="12292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32993280"/>
                </p:ext>
              </p:extLst>
            </p:nvPr>
          </p:nvGraphicFramePr>
          <p:xfrm>
            <a:off x="932" y="2784"/>
            <a:ext cx="2424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113" name="Equation" r:id="rId6" imgW="3848040" imgH="787320" progId="Equation.DSMT4">
                    <p:embed/>
                  </p:oleObj>
                </mc:Choice>
                <mc:Fallback>
                  <p:oleObj name="Equation" r:id="rId6" imgW="3848040" imgH="78732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2" y="2784"/>
                          <a:ext cx="2424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07" name="Line 34"/>
            <p:cNvSpPr>
              <a:spLocks noChangeShapeType="1"/>
            </p:cNvSpPr>
            <p:nvPr/>
          </p:nvSpPr>
          <p:spPr bwMode="auto">
            <a:xfrm rot="-1200000">
              <a:off x="1944" y="2812"/>
              <a:ext cx="192" cy="192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08" name="Line 35"/>
            <p:cNvSpPr>
              <a:spLocks noChangeShapeType="1"/>
            </p:cNvSpPr>
            <p:nvPr/>
          </p:nvSpPr>
          <p:spPr bwMode="auto">
            <a:xfrm rot="-1200000">
              <a:off x="2360" y="2804"/>
              <a:ext cx="192" cy="192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09" name="Line 36"/>
            <p:cNvSpPr>
              <a:spLocks noChangeShapeType="1"/>
            </p:cNvSpPr>
            <p:nvPr/>
          </p:nvSpPr>
          <p:spPr bwMode="auto">
            <a:xfrm rot="-1200000">
              <a:off x="1892" y="3060"/>
              <a:ext cx="192" cy="192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10" name="Line 37"/>
            <p:cNvSpPr>
              <a:spLocks noChangeShapeType="1"/>
            </p:cNvSpPr>
            <p:nvPr/>
          </p:nvSpPr>
          <p:spPr bwMode="auto">
            <a:xfrm rot="-1200000">
              <a:off x="2356" y="3052"/>
              <a:ext cx="192" cy="192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990600" y="3876675"/>
            <a:ext cx="4876800" cy="1167249"/>
            <a:chOff x="1924" y="2724"/>
            <a:chExt cx="1888" cy="496"/>
          </a:xfrm>
        </p:grpSpPr>
        <p:graphicFrame>
          <p:nvGraphicFramePr>
            <p:cNvPr id="12291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40016994"/>
                </p:ext>
              </p:extLst>
            </p:nvPr>
          </p:nvGraphicFramePr>
          <p:xfrm>
            <a:off x="1924" y="2724"/>
            <a:ext cx="1888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114" name="Equation" r:id="rId8" imgW="2997000" imgH="787320" progId="Equation.DSMT4">
                    <p:embed/>
                  </p:oleObj>
                </mc:Choice>
                <mc:Fallback>
                  <p:oleObj name="Equation" r:id="rId8" imgW="2997000" imgH="78732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4" y="2724"/>
                          <a:ext cx="1888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03" name="Line 26"/>
            <p:cNvSpPr>
              <a:spLocks noChangeShapeType="1"/>
            </p:cNvSpPr>
            <p:nvPr/>
          </p:nvSpPr>
          <p:spPr bwMode="auto">
            <a:xfrm rot="-1200000">
              <a:off x="2904" y="2752"/>
              <a:ext cx="192" cy="192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04" name="Line 27"/>
            <p:cNvSpPr>
              <a:spLocks noChangeShapeType="1"/>
            </p:cNvSpPr>
            <p:nvPr/>
          </p:nvSpPr>
          <p:spPr bwMode="auto">
            <a:xfrm rot="-1200000">
              <a:off x="3336" y="2744"/>
              <a:ext cx="192" cy="192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05" name="Line 28"/>
            <p:cNvSpPr>
              <a:spLocks noChangeShapeType="1"/>
            </p:cNvSpPr>
            <p:nvPr/>
          </p:nvSpPr>
          <p:spPr bwMode="auto">
            <a:xfrm rot="-1200000">
              <a:off x="2888" y="3000"/>
              <a:ext cx="192" cy="192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06" name="Line 29"/>
            <p:cNvSpPr>
              <a:spLocks noChangeShapeType="1"/>
            </p:cNvSpPr>
            <p:nvPr/>
          </p:nvSpPr>
          <p:spPr bwMode="auto">
            <a:xfrm rot="-1200000">
              <a:off x="3320" y="2992"/>
              <a:ext cx="192" cy="192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304800" y="1885173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307109" y="3016394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304800" y="4181475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c)</a:t>
            </a:r>
          </a:p>
        </p:txBody>
      </p:sp>
      <p:graphicFrame>
        <p:nvGraphicFramePr>
          <p:cNvPr id="123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768289"/>
              </p:ext>
            </p:extLst>
          </p:nvPr>
        </p:nvGraphicFramePr>
        <p:xfrm>
          <a:off x="1010742" y="5181600"/>
          <a:ext cx="2616200" cy="162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15" name="Equation" r:id="rId10" imgW="1409400" imgH="1117440" progId="Equation.DSMT4">
                  <p:embed/>
                </p:oleObj>
              </mc:Choice>
              <mc:Fallback>
                <p:oleObj name="Equation" r:id="rId10" imgW="1409400" imgH="11174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0742" y="5181600"/>
                        <a:ext cx="2616200" cy="162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45"/>
          <p:cNvSpPr txBox="1">
            <a:spLocks noChangeArrowheads="1"/>
          </p:cNvSpPr>
          <p:nvPr/>
        </p:nvSpPr>
        <p:spPr bwMode="auto">
          <a:xfrm>
            <a:off x="304800" y="5400675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d)</a:t>
            </a:r>
          </a:p>
        </p:txBody>
      </p:sp>
      <p:sp>
        <p:nvSpPr>
          <p:cNvPr id="6" name="Khung Chú Thích Bầu Dục 5"/>
          <p:cNvSpPr/>
          <p:nvPr/>
        </p:nvSpPr>
        <p:spPr>
          <a:xfrm>
            <a:off x="1219200" y="5043924"/>
            <a:ext cx="1685794" cy="1585475"/>
          </a:xfrm>
          <a:prstGeom prst="wedgeEllipseCallout">
            <a:avLst>
              <a:gd name="adj1" fmla="val 152168"/>
              <a:gd name="adj2" fmla="val 2898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Khung Chú Thích Bầu Dục 6"/>
          <p:cNvSpPr/>
          <p:nvPr/>
        </p:nvSpPr>
        <p:spPr>
          <a:xfrm>
            <a:off x="3004127" y="5356258"/>
            <a:ext cx="719157" cy="661988"/>
          </a:xfrm>
          <a:prstGeom prst="wedgeEllipseCallout">
            <a:avLst>
              <a:gd name="adj1" fmla="val 171904"/>
              <a:gd name="adj2" fmla="val 8744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Hộp_Văn_Bản 7"/>
          <p:cNvSpPr txBox="1"/>
          <p:nvPr/>
        </p:nvSpPr>
        <p:spPr>
          <a:xfrm>
            <a:off x="3004127" y="5157203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_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Hộp_Văn_Bản 8"/>
          <p:cNvSpPr txBox="1"/>
          <p:nvPr/>
        </p:nvSpPr>
        <p:spPr>
          <a:xfrm>
            <a:off x="4191000" y="5919788"/>
            <a:ext cx="388620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FF"/>
                </a:solidFill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+mj-lt"/>
              </a:rPr>
              <a:t>Cẩn</a:t>
            </a:r>
            <a:r>
              <a:rPr lang="en-US" sz="3200" b="1" dirty="0" smtClean="0">
                <a:solidFill>
                  <a:srgbClr val="0000FF"/>
                </a:solidFill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+mj-lt"/>
              </a:rPr>
              <a:t>thận</a:t>
            </a:r>
            <a:r>
              <a:rPr lang="en-US" sz="3200" b="1" dirty="0" smtClean="0">
                <a:solidFill>
                  <a:srgbClr val="0000FF"/>
                </a:solidFill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+mj-lt"/>
              </a:rPr>
              <a:t>khi</a:t>
            </a:r>
            <a:r>
              <a:rPr lang="en-US" sz="3200" b="1" dirty="0" smtClean="0">
                <a:solidFill>
                  <a:srgbClr val="0000FF"/>
                </a:solidFill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+mj-lt"/>
              </a:rPr>
              <a:t>đổi</a:t>
            </a:r>
            <a:r>
              <a:rPr lang="en-US" sz="3200" b="1" dirty="0" smtClean="0">
                <a:solidFill>
                  <a:srgbClr val="0000FF"/>
                </a:solidFill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+mj-lt"/>
              </a:rPr>
              <a:t>dấu</a:t>
            </a:r>
            <a:r>
              <a:rPr lang="en-US" sz="3200" b="1" dirty="0" smtClean="0">
                <a:solidFill>
                  <a:srgbClr val="0000FF"/>
                </a:solidFill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+mj-lt"/>
              </a:rPr>
              <a:t>âm</a:t>
            </a:r>
            <a:endParaRPr lang="vi-VN" sz="3200" b="1" dirty="0">
              <a:solidFill>
                <a:srgbClr val="0000FF"/>
              </a:solidFill>
              <a:effectLst>
                <a:glow rad="101600">
                  <a:srgbClr val="00B0F0">
                    <a:alpha val="60000"/>
                  </a:srgbClr>
                </a:glow>
              </a:effectLst>
              <a:latin typeface="+mj-lt"/>
            </a:endParaRPr>
          </a:p>
        </p:txBody>
      </p:sp>
      <p:sp>
        <p:nvSpPr>
          <p:cNvPr id="30" name="Hình chữ nhật 5"/>
          <p:cNvSpPr/>
          <p:nvPr/>
        </p:nvSpPr>
        <p:spPr>
          <a:xfrm>
            <a:off x="6927" y="515134"/>
            <a:ext cx="3603851" cy="307777"/>
          </a:xfrm>
          <a:prstGeom prst="rect">
            <a:avLst/>
          </a:prstGeom>
          <a:blipFill>
            <a:blip r:embed="rId12"/>
            <a:stretch>
              <a:fillRect/>
            </a:stretch>
          </a:blip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b="1" spc="-150" dirty="0" smtClean="0">
                <a:ln w="11430"/>
                <a:solidFill>
                  <a:srgbClr val="0000FF"/>
                </a:solidFill>
                <a:ea typeface="Batang" pitchFamily="18" charset="-127"/>
              </a:rPr>
              <a:t>CỦNG CỐ KIẾN THỨC ĐÃ HỌC</a:t>
            </a:r>
            <a:endParaRPr lang="vi-VN" sz="1400" b="1" cap="none" spc="-150" dirty="0">
              <a:ln w="11430"/>
              <a:solidFill>
                <a:srgbClr val="C00000"/>
              </a:solidFill>
              <a:ea typeface="Batang" pitchFamily="18" charset="-127"/>
            </a:endParaRPr>
          </a:p>
        </p:txBody>
      </p:sp>
      <p:sp>
        <p:nvSpPr>
          <p:cNvPr id="32" name="Hình chữ nhật 5"/>
          <p:cNvSpPr/>
          <p:nvPr/>
        </p:nvSpPr>
        <p:spPr>
          <a:xfrm>
            <a:off x="0" y="54114"/>
            <a:ext cx="9144000" cy="400110"/>
          </a:xfrm>
          <a:prstGeom prst="rect">
            <a:avLst/>
          </a:prstGeom>
          <a:blipFill>
            <a:blip r:embed="rId12"/>
            <a:stretch>
              <a:fillRect/>
            </a:stretch>
          </a:blip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2000" b="1" spc="-150" dirty="0" smtClean="0">
                <a:ln w="11430"/>
                <a:solidFill>
                  <a:srgbClr val="FF0000"/>
                </a:solidFill>
                <a:ea typeface="Batang" pitchFamily="18" charset="-127"/>
              </a:rPr>
              <a:t>Tiết</a:t>
            </a:r>
            <a:r>
              <a:rPr lang="vi-VN" sz="2000" b="1" spc="-150" dirty="0">
                <a:ln w="11430"/>
                <a:solidFill>
                  <a:srgbClr val="FF0000"/>
                </a:solidFill>
                <a:ea typeface="Batang" pitchFamily="18" charset="-127"/>
              </a:rPr>
              <a:t> </a:t>
            </a:r>
            <a:r>
              <a:rPr lang="vi-VN" sz="2000" b="1" spc="-150" dirty="0" smtClean="0">
                <a:ln w="11430"/>
                <a:solidFill>
                  <a:srgbClr val="FF0000"/>
                </a:solidFill>
                <a:ea typeface="Batang" pitchFamily="18" charset="-127"/>
              </a:rPr>
              <a:t>23 - </a:t>
            </a:r>
            <a:r>
              <a:rPr lang="en-US" sz="2000" b="1" spc="-150" dirty="0" err="1">
                <a:ln w="11430"/>
                <a:solidFill>
                  <a:srgbClr val="FF0000"/>
                </a:solidFill>
                <a:ea typeface="Batang" pitchFamily="18" charset="-127"/>
              </a:rPr>
              <a:t>B</a:t>
            </a:r>
            <a:r>
              <a:rPr lang="vi-VN" sz="2000" b="1" spc="-150" dirty="0" smtClean="0">
                <a:ln w="11430"/>
                <a:solidFill>
                  <a:srgbClr val="FF0000"/>
                </a:solidFill>
                <a:ea typeface="Batang" pitchFamily="18" charset="-127"/>
              </a:rPr>
              <a:t>ài 3</a:t>
            </a:r>
            <a:r>
              <a:rPr lang="vi-VN" sz="2000" b="1" spc="-150" dirty="0">
                <a:ln w="11430"/>
                <a:solidFill>
                  <a:srgbClr val="FF0000"/>
                </a:solidFill>
                <a:ea typeface="Batang" pitchFamily="18" charset="-127"/>
              </a:rPr>
              <a:t>: </a:t>
            </a:r>
            <a:r>
              <a:rPr lang="vi-VN" sz="2000" b="1" spc="-150" dirty="0" smtClean="0">
                <a:ln w="11430"/>
                <a:solidFill>
                  <a:srgbClr val="FF0000"/>
                </a:solidFill>
                <a:ea typeface="Batang" pitchFamily="18" charset="-127"/>
              </a:rPr>
              <a:t>RÚT</a:t>
            </a:r>
            <a:r>
              <a:rPr lang="vi-VN" sz="2000" b="1" spc="-150" dirty="0">
                <a:ln w="11430"/>
                <a:solidFill>
                  <a:srgbClr val="FF0000"/>
                </a:solidFill>
                <a:ea typeface="Batang" pitchFamily="18" charset="-127"/>
              </a:rPr>
              <a:t> </a:t>
            </a:r>
            <a:r>
              <a:rPr lang="vi-VN" sz="2000" b="1" spc="-150" dirty="0" smtClean="0">
                <a:ln w="11430"/>
                <a:solidFill>
                  <a:srgbClr val="FF0000"/>
                </a:solidFill>
                <a:ea typeface="Batang" pitchFamily="18" charset="-127"/>
              </a:rPr>
              <a:t>GỌN</a:t>
            </a:r>
            <a:r>
              <a:rPr lang="vi-VN" sz="2000" b="1" spc="-150" dirty="0">
                <a:ln w="11430"/>
                <a:solidFill>
                  <a:srgbClr val="FF0000"/>
                </a:solidFill>
                <a:ea typeface="Batang" pitchFamily="18" charset="-127"/>
              </a:rPr>
              <a:t> PHÂN THỨC</a:t>
            </a:r>
            <a:endParaRPr lang="vi-VN" sz="2000" b="1" cap="none" spc="-150" dirty="0">
              <a:ln w="11430"/>
              <a:solidFill>
                <a:srgbClr val="FF0000"/>
              </a:solidFill>
              <a:ea typeface="Batang" pitchFamily="18" charset="-127"/>
            </a:endParaRPr>
          </a:p>
        </p:txBody>
      </p:sp>
      <p:sp>
        <p:nvSpPr>
          <p:cNvPr id="33" name="Oval 71"/>
          <p:cNvSpPr>
            <a:spLocks noChangeArrowheads="1"/>
          </p:cNvSpPr>
          <p:nvPr/>
        </p:nvSpPr>
        <p:spPr bwMode="auto">
          <a:xfrm>
            <a:off x="7784764" y="1909820"/>
            <a:ext cx="990600" cy="457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ysClr val="windowText" lastClr="25252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600" b="1" kern="0" dirty="0">
                <a:solidFill>
                  <a:prstClr val="white"/>
                </a:solidFill>
                <a:latin typeface="Arial" panose="020B0604020202020204" pitchFamily="34" charset="0"/>
              </a:rPr>
              <a:t>S</a:t>
            </a:r>
            <a:endParaRPr kumimoji="0" lang="en-US" altLang="en-US" sz="2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4" name="Oval 71"/>
          <p:cNvSpPr>
            <a:spLocks noChangeArrowheads="1"/>
          </p:cNvSpPr>
          <p:nvPr/>
        </p:nvSpPr>
        <p:spPr bwMode="auto">
          <a:xfrm>
            <a:off x="7784764" y="3044564"/>
            <a:ext cx="990600" cy="457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ysClr val="windowText" lastClr="25252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600" b="1" kern="0" noProof="0" dirty="0" smtClean="0">
                <a:solidFill>
                  <a:srgbClr val="FFFF00"/>
                </a:solidFill>
                <a:latin typeface="Arial" panose="020B0604020202020204" pitchFamily="34" charset="0"/>
              </a:rPr>
              <a:t>Đ</a:t>
            </a:r>
            <a:endParaRPr kumimoji="0" lang="en-US" altLang="en-US" sz="26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5" name="Oval 71"/>
          <p:cNvSpPr>
            <a:spLocks noChangeArrowheads="1"/>
          </p:cNvSpPr>
          <p:nvPr/>
        </p:nvSpPr>
        <p:spPr bwMode="auto">
          <a:xfrm>
            <a:off x="7784764" y="5431294"/>
            <a:ext cx="990600" cy="457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ysClr val="windowText" lastClr="25252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600" b="1" kern="0" dirty="0">
                <a:solidFill>
                  <a:prstClr val="white"/>
                </a:solidFill>
                <a:latin typeface="Arial" panose="020B0604020202020204" pitchFamily="34" charset="0"/>
              </a:rPr>
              <a:t>S</a:t>
            </a:r>
            <a:endParaRPr kumimoji="0" lang="en-US" altLang="en-US" sz="2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6" name="Oval 71"/>
          <p:cNvSpPr>
            <a:spLocks noChangeArrowheads="1"/>
          </p:cNvSpPr>
          <p:nvPr/>
        </p:nvSpPr>
        <p:spPr bwMode="auto">
          <a:xfrm>
            <a:off x="7784764" y="4213987"/>
            <a:ext cx="990600" cy="457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ysClr val="windowText" lastClr="25252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600" b="1" kern="0" dirty="0">
                <a:solidFill>
                  <a:prstClr val="white"/>
                </a:solidFill>
                <a:latin typeface="Arial" panose="020B0604020202020204" pitchFamily="34" charset="0"/>
              </a:rPr>
              <a:t>S</a:t>
            </a:r>
            <a:endParaRPr kumimoji="0" lang="en-US" altLang="en-US" sz="2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4" grpId="0"/>
      <p:bldP spid="45" grpId="0"/>
      <p:bldP spid="46" grpId="0"/>
      <p:bldP spid="4" grpId="0"/>
      <p:bldP spid="6" grpId="0" animBg="1"/>
      <p:bldP spid="7" grpId="0" animBg="1"/>
      <p:bldP spid="8" grpId="0"/>
      <p:bldP spid="9" grpId="0"/>
      <p:bldP spid="33" grpId="0" animBg="1"/>
      <p:bldP spid="34" grpId="0" animBg="1"/>
      <p:bldP spid="35" grpId="0" animBg="1"/>
      <p:bldP spid="3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Bầu dục 1"/>
          <p:cNvSpPr/>
          <p:nvPr/>
        </p:nvSpPr>
        <p:spPr>
          <a:xfrm>
            <a:off x="3409950" y="1367692"/>
            <a:ext cx="1485900" cy="90658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Khuung Chú Thích Chữ Nhật Góc Tròn 11"/>
          <p:cNvSpPr/>
          <p:nvPr/>
        </p:nvSpPr>
        <p:spPr>
          <a:xfrm>
            <a:off x="457643" y="2819911"/>
            <a:ext cx="2209357" cy="1294889"/>
          </a:xfrm>
          <a:prstGeom prst="wedgeRoundRectCallout">
            <a:avLst>
              <a:gd name="adj1" fmla="val 95834"/>
              <a:gd name="adj2" fmla="val 96337"/>
              <a:gd name="adj3" fmla="val 16667"/>
            </a:avLst>
          </a:prstGeom>
          <a:solidFill>
            <a:srgbClr val="F975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Hộp_Văn_Bản 30"/>
          <p:cNvSpPr txBox="1"/>
          <p:nvPr/>
        </p:nvSpPr>
        <p:spPr>
          <a:xfrm>
            <a:off x="2819400" y="4724400"/>
            <a:ext cx="3276600" cy="954107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Khuung Chú Thích Chữ Nhật Góc Tròn 10"/>
          <p:cNvSpPr/>
          <p:nvPr/>
        </p:nvSpPr>
        <p:spPr>
          <a:xfrm>
            <a:off x="134015" y="2667000"/>
            <a:ext cx="2209357" cy="1274278"/>
          </a:xfrm>
          <a:prstGeom prst="wedgeRoundRectCallout">
            <a:avLst>
              <a:gd name="adj1" fmla="val 90835"/>
              <a:gd name="adj2" fmla="val -100587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Rút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gọn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phân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thức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2" name="Hộp_Văn_Bản 21"/>
          <p:cNvSpPr txBox="1"/>
          <p:nvPr/>
        </p:nvSpPr>
        <p:spPr>
          <a:xfrm>
            <a:off x="2867025" y="1792800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Hộp_Văn_Bản 28"/>
          <p:cNvSpPr txBox="1"/>
          <p:nvPr/>
        </p:nvSpPr>
        <p:spPr>
          <a:xfrm>
            <a:off x="2867025" y="4124325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Hộp_Văn_Bản 34"/>
          <p:cNvSpPr txBox="1"/>
          <p:nvPr/>
        </p:nvSpPr>
        <p:spPr>
          <a:xfrm>
            <a:off x="5257800" y="218182"/>
            <a:ext cx="3124200" cy="954107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Hộp_Văn_Bản 35"/>
          <p:cNvSpPr txBox="1"/>
          <p:nvPr/>
        </p:nvSpPr>
        <p:spPr>
          <a:xfrm>
            <a:off x="6096000" y="2743200"/>
            <a:ext cx="1752600" cy="954107"/>
          </a:xfrm>
          <a:prstGeom prst="rect">
            <a:avLst/>
          </a:prstGeom>
          <a:solidFill>
            <a:srgbClr val="FFFF00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A= -(-A)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Hộp_Văn_Bản 22"/>
          <p:cNvSpPr txBox="1"/>
          <p:nvPr/>
        </p:nvSpPr>
        <p:spPr>
          <a:xfrm>
            <a:off x="3352800" y="1371600"/>
            <a:ext cx="1752600" cy="954107"/>
          </a:xfrm>
          <a:prstGeom prst="rect">
            <a:avLst/>
          </a:prstGeom>
          <a:solidFill>
            <a:srgbClr val="FFFF00"/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endParaRPr lang="vi-VN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0188" name="Đường kết nối cong 50187"/>
          <p:cNvCxnSpPr>
            <a:stCxn id="35" idx="1"/>
            <a:endCxn id="23" idx="0"/>
          </p:cNvCxnSpPr>
          <p:nvPr/>
        </p:nvCxnSpPr>
        <p:spPr>
          <a:xfrm rot="10800000" flipV="1">
            <a:off x="4229100" y="695236"/>
            <a:ext cx="1028700" cy="676364"/>
          </a:xfrm>
          <a:prstGeom prst="curvedConnector2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191" name="Đường kết nối cong 50190"/>
          <p:cNvCxnSpPr>
            <a:stCxn id="35" idx="3"/>
            <a:endCxn id="36" idx="3"/>
          </p:cNvCxnSpPr>
          <p:nvPr/>
        </p:nvCxnSpPr>
        <p:spPr>
          <a:xfrm flipH="1">
            <a:off x="7848600" y="695236"/>
            <a:ext cx="533400" cy="2525018"/>
          </a:xfrm>
          <a:prstGeom prst="curvedConnector3">
            <a:avLst>
              <a:gd name="adj1" fmla="val -80357"/>
            </a:avLst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193" name="Đường kết nối cong 50192"/>
          <p:cNvCxnSpPr>
            <a:stCxn id="23" idx="2"/>
            <a:endCxn id="36" idx="1"/>
          </p:cNvCxnSpPr>
          <p:nvPr/>
        </p:nvCxnSpPr>
        <p:spPr>
          <a:xfrm rot="16200000" flipH="1">
            <a:off x="4715277" y="1839530"/>
            <a:ext cx="894547" cy="1866900"/>
          </a:xfrm>
          <a:prstGeom prst="curvedConnector2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88900" y="313567"/>
            <a:ext cx="3873500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dist="28398" dir="1593903" algn="ctr" rotWithShape="0">
              <a:schemeClr val="bg2"/>
            </a:outerShdw>
          </a:effectLst>
          <a:ex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SƠ ĐỒ TƯ DUY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50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31" grpId="0" animBg="1"/>
      <p:bldP spid="11" grpId="0" animBg="1"/>
      <p:bldP spid="22" grpId="0"/>
      <p:bldP spid="29" grpId="0"/>
      <p:bldP spid="35" grpId="0" animBg="1"/>
      <p:bldP spid="36" grpId="0" animBg="1"/>
      <p:bldP spid="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7" name="Rectangle 9"/>
          <p:cNvSpPr>
            <a:spLocks noChangeArrowheads="1"/>
          </p:cNvSpPr>
          <p:nvPr/>
        </p:nvSpPr>
        <p:spPr bwMode="auto">
          <a:xfrm>
            <a:off x="152400" y="1143328"/>
            <a:ext cx="8763000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indent="266700">
              <a:buFontTx/>
              <a:buChar char="-"/>
              <a:tabLst>
                <a:tab pos="457200" algn="l"/>
              </a:tabLst>
            </a:pPr>
            <a:endParaRPr lang="en-US" altLang="vi-VN" sz="2800" b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indent="266700">
              <a:buFontTx/>
              <a:buChar char="-"/>
              <a:tabLst>
                <a:tab pos="457200" algn="l"/>
              </a:tabLst>
            </a:pPr>
            <a:endParaRPr lang="en-US" altLang="vi-VN" sz="2800" b="1" dirty="0">
              <a:solidFill>
                <a:srgbClr val="C00000"/>
              </a:solidFill>
              <a:latin typeface="Times New Roman" pitchFamily="18" charset="0"/>
            </a:endParaRPr>
          </a:p>
          <a:p>
            <a:pPr indent="266700">
              <a:buFontTx/>
              <a:buChar char="-"/>
              <a:tabLst>
                <a:tab pos="457200" algn="l"/>
              </a:tabLst>
            </a:pPr>
            <a:r>
              <a:rPr lang="vi-VN" altLang="vi-VN" sz="2800" b="1" dirty="0" smtClean="0">
                <a:solidFill>
                  <a:srgbClr val="C00000"/>
                </a:solidFill>
                <a:latin typeface="Times New Roman" pitchFamily="18" charset="0"/>
              </a:rPr>
              <a:t>H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ọc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kỹ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nhận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xét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và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chú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 ý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khi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rút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gọn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phân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thức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.</a:t>
            </a:r>
            <a:endParaRPr lang="vi-VN" altLang="vi-VN" sz="2800" b="1" dirty="0">
              <a:solidFill>
                <a:srgbClr val="C00000"/>
              </a:solidFill>
              <a:latin typeface="Times New Roman" pitchFamily="18" charset="0"/>
            </a:endParaRPr>
          </a:p>
          <a:p>
            <a:pPr indent="266700">
              <a:buFontTx/>
              <a:buChar char="-"/>
              <a:tabLst>
                <a:tab pos="457200" algn="l"/>
              </a:tabLst>
            </a:pP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Xem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lại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tập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đã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giải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trên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lớp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indent="266700">
              <a:buFontTx/>
              <a:buChar char="-"/>
              <a:tabLst>
                <a:tab pos="457200" algn="l"/>
              </a:tabLst>
            </a:pPr>
            <a:r>
              <a:rPr lang="en-US" altLang="vi-VN" sz="2800" b="1" dirty="0" err="1" smtClean="0">
                <a:solidFill>
                  <a:srgbClr val="C00000"/>
                </a:solidFill>
                <a:latin typeface="Times New Roman" pitchFamily="18" charset="0"/>
              </a:rPr>
              <a:t>Làm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bài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: 7, 8, 9, 10 / 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itchFamily="18" charset="0"/>
              </a:rPr>
              <a:t>SGK-</a:t>
            </a:r>
            <a:r>
              <a:rPr lang="en-US" altLang="vi-VN" sz="2800" b="1" dirty="0" err="1" smtClean="0">
                <a:solidFill>
                  <a:srgbClr val="C00000"/>
                </a:solidFill>
                <a:latin typeface="Times New Roman" pitchFamily="18" charset="0"/>
              </a:rPr>
              <a:t>tr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39; 40. </a:t>
            </a:r>
          </a:p>
          <a:p>
            <a:pPr indent="266700" algn="ctr">
              <a:tabLst>
                <a:tab pos="457200" algn="l"/>
              </a:tabLst>
            </a:pP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v</a:t>
            </a:r>
            <a:r>
              <a:rPr lang="en-US" altLang="vi-VN" sz="2800" b="1" dirty="0" err="1" smtClean="0">
                <a:solidFill>
                  <a:srgbClr val="C00000"/>
                </a:solidFill>
                <a:latin typeface="Times New Roman" pitchFamily="18" charset="0"/>
              </a:rPr>
              <a:t>à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9, 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itchFamily="18" charset="0"/>
              </a:rPr>
              <a:t>10 / SBT-</a:t>
            </a:r>
            <a:r>
              <a:rPr lang="en-US" altLang="vi-VN" sz="2800" b="1" dirty="0" err="1" smtClean="0">
                <a:solidFill>
                  <a:srgbClr val="C00000"/>
                </a:solidFill>
                <a:latin typeface="Times New Roman" pitchFamily="18" charset="0"/>
              </a:rPr>
              <a:t>tr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itchFamily="18" charset="0"/>
              </a:rPr>
              <a:t> 17 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</a:rPr>
              <a:t>(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L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ớp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</a:rPr>
              <a:t> 8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tập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</a:rPr>
              <a:t> 1) </a:t>
            </a:r>
            <a:endParaRPr lang="vi-VN" altLang="vi-VN" sz="28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indent="266700">
              <a:tabLst>
                <a:tab pos="457200" algn="l"/>
              </a:tabLst>
            </a:pPr>
            <a:endParaRPr lang="en-US" altLang="vi-VN" sz="3200" b="1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indent="266700">
              <a:tabLst>
                <a:tab pos="457200" algn="l"/>
              </a:tabLst>
            </a:pPr>
            <a:endParaRPr lang="en-US" altLang="vi-VN" sz="3200" b="1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buFontTx/>
              <a:buChar char="-"/>
            </a:pPr>
            <a:r>
              <a:rPr lang="en-US" altLang="vi-VN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Xem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</a:rPr>
              <a:t>lại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</a:rPr>
              <a:t>phương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</a:rPr>
              <a:t>pháp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</a:rPr>
              <a:t>phân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</a:rPr>
              <a:t>tích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</a:rPr>
              <a:t>đa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</a:rPr>
              <a:t>thức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</a:rPr>
              <a:t>thành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</a:rPr>
              <a:t>nhân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tử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altLang="vi-VN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Tiết</a:t>
            </a:r>
            <a:r>
              <a:rPr lang="en-US" altLang="vi-VN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</a:rPr>
              <a:t>sau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</a:rPr>
              <a:t>: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Luyện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tập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endParaRPr lang="en-US" altLang="vi-VN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99338" name="Text Box 10"/>
          <p:cNvSpPr txBox="1">
            <a:spLocks noChangeArrowheads="1"/>
          </p:cNvSpPr>
          <p:nvPr/>
        </p:nvSpPr>
        <p:spPr bwMode="auto">
          <a:xfrm>
            <a:off x="381000" y="152400"/>
            <a:ext cx="8686800" cy="7016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dist="28398" dir="1593903" algn="ctr" rotWithShape="0">
              <a:schemeClr val="bg2"/>
            </a:outerShdw>
          </a:effectLst>
          <a:ex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Hướng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dẫn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học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ở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</a:rPr>
              <a:t>nhà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828800" y="1371600"/>
            <a:ext cx="5029200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dist="28398" dir="1593903" algn="ctr" rotWithShape="0">
              <a:schemeClr val="bg2"/>
            </a:outerShdw>
          </a:effectLst>
          <a:ex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ĐỐI VỚI TIẾT HỌC NÀY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828800" y="4114800"/>
            <a:ext cx="5029200" cy="461665"/>
          </a:xfrm>
          <a:prstGeom prst="rect">
            <a:avLst/>
          </a:prstGeom>
          <a:solidFill>
            <a:srgbClr val="CCFF99"/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dist="28398" dir="1593903" algn="ctr" rotWithShape="0">
              <a:schemeClr val="bg2"/>
            </a:outerShdw>
          </a:effectLst>
          <a:ex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ĐỐI VỚI TIẾT HỌC TIẾP THEO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9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9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9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93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93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93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93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1143000" y="836558"/>
            <a:ext cx="7151255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</a:rPr>
              <a:t>RÚT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</a:rPr>
              <a:t>GỌN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</a:rPr>
              <a:t>PHÂN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</a:rPr>
              <a:t>THỨC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</a:rPr>
              <a:t>LÀ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</a:rPr>
              <a:t>GÌ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533400" y="2336716"/>
            <a:ext cx="8243455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533400" y="1672326"/>
            <a:ext cx="2209800" cy="52322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Khái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niệm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36" y="62345"/>
            <a:ext cx="9134764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 algn="ctr"/>
            <a:r>
              <a:rPr lang="vi-VN" sz="2400" b="1" spc="-150" dirty="0">
                <a:ln w="11430"/>
                <a:solidFill>
                  <a:srgbClr val="FF0000"/>
                </a:solidFill>
                <a:ea typeface="Batang" pitchFamily="18" charset="-127"/>
              </a:rPr>
              <a:t>Tiết 23 - </a:t>
            </a:r>
            <a:r>
              <a:rPr lang="en-US" sz="2400" b="1" spc="-150" dirty="0">
                <a:ln w="11430"/>
                <a:solidFill>
                  <a:srgbClr val="0000FF"/>
                </a:solidFill>
                <a:ea typeface="Batang" pitchFamily="18" charset="-127"/>
              </a:rPr>
              <a:t>B</a:t>
            </a:r>
            <a:r>
              <a:rPr lang="vi-VN" sz="2400" b="1" spc="-150" dirty="0">
                <a:ln w="11430"/>
                <a:solidFill>
                  <a:srgbClr val="0000FF"/>
                </a:solidFill>
                <a:ea typeface="Batang" pitchFamily="18" charset="-127"/>
              </a:rPr>
              <a:t>ài 3: </a:t>
            </a:r>
            <a:r>
              <a:rPr lang="vi-VN" sz="2400" b="1" spc="-150" dirty="0">
                <a:ln w="11430"/>
                <a:solidFill>
                  <a:srgbClr val="FF0000"/>
                </a:solidFill>
                <a:ea typeface="Batang" pitchFamily="18" charset="-127"/>
              </a:rPr>
              <a:t>RÚT GỌN PHÂN THỨC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28600" y="4800600"/>
            <a:ext cx="824345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8" grpId="0"/>
      <p:bldP spid="4" grpId="0" animBg="1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1745673" y="1615149"/>
            <a:ext cx="5334000" cy="5097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00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kern="10" dirty="0">
                <a:ln w="12700">
                  <a:solidFill>
                    <a:srgbClr val="00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00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b="1" kern="10" dirty="0">
                <a:ln w="12700">
                  <a:solidFill>
                    <a:srgbClr val="00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00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600" b="1" kern="10" dirty="0">
                <a:ln w="12700">
                  <a:solidFill>
                    <a:srgbClr val="00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00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600" b="1" kern="10" dirty="0">
                <a:ln w="12700">
                  <a:solidFill>
                    <a:srgbClr val="00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00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600" b="1" kern="10" dirty="0">
                <a:ln w="12700">
                  <a:solidFill>
                    <a:srgbClr val="00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00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r>
              <a:rPr lang="en-US" sz="3600" b="1" kern="10" dirty="0">
                <a:ln w="12700">
                  <a:solidFill>
                    <a:srgbClr val="00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1723" y="4763869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FF0000"/>
                </a:solidFill>
              </a:rPr>
              <a:t>Chúc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các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em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luôn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chăm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ngoan</a:t>
            </a:r>
            <a:r>
              <a:rPr lang="en-US" altLang="en-US" sz="3600" b="1" dirty="0">
                <a:solidFill>
                  <a:srgbClr val="FF0000"/>
                </a:solidFill>
              </a:rPr>
              <a:t> - </a:t>
            </a:r>
            <a:r>
              <a:rPr lang="en-US" altLang="en-US" sz="3600" b="1" dirty="0" err="1">
                <a:solidFill>
                  <a:srgbClr val="FF0000"/>
                </a:solidFill>
              </a:rPr>
              <a:t>học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giỏi</a:t>
            </a:r>
            <a:r>
              <a:rPr lang="en-US" altLang="en-US" sz="36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62000" y="3048000"/>
            <a:ext cx="8382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600" b="1" dirty="0" err="1" smtClean="0">
                <a:solidFill>
                  <a:srgbClr val="0000CC"/>
                </a:solidFill>
              </a:rPr>
              <a:t>Kính</a:t>
            </a:r>
            <a:r>
              <a:rPr lang="en-US" altLang="en-US" sz="36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</a:rPr>
              <a:t>chúc</a:t>
            </a:r>
            <a:r>
              <a:rPr lang="en-US" altLang="en-US" sz="36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</a:rPr>
              <a:t>quý</a:t>
            </a:r>
            <a:r>
              <a:rPr lang="en-US" altLang="en-US" sz="36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T</a:t>
            </a:r>
            <a:r>
              <a:rPr lang="en-US" altLang="en-US" sz="3600" b="1" dirty="0" err="1" smtClean="0">
                <a:solidFill>
                  <a:srgbClr val="0000CC"/>
                </a:solidFill>
              </a:rPr>
              <a:t>hầy</a:t>
            </a:r>
            <a:r>
              <a:rPr lang="en-US" altLang="en-US" sz="36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C</a:t>
            </a:r>
            <a:r>
              <a:rPr lang="en-US" altLang="en-US" sz="3600" b="1" dirty="0" err="1" smtClean="0">
                <a:solidFill>
                  <a:srgbClr val="0000CC"/>
                </a:solidFill>
              </a:rPr>
              <a:t>ô</a:t>
            </a:r>
            <a:r>
              <a:rPr lang="en-US" altLang="en-US" sz="36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</a:rPr>
              <a:t>luôn</a:t>
            </a:r>
            <a:r>
              <a:rPr lang="en-US" altLang="en-US" sz="36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</a:rPr>
              <a:t>mạnh</a:t>
            </a:r>
            <a:r>
              <a:rPr lang="en-US" altLang="en-US" sz="36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</a:rPr>
              <a:t>khỏe</a:t>
            </a:r>
            <a:r>
              <a:rPr lang="en-US" altLang="en-US" sz="3600" b="1" dirty="0" smtClean="0">
                <a:solidFill>
                  <a:srgbClr val="0000CC"/>
                </a:solidFill>
              </a:rPr>
              <a:t>!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97288" y="381000"/>
            <a:ext cx="7772870" cy="342410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6569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8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8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8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8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16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16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16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1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9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9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9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9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36" y="62345"/>
            <a:ext cx="9134764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 algn="ctr"/>
            <a:r>
              <a:rPr lang="vi-VN" sz="2400" b="1" spc="-150" dirty="0">
                <a:ln w="11430"/>
                <a:solidFill>
                  <a:srgbClr val="FF0000"/>
                </a:solidFill>
                <a:ea typeface="Batang" pitchFamily="18" charset="-127"/>
              </a:rPr>
              <a:t>Tiết 23 - </a:t>
            </a:r>
            <a:r>
              <a:rPr lang="en-US" sz="2400" b="1" spc="-150" dirty="0">
                <a:ln w="11430"/>
                <a:solidFill>
                  <a:srgbClr val="0000FF"/>
                </a:solidFill>
                <a:ea typeface="Batang" pitchFamily="18" charset="-127"/>
              </a:rPr>
              <a:t>B</a:t>
            </a:r>
            <a:r>
              <a:rPr lang="vi-VN" sz="2400" b="1" spc="-150" dirty="0">
                <a:ln w="11430"/>
                <a:solidFill>
                  <a:srgbClr val="0000FF"/>
                </a:solidFill>
                <a:ea typeface="Batang" pitchFamily="18" charset="-127"/>
              </a:rPr>
              <a:t>ài 3: </a:t>
            </a:r>
            <a:r>
              <a:rPr lang="vi-VN" sz="2400" b="1" spc="-150" dirty="0">
                <a:ln w="11430"/>
                <a:solidFill>
                  <a:srgbClr val="FF0000"/>
                </a:solidFill>
                <a:ea typeface="Batang" pitchFamily="18" charset="-127"/>
              </a:rPr>
              <a:t>RÚT GỌN PHÂN THỨC</a:t>
            </a:r>
          </a:p>
        </p:txBody>
      </p:sp>
      <p:sp>
        <p:nvSpPr>
          <p:cNvPr id="8" name="Rectangle 7"/>
          <p:cNvSpPr/>
          <p:nvPr/>
        </p:nvSpPr>
        <p:spPr>
          <a:xfrm>
            <a:off x="9236" y="762000"/>
            <a:ext cx="22767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nl-NL" sz="2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MỤC TIÊU: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81000" y="1120172"/>
            <a:ext cx="7543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l-NL" alt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nl-NL" altLang="en-US" sz="24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 thức</a:t>
            </a:r>
            <a:r>
              <a:rPr kumimoji="0" lang="nl-NL" alt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nl-NL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nl-NL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Học sinh nêu </a:t>
            </a:r>
            <a:r>
              <a:rPr lang="nl-NL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 được </a:t>
            </a:r>
            <a:r>
              <a:rPr lang="nl-NL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</a:t>
            </a:r>
            <a:r>
              <a:rPr lang="nl-NL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  rút gọn phân thức.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nl-NL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hiện được </a:t>
            </a:r>
            <a:r>
              <a:rPr lang="nl-NL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</a:t>
            </a:r>
            <a:r>
              <a:rPr lang="nl-NL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 đổi dấu ở tử hoặc ở mẫu để nhận ra nhân tử chung của tử </a:t>
            </a:r>
            <a:r>
              <a:rPr lang="nl-NL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nl-NL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 </a:t>
            </a:r>
            <a:r>
              <a:rPr lang="nl-NL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nl-NL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</a:t>
            </a:r>
            <a:r>
              <a:rPr lang="nl-NL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tính chất A = -(-A</a:t>
            </a:r>
            <a:r>
              <a:rPr lang="nl-NL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nl-NL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390236" y="2590907"/>
            <a:ext cx="71628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nl-NL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nl-NL" sz="24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 năng</a:t>
            </a:r>
            <a:r>
              <a:rPr lang="nl-NL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nl-NL" sz="2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nl-NL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tính chất cơ bản của phân thức để rút gọn phân thức.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nl-NL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 gọn được những phân thức mà tử và mẫu có dạng tích chứa nhân tử chung.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nl-NL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được quy tắc đổi dấu khi rút gọn phân thức.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nl-NL" alt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nl-NL" alt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nl-NL" altLang="en-US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374073" y="4755414"/>
            <a:ext cx="7839364" cy="2042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nl-NL" sz="2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 độ</a:t>
            </a:r>
            <a:r>
              <a:rPr lang="nl-NL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nl-NL" sz="24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GD Học sinh </a:t>
            </a:r>
            <a:r>
              <a:rPr lang="nl-NL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 thức chủ động, tích cực, tự giác, trung thực trong học tập</a:t>
            </a:r>
            <a:r>
              <a:rPr lang="nl-NL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nl-NL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nl-NL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Rèn </a:t>
            </a:r>
            <a:r>
              <a:rPr lang="nl-NL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 duy lôgic, sáng tạo, cẩn thận.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nl-NL" alt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nl-NL" alt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nl-NL" altLang="en-US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539207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Rot="1" noChangeArrowheads="1"/>
          </p:cNvSpPr>
          <p:nvPr/>
        </p:nvSpPr>
        <p:spPr bwMode="auto">
          <a:xfrm>
            <a:off x="174625" y="1900785"/>
            <a:ext cx="8839200" cy="1933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[?1]: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Cho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thức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)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Tìm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nhân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tử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chung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cả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tử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mẫu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b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b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) Chia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cả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tử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mẫu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nhân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tử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chung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174625" y="4418012"/>
            <a:ext cx="87630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800" b="1" dirty="0">
                <a:solidFill>
                  <a:srgbClr val="FF0000"/>
                </a:solidFill>
                <a:latin typeface=".VnTime" pitchFamily="34" charset="0"/>
              </a:rPr>
              <a:t>[?2]:</a:t>
            </a:r>
            <a:r>
              <a:rPr lang="en-US" sz="2800" b="1" dirty="0">
                <a:solidFill>
                  <a:srgbClr val="0000FF"/>
                </a:solidFill>
                <a:latin typeface=".VnTime" pitchFamily="34" charset="0"/>
              </a:rPr>
              <a:t> Cho </a:t>
            </a:r>
            <a:r>
              <a:rPr lang="en-US" sz="2800" b="1" dirty="0" err="1">
                <a:solidFill>
                  <a:srgbClr val="0000FF"/>
                </a:solidFill>
                <a:latin typeface=".VnTime" pitchFamily="34" charset="0"/>
              </a:rPr>
              <a:t>ph©n</a:t>
            </a:r>
            <a:r>
              <a:rPr 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.VnTime" pitchFamily="34" charset="0"/>
              </a:rPr>
              <a:t>thøc</a:t>
            </a:r>
            <a:r>
              <a:rPr lang="en-US" sz="2800" b="1" dirty="0" smtClean="0">
                <a:solidFill>
                  <a:srgbClr val="0000FF"/>
                </a:solidFill>
                <a:latin typeface=".VnTime" pitchFamily="34" charset="0"/>
              </a:rPr>
              <a:t>:</a:t>
            </a:r>
            <a:endParaRPr lang="en-US" sz="2800" b="1" dirty="0">
              <a:solidFill>
                <a:srgbClr val="0000FF"/>
              </a:solidFill>
              <a:latin typeface=".VnTime" pitchFamily="34" charset="0"/>
            </a:endParaRPr>
          </a:p>
          <a:p>
            <a:pPr>
              <a:spcBef>
                <a:spcPts val="0"/>
              </a:spcBef>
            </a:pPr>
            <a:endParaRPr lang="en-US" sz="2800" b="1" dirty="0" smtClean="0">
              <a:solidFill>
                <a:srgbClr val="0000FF"/>
              </a:solidFill>
              <a:latin typeface=".VnTime" pitchFamily="34" charset="0"/>
            </a:endParaRPr>
          </a:p>
          <a:p>
            <a:pPr>
              <a:spcBef>
                <a:spcPts val="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.VnTime" pitchFamily="34" charset="0"/>
              </a:rPr>
              <a:t>a) </a:t>
            </a:r>
            <a:r>
              <a:rPr lang="en-US" sz="2800" b="1" dirty="0" err="1" smtClean="0">
                <a:solidFill>
                  <a:srgbClr val="0000FF"/>
                </a:solidFill>
                <a:latin typeface=".VnTime" pitchFamily="34" charset="0"/>
              </a:rPr>
              <a:t>Ph©n</a:t>
            </a:r>
            <a:r>
              <a:rPr lang="en-US" sz="2800" b="1" dirty="0" smtClean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.VnTime" pitchFamily="34" charset="0"/>
              </a:rPr>
              <a:t>tÝch</a:t>
            </a:r>
            <a:r>
              <a:rPr 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.VnTime" pitchFamily="34" charset="0"/>
              </a:rPr>
              <a:t>tö</a:t>
            </a:r>
            <a:r>
              <a:rPr lang="en-US" sz="2800" b="1" dirty="0">
                <a:solidFill>
                  <a:srgbClr val="0000FF"/>
                </a:solidFill>
                <a:latin typeface=".VnTime" pitchFamily="34" charset="0"/>
              </a:rPr>
              <a:t> vµ </a:t>
            </a:r>
            <a:r>
              <a:rPr lang="en-US" sz="2800" b="1" dirty="0" err="1">
                <a:solidFill>
                  <a:srgbClr val="0000FF"/>
                </a:solidFill>
                <a:latin typeface=".VnTime" pitchFamily="34" charset="0"/>
              </a:rPr>
              <a:t>mÉu</a:t>
            </a:r>
            <a:r>
              <a:rPr 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.VnTime" pitchFamily="34" charset="0"/>
              </a:rPr>
              <a:t>thµnh</a:t>
            </a:r>
            <a:r>
              <a:rPr 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.VnTime" pitchFamily="34" charset="0"/>
              </a:rPr>
              <a:t>nh©n</a:t>
            </a:r>
            <a:r>
              <a:rPr 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.VnTime" pitchFamily="34" charset="0"/>
              </a:rPr>
              <a:t>tö</a:t>
            </a:r>
            <a:r>
              <a:rPr 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.VnTime" pitchFamily="34" charset="0"/>
              </a:rPr>
              <a:t>råi</a:t>
            </a:r>
            <a:r>
              <a:rPr 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.VnTime" pitchFamily="34" charset="0"/>
              </a:rPr>
              <a:t>t×m</a:t>
            </a:r>
            <a:r>
              <a:rPr 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.VnTime" pitchFamily="34" charset="0"/>
              </a:rPr>
              <a:t>nh©n</a:t>
            </a:r>
            <a:r>
              <a:rPr 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.VnTime" pitchFamily="34" charset="0"/>
              </a:rPr>
              <a:t>tö</a:t>
            </a:r>
            <a:r>
              <a:rPr 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.VnTime" pitchFamily="34" charset="0"/>
              </a:rPr>
              <a:t>chung</a:t>
            </a:r>
            <a:r>
              <a:rPr 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.VnTime" pitchFamily="34" charset="0"/>
              </a:rPr>
              <a:t>cña</a:t>
            </a:r>
            <a:r>
              <a:rPr 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.VnTime" pitchFamily="34" charset="0"/>
              </a:rPr>
              <a:t>chóng</a:t>
            </a:r>
            <a:r>
              <a:rPr lang="en-US" sz="2800" b="1" dirty="0" smtClean="0">
                <a:solidFill>
                  <a:srgbClr val="0000FF"/>
                </a:solidFill>
                <a:latin typeface=".VnTime" pitchFamily="34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.VnTime" pitchFamily="34" charset="0"/>
              </a:rPr>
              <a:t>b) Chia </a:t>
            </a:r>
            <a:r>
              <a:rPr lang="en-US" sz="2800" b="1" dirty="0">
                <a:solidFill>
                  <a:srgbClr val="0000FF"/>
                </a:solidFill>
                <a:latin typeface=".VnTime" pitchFamily="34" charset="0"/>
              </a:rPr>
              <a:t>c¶ </a:t>
            </a:r>
            <a:r>
              <a:rPr lang="en-US" sz="2800" b="1" dirty="0" err="1">
                <a:solidFill>
                  <a:srgbClr val="0000FF"/>
                </a:solidFill>
                <a:latin typeface=".VnTime" pitchFamily="34" charset="0"/>
              </a:rPr>
              <a:t>tö</a:t>
            </a:r>
            <a:r>
              <a:rPr lang="en-US" sz="2800" b="1" dirty="0">
                <a:solidFill>
                  <a:srgbClr val="0000FF"/>
                </a:solidFill>
                <a:latin typeface=".VnTime" pitchFamily="34" charset="0"/>
              </a:rPr>
              <a:t> vµ </a:t>
            </a:r>
            <a:r>
              <a:rPr lang="en-US" sz="2800" b="1" dirty="0" err="1">
                <a:solidFill>
                  <a:srgbClr val="0000FF"/>
                </a:solidFill>
                <a:latin typeface=".VnTime" pitchFamily="34" charset="0"/>
              </a:rPr>
              <a:t>mÉu</a:t>
            </a:r>
            <a:r>
              <a:rPr 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.VnTime" pitchFamily="34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.VnTime" pitchFamily="34" charset="0"/>
              </a:rPr>
              <a:t>nh©n</a:t>
            </a:r>
            <a:r>
              <a:rPr 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.VnTime" pitchFamily="34" charset="0"/>
              </a:rPr>
              <a:t>tö</a:t>
            </a:r>
            <a:r>
              <a:rPr 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.VnTime" pitchFamily="34" charset="0"/>
              </a:rPr>
              <a:t>chung</a:t>
            </a:r>
            <a:r>
              <a:rPr lang="en-US" sz="2800" b="1" dirty="0">
                <a:solidFill>
                  <a:srgbClr val="0000FF"/>
                </a:solidFill>
                <a:latin typeface=".VnTime" pitchFamily="34" charset="0"/>
              </a:rPr>
              <a:t>.</a:t>
            </a:r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228600" y="1410101"/>
            <a:ext cx="243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Nhóm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1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2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163336" y="3879073"/>
            <a:ext cx="2438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Nhóm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3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2" name="Sao 24-Cánh 1"/>
          <p:cNvSpPr/>
          <p:nvPr/>
        </p:nvSpPr>
        <p:spPr>
          <a:xfrm>
            <a:off x="7315200" y="76200"/>
            <a:ext cx="1676400" cy="685800"/>
          </a:xfrm>
          <a:prstGeom prst="star24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vi-VN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65289" y="851197"/>
            <a:ext cx="3163711" cy="46166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HOẠT ĐỘNG NHÓM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2345"/>
            <a:ext cx="7162800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 algn="ctr"/>
            <a:r>
              <a:rPr lang="vi-VN" sz="2400" b="1" spc="-150" dirty="0">
                <a:ln w="11430"/>
                <a:solidFill>
                  <a:srgbClr val="FF0000"/>
                </a:solidFill>
                <a:ea typeface="Batang" pitchFamily="18" charset="-127"/>
              </a:rPr>
              <a:t>Tiết 23 - </a:t>
            </a:r>
            <a:r>
              <a:rPr lang="en-US" sz="2400" b="1" spc="-150" dirty="0">
                <a:ln w="11430"/>
                <a:solidFill>
                  <a:srgbClr val="0000FF"/>
                </a:solidFill>
                <a:ea typeface="Batang" pitchFamily="18" charset="-127"/>
              </a:rPr>
              <a:t>B</a:t>
            </a:r>
            <a:r>
              <a:rPr lang="vi-VN" sz="2400" b="1" spc="-150" dirty="0">
                <a:ln w="11430"/>
                <a:solidFill>
                  <a:srgbClr val="0000FF"/>
                </a:solidFill>
                <a:ea typeface="Batang" pitchFamily="18" charset="-127"/>
              </a:rPr>
              <a:t>ài 3: </a:t>
            </a:r>
            <a:r>
              <a:rPr lang="vi-VN" sz="2400" b="1" spc="-150" dirty="0">
                <a:ln w="11430"/>
                <a:solidFill>
                  <a:srgbClr val="FF0000"/>
                </a:solidFill>
                <a:ea typeface="Batang" pitchFamily="18" charset="-127"/>
              </a:rPr>
              <a:t>RÚT GỌN PHÂN THỨC</a:t>
            </a:r>
          </a:p>
        </p:txBody>
      </p:sp>
      <p:graphicFrame>
        <p:nvGraphicFramePr>
          <p:cNvPr id="11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8809080"/>
              </p:ext>
            </p:extLst>
          </p:nvPr>
        </p:nvGraphicFramePr>
        <p:xfrm>
          <a:off x="3657600" y="4353972"/>
          <a:ext cx="1540087" cy="703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83" name="Equation" r:id="rId4" imgW="1536480" imgH="761760" progId="Equation.DSMT4">
                  <p:embed/>
                </p:oleObj>
              </mc:Choice>
              <mc:Fallback>
                <p:oleObj name="Equation" r:id="rId4" imgW="153648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353972"/>
                        <a:ext cx="1540087" cy="7038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023935"/>
              </p:ext>
            </p:extLst>
          </p:nvPr>
        </p:nvGraphicFramePr>
        <p:xfrm>
          <a:off x="3657600" y="1929214"/>
          <a:ext cx="1004887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84" name="Equation" r:id="rId6" imgW="1002960" imgH="850680" progId="Equation.DSMT4">
                  <p:embed/>
                </p:oleObj>
              </mc:Choice>
              <mc:Fallback>
                <p:oleObj name="Equation" r:id="rId6" imgW="1002960" imgH="850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929214"/>
                        <a:ext cx="1004887" cy="78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/>
      <p:bldP spid="61448" grpId="0"/>
      <p:bldP spid="61449" grpId="0"/>
      <p:bldP spid="61450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_Văn_Bản 6"/>
          <p:cNvSpPr txBox="1"/>
          <p:nvPr/>
        </p:nvSpPr>
        <p:spPr>
          <a:xfrm>
            <a:off x="114215" y="1104116"/>
            <a:ext cx="10668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[?1]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Hộp_Văn_Bản 7"/>
          <p:cNvSpPr txBox="1"/>
          <p:nvPr/>
        </p:nvSpPr>
        <p:spPr>
          <a:xfrm>
            <a:off x="-4859" y="4063617"/>
            <a:ext cx="9906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[?2]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Đối tượng 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247275702"/>
              </p:ext>
            </p:extLst>
          </p:nvPr>
        </p:nvGraphicFramePr>
        <p:xfrm>
          <a:off x="2678113" y="1002263"/>
          <a:ext cx="2736905" cy="1296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62" name="Equation" r:id="rId3" imgW="965160" imgH="482400" progId="Equation.DSMT4">
                  <p:embed/>
                </p:oleObj>
              </mc:Choice>
              <mc:Fallback>
                <p:oleObj name="Equation" r:id="rId3" imgW="965160" imgH="4824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8113" y="1002263"/>
                        <a:ext cx="2736905" cy="12960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114215" y="55292"/>
            <a:ext cx="8895912" cy="46166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HOẠT ĐỘNG NHÓM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114215" y="673668"/>
            <a:ext cx="20955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Nhóm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1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2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11064" y="3415112"/>
            <a:ext cx="16383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Nhóm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3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4</a:t>
            </a:r>
            <a:endParaRPr lang="en-US" sz="20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862067" y="2544804"/>
            <a:ext cx="10675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Vậy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aphicFrame>
        <p:nvGraphicFramePr>
          <p:cNvPr id="26" name="Đối tượng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21818680"/>
              </p:ext>
            </p:extLst>
          </p:nvPr>
        </p:nvGraphicFramePr>
        <p:xfrm>
          <a:off x="1812925" y="2439988"/>
          <a:ext cx="5297488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63" name="Equation" r:id="rId5" imgW="2971800" imgH="545760" progId="Equation.DSMT4">
                  <p:embed/>
                </p:oleObj>
              </mc:Choice>
              <mc:Fallback>
                <p:oleObj name="Equation" r:id="rId5" imgW="2971800" imgH="54576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2925" y="2439988"/>
                        <a:ext cx="5297488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Đối tượng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260135176"/>
              </p:ext>
            </p:extLst>
          </p:nvPr>
        </p:nvGraphicFramePr>
        <p:xfrm>
          <a:off x="381000" y="5373145"/>
          <a:ext cx="8494784" cy="103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64" name="Equation" r:id="rId7" imgW="3225600" imgH="393480" progId="Equation.DSMT4">
                  <p:embed/>
                </p:oleObj>
              </mc:Choice>
              <mc:Fallback>
                <p:oleObj name="Equation" r:id="rId7" imgW="3225600" imgH="39348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373145"/>
                        <a:ext cx="8494784" cy="103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Đối tượng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400664814"/>
              </p:ext>
            </p:extLst>
          </p:nvPr>
        </p:nvGraphicFramePr>
        <p:xfrm>
          <a:off x="1265627" y="3980430"/>
          <a:ext cx="4714875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65" name="Equation" r:id="rId9" imgW="1790640" imgH="406080" progId="Equation.DSMT4">
                  <p:embed/>
                </p:oleObj>
              </mc:Choice>
              <mc:Fallback>
                <p:oleObj name="Equation" r:id="rId9" imgW="1790640" imgH="40608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5627" y="3980430"/>
                        <a:ext cx="4714875" cy="1068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Đối tượng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351773643"/>
              </p:ext>
            </p:extLst>
          </p:nvPr>
        </p:nvGraphicFramePr>
        <p:xfrm>
          <a:off x="5787587" y="3809473"/>
          <a:ext cx="468313" cy="1542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66" name="Equation" r:id="rId11" imgW="177480" imgH="253800" progId="Equation.DSMT4">
                  <p:embed/>
                </p:oleObj>
              </mc:Choice>
              <mc:Fallback>
                <p:oleObj name="Equation" r:id="rId11" imgW="177480" imgH="2538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7587" y="3809473"/>
                        <a:ext cx="468313" cy="15426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6255900" y="4319183"/>
            <a:ext cx="23934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NTC:………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aphicFrame>
        <p:nvGraphicFramePr>
          <p:cNvPr id="34" name="Đối tượng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03731185"/>
              </p:ext>
            </p:extLst>
          </p:nvPr>
        </p:nvGraphicFramePr>
        <p:xfrm>
          <a:off x="5343859" y="984849"/>
          <a:ext cx="468313" cy="1542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67" name="Equation" r:id="rId13" imgW="177480" imgH="253800" progId="Equation.DSMT4">
                  <p:embed/>
                </p:oleObj>
              </mc:Choice>
              <mc:Fallback>
                <p:oleObj name="Equation" r:id="rId13" imgW="177480" imgH="2538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3859" y="984849"/>
                        <a:ext cx="468313" cy="15426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5913682" y="1532343"/>
            <a:ext cx="23934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NTC:………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graphicFrame>
        <p:nvGraphicFramePr>
          <p:cNvPr id="36" name="Đối tượng 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072178036"/>
              </p:ext>
            </p:extLst>
          </p:nvPr>
        </p:nvGraphicFramePr>
        <p:xfrm>
          <a:off x="4100707" y="935278"/>
          <a:ext cx="104457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68" name="Equation" r:id="rId14" imgW="368280" imgH="203040" progId="Equation.DSMT4">
                  <p:embed/>
                </p:oleObj>
              </mc:Choice>
              <mc:Fallback>
                <p:oleObj name="Equation" r:id="rId14" imgW="368280" imgH="20304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07" y="935278"/>
                        <a:ext cx="1044575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Đối tượng 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383731449"/>
              </p:ext>
            </p:extLst>
          </p:nvPr>
        </p:nvGraphicFramePr>
        <p:xfrm>
          <a:off x="4233745" y="1612612"/>
          <a:ext cx="1331913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69" name="Equation" r:id="rId16" imgW="469800" imgH="228600" progId="Equation.DSMT4">
                  <p:embed/>
                </p:oleObj>
              </mc:Choice>
              <mc:Fallback>
                <p:oleObj name="Equation" r:id="rId16" imgW="469800" imgH="2286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3745" y="1612612"/>
                        <a:ext cx="1331913" cy="61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Đối tượng 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975436894"/>
              </p:ext>
            </p:extLst>
          </p:nvPr>
        </p:nvGraphicFramePr>
        <p:xfrm>
          <a:off x="7143944" y="1416269"/>
          <a:ext cx="719138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70" name="Equation" r:id="rId18" imgW="253800" imgH="203040" progId="Equation.DSMT4">
                  <p:embed/>
                </p:oleObj>
              </mc:Choice>
              <mc:Fallback>
                <p:oleObj name="Equation" r:id="rId18" imgW="253800" imgH="20304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944" y="1416269"/>
                        <a:ext cx="719138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Đối tượng 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244903120"/>
              </p:ext>
            </p:extLst>
          </p:nvPr>
        </p:nvGraphicFramePr>
        <p:xfrm>
          <a:off x="3194050" y="2309813"/>
          <a:ext cx="126047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71" name="Equation" r:id="rId20" imgW="444240" imgH="203040" progId="Equation.DSMT4">
                  <p:embed/>
                </p:oleObj>
              </mc:Choice>
              <mc:Fallback>
                <p:oleObj name="Equation" r:id="rId20" imgW="444240" imgH="20304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4050" y="2309813"/>
                        <a:ext cx="1260475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Đối tượng 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467069197"/>
              </p:ext>
            </p:extLst>
          </p:nvPr>
        </p:nvGraphicFramePr>
        <p:xfrm>
          <a:off x="3129756" y="2835595"/>
          <a:ext cx="1331913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72" name="Equation" r:id="rId22" imgW="469800" imgH="228600" progId="Equation.DSMT4">
                  <p:embed/>
                </p:oleObj>
              </mc:Choice>
              <mc:Fallback>
                <p:oleObj name="Equation" r:id="rId22" imgW="469800" imgH="2286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9756" y="2835595"/>
                        <a:ext cx="1331913" cy="61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Đối tượng 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322429341"/>
              </p:ext>
            </p:extLst>
          </p:nvPr>
        </p:nvGraphicFramePr>
        <p:xfrm>
          <a:off x="4937432" y="2349634"/>
          <a:ext cx="719138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73" name="Equation" r:id="rId23" imgW="253800" imgH="203040" progId="Equation.DSMT4">
                  <p:embed/>
                </p:oleObj>
              </mc:Choice>
              <mc:Fallback>
                <p:oleObj name="Equation" r:id="rId23" imgW="253800" imgH="20304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7432" y="2349634"/>
                        <a:ext cx="719138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Đối tượng 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274387424"/>
              </p:ext>
            </p:extLst>
          </p:nvPr>
        </p:nvGraphicFramePr>
        <p:xfrm>
          <a:off x="4898907" y="2843398"/>
          <a:ext cx="719138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74" name="Equation" r:id="rId24" imgW="253800" imgH="203040" progId="Equation.DSMT4">
                  <p:embed/>
                </p:oleObj>
              </mc:Choice>
              <mc:Fallback>
                <p:oleObj name="Equation" r:id="rId24" imgW="253800" imgH="20304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8907" y="2843398"/>
                        <a:ext cx="719138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Đối tượng 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750763204"/>
              </p:ext>
            </p:extLst>
          </p:nvPr>
        </p:nvGraphicFramePr>
        <p:xfrm>
          <a:off x="6316663" y="2297113"/>
          <a:ext cx="576262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75" name="Equation" r:id="rId26" imgW="203040" imgH="177480" progId="Equation.DSMT4">
                  <p:embed/>
                </p:oleObj>
              </mc:Choice>
              <mc:Fallback>
                <p:oleObj name="Equation" r:id="rId26" imgW="203040" imgH="17748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6663" y="2297113"/>
                        <a:ext cx="576262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Đối tượng 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281579884"/>
              </p:ext>
            </p:extLst>
          </p:nvPr>
        </p:nvGraphicFramePr>
        <p:xfrm>
          <a:off x="6316663" y="2855913"/>
          <a:ext cx="576262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76" name="Equation" r:id="rId28" imgW="203040" imgH="203040" progId="Equation.DSMT4">
                  <p:embed/>
                </p:oleObj>
              </mc:Choice>
              <mc:Fallback>
                <p:oleObj name="Equation" r:id="rId28" imgW="203040" imgH="20304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6663" y="2855913"/>
                        <a:ext cx="576262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Đối tượng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0417712"/>
              </p:ext>
            </p:extLst>
          </p:nvPr>
        </p:nvGraphicFramePr>
        <p:xfrm>
          <a:off x="1812925" y="2437322"/>
          <a:ext cx="5297488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77" name="Equation" r:id="rId30" imgW="2971800" imgH="545760" progId="Equation.DSMT4">
                  <p:embed/>
                </p:oleObj>
              </mc:Choice>
              <mc:Fallback>
                <p:oleObj name="Equation" r:id="rId30" imgW="2971800" imgH="54576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2925" y="2437322"/>
                        <a:ext cx="5297488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Đối tượng 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961207230"/>
              </p:ext>
            </p:extLst>
          </p:nvPr>
        </p:nvGraphicFramePr>
        <p:xfrm>
          <a:off x="2903926" y="3874289"/>
          <a:ext cx="143827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78" name="Equation" r:id="rId32" imgW="507960" imgH="203040" progId="Equation.DSMT4">
                  <p:embed/>
                </p:oleObj>
              </mc:Choice>
              <mc:Fallback>
                <p:oleObj name="Equation" r:id="rId32" imgW="507960" imgH="20304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3926" y="3874289"/>
                        <a:ext cx="1438275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Đối tượng 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875763963"/>
              </p:ext>
            </p:extLst>
          </p:nvPr>
        </p:nvGraphicFramePr>
        <p:xfrm>
          <a:off x="3352800" y="4524375"/>
          <a:ext cx="197802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79" name="Equation" r:id="rId34" imgW="698400" imgH="203040" progId="Equation.DSMT4">
                  <p:embed/>
                </p:oleObj>
              </mc:Choice>
              <mc:Fallback>
                <p:oleObj name="Equation" r:id="rId34" imgW="698400" imgH="20304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524375"/>
                        <a:ext cx="1978025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Đối tượng 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539790297"/>
              </p:ext>
            </p:extLst>
          </p:nvPr>
        </p:nvGraphicFramePr>
        <p:xfrm>
          <a:off x="7162528" y="4279983"/>
          <a:ext cx="143827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80" name="Equation" r:id="rId36" imgW="507960" imgH="203040" progId="Equation.DSMT4">
                  <p:embed/>
                </p:oleObj>
              </mc:Choice>
              <mc:Fallback>
                <p:oleObj name="Equation" r:id="rId36" imgW="507960" imgH="20304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528" y="4279983"/>
                        <a:ext cx="1438275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64261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_Văn_Bản 6"/>
          <p:cNvSpPr txBox="1"/>
          <p:nvPr/>
        </p:nvSpPr>
        <p:spPr>
          <a:xfrm>
            <a:off x="180956" y="1470787"/>
            <a:ext cx="10668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[?1]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Hộp_Văn_Bản 7"/>
          <p:cNvSpPr txBox="1"/>
          <p:nvPr/>
        </p:nvSpPr>
        <p:spPr>
          <a:xfrm>
            <a:off x="139276" y="4042852"/>
            <a:ext cx="9906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[?2]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Đối tượng 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191540805"/>
              </p:ext>
            </p:extLst>
          </p:nvPr>
        </p:nvGraphicFramePr>
        <p:xfrm>
          <a:off x="2678113" y="1002263"/>
          <a:ext cx="2736905" cy="1296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37" name="Equation" r:id="rId3" imgW="965160" imgH="482400" progId="Equation.DSMT4">
                  <p:embed/>
                </p:oleObj>
              </mc:Choice>
              <mc:Fallback>
                <p:oleObj name="Equation" r:id="rId3" imgW="965160" imgH="4824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8113" y="1002263"/>
                        <a:ext cx="2736905" cy="12960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114215" y="55292"/>
            <a:ext cx="8895912" cy="46166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HOẠT ĐỘNG NHÓM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114215" y="673668"/>
            <a:ext cx="20955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Nhóm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1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2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11064" y="3415112"/>
            <a:ext cx="16383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Nhóm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3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4</a:t>
            </a:r>
            <a:endParaRPr lang="en-US" sz="20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862067" y="2544804"/>
            <a:ext cx="10675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Vậy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aphicFrame>
        <p:nvGraphicFramePr>
          <p:cNvPr id="28" name="Đối tượng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076098225"/>
              </p:ext>
            </p:extLst>
          </p:nvPr>
        </p:nvGraphicFramePr>
        <p:xfrm>
          <a:off x="830256" y="5373211"/>
          <a:ext cx="7893050" cy="103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38" name="Equation" r:id="rId5" imgW="2997000" imgH="393480" progId="Equation.DSMT4">
                  <p:embed/>
                </p:oleObj>
              </mc:Choice>
              <mc:Fallback>
                <p:oleObj name="Equation" r:id="rId5" imgW="2997000" imgH="39348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256" y="5373211"/>
                        <a:ext cx="7893050" cy="1033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Đối tượng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426211973"/>
              </p:ext>
            </p:extLst>
          </p:nvPr>
        </p:nvGraphicFramePr>
        <p:xfrm>
          <a:off x="1516063" y="3978275"/>
          <a:ext cx="4213225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39" name="Equation" r:id="rId7" imgW="1600200" imgH="406080" progId="Equation.DSMT4">
                  <p:embed/>
                </p:oleObj>
              </mc:Choice>
              <mc:Fallback>
                <p:oleObj name="Equation" r:id="rId7" imgW="1600200" imgH="40608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6063" y="3978275"/>
                        <a:ext cx="4213225" cy="1068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Đối tượng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802566880"/>
              </p:ext>
            </p:extLst>
          </p:nvPr>
        </p:nvGraphicFramePr>
        <p:xfrm>
          <a:off x="5589185" y="3788534"/>
          <a:ext cx="468313" cy="1542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40" name="Equation" r:id="rId9" imgW="177480" imgH="253800" progId="Equation.DSMT4">
                  <p:embed/>
                </p:oleObj>
              </mc:Choice>
              <mc:Fallback>
                <p:oleObj name="Equation" r:id="rId9" imgW="177480" imgH="2538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9185" y="3788534"/>
                        <a:ext cx="468313" cy="15426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5991604" y="4285783"/>
            <a:ext cx="23934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NTC: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………</a:t>
            </a:r>
            <a:endParaRPr lang="en-US" sz="28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graphicFrame>
        <p:nvGraphicFramePr>
          <p:cNvPr id="34" name="Đối tượng 4"/>
          <p:cNvGraphicFramePr>
            <a:graphicFrameLocks noGrp="1" noChangeAspect="1"/>
          </p:cNvGraphicFramePr>
          <p:nvPr>
            <p:extLst/>
          </p:nvPr>
        </p:nvGraphicFramePr>
        <p:xfrm>
          <a:off x="5343859" y="984849"/>
          <a:ext cx="468313" cy="1542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41" name="Equation" r:id="rId11" imgW="177480" imgH="253800" progId="Equation.DSMT4">
                  <p:embed/>
                </p:oleObj>
              </mc:Choice>
              <mc:Fallback>
                <p:oleObj name="Equation" r:id="rId11" imgW="177480" imgH="2538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3859" y="984849"/>
                        <a:ext cx="468313" cy="15426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5913682" y="1532343"/>
            <a:ext cx="23934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NTC:………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graphicFrame>
        <p:nvGraphicFramePr>
          <p:cNvPr id="36" name="Đối tượng 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278940622"/>
              </p:ext>
            </p:extLst>
          </p:nvPr>
        </p:nvGraphicFramePr>
        <p:xfrm>
          <a:off x="3992563" y="935038"/>
          <a:ext cx="1262062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42" name="Equation" r:id="rId12" imgW="444240" imgH="203040" progId="Equation.DSMT4">
                  <p:embed/>
                </p:oleObj>
              </mc:Choice>
              <mc:Fallback>
                <p:oleObj name="Equation" r:id="rId12" imgW="444240" imgH="20304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2563" y="935038"/>
                        <a:ext cx="1262062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Đối tượng 8"/>
          <p:cNvGraphicFramePr>
            <a:graphicFrameLocks noGrp="1" noChangeAspect="1"/>
          </p:cNvGraphicFramePr>
          <p:nvPr>
            <p:extLst/>
          </p:nvPr>
        </p:nvGraphicFramePr>
        <p:xfrm>
          <a:off x="4233745" y="1612612"/>
          <a:ext cx="1331913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43" name="Equation" r:id="rId14" imgW="469800" imgH="228600" progId="Equation.DSMT4">
                  <p:embed/>
                </p:oleObj>
              </mc:Choice>
              <mc:Fallback>
                <p:oleObj name="Equation" r:id="rId14" imgW="469800" imgH="2286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3745" y="1612612"/>
                        <a:ext cx="1331913" cy="61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Đối tượng 8"/>
          <p:cNvGraphicFramePr>
            <a:graphicFrameLocks noGrp="1" noChangeAspect="1"/>
          </p:cNvGraphicFramePr>
          <p:nvPr>
            <p:extLst/>
          </p:nvPr>
        </p:nvGraphicFramePr>
        <p:xfrm>
          <a:off x="7143944" y="1416269"/>
          <a:ext cx="719138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44" name="Equation" r:id="rId16" imgW="253800" imgH="203040" progId="Equation.DSMT4">
                  <p:embed/>
                </p:oleObj>
              </mc:Choice>
              <mc:Fallback>
                <p:oleObj name="Equation" r:id="rId16" imgW="253800" imgH="20304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944" y="1416269"/>
                        <a:ext cx="719138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Đối tượng 8"/>
          <p:cNvGraphicFramePr>
            <a:graphicFrameLocks noGrp="1" noChangeAspect="1"/>
          </p:cNvGraphicFramePr>
          <p:nvPr>
            <p:extLst/>
          </p:nvPr>
        </p:nvGraphicFramePr>
        <p:xfrm>
          <a:off x="3194050" y="2309813"/>
          <a:ext cx="126047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45" name="Equation" r:id="rId18" imgW="444240" imgH="203040" progId="Equation.DSMT4">
                  <p:embed/>
                </p:oleObj>
              </mc:Choice>
              <mc:Fallback>
                <p:oleObj name="Equation" r:id="rId18" imgW="444240" imgH="20304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4050" y="2309813"/>
                        <a:ext cx="1260475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Đối tượng 8"/>
          <p:cNvGraphicFramePr>
            <a:graphicFrameLocks noGrp="1" noChangeAspect="1"/>
          </p:cNvGraphicFramePr>
          <p:nvPr>
            <p:extLst/>
          </p:nvPr>
        </p:nvGraphicFramePr>
        <p:xfrm>
          <a:off x="3129756" y="2835595"/>
          <a:ext cx="1331913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46" name="Equation" r:id="rId20" imgW="469800" imgH="228600" progId="Equation.DSMT4">
                  <p:embed/>
                </p:oleObj>
              </mc:Choice>
              <mc:Fallback>
                <p:oleObj name="Equation" r:id="rId20" imgW="469800" imgH="2286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9756" y="2835595"/>
                        <a:ext cx="1331913" cy="61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Đối tượng 8"/>
          <p:cNvGraphicFramePr>
            <a:graphicFrameLocks noGrp="1" noChangeAspect="1"/>
          </p:cNvGraphicFramePr>
          <p:nvPr>
            <p:extLst/>
          </p:nvPr>
        </p:nvGraphicFramePr>
        <p:xfrm>
          <a:off x="4937432" y="2349634"/>
          <a:ext cx="719138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47" name="Equation" r:id="rId21" imgW="253800" imgH="203040" progId="Equation.DSMT4">
                  <p:embed/>
                </p:oleObj>
              </mc:Choice>
              <mc:Fallback>
                <p:oleObj name="Equation" r:id="rId21" imgW="253800" imgH="20304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7432" y="2349634"/>
                        <a:ext cx="719138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Đối tượng 8"/>
          <p:cNvGraphicFramePr>
            <a:graphicFrameLocks noGrp="1" noChangeAspect="1"/>
          </p:cNvGraphicFramePr>
          <p:nvPr>
            <p:extLst/>
          </p:nvPr>
        </p:nvGraphicFramePr>
        <p:xfrm>
          <a:off x="4898907" y="2843398"/>
          <a:ext cx="719138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48" name="Equation" r:id="rId22" imgW="253800" imgH="203040" progId="Equation.DSMT4">
                  <p:embed/>
                </p:oleObj>
              </mc:Choice>
              <mc:Fallback>
                <p:oleObj name="Equation" r:id="rId22" imgW="253800" imgH="20304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8907" y="2843398"/>
                        <a:ext cx="719138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Đối tượng 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144588309"/>
              </p:ext>
            </p:extLst>
          </p:nvPr>
        </p:nvGraphicFramePr>
        <p:xfrm>
          <a:off x="6316663" y="2366547"/>
          <a:ext cx="576262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49" name="Equation" r:id="rId24" imgW="203040" imgH="177480" progId="Equation.DSMT4">
                  <p:embed/>
                </p:oleObj>
              </mc:Choice>
              <mc:Fallback>
                <p:oleObj name="Equation" r:id="rId24" imgW="203040" imgH="17748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6663" y="2366547"/>
                        <a:ext cx="576262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Đối tượng 8"/>
          <p:cNvGraphicFramePr>
            <a:graphicFrameLocks noGrp="1" noChangeAspect="1"/>
          </p:cNvGraphicFramePr>
          <p:nvPr>
            <p:extLst/>
          </p:nvPr>
        </p:nvGraphicFramePr>
        <p:xfrm>
          <a:off x="6316663" y="2855913"/>
          <a:ext cx="576262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50" name="Equation" r:id="rId26" imgW="203040" imgH="203040" progId="Equation.DSMT4">
                  <p:embed/>
                </p:oleObj>
              </mc:Choice>
              <mc:Fallback>
                <p:oleObj name="Equation" r:id="rId26" imgW="203040" imgH="20304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6663" y="2855913"/>
                        <a:ext cx="576262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Đối tượng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910365929"/>
              </p:ext>
            </p:extLst>
          </p:nvPr>
        </p:nvGraphicFramePr>
        <p:xfrm>
          <a:off x="1864929" y="2436273"/>
          <a:ext cx="5297488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51" name="Equation" r:id="rId28" imgW="2971800" imgH="545760" progId="Equation.DSMT4">
                  <p:embed/>
                </p:oleObj>
              </mc:Choice>
              <mc:Fallback>
                <p:oleObj name="Equation" r:id="rId28" imgW="2971800" imgH="54576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4929" y="2436273"/>
                        <a:ext cx="5297488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0" y="5024638"/>
            <a:ext cx="10675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Vậy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aphicFrame>
        <p:nvGraphicFramePr>
          <p:cNvPr id="31" name="Đối tượng 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984478598"/>
              </p:ext>
            </p:extLst>
          </p:nvPr>
        </p:nvGraphicFramePr>
        <p:xfrm>
          <a:off x="3208726" y="3909485"/>
          <a:ext cx="143827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52" name="Equation" r:id="rId30" imgW="507960" imgH="203040" progId="Equation.DSMT4">
                  <p:embed/>
                </p:oleObj>
              </mc:Choice>
              <mc:Fallback>
                <p:oleObj name="Equation" r:id="rId30" imgW="507960" imgH="20304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8726" y="3909485"/>
                        <a:ext cx="1438275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Đối tượng 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048750587"/>
              </p:ext>
            </p:extLst>
          </p:nvPr>
        </p:nvGraphicFramePr>
        <p:xfrm>
          <a:off x="7849332" y="5817711"/>
          <a:ext cx="574675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53" name="Equation" r:id="rId32" imgW="203040" imgH="177480" progId="Equation.DSMT4">
                  <p:embed/>
                </p:oleObj>
              </mc:Choice>
              <mc:Fallback>
                <p:oleObj name="Equation" r:id="rId32" imgW="203040" imgH="17748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9332" y="5817711"/>
                        <a:ext cx="574675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Đối tượng 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683225552"/>
              </p:ext>
            </p:extLst>
          </p:nvPr>
        </p:nvGraphicFramePr>
        <p:xfrm>
          <a:off x="7972972" y="5319059"/>
          <a:ext cx="2508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54" name="Equation" r:id="rId34" imgW="88560" imgH="164880" progId="Equation.DSMT4">
                  <p:embed/>
                </p:oleObj>
              </mc:Choice>
              <mc:Fallback>
                <p:oleObj name="Equation" r:id="rId34" imgW="88560" imgH="16488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2972" y="5319059"/>
                        <a:ext cx="25082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Đối tượng 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900759209"/>
              </p:ext>
            </p:extLst>
          </p:nvPr>
        </p:nvGraphicFramePr>
        <p:xfrm>
          <a:off x="3657989" y="4569353"/>
          <a:ext cx="197802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55" name="Equation" r:id="rId36" imgW="698400" imgH="203040" progId="Equation.DSMT4">
                  <p:embed/>
                </p:oleObj>
              </mc:Choice>
              <mc:Fallback>
                <p:oleObj name="Equation" r:id="rId36" imgW="698400" imgH="20304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989" y="4569353"/>
                        <a:ext cx="1978025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Đối tượng 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128489465"/>
              </p:ext>
            </p:extLst>
          </p:nvPr>
        </p:nvGraphicFramePr>
        <p:xfrm>
          <a:off x="6999682" y="4262903"/>
          <a:ext cx="143827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56" name="Equation" r:id="rId38" imgW="507960" imgH="203040" progId="Equation.DSMT4">
                  <p:embed/>
                </p:oleObj>
              </mc:Choice>
              <mc:Fallback>
                <p:oleObj name="Equation" r:id="rId38" imgW="507960" imgH="20304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9682" y="4262903"/>
                        <a:ext cx="1438275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Đối tượng 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461527700"/>
              </p:ext>
            </p:extLst>
          </p:nvPr>
        </p:nvGraphicFramePr>
        <p:xfrm>
          <a:off x="3279119" y="5914725"/>
          <a:ext cx="197802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57" name="Equation" r:id="rId39" imgW="698400" imgH="203040" progId="Equation.DSMT4">
                  <p:embed/>
                </p:oleObj>
              </mc:Choice>
              <mc:Fallback>
                <p:oleObj name="Equation" r:id="rId39" imgW="698400" imgH="20304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9119" y="5914725"/>
                        <a:ext cx="1978025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Đối tượng 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522132685"/>
              </p:ext>
            </p:extLst>
          </p:nvPr>
        </p:nvGraphicFramePr>
        <p:xfrm>
          <a:off x="3514607" y="5406611"/>
          <a:ext cx="143827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58" name="Equation" r:id="rId41" imgW="507960" imgH="203040" progId="Equation.DSMT4">
                  <p:embed/>
                </p:oleObj>
              </mc:Choice>
              <mc:Fallback>
                <p:oleObj name="Equation" r:id="rId41" imgW="507960" imgH="20304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4607" y="5406611"/>
                        <a:ext cx="1438275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Đối tượng 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628858539"/>
              </p:ext>
            </p:extLst>
          </p:nvPr>
        </p:nvGraphicFramePr>
        <p:xfrm>
          <a:off x="5561407" y="5376153"/>
          <a:ext cx="143827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59" name="Equation" r:id="rId42" imgW="507960" imgH="203040" progId="Equation.DSMT4">
                  <p:embed/>
                </p:oleObj>
              </mc:Choice>
              <mc:Fallback>
                <p:oleObj name="Equation" r:id="rId42" imgW="507960" imgH="20304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1407" y="5376153"/>
                        <a:ext cx="1438275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Đối tượng 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84303810"/>
              </p:ext>
            </p:extLst>
          </p:nvPr>
        </p:nvGraphicFramePr>
        <p:xfrm>
          <a:off x="5561407" y="5900680"/>
          <a:ext cx="143827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60" name="Equation" r:id="rId43" imgW="507960" imgH="203040" progId="Equation.DSMT4">
                  <p:embed/>
                </p:oleObj>
              </mc:Choice>
              <mc:Fallback>
                <p:oleObj name="Equation" r:id="rId43" imgW="507960" imgH="20304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1407" y="5900680"/>
                        <a:ext cx="1438275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95795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1" grpId="0"/>
      <p:bldP spid="25" grpId="0"/>
      <p:bldP spid="23" grpId="0"/>
      <p:bldP spid="33" grpId="0"/>
      <p:bldP spid="35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Đối tượng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392141037"/>
              </p:ext>
            </p:extLst>
          </p:nvPr>
        </p:nvGraphicFramePr>
        <p:xfrm>
          <a:off x="1479499" y="2250576"/>
          <a:ext cx="4462462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02" name="Equation" r:id="rId3" imgW="2387520" imgH="545760" progId="Equation.DSMT4">
                  <p:embed/>
                </p:oleObj>
              </mc:Choice>
              <mc:Fallback>
                <p:oleObj name="Equation" r:id="rId3" imgW="2387520" imgH="54576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9499" y="2250576"/>
                        <a:ext cx="4462462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Đối tượng 5"/>
          <p:cNvGraphicFramePr>
            <a:graphicFrameLocks noChangeAspect="1"/>
          </p:cNvGraphicFramePr>
          <p:nvPr>
            <p:extLst/>
          </p:nvPr>
        </p:nvGraphicFramePr>
        <p:xfrm>
          <a:off x="1592263" y="3665538"/>
          <a:ext cx="6678612" cy="1452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03" name="Equation" r:id="rId5" imgW="3098520" imgH="685800" progId="Equation.DSMT4">
                  <p:embed/>
                </p:oleObj>
              </mc:Choice>
              <mc:Fallback>
                <p:oleObj name="Equation" r:id="rId5" imgW="309852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2263" y="3665538"/>
                        <a:ext cx="6678612" cy="1452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Hộp_Văn_Bản 6"/>
          <p:cNvSpPr txBox="1"/>
          <p:nvPr/>
        </p:nvSpPr>
        <p:spPr>
          <a:xfrm>
            <a:off x="114215" y="1104116"/>
            <a:ext cx="10668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[?1]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Hộp_Văn_Bản 7"/>
          <p:cNvSpPr txBox="1"/>
          <p:nvPr/>
        </p:nvSpPr>
        <p:spPr>
          <a:xfrm>
            <a:off x="-4859" y="4063617"/>
            <a:ext cx="9906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[?2]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Đối tượng 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06602123"/>
              </p:ext>
            </p:extLst>
          </p:nvPr>
        </p:nvGraphicFramePr>
        <p:xfrm>
          <a:off x="1950942" y="743175"/>
          <a:ext cx="4299633" cy="1281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04" name="Equation" r:id="rId7" imgW="2641320" imgH="787320" progId="Equation.DSMT4">
                  <p:embed/>
                </p:oleObj>
              </mc:Choice>
              <mc:Fallback>
                <p:oleObj name="Equation" r:id="rId7" imgW="2641320" imgH="78732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0942" y="743175"/>
                        <a:ext cx="4299633" cy="12811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Đối tượng 13"/>
          <p:cNvGraphicFramePr>
            <a:graphicFrameLocks noChangeAspect="1"/>
          </p:cNvGraphicFramePr>
          <p:nvPr>
            <p:extLst/>
          </p:nvPr>
        </p:nvGraphicFramePr>
        <p:xfrm>
          <a:off x="801688" y="5346700"/>
          <a:ext cx="6924675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05" name="Equation" r:id="rId9" imgW="3111480" imgH="482400" progId="Equation.DSMT4">
                  <p:embed/>
                </p:oleObj>
              </mc:Choice>
              <mc:Fallback>
                <p:oleObj name="Equation" r:id="rId9" imgW="31114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688" y="5346700"/>
                        <a:ext cx="6924675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" name="Nhóm 30"/>
          <p:cNvGrpSpPr/>
          <p:nvPr/>
        </p:nvGrpSpPr>
        <p:grpSpPr>
          <a:xfrm>
            <a:off x="3921660" y="1028462"/>
            <a:ext cx="4955737" cy="5516136"/>
            <a:chOff x="3886200" y="503664"/>
            <a:chExt cx="4955737" cy="5516136"/>
          </a:xfrm>
        </p:grpSpPr>
        <p:sp>
          <p:nvSpPr>
            <p:cNvPr id="15" name="Khung Chú Thích Bầu Dục 14"/>
            <p:cNvSpPr/>
            <p:nvPr/>
          </p:nvSpPr>
          <p:spPr>
            <a:xfrm>
              <a:off x="3886200" y="1752600"/>
              <a:ext cx="1066800" cy="1066800"/>
            </a:xfrm>
            <a:prstGeom prst="wedgeEllipseCallout">
              <a:avLst>
                <a:gd name="adj1" fmla="val 255898"/>
                <a:gd name="adj2" fmla="val -127580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tx1"/>
                </a:solidFill>
              </a:endParaRPr>
            </a:p>
          </p:txBody>
        </p:sp>
        <p:sp>
          <p:nvSpPr>
            <p:cNvPr id="16" name="Khung Chú Thích Bầu Dục 15"/>
            <p:cNvSpPr/>
            <p:nvPr/>
          </p:nvSpPr>
          <p:spPr>
            <a:xfrm>
              <a:off x="4953000" y="4572000"/>
              <a:ext cx="1981200" cy="1447800"/>
            </a:xfrm>
            <a:prstGeom prst="wedgeEllipseCallout">
              <a:avLst>
                <a:gd name="adj1" fmla="val 61393"/>
                <a:gd name="adj2" fmla="val -28954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tx1"/>
                </a:solidFill>
              </a:endParaRPr>
            </a:p>
          </p:txBody>
        </p:sp>
        <p:sp>
          <p:nvSpPr>
            <p:cNvPr id="18" name="Hộp_Văn_Bản 17"/>
            <p:cNvSpPr txBox="1"/>
            <p:nvPr/>
          </p:nvSpPr>
          <p:spPr>
            <a:xfrm>
              <a:off x="7165537" y="503664"/>
              <a:ext cx="1676400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Chia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NTC</a:t>
              </a:r>
              <a:endParaRPr lang="vi-VN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2" name="Nhóm 31"/>
          <p:cNvGrpSpPr/>
          <p:nvPr/>
        </p:nvGrpSpPr>
        <p:grpSpPr>
          <a:xfrm>
            <a:off x="5941961" y="1130583"/>
            <a:ext cx="3098184" cy="4279617"/>
            <a:chOff x="5947835" y="1143000"/>
            <a:chExt cx="3098184" cy="3893305"/>
          </a:xfrm>
        </p:grpSpPr>
        <p:sp>
          <p:nvSpPr>
            <p:cNvPr id="20" name="Hộp_Văn_Bản 19"/>
            <p:cNvSpPr txBox="1"/>
            <p:nvPr/>
          </p:nvSpPr>
          <p:spPr>
            <a:xfrm>
              <a:off x="7337869" y="1769883"/>
              <a:ext cx="1708150" cy="653433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2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2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en-US" sz="2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rút</a:t>
              </a:r>
              <a:r>
                <a:rPr lang="en-US" sz="2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gọn</a:t>
              </a:r>
              <a:endParaRPr 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2" name="Đường kết nối Mũi tên Thẳng 21"/>
            <p:cNvCxnSpPr/>
            <p:nvPr/>
          </p:nvCxnSpPr>
          <p:spPr>
            <a:xfrm>
              <a:off x="8001000" y="1143000"/>
              <a:ext cx="0" cy="40136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Đường Kết nối Gấp khúc 23"/>
            <p:cNvCxnSpPr/>
            <p:nvPr/>
          </p:nvCxnSpPr>
          <p:spPr>
            <a:xfrm rot="5400000">
              <a:off x="6327314" y="3493277"/>
              <a:ext cx="2612989" cy="473068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00B05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Đường Kết nối Gấp khúc 26"/>
            <p:cNvCxnSpPr>
              <a:endCxn id="5" idx="3"/>
            </p:cNvCxnSpPr>
            <p:nvPr/>
          </p:nvCxnSpPr>
          <p:spPr>
            <a:xfrm rot="10800000" flipV="1">
              <a:off x="5947835" y="2408547"/>
              <a:ext cx="1817458" cy="216935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00B05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114215" y="55292"/>
            <a:ext cx="8895912" cy="46166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HOẠT ĐỘNG NHÓM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114215" y="673668"/>
            <a:ext cx="16383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Nhóm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1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2</a:t>
            </a:r>
            <a:endParaRPr lang="en-US" sz="20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11064" y="3415112"/>
            <a:ext cx="16383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Nhóm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3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4</a:t>
            </a:r>
            <a:endParaRPr lang="en-US" sz="20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332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_Văn_Bản 7"/>
          <p:cNvSpPr txBox="1"/>
          <p:nvPr/>
        </p:nvSpPr>
        <p:spPr>
          <a:xfrm>
            <a:off x="476250" y="4343400"/>
            <a:ext cx="77724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9570" name="Picture 2" descr="dấu chấm hỏi biểu tượng clip nghệ thuậ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315743"/>
            <a:ext cx="2296174" cy="122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 5"/>
          <p:cNvSpPr/>
          <p:nvPr/>
        </p:nvSpPr>
        <p:spPr>
          <a:xfrm>
            <a:off x="0" y="54114"/>
            <a:ext cx="9144000" cy="46166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2400" b="1" spc="-150" dirty="0" smtClean="0">
                <a:ln w="11430"/>
                <a:solidFill>
                  <a:srgbClr val="FF0000"/>
                </a:solidFill>
                <a:ea typeface="Batang" pitchFamily="18" charset="-127"/>
              </a:rPr>
              <a:t>Tiết</a:t>
            </a:r>
            <a:r>
              <a:rPr lang="vi-VN" sz="2400" b="1" spc="-150" dirty="0">
                <a:ln w="11430"/>
                <a:solidFill>
                  <a:srgbClr val="FF0000"/>
                </a:solidFill>
                <a:ea typeface="Batang" pitchFamily="18" charset="-127"/>
              </a:rPr>
              <a:t> </a:t>
            </a:r>
            <a:r>
              <a:rPr lang="vi-VN" sz="2400" b="1" spc="-150" dirty="0" smtClean="0">
                <a:ln w="11430"/>
                <a:solidFill>
                  <a:srgbClr val="FF0000"/>
                </a:solidFill>
                <a:ea typeface="Batang" pitchFamily="18" charset="-127"/>
              </a:rPr>
              <a:t>23 - </a:t>
            </a:r>
            <a:r>
              <a:rPr lang="en-US" sz="2400" b="1" spc="-150" dirty="0" err="1">
                <a:ln w="11430"/>
                <a:solidFill>
                  <a:srgbClr val="FF0000"/>
                </a:solidFill>
                <a:ea typeface="Batang" pitchFamily="18" charset="-127"/>
              </a:rPr>
              <a:t>B</a:t>
            </a:r>
            <a:r>
              <a:rPr lang="vi-VN" sz="2400" b="1" spc="-150" dirty="0" smtClean="0">
                <a:ln w="11430"/>
                <a:solidFill>
                  <a:srgbClr val="FF0000"/>
                </a:solidFill>
                <a:ea typeface="Batang" pitchFamily="18" charset="-127"/>
              </a:rPr>
              <a:t>ài 3</a:t>
            </a:r>
            <a:r>
              <a:rPr lang="vi-VN" sz="2400" b="1" spc="-150" dirty="0">
                <a:ln w="11430"/>
                <a:solidFill>
                  <a:srgbClr val="FF0000"/>
                </a:solidFill>
                <a:ea typeface="Batang" pitchFamily="18" charset="-127"/>
              </a:rPr>
              <a:t>: </a:t>
            </a:r>
            <a:r>
              <a:rPr lang="vi-VN" sz="2400" b="1" spc="-150" dirty="0" smtClean="0">
                <a:ln w="11430"/>
                <a:solidFill>
                  <a:srgbClr val="FF0000"/>
                </a:solidFill>
                <a:ea typeface="Batang" pitchFamily="18" charset="-127"/>
              </a:rPr>
              <a:t>RÚT</a:t>
            </a:r>
            <a:r>
              <a:rPr lang="vi-VN" sz="2400" b="1" spc="-150" dirty="0">
                <a:ln w="11430"/>
                <a:solidFill>
                  <a:srgbClr val="FF0000"/>
                </a:solidFill>
                <a:ea typeface="Batang" pitchFamily="18" charset="-127"/>
              </a:rPr>
              <a:t> </a:t>
            </a:r>
            <a:r>
              <a:rPr lang="vi-VN" sz="2400" b="1" spc="-150" dirty="0" smtClean="0">
                <a:ln w="11430"/>
                <a:solidFill>
                  <a:srgbClr val="FF0000"/>
                </a:solidFill>
                <a:ea typeface="Batang" pitchFamily="18" charset="-127"/>
              </a:rPr>
              <a:t>GỌN</a:t>
            </a:r>
            <a:r>
              <a:rPr lang="vi-VN" sz="2400" b="1" spc="-150" dirty="0">
                <a:ln w="11430"/>
                <a:solidFill>
                  <a:srgbClr val="FF0000"/>
                </a:solidFill>
                <a:ea typeface="Batang" pitchFamily="18" charset="-127"/>
              </a:rPr>
              <a:t> PHÂN THỨC</a:t>
            </a:r>
            <a:endParaRPr lang="vi-VN" sz="2400" b="1" cap="none" spc="-150" dirty="0">
              <a:ln w="11430"/>
              <a:solidFill>
                <a:srgbClr val="FF0000"/>
              </a:solidFill>
              <a:ea typeface="Batang" pitchFamily="18" charset="-127"/>
            </a:endParaRPr>
          </a:p>
        </p:txBody>
      </p:sp>
      <p:sp>
        <p:nvSpPr>
          <p:cNvPr id="11" name="Khung Chú Thích Bầu Dục 15"/>
          <p:cNvSpPr/>
          <p:nvPr/>
        </p:nvSpPr>
        <p:spPr>
          <a:xfrm rot="11057339">
            <a:off x="4410896" y="1202718"/>
            <a:ext cx="4065277" cy="1447800"/>
          </a:xfrm>
          <a:prstGeom prst="wedgeEllipseCallout">
            <a:avLst>
              <a:gd name="adj1" fmla="val 11006"/>
              <a:gd name="adj2" fmla="val -14664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4906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252525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5354</TotalTime>
  <Words>1595</Words>
  <Application>Microsoft Office PowerPoint</Application>
  <PresentationFormat>On-screen Show (4:3)</PresentationFormat>
  <Paragraphs>293</Paragraphs>
  <Slides>30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Droplet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Smart</dc:creator>
  <cp:lastModifiedBy>AutoBVT</cp:lastModifiedBy>
  <cp:revision>462</cp:revision>
  <dcterms:created xsi:type="dcterms:W3CDTF">2010-11-03T06:28:18Z</dcterms:created>
  <dcterms:modified xsi:type="dcterms:W3CDTF">2018-01-20T07:49:26Z</dcterms:modified>
</cp:coreProperties>
</file>