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7" r:id="rId6"/>
    <p:sldId id="272" r:id="rId7"/>
    <p:sldId id="260" r:id="rId8"/>
    <p:sldId id="261" r:id="rId9"/>
    <p:sldId id="268" r:id="rId10"/>
    <p:sldId id="262" r:id="rId11"/>
    <p:sldId id="269" r:id="rId12"/>
    <p:sldId id="270" r:id="rId13"/>
    <p:sldId id="263" r:id="rId14"/>
    <p:sldId id="273" r:id="rId15"/>
    <p:sldId id="264" r:id="rId16"/>
    <p:sldId id="274" r:id="rId17"/>
    <p:sldId id="265" r:id="rId18"/>
    <p:sldId id="275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44BEF-A2A1-4D8C-AC9E-787D8BBA7C25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718DD-656E-4F2C-882C-D0FBD7BFD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718DD-656E-4F2C-882C-D0FBD7BFD29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1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1470025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8904" y="980729"/>
            <a:ext cx="7149480" cy="396044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dirty="0" err="1" smtClean="0"/>
              <a:t>2x</a:t>
            </a:r>
            <a:r>
              <a:rPr lang="en-US" dirty="0" smtClean="0"/>
              <a:t> </a:t>
            </a:r>
            <a:r>
              <a:rPr lang="en-US" dirty="0"/>
              <a:t>– (–4) = </a:t>
            </a:r>
            <a:r>
              <a:rPr lang="en-US" dirty="0" smtClean="0"/>
              <a:t>6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en-US" dirty="0" smtClean="0"/>
              <a:t>123 </a:t>
            </a:r>
            <a:r>
              <a:rPr lang="en-US" dirty="0"/>
              <a:t>– </a:t>
            </a:r>
            <a:r>
              <a:rPr lang="en-US" dirty="0" smtClean="0"/>
              <a:t>3(x </a:t>
            </a:r>
            <a:r>
              <a:rPr lang="en-US" dirty="0"/>
              <a:t>– 5) = </a:t>
            </a:r>
            <a:r>
              <a:rPr lang="en-US" dirty="0" smtClean="0"/>
              <a:t>3.4</a:t>
            </a:r>
            <a:r>
              <a:rPr lang="en-US" baseline="30000" dirty="0" smtClean="0"/>
              <a:t>2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en-US" dirty="0" smtClean="0"/>
              <a:t>(</a:t>
            </a:r>
            <a:r>
              <a:rPr lang="en-US" dirty="0" err="1" smtClean="0"/>
              <a:t>6x</a:t>
            </a:r>
            <a:r>
              <a:rPr lang="en-US" dirty="0" smtClean="0"/>
              <a:t>  </a:t>
            </a:r>
            <a:r>
              <a:rPr lang="en-US" dirty="0"/>
              <a:t>– 72) : 2 + 84 = </a:t>
            </a:r>
            <a:r>
              <a:rPr lang="en-US" dirty="0" smtClean="0"/>
              <a:t>60</a:t>
            </a:r>
            <a:endParaRPr lang="en-US" baseline="30000" dirty="0">
              <a:ea typeface="Calibri"/>
              <a:cs typeface="Times New Roman"/>
            </a:endParaRPr>
          </a:p>
          <a:p>
            <a:pPr marL="514350" indent="-514350">
              <a:buFont typeface="Arial" pitchFamily="34" charset="0"/>
              <a:buAutoNum type="alphaLcParenR"/>
            </a:pPr>
            <a:r>
              <a:rPr lang="en-US" dirty="0" smtClean="0"/>
              <a:t>120 </a:t>
            </a:r>
            <a:r>
              <a:rPr lang="en-US" dirty="0"/>
              <a:t>+ </a:t>
            </a:r>
            <a:r>
              <a:rPr lang="en-US" dirty="0" smtClean="0"/>
              <a:t>|</a:t>
            </a:r>
            <a:r>
              <a:rPr lang="en-US" dirty="0" err="1" smtClean="0"/>
              <a:t>2x</a:t>
            </a:r>
            <a:r>
              <a:rPr lang="en-US" dirty="0"/>
              <a:t>| = </a:t>
            </a:r>
            <a:r>
              <a:rPr lang="en-US" dirty="0" smtClean="0"/>
              <a:t>150</a:t>
            </a:r>
            <a:endParaRPr lang="en-US" dirty="0">
              <a:ea typeface="Calibri"/>
              <a:cs typeface="Times New Roman"/>
            </a:endParaRPr>
          </a:p>
          <a:p>
            <a:pPr marL="514350" indent="-514350">
              <a:buAutoNum type="alphaLcParenR"/>
            </a:pPr>
            <a:endParaRPr lang="en-US" dirty="0"/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68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183392"/>
            <a:ext cx="2589170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(–4)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+ 4      = 6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= 6 – 4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=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x            = 2 :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x            = 1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= 1.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4008" y="1124744"/>
            <a:ext cx="3640740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123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3(x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5)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3.4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123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3(x – 5)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3.16   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123 – 3(x – 5) = 48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3(x – 5) = 123 – 48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3(x – 5) = 75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x – 5 = 75 : 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x – 5 = 25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x       = 25 + 5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x       = 30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= 30.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5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052736"/>
            <a:ext cx="4224233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6x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72) : 2 + 84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</a:t>
            </a:r>
          </a:p>
          <a:p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(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6x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72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) : 2          = 60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 84</a:t>
            </a:r>
          </a:p>
          <a:p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(</a:t>
            </a:r>
            <a:r>
              <a:rPr lang="en-US" sz="2400" dirty="0" err="1">
                <a:latin typeface="Times New Roman" pitchFamily="18" charset="0"/>
                <a:ea typeface="Calibri"/>
                <a:cs typeface="Times New Roman" pitchFamily="18" charset="0"/>
              </a:rPr>
              <a:t>6x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72</a:t>
            </a:r>
            <a:r>
              <a:rPr lang="en-US" sz="2400" dirty="0">
                <a:latin typeface="Times New Roman" pitchFamily="18" charset="0"/>
                <a:ea typeface="Calibri"/>
                <a:cs typeface="Times New Roman" pitchFamily="18" charset="0"/>
              </a:rPr>
              <a:t>) : 2         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–24</a:t>
            </a:r>
            <a:endParaRPr lang="en-US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6x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72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             =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–24</a:t>
            </a:r>
            <a:r>
              <a:rPr lang="en-US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).2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6x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72                 = –48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6x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= –48 + 72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6x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= 24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x                         = 24 : 6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x                         = 4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= 4.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4048" y="1052736"/>
            <a:ext cx="378821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d) 120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|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150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|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| = 150 – 120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|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| = 30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30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–30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x = 15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x = –15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 = 15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= 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15.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39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649140"/>
              </p:ext>
            </p:extLst>
          </p:nvPr>
        </p:nvGraphicFramePr>
        <p:xfrm>
          <a:off x="2826143" y="2708920"/>
          <a:ext cx="2753969" cy="16719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7684"/>
                <a:gridCol w="917684"/>
                <a:gridCol w="918601"/>
              </a:tblGrid>
              <a:tr h="535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- 4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28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04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55576" y="836712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6.</a:t>
            </a:r>
          </a:p>
        </p:txBody>
      </p:sp>
    </p:spTree>
    <p:extLst>
      <p:ext uri="{BB962C8B-B14F-4D97-AF65-F5344CB8AC3E}">
        <p14:creationId xmlns:p14="http://schemas.microsoft.com/office/powerpoint/2010/main" val="191877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492428"/>
              </p:ext>
            </p:extLst>
          </p:nvPr>
        </p:nvGraphicFramePr>
        <p:xfrm>
          <a:off x="1403648" y="980728"/>
          <a:ext cx="2753969" cy="16719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7684"/>
                <a:gridCol w="917684"/>
                <a:gridCol w="918601"/>
              </a:tblGrid>
              <a:tr h="535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528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04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1082851"/>
              </p:ext>
            </p:extLst>
          </p:nvPr>
        </p:nvGraphicFramePr>
        <p:xfrm>
          <a:off x="5130399" y="980728"/>
          <a:ext cx="2753969" cy="16719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17684"/>
                <a:gridCol w="917684"/>
                <a:gridCol w="918601"/>
              </a:tblGrid>
              <a:tr h="535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lang="en-US" sz="2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528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704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355976" y="1628800"/>
            <a:ext cx="576064" cy="288032"/>
          </a:xfrm>
          <a:prstGeom prst="rightArrow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5616" y="3140968"/>
            <a:ext cx="468525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(–4) + 4 + D = 6.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 = 6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(–4) + 2 + E = 6.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 = 8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 + 6 + C = 6.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 =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 + 4 + F = 6.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 = –6</a:t>
            </a: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= 0, B = 10.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36296" y="162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213380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68614" y="102311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41032" y="102311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64088" y="155349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–2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1024" y="21445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9261"/>
            <a:ext cx="8229600" cy="207769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Bài</a:t>
            </a:r>
            <a:r>
              <a:rPr lang="en-US" b="1" dirty="0"/>
              <a:t> 6</a:t>
            </a:r>
            <a:r>
              <a:rPr lang="en-US" dirty="0"/>
              <a:t>: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 smtClean="0"/>
              <a:t>:</a:t>
            </a:r>
          </a:p>
          <a:p>
            <a:pPr marL="514350" indent="-514350">
              <a:buAutoNum type="alphaLcParenR"/>
            </a:pPr>
            <a:r>
              <a:rPr lang="en-US" dirty="0" smtClean="0"/>
              <a:t>A = 1 + 2 + 3 + … + 999</a:t>
            </a:r>
          </a:p>
          <a:p>
            <a:pPr marL="514350" indent="-514350">
              <a:buAutoNum type="alphaLcParenR"/>
            </a:pPr>
            <a:r>
              <a:rPr lang="en-US" dirty="0" smtClean="0"/>
              <a:t>B = 2 – 4 + 6 – 8 + … + 2014 – 2016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868" y="3596823"/>
            <a:ext cx="914064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+ 1</a:t>
            </a:r>
          </a:p>
          <a:p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[(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: 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4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" y="332656"/>
            <a:ext cx="4906888" cy="778098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36496" cy="5400600"/>
          </a:xfrm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1 + 2 + 3 + … +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999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(999 – 1) : 1 + 1 = 999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A = (999+1).999 : 2 = 499500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b)  B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2 – 4 + 6 – 8 + … + 2014 –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2016  (1008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B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(6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 … +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(2014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2016)  (504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B = (–2 )+ (–2) + … + (–2)  (504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(–2))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B = (–2).504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B = –1008.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8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7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Bài</a:t>
            </a:r>
            <a:r>
              <a:rPr lang="en-US" b="1" dirty="0" smtClean="0"/>
              <a:t> 7*. </a:t>
            </a:r>
            <a:r>
              <a:rPr lang="en-US" dirty="0" err="1" smtClean="0"/>
              <a:t>Tìm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x </a:t>
            </a:r>
            <a:r>
              <a:rPr lang="en-US" dirty="0" err="1" smtClean="0"/>
              <a:t>thỏa</a:t>
            </a:r>
            <a:r>
              <a:rPr lang="en-US" dirty="0" smtClean="0"/>
              <a:t> </a:t>
            </a:r>
            <a:r>
              <a:rPr lang="en-US" dirty="0" err="1" smtClean="0"/>
              <a:t>mãn</a:t>
            </a:r>
            <a:endParaRPr lang="en-US" i="1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n+4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bội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n–1</a:t>
            </a:r>
          </a:p>
          <a:p>
            <a:pPr marL="514350" indent="-514350">
              <a:buFont typeface="Arial" pitchFamily="34" charset="0"/>
              <a:buAutoNum type="alphaLcParenR"/>
            </a:pPr>
            <a:r>
              <a:rPr lang="en-US" dirty="0" err="1" smtClean="0"/>
              <a:t>n</a:t>
            </a:r>
            <a:r>
              <a:rPr lang="en-US" baseline="30000" dirty="0" err="1" smtClean="0"/>
              <a:t>2</a:t>
            </a:r>
            <a:r>
              <a:rPr lang="en-US" baseline="30000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2n</a:t>
            </a:r>
            <a:r>
              <a:rPr lang="en-US" dirty="0" smtClean="0"/>
              <a:t> – 7 chia </a:t>
            </a:r>
            <a:r>
              <a:rPr lang="en-US" dirty="0" err="1" smtClean="0"/>
              <a:t>hết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n+2</a:t>
            </a:r>
            <a:endParaRPr lang="en-US" dirty="0"/>
          </a:p>
          <a:p>
            <a:pPr marL="514350" indent="-514350">
              <a:buAutoNum type="alphaLcParenR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160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908720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4304" y="1475492"/>
            <a:ext cx="593303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AutoNum type="alphaLcParenR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n–1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n–1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(n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1)+5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n–1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n–1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    {1; –1 ; 5; –5}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650686"/>
              </p:ext>
            </p:extLst>
          </p:nvPr>
        </p:nvGraphicFramePr>
        <p:xfrm>
          <a:off x="1691679" y="3117344"/>
          <a:ext cx="432049" cy="167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" imgW="139680" imgH="139680" progId="Equation.DSMT4">
                  <p:embed/>
                </p:oleObj>
              </mc:Choice>
              <mc:Fallback>
                <p:oleObj name="Equation" r:id="rId3" imgW="13968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1679" y="3117344"/>
                        <a:ext cx="432049" cy="167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187624" y="3635732"/>
            <a:ext cx="7272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 startAt="2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30000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7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n+2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300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7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n(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– 7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aseline="30000" dirty="0" err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7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7 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n+2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3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BTVN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2x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. 8</a:t>
            </a: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|x – 3| = |5|+|– 7|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51 – (–12 +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= 27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+(–4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)+2+(–5)+3+(–6)+…+17+(–20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97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Z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Cho x + 3 = 0.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UcPeriod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–3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				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–6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95536" y="2492896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95536" y="5301208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1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(–10).5.(–2)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–100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150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–150</a:t>
            </a:r>
          </a:p>
          <a:p>
            <a:pPr marL="0" indent="0">
              <a:buNone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0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UcPeriod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95536" y="1412776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95536" y="5445224"/>
            <a:ext cx="504056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12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.(14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24)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–564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[(–724) + 564 + 224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c) |–100|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+ 430 + 2145 +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530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d) 295 – (31 – 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.5)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75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3485" y="764704"/>
            <a:ext cx="2858475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40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6.(14 – 24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40 – 6.(–10)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40 – (–60)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40 + 60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100.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0360" y="3284984"/>
            <a:ext cx="4999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b) –564 + [(–724) + 564 + 224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–564 + (–724) + 564 + 224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(–564 + 564) + [(–724) + 224]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0 + (–500)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–500.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93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4704" y="791994"/>
            <a:ext cx="4445448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|–100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| + 430 + 2145 + (–530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100 + 430 + 2145 + (–530)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(100 + 430) + (–530) + 2145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530 + (–530) + 2145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0 + 2145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2145.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38925" y="3429000"/>
            <a:ext cx="2961067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d) 295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– (31 – 2</a:t>
            </a:r>
            <a:r>
              <a:rPr lang="en-US" sz="2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.5)</a:t>
            </a:r>
            <a:r>
              <a:rPr lang="en-US" sz="26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endParaRPr lang="en-US" sz="26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295 – (31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– 4.5)</a:t>
            </a:r>
            <a:r>
              <a:rPr lang="en-US" sz="2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295 – (31 – 20)</a:t>
            </a:r>
            <a:r>
              <a:rPr lang="en-US" sz="2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295 – 11</a:t>
            </a:r>
            <a:r>
              <a:rPr lang="en-US" sz="2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= 295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– 121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174.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20471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266429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 bay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26m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5m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2m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3284984"/>
            <a:ext cx="8568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diều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 – 5 + 2 = 23 (m)</a:t>
            </a:r>
          </a:p>
        </p:txBody>
      </p:sp>
    </p:spTree>
    <p:extLst>
      <p:ext uri="{BB962C8B-B14F-4D97-AF65-F5344CB8AC3E}">
        <p14:creationId xmlns:p14="http://schemas.microsoft.com/office/powerpoint/2010/main" val="392925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7253"/>
            <a:ext cx="8229600" cy="4525963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58.75 + 58.50 – 58.25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44.179 + 20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79.44</a:t>
            </a:r>
          </a:p>
          <a:p>
            <a:pPr marL="514350" indent="-514350">
              <a:buAutoNum type="alphaLcParenR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(123 – 27) + (27 + 13 – 123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14: (–2) + 7] 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1413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970855"/>
            <a:ext cx="3464410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a) 58.75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+ 58.50 –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58.25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58.(75 + 50 – 25)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58.100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5800.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57184" y="970855"/>
            <a:ext cx="3531736" cy="24929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b) 44.179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+ 20</a:t>
            </a:r>
            <a:r>
              <a:rPr lang="en-US" sz="2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79.44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(44.179 – 79.44) + 400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44.(179 – 79) + 400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44.100 + 400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4400 + 400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4800.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6944" y="3712383"/>
            <a:ext cx="4461478" cy="20928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c) (123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– 27) + (27 + 13 – 123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123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– 27 + 27 + 13 – 123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(123 – 123) + (–27 + 27) + 13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0 + 0 + 13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13.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75199" y="3721675"/>
            <a:ext cx="3278462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d) [14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(–2) + 7] :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2012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[–7 + 7] : 2012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0 : 2012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43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858</TotalTime>
  <Words>1360</Words>
  <Application>Microsoft Office PowerPoint</Application>
  <PresentationFormat>On-screen Show (4:3)</PresentationFormat>
  <Paragraphs>192</Paragraphs>
  <Slides>19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blank</vt:lpstr>
      <vt:lpstr>Equation</vt:lpstr>
      <vt:lpstr>Tiết 2. Ôn tập chương II SỐ NGUYÊN</vt:lpstr>
      <vt:lpstr>I. Trắc nghiệm</vt:lpstr>
      <vt:lpstr>PowerPoint Presentation</vt:lpstr>
      <vt:lpstr>II. Tự luận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giải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199</cp:revision>
  <dcterms:created xsi:type="dcterms:W3CDTF">2020-03-19T03:41:14Z</dcterms:created>
  <dcterms:modified xsi:type="dcterms:W3CDTF">2020-03-21T14:09:39Z</dcterms:modified>
</cp:coreProperties>
</file>