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1" r:id="rId6"/>
    <p:sldId id="269" r:id="rId7"/>
    <p:sldId id="263" r:id="rId8"/>
    <p:sldId id="264" r:id="rId9"/>
    <p:sldId id="270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32.wmf"/><Relationship Id="rId4" Type="http://schemas.openxmlformats.org/officeDocument/2006/relationships/image" Target="../media/image4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7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3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9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4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0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9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0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0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B5E50-64E3-4A0E-9F8E-87D67E2F756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011F0-5476-4C1E-9CD0-31FE3FBCC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6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7.png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.wmf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6024" y="1886967"/>
            <a:ext cx="7772400" cy="1470025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III –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38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016" y="1268761"/>
            <a:ext cx="8856984" cy="1296143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n = 6; n = 7; n = –3.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137582"/>
              </p:ext>
            </p:extLst>
          </p:nvPr>
        </p:nvGraphicFramePr>
        <p:xfrm>
          <a:off x="3847275" y="260648"/>
          <a:ext cx="259693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2" name="Equation" r:id="rId3" imgW="1091880" imgH="393480" progId="Equation.DSMT4">
                  <p:embed/>
                </p:oleObj>
              </mc:Choice>
              <mc:Fallback>
                <p:oleObj name="Equation" r:id="rId3" imgW="1091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47275" y="260648"/>
                        <a:ext cx="2596933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3294468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745088"/>
              </p:ext>
            </p:extLst>
          </p:nvPr>
        </p:nvGraphicFramePr>
        <p:xfrm>
          <a:off x="1547664" y="3320749"/>
          <a:ext cx="1434868" cy="540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3" name="Equation" r:id="rId5" imgW="368280" imgH="177480" progId="Equation.DSMT4">
                  <p:embed/>
                </p:oleObj>
              </mc:Choice>
              <mc:Fallback>
                <p:oleObj name="Equation" r:id="rId5" imgW="368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7664" y="3320749"/>
                        <a:ext cx="1434868" cy="540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30697" y="3935958"/>
            <a:ext cx="76244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587739"/>
              </p:ext>
            </p:extLst>
          </p:nvPr>
        </p:nvGraphicFramePr>
        <p:xfrm>
          <a:off x="900386" y="4650779"/>
          <a:ext cx="230346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4" name="Equation" r:id="rId7" imgW="609480" imgH="177480" progId="Equation.DSMT4">
                  <p:embed/>
                </p:oleObj>
              </mc:Choice>
              <mc:Fallback>
                <p:oleObj name="Equation" r:id="rId7" imgW="6094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00386" y="4650779"/>
                        <a:ext cx="2303462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660407"/>
              </p:ext>
            </p:extLst>
          </p:nvPr>
        </p:nvGraphicFramePr>
        <p:xfrm>
          <a:off x="4471516" y="3995787"/>
          <a:ext cx="20447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5" name="Equation" r:id="rId9" imgW="533160" imgH="177480" progId="Equation.DSMT4">
                  <p:embed/>
                </p:oleObj>
              </mc:Choice>
              <mc:Fallback>
                <p:oleObj name="Equation" r:id="rId9" imgW="5331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71516" y="3995787"/>
                        <a:ext cx="204470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6677" y="2492896"/>
            <a:ext cx="16898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983681"/>
              </p:ext>
            </p:extLst>
          </p:nvPr>
        </p:nvGraphicFramePr>
        <p:xfrm>
          <a:off x="3677817" y="3282001"/>
          <a:ext cx="1167262" cy="544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6" name="Equation" r:id="rId11" imgW="380880" imgH="177480" progId="Equation.DSMT4">
                  <p:embed/>
                </p:oleObj>
              </mc:Choice>
              <mc:Fallback>
                <p:oleObj name="Equation" r:id="rId11" imgW="380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77817" y="3282001"/>
                        <a:ext cx="1167262" cy="5447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699793" y="3284984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5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0" grpId="0"/>
      <p:bldP spid="1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418019"/>
            <a:ext cx="882047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n=6; n=7; 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–3.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269858"/>
              </p:ext>
            </p:extLst>
          </p:nvPr>
        </p:nvGraphicFramePr>
        <p:xfrm>
          <a:off x="3275855" y="274003"/>
          <a:ext cx="162598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7" name="Equation" r:id="rId3" imgW="634680" imgH="393480" progId="Equation.DSMT4">
                  <p:embed/>
                </p:oleObj>
              </mc:Choice>
              <mc:Fallback>
                <p:oleObj name="Equation" r:id="rId3" imgW="634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5855" y="274003"/>
                        <a:ext cx="1625987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838223"/>
              </p:ext>
            </p:extLst>
          </p:nvPr>
        </p:nvGraphicFramePr>
        <p:xfrm>
          <a:off x="683568" y="1575966"/>
          <a:ext cx="144016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8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3568" y="1575966"/>
                        <a:ext cx="1440160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914119"/>
              </p:ext>
            </p:extLst>
          </p:nvPr>
        </p:nvGraphicFramePr>
        <p:xfrm>
          <a:off x="2339752" y="1359942"/>
          <a:ext cx="2567652" cy="1243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9" name="Equation" r:id="rId7" imgW="812520" imgH="393480" progId="Equation.DSMT4">
                  <p:embed/>
                </p:oleObj>
              </mc:Choice>
              <mc:Fallback>
                <p:oleObj name="Equation" r:id="rId7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39752" y="1359942"/>
                        <a:ext cx="2567652" cy="1243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596839"/>
              </p:ext>
            </p:extLst>
          </p:nvPr>
        </p:nvGraphicFramePr>
        <p:xfrm>
          <a:off x="4860032" y="1215926"/>
          <a:ext cx="2304256" cy="14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0" name="Equation" r:id="rId9" imgW="634680" imgH="393480" progId="Equation.DSMT4">
                  <p:embed/>
                </p:oleObj>
              </mc:Choice>
              <mc:Fallback>
                <p:oleObj name="Equation" r:id="rId9" imgW="634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60032" y="1215926"/>
                        <a:ext cx="2304256" cy="14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841940"/>
              </p:ext>
            </p:extLst>
          </p:nvPr>
        </p:nvGraphicFramePr>
        <p:xfrm>
          <a:off x="539552" y="2944118"/>
          <a:ext cx="158417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1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9552" y="2944118"/>
                        <a:ext cx="1584176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25610"/>
              </p:ext>
            </p:extLst>
          </p:nvPr>
        </p:nvGraphicFramePr>
        <p:xfrm>
          <a:off x="2267744" y="2800102"/>
          <a:ext cx="2487663" cy="12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2" name="Equation" r:id="rId13" imgW="812520" imgH="393480" progId="Equation.DSMT4">
                  <p:embed/>
                </p:oleObj>
              </mc:Choice>
              <mc:Fallback>
                <p:oleObj name="Equation" r:id="rId13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67744" y="2800102"/>
                        <a:ext cx="2487663" cy="120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83060"/>
              </p:ext>
            </p:extLst>
          </p:nvPr>
        </p:nvGraphicFramePr>
        <p:xfrm>
          <a:off x="5004048" y="2800102"/>
          <a:ext cx="182110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3" name="Equation" r:id="rId15" imgW="622080" imgH="393480" progId="Equation.DSMT4">
                  <p:embed/>
                </p:oleObj>
              </mc:Choice>
              <mc:Fallback>
                <p:oleObj name="Equation" r:id="rId15" imgW="622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04048" y="2800102"/>
                        <a:ext cx="1821106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408873"/>
              </p:ext>
            </p:extLst>
          </p:nvPr>
        </p:nvGraphicFramePr>
        <p:xfrm>
          <a:off x="611560" y="4509120"/>
          <a:ext cx="193235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4" name="Equation" r:id="rId17" imgW="431640" imgH="177480" progId="Equation.DSMT4">
                  <p:embed/>
                </p:oleObj>
              </mc:Choice>
              <mc:Fallback>
                <p:oleObj name="Equation" r:id="rId17" imgW="431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1560" y="4509120"/>
                        <a:ext cx="1932350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076651"/>
              </p:ext>
            </p:extLst>
          </p:nvPr>
        </p:nvGraphicFramePr>
        <p:xfrm>
          <a:off x="2509319" y="4293096"/>
          <a:ext cx="2638745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5" name="Equation" r:id="rId19" imgW="901440" imgH="393480" progId="Equation.DSMT4">
                  <p:embed/>
                </p:oleObj>
              </mc:Choice>
              <mc:Fallback>
                <p:oleObj name="Equation" r:id="rId19" imgW="901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509319" y="4293096"/>
                        <a:ext cx="2638745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899237"/>
              </p:ext>
            </p:extLst>
          </p:nvPr>
        </p:nvGraphicFramePr>
        <p:xfrm>
          <a:off x="5292080" y="4149080"/>
          <a:ext cx="2250831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6" name="Equation" r:id="rId21" imgW="723600" imgH="393480" progId="Equation.DSMT4">
                  <p:embed/>
                </p:oleObj>
              </mc:Choice>
              <mc:Fallback>
                <p:oleObj name="Equation" r:id="rId21" imgW="723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292080" y="4149080"/>
                        <a:ext cx="2250831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006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908720"/>
            <a:ext cx="6696744" cy="504056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024" y="1619503"/>
            <a:ext cx="87264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843040"/>
              </p:ext>
            </p:extLst>
          </p:nvPr>
        </p:nvGraphicFramePr>
        <p:xfrm>
          <a:off x="3534197" y="1547495"/>
          <a:ext cx="2404248" cy="728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0" name="Equation" r:id="rId3" imgW="838080" imgH="253800" progId="Equation.DSMT4">
                  <p:embed/>
                </p:oleObj>
              </mc:Choice>
              <mc:Fallback>
                <p:oleObj name="Equation" r:id="rId3" imgW="8380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4197" y="1547495"/>
                        <a:ext cx="2404248" cy="728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1520" y="3393574"/>
            <a:ext cx="76328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n=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3;n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–5; n=9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106815"/>
              </p:ext>
            </p:extLst>
          </p:nvPr>
        </p:nvGraphicFramePr>
        <p:xfrm>
          <a:off x="3995936" y="3169883"/>
          <a:ext cx="2710679" cy="105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1" name="Equation" r:id="rId5" imgW="1015920" imgH="393480" progId="Equation.DSMT4">
                  <p:embed/>
                </p:oleObj>
              </mc:Choice>
              <mc:Fallback>
                <p:oleObj name="Equation" r:id="rId5" imgW="1015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95936" y="3169883"/>
                        <a:ext cx="2710679" cy="105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923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88033"/>
            <a:ext cx="7772400" cy="76470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927586"/>
            <a:ext cx="8784976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lnSpc>
                <a:spcPct val="200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, b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970742"/>
              </p:ext>
            </p:extLst>
          </p:nvPr>
        </p:nvGraphicFramePr>
        <p:xfrm>
          <a:off x="3851920" y="4553432"/>
          <a:ext cx="345210" cy="891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1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51920" y="4553432"/>
                        <a:ext cx="345210" cy="891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364043"/>
              </p:ext>
            </p:extLst>
          </p:nvPr>
        </p:nvGraphicFramePr>
        <p:xfrm>
          <a:off x="4799235" y="4725144"/>
          <a:ext cx="20050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2" name="Equation" r:id="rId5" imgW="876240" imgH="203040" progId="Equation.DSMT4">
                  <p:embed/>
                </p:oleObj>
              </mc:Choice>
              <mc:Fallback>
                <p:oleObj name="Equation" r:id="rId5" imgW="876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9235" y="4725144"/>
                        <a:ext cx="2005013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902" y="1556792"/>
            <a:ext cx="1317050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4355976" y="2060848"/>
            <a:ext cx="576064" cy="24244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913441"/>
              </p:ext>
            </p:extLst>
          </p:nvPr>
        </p:nvGraphicFramePr>
        <p:xfrm>
          <a:off x="5138787" y="1570682"/>
          <a:ext cx="441325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3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87" y="1570682"/>
                        <a:ext cx="441325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62929"/>
              </p:ext>
            </p:extLst>
          </p:nvPr>
        </p:nvGraphicFramePr>
        <p:xfrm>
          <a:off x="1619672" y="2754357"/>
          <a:ext cx="345335" cy="890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4" name="Equation" r:id="rId10" imgW="152280" imgH="393480" progId="Equation.DSMT4">
                  <p:embed/>
                </p:oleObj>
              </mc:Choice>
              <mc:Fallback>
                <p:oleObj name="Equation" r:id="rId10" imgW="15228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754357"/>
                        <a:ext cx="345335" cy="8906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117909"/>
              </p:ext>
            </p:extLst>
          </p:nvPr>
        </p:nvGraphicFramePr>
        <p:xfrm>
          <a:off x="6961832" y="2740719"/>
          <a:ext cx="14986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5" name="Equation" r:id="rId12" imgW="660240" imgH="431640" progId="Equation.DSMT4">
                  <p:embed/>
                </p:oleObj>
              </mc:Choice>
              <mc:Fallback>
                <p:oleObj name="Equation" r:id="rId12" imgW="660240" imgH="431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832" y="2740719"/>
                        <a:ext cx="149860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83568" y="1030952"/>
            <a:ext cx="2310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niệm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1766" y="2905780"/>
            <a:ext cx="6817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8254" y="3829440"/>
            <a:ext cx="6987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982398"/>
              </p:ext>
            </p:extLst>
          </p:nvPr>
        </p:nvGraphicFramePr>
        <p:xfrm>
          <a:off x="1634778" y="3690541"/>
          <a:ext cx="48895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6" name="Equation" r:id="rId14" imgW="215640" imgH="393480" progId="Equation.DSMT4">
                  <p:embed/>
                </p:oleObj>
              </mc:Choice>
              <mc:Fallback>
                <p:oleObj name="Equation" r:id="rId14" imgW="21564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778" y="3690541"/>
                        <a:ext cx="488950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18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5" grpId="0" animBg="1"/>
      <p:bldP spid="18" grpId="0"/>
      <p:bldP spid="23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9319" y="980728"/>
            <a:ext cx="7632848" cy="770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651056"/>
              </p:ext>
            </p:extLst>
          </p:nvPr>
        </p:nvGraphicFramePr>
        <p:xfrm>
          <a:off x="6388094" y="3330501"/>
          <a:ext cx="433387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6" name="Equation" r:id="rId3" imgW="190440" imgH="393480" progId="Equation.DSMT4">
                  <p:embed/>
                </p:oleObj>
              </mc:Choice>
              <mc:Fallback>
                <p:oleObj name="Equation" r:id="rId3" imgW="19044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094" y="3330501"/>
                        <a:ext cx="433387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69574" y="2276872"/>
            <a:ext cx="25506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846976"/>
              </p:ext>
            </p:extLst>
          </p:nvPr>
        </p:nvGraphicFramePr>
        <p:xfrm>
          <a:off x="966788" y="2174875"/>
          <a:ext cx="3548062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7" name="Equation" r:id="rId5" imgW="1930320" imgH="457200" progId="Equation.DSMT4">
                  <p:embed/>
                </p:oleObj>
              </mc:Choice>
              <mc:Fallback>
                <p:oleObj name="Equation" r:id="rId5" imgW="1930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66788" y="2174875"/>
                        <a:ext cx="3548062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71736" y="3529574"/>
            <a:ext cx="627607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9" name="Oval 8"/>
          <p:cNvSpPr/>
          <p:nvPr/>
        </p:nvSpPr>
        <p:spPr>
          <a:xfrm>
            <a:off x="1403648" y="1967412"/>
            <a:ext cx="432048" cy="11735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593750" y="1936314"/>
            <a:ext cx="546202" cy="12046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2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4" grpId="0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II.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0902" y="980728"/>
            <a:ext cx="884267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75240"/>
              </p:ext>
            </p:extLst>
          </p:nvPr>
        </p:nvGraphicFramePr>
        <p:xfrm>
          <a:off x="884238" y="1873250"/>
          <a:ext cx="1112837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0" name="Equation" r:id="rId3" imgW="419040" imgH="419040" progId="Equation.DSMT4">
                  <p:embed/>
                </p:oleObj>
              </mc:Choice>
              <mc:Fallback>
                <p:oleObj name="Equation" r:id="rId3" imgW="4190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4238" y="1873250"/>
                        <a:ext cx="1112837" cy="1114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411128"/>
              </p:ext>
            </p:extLst>
          </p:nvPr>
        </p:nvGraphicFramePr>
        <p:xfrm>
          <a:off x="957263" y="3501008"/>
          <a:ext cx="103663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1" name="Equation" r:id="rId5" imgW="406080" imgH="393480" progId="Equation.DSMT4">
                  <p:embed/>
                </p:oleObj>
              </mc:Choice>
              <mc:Fallback>
                <p:oleObj name="Equation" r:id="rId5" imgW="406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57263" y="3501008"/>
                        <a:ext cx="1036637" cy="1004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344572"/>
              </p:ext>
            </p:extLst>
          </p:nvPr>
        </p:nvGraphicFramePr>
        <p:xfrm>
          <a:off x="1058863" y="5084763"/>
          <a:ext cx="788987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2" name="Equation" r:id="rId7" imgW="304560" imgH="393480" progId="Equation.DSMT4">
                  <p:embed/>
                </p:oleObj>
              </mc:Choice>
              <mc:Fallback>
                <p:oleObj name="Equation" r:id="rId7" imgW="304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58863" y="5084763"/>
                        <a:ext cx="788987" cy="101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870884"/>
              </p:ext>
            </p:extLst>
          </p:nvPr>
        </p:nvGraphicFramePr>
        <p:xfrm>
          <a:off x="5335588" y="1892300"/>
          <a:ext cx="1063625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3" name="Equation" r:id="rId9" imgW="406080" imgH="393480" progId="Equation.DSMT4">
                  <p:embed/>
                </p:oleObj>
              </mc:Choice>
              <mc:Fallback>
                <p:oleObj name="Equation" r:id="rId9" imgW="406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35588" y="1892300"/>
                        <a:ext cx="1063625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881964"/>
              </p:ext>
            </p:extLst>
          </p:nvPr>
        </p:nvGraphicFramePr>
        <p:xfrm>
          <a:off x="5292080" y="3356992"/>
          <a:ext cx="11176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4" name="Equation" r:id="rId11" imgW="406080" imgH="419040" progId="Equation.DSMT4">
                  <p:embed/>
                </p:oleObj>
              </mc:Choice>
              <mc:Fallback>
                <p:oleObj name="Equation" r:id="rId11" imgW="4060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92080" y="3356992"/>
                        <a:ext cx="1117600" cy="1152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600841"/>
              </p:ext>
            </p:extLst>
          </p:nvPr>
        </p:nvGraphicFramePr>
        <p:xfrm>
          <a:off x="5364088" y="4941168"/>
          <a:ext cx="11112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5" name="Equation" r:id="rId13" imgW="431640" imgH="393480" progId="Equation.DSMT4">
                  <p:embed/>
                </p:oleObj>
              </mc:Choice>
              <mc:Fallback>
                <p:oleObj name="Equation" r:id="rId13" imgW="431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364088" y="4941168"/>
                        <a:ext cx="1111250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5220072" y="2132856"/>
            <a:ext cx="64807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27584" y="3717032"/>
            <a:ext cx="64807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292080" y="5157192"/>
            <a:ext cx="64807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5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392047"/>
            <a:ext cx="8568952" cy="72008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405319"/>
              </p:ext>
            </p:extLst>
          </p:nvPr>
        </p:nvGraphicFramePr>
        <p:xfrm>
          <a:off x="3655194" y="709712"/>
          <a:ext cx="2284958" cy="703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0" name="Equation" r:id="rId3" imgW="825480" imgH="253800" progId="Equation.DSMT4">
                  <p:embed/>
                </p:oleObj>
              </mc:Choice>
              <mc:Fallback>
                <p:oleObj name="Equation" r:id="rId3" imgW="825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5194" y="709712"/>
                        <a:ext cx="2284958" cy="703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831217"/>
              </p:ext>
            </p:extLst>
          </p:nvPr>
        </p:nvGraphicFramePr>
        <p:xfrm>
          <a:off x="755576" y="2832207"/>
          <a:ext cx="671300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1" name="Equation" r:id="rId5" imgW="215640" imgH="393480" progId="Equation.DSMT4">
                  <p:embed/>
                </p:oleObj>
              </mc:Choice>
              <mc:Fallback>
                <p:oleObj name="Equation" r:id="rId5" imgW="215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2832207"/>
                        <a:ext cx="671300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643451"/>
              </p:ext>
            </p:extLst>
          </p:nvPr>
        </p:nvGraphicFramePr>
        <p:xfrm>
          <a:off x="1403647" y="2832207"/>
          <a:ext cx="829253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2" name="Equation" r:id="rId7" imgW="266400" imgH="393480" progId="Equation.DSMT4">
                  <p:embed/>
                </p:oleObj>
              </mc:Choice>
              <mc:Fallback>
                <p:oleObj name="Equation" r:id="rId7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03647" y="2832207"/>
                        <a:ext cx="829253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576898"/>
              </p:ext>
            </p:extLst>
          </p:nvPr>
        </p:nvGraphicFramePr>
        <p:xfrm>
          <a:off x="2339752" y="2883641"/>
          <a:ext cx="745631" cy="1100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3" name="Equation" r:id="rId9" imgW="266400" imgH="393480" progId="Equation.DSMT4">
                  <p:embed/>
                </p:oleObj>
              </mc:Choice>
              <mc:Fallback>
                <p:oleObj name="Equation" r:id="rId9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39752" y="2883641"/>
                        <a:ext cx="745631" cy="11006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45052"/>
              </p:ext>
            </p:extLst>
          </p:nvPr>
        </p:nvGraphicFramePr>
        <p:xfrm>
          <a:off x="3059832" y="2904215"/>
          <a:ext cx="114022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4" name="Equation" r:id="rId11" imgW="203040" imgH="393480" progId="Equation.DSMT4">
                  <p:embed/>
                </p:oleObj>
              </mc:Choice>
              <mc:Fallback>
                <p:oleObj name="Equation" r:id="rId11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59832" y="2904215"/>
                        <a:ext cx="1140224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521843"/>
              </p:ext>
            </p:extLst>
          </p:nvPr>
        </p:nvGraphicFramePr>
        <p:xfrm>
          <a:off x="4067944" y="2904215"/>
          <a:ext cx="720080" cy="106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5" name="Equation" r:id="rId13" imgW="266400" imgH="393480" progId="Equation.DSMT4">
                  <p:embed/>
                </p:oleObj>
              </mc:Choice>
              <mc:Fallback>
                <p:oleObj name="Equation" r:id="rId13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67944" y="2904215"/>
                        <a:ext cx="720080" cy="106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472749"/>
              </p:ext>
            </p:extLst>
          </p:nvPr>
        </p:nvGraphicFramePr>
        <p:xfrm>
          <a:off x="5004048" y="2832207"/>
          <a:ext cx="576064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6" name="Equation" r:id="rId15" imgW="203040" imgH="393480" progId="Equation.DSMT4">
                  <p:embed/>
                </p:oleObj>
              </mc:Choice>
              <mc:Fallback>
                <p:oleObj name="Equation" r:id="rId15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04048" y="2832207"/>
                        <a:ext cx="576064" cy="1116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19158" y="4221088"/>
            <a:ext cx="6213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483473"/>
              </p:ext>
            </p:extLst>
          </p:nvPr>
        </p:nvGraphicFramePr>
        <p:xfrm>
          <a:off x="827584" y="4848431"/>
          <a:ext cx="5112568" cy="1316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7" name="Equation" r:id="rId17" imgW="1676160" imgH="431640" progId="Equation.DSMT4">
                  <p:embed/>
                </p:oleObj>
              </mc:Choice>
              <mc:Fallback>
                <p:oleObj name="Equation" r:id="rId17" imgW="16761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27584" y="4848431"/>
                        <a:ext cx="5112568" cy="13168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2276872"/>
            <a:ext cx="16898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111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0856" y="764704"/>
            <a:ext cx="82676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541252"/>
              </p:ext>
            </p:extLst>
          </p:nvPr>
        </p:nvGraphicFramePr>
        <p:xfrm>
          <a:off x="3203848" y="1556792"/>
          <a:ext cx="218424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9" name="Equation" r:id="rId3" imgW="1066680" imgH="457200" progId="Equation.DSMT4">
                  <p:embed/>
                </p:oleObj>
              </mc:Choice>
              <mc:Fallback>
                <p:oleObj name="Equation" r:id="rId3" imgW="1066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3848" y="1556792"/>
                        <a:ext cx="2184243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99592" y="2492896"/>
            <a:ext cx="1107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005955"/>
              </p:ext>
            </p:extLst>
          </p:nvPr>
        </p:nvGraphicFramePr>
        <p:xfrm>
          <a:off x="3203848" y="2996952"/>
          <a:ext cx="21844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0" name="Equation" r:id="rId5" imgW="1066680" imgH="457200" progId="Equation.DSMT4">
                  <p:embed/>
                </p:oleObj>
              </mc:Choice>
              <mc:Fallback>
                <p:oleObj name="Equation" r:id="rId5" imgW="106668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996952"/>
                        <a:ext cx="218440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082778"/>
              </p:ext>
            </p:extLst>
          </p:nvPr>
        </p:nvGraphicFramePr>
        <p:xfrm>
          <a:off x="3404989" y="4048174"/>
          <a:ext cx="174307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1" name="Equation" r:id="rId7" imgW="850680" imgH="190440" progId="Equation.DSMT4">
                  <p:embed/>
                </p:oleObj>
              </mc:Choice>
              <mc:Fallback>
                <p:oleObj name="Equation" r:id="rId7" imgW="850680" imgH="190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4989" y="4048174"/>
                        <a:ext cx="1743075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11927" y="4653136"/>
            <a:ext cx="5816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, do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511191"/>
              </p:ext>
            </p:extLst>
          </p:nvPr>
        </p:nvGraphicFramePr>
        <p:xfrm>
          <a:off x="1768946" y="4768255"/>
          <a:ext cx="85883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2" name="Equation" r:id="rId9" imgW="419040" imgH="190440" progId="Equation.DSMT4">
                  <p:embed/>
                </p:oleObj>
              </mc:Choice>
              <mc:Fallback>
                <p:oleObj name="Equation" r:id="rId9" imgW="419040" imgH="190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946" y="4768255"/>
                        <a:ext cx="858838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771119"/>
              </p:ext>
            </p:extLst>
          </p:nvPr>
        </p:nvGraphicFramePr>
        <p:xfrm>
          <a:off x="3476997" y="4797152"/>
          <a:ext cx="174307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3" name="Equation" r:id="rId11" imgW="850680" imgH="190440" progId="Equation.DSMT4">
                  <p:embed/>
                </p:oleObj>
              </mc:Choice>
              <mc:Fallback>
                <p:oleObj name="Equation" r:id="rId11" imgW="850680" imgH="190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997" y="4797152"/>
                        <a:ext cx="1743075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995452"/>
              </p:ext>
            </p:extLst>
          </p:nvPr>
        </p:nvGraphicFramePr>
        <p:xfrm>
          <a:off x="1187624" y="5301208"/>
          <a:ext cx="286226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4" name="Equation" r:id="rId13" imgW="1396800" imgH="266400" progId="Equation.DSMT4">
                  <p:embed/>
                </p:oleObj>
              </mc:Choice>
              <mc:Fallback>
                <p:oleObj name="Equation" r:id="rId13" imgW="1396800" imgH="266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301208"/>
                        <a:ext cx="2862263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91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566480" cy="187220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n=2; n=5; n= -4 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614211"/>
              </p:ext>
            </p:extLst>
          </p:nvPr>
        </p:nvGraphicFramePr>
        <p:xfrm>
          <a:off x="3995936" y="332656"/>
          <a:ext cx="2808312" cy="103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3" name="Equation" r:id="rId3" imgW="1066680" imgH="393480" progId="Equation.DSMT4">
                  <p:embed/>
                </p:oleObj>
              </mc:Choice>
              <mc:Fallback>
                <p:oleObj name="Equation" r:id="rId3" imgW="1066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95936" y="332656"/>
                        <a:ext cx="2808312" cy="1036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3566357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428043"/>
              </p:ext>
            </p:extLst>
          </p:nvPr>
        </p:nvGraphicFramePr>
        <p:xfrm>
          <a:off x="1691680" y="3646224"/>
          <a:ext cx="1285681" cy="49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4" name="Equation" r:id="rId5" imgW="457200" imgH="177480" progId="Equation.DSMT4">
                  <p:embed/>
                </p:oleObj>
              </mc:Choice>
              <mc:Fallback>
                <p:oleObj name="Equation" r:id="rId5" imgW="4572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3646224"/>
                        <a:ext cx="1285681" cy="499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104513"/>
              </p:ext>
            </p:extLst>
          </p:nvPr>
        </p:nvGraphicFramePr>
        <p:xfrm>
          <a:off x="3707904" y="3574216"/>
          <a:ext cx="1167262" cy="544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5"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07904" y="3574216"/>
                        <a:ext cx="1167262" cy="5447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99792" y="3574216"/>
            <a:ext cx="12025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4365104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0.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464530"/>
              </p:ext>
            </p:extLst>
          </p:nvPr>
        </p:nvGraphicFramePr>
        <p:xfrm>
          <a:off x="1941948" y="5157192"/>
          <a:ext cx="1118166" cy="559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41948" y="5157192"/>
                        <a:ext cx="1118166" cy="559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27584" y="5157192"/>
            <a:ext cx="2459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2772217"/>
            <a:ext cx="1107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589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23528" y="520154"/>
            <a:ext cx="8712968" cy="936104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n=2; n=5;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n= -4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996226"/>
              </p:ext>
            </p:extLst>
          </p:nvPr>
        </p:nvGraphicFramePr>
        <p:xfrm>
          <a:off x="1331640" y="1850029"/>
          <a:ext cx="3456384" cy="1290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92" name="Equation" r:id="rId3" imgW="1054080" imgH="393480" progId="Equation.DSMT4">
                  <p:embed/>
                </p:oleObj>
              </mc:Choice>
              <mc:Fallback>
                <p:oleObj name="Equation" r:id="rId3" imgW="1054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1850029"/>
                        <a:ext cx="3456384" cy="12909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983694"/>
              </p:ext>
            </p:extLst>
          </p:nvPr>
        </p:nvGraphicFramePr>
        <p:xfrm>
          <a:off x="1331640" y="3292009"/>
          <a:ext cx="3600400" cy="1361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93" name="Equation" r:id="rId5" imgW="1041120" imgH="393480" progId="Equation.DSMT4">
                  <p:embed/>
                </p:oleObj>
              </mc:Choice>
              <mc:Fallback>
                <p:oleObj name="Equation" r:id="rId5" imgW="1041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640" y="3292009"/>
                        <a:ext cx="3600400" cy="13611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44856"/>
              </p:ext>
            </p:extLst>
          </p:nvPr>
        </p:nvGraphicFramePr>
        <p:xfrm>
          <a:off x="1259632" y="4725144"/>
          <a:ext cx="376300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94" name="Equation" r:id="rId7" imgW="1143000" imgH="393480" progId="Equation.DSMT4">
                  <p:embed/>
                </p:oleObj>
              </mc:Choice>
              <mc:Fallback>
                <p:oleObj name="Equation" r:id="rId7" imgW="1143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59632" y="4725144"/>
                        <a:ext cx="3763000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93051"/>
              </p:ext>
            </p:extLst>
          </p:nvPr>
        </p:nvGraphicFramePr>
        <p:xfrm>
          <a:off x="3203848" y="520154"/>
          <a:ext cx="1404938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95" name="Equation" r:id="rId9" imgW="533160" imgH="393480" progId="Equation.DSMT4">
                  <p:embed/>
                </p:oleObj>
              </mc:Choice>
              <mc:Fallback>
                <p:oleObj name="Equation" r:id="rId9" imgW="53316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520154"/>
                        <a:ext cx="1404938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65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504646" y="908720"/>
            <a:ext cx="658763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BTVN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B1,2,3,4,5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tr7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4048" y="2807057"/>
            <a:ext cx="85824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521286"/>
              </p:ext>
            </p:extLst>
          </p:nvPr>
        </p:nvGraphicFramePr>
        <p:xfrm>
          <a:off x="3679105" y="2772346"/>
          <a:ext cx="24050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3" imgW="838080" imgH="253800" progId="Equation.DSMT4">
                  <p:embed/>
                </p:oleObj>
              </mc:Choice>
              <mc:Fallback>
                <p:oleObj name="Equation" r:id="rId3" imgW="83808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05" y="2772346"/>
                        <a:ext cx="2405063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191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312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Chương III – PHÂN SỐ Bài 1. Mở rộng khái niệm phân số</vt:lpstr>
      <vt:lpstr> Phần I. Lý thuyết  </vt:lpstr>
      <vt:lpstr>PowerPoint Presentation</vt:lpstr>
      <vt:lpstr>Phần II. Luyện tập  </vt:lpstr>
      <vt:lpstr>Bài 2. Cho tập hợp                       . Viết tập hợp B  các phân số có tử số và mẫu số thuộc A, trong đó  tử số khác mẫu số.  </vt:lpstr>
      <vt:lpstr>PowerPoint Presentation</vt:lpstr>
      <vt:lpstr>    Bài 4. Cho biểu thức a ) Tìm n để M là phân số.  b) Tìm phân số M, biết n=2; n=5; n= -4    </vt:lpstr>
      <vt:lpstr>   b) Tìm phân số             , biết n=2; n=5; n= -4.    </vt:lpstr>
      <vt:lpstr>PowerPoint Presentation</vt:lpstr>
      <vt:lpstr> Bài 5. Cho biểu thức  a) Số nguyên n phải có điều kiện gì để M là phân số.  b) Tìm phân số M, biết n = 6; n = 7; n = –3.            </vt:lpstr>
      <vt:lpstr>PowerPoint Presentation</vt:lpstr>
      <vt:lpstr>BTVN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abc</dc:creator>
  <cp:lastModifiedBy>Administrator</cp:lastModifiedBy>
  <cp:revision>172</cp:revision>
  <dcterms:created xsi:type="dcterms:W3CDTF">2020-03-23T03:16:50Z</dcterms:created>
  <dcterms:modified xsi:type="dcterms:W3CDTF">2020-04-01T08:55:18Z</dcterms:modified>
</cp:coreProperties>
</file>