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7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75853"/>
            <a:ext cx="5374228" cy="661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y,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953197"/>
              </p:ext>
            </p:extLst>
          </p:nvPr>
        </p:nvGraphicFramePr>
        <p:xfrm>
          <a:off x="3347864" y="1556792"/>
          <a:ext cx="936104" cy="96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3" imgW="469800" imgH="482400" progId="Equation.DSMT4">
                  <p:embed/>
                </p:oleObj>
              </mc:Choice>
              <mc:Fallback>
                <p:oleObj name="Equation" r:id="rId3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7864" y="1556792"/>
                        <a:ext cx="936104" cy="961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60369" y="2618328"/>
            <a:ext cx="11913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0800" y="3284984"/>
            <a:ext cx="3434530" cy="661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x . y = 2 . 3 = 6.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355150"/>
              </p:ext>
            </p:extLst>
          </p:nvPr>
        </p:nvGraphicFramePr>
        <p:xfrm>
          <a:off x="1115616" y="4149080"/>
          <a:ext cx="676875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2084"/>
                <a:gridCol w="752084"/>
                <a:gridCol w="752084"/>
                <a:gridCol w="752084"/>
                <a:gridCol w="752084"/>
                <a:gridCol w="752084"/>
                <a:gridCol w="752084"/>
                <a:gridCol w="752084"/>
                <a:gridCol w="75208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–1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23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4900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B6,7,8,9,10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tr8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268760"/>
            <a:ext cx="15144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571" y="1268760"/>
            <a:ext cx="15335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705105"/>
              </p:ext>
            </p:extLst>
          </p:nvPr>
        </p:nvGraphicFramePr>
        <p:xfrm>
          <a:off x="2991331" y="2204864"/>
          <a:ext cx="298985" cy="896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" name="Equation" r:id="rId5" imgW="152280" imgH="457200" progId="Equation.DSMT4">
                  <p:embed/>
                </p:oleObj>
              </mc:Choice>
              <mc:Fallback>
                <p:oleObj name="Equation" r:id="rId5" imgW="152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91331" y="2204864"/>
                        <a:ext cx="298985" cy="8969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13446"/>
              </p:ext>
            </p:extLst>
          </p:nvPr>
        </p:nvGraphicFramePr>
        <p:xfrm>
          <a:off x="5835783" y="2204864"/>
          <a:ext cx="323900" cy="896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" name="Equation" r:id="rId7" imgW="164880" imgH="457200" progId="Equation.DSMT4">
                  <p:embed/>
                </p:oleObj>
              </mc:Choice>
              <mc:Fallback>
                <p:oleObj name="Equation" r:id="rId7" imgW="16488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783" y="2204864"/>
                        <a:ext cx="323900" cy="896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696985"/>
              </p:ext>
            </p:extLst>
          </p:nvPr>
        </p:nvGraphicFramePr>
        <p:xfrm>
          <a:off x="4359483" y="2507963"/>
          <a:ext cx="644565" cy="417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4" name="Equation" r:id="rId9" imgW="139680" imgH="126720" progId="Equation.DSMT4">
                  <p:embed/>
                </p:oleObj>
              </mc:Choice>
              <mc:Fallback>
                <p:oleObj name="Equation" r:id="rId9" imgW="13968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59483" y="2507963"/>
                        <a:ext cx="644565" cy="417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04340" y="3212976"/>
            <a:ext cx="43877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1 . 6 = 3 . 2  (= 6)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933056"/>
            <a:ext cx="1842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330936"/>
              </p:ext>
            </p:extLst>
          </p:nvPr>
        </p:nvGraphicFramePr>
        <p:xfrm>
          <a:off x="2685827" y="3828206"/>
          <a:ext cx="11684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5" name="Equation" r:id="rId11" imgW="596880" imgH="457200" progId="Equation.DSMT4">
                  <p:embed/>
                </p:oleObj>
              </mc:Choice>
              <mc:Fallback>
                <p:oleObj name="Equation" r:id="rId11" imgW="59688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5827" y="3828206"/>
                        <a:ext cx="1168400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61681" y="3933056"/>
            <a:ext cx="5174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. 12 = 10 . 6  (= 60)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4797152"/>
            <a:ext cx="798808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. d = b . 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447098"/>
              </p:ext>
            </p:extLst>
          </p:nvPr>
        </p:nvGraphicFramePr>
        <p:xfrm>
          <a:off x="2762278" y="5181242"/>
          <a:ext cx="369562" cy="102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6" name="Equation" r:id="rId13" imgW="164880" imgH="457200" progId="Equation.DSMT4">
                  <p:embed/>
                </p:oleObj>
              </mc:Choice>
              <mc:Fallback>
                <p:oleObj name="Equation" r:id="rId13" imgW="164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62278" y="5181242"/>
                        <a:ext cx="369562" cy="10234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20996"/>
              </p:ext>
            </p:extLst>
          </p:nvPr>
        </p:nvGraphicFramePr>
        <p:xfrm>
          <a:off x="3612612" y="5157192"/>
          <a:ext cx="397989" cy="10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7" name="Equation" r:id="rId15" imgW="177480" imgH="457200" progId="Equation.DSMT4">
                  <p:embed/>
                </p:oleObj>
              </mc:Choice>
              <mc:Fallback>
                <p:oleObj name="Equation" r:id="rId15" imgW="177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12612" y="5157192"/>
                        <a:ext cx="397989" cy="102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491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5346" y="260871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1.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280965"/>
              </p:ext>
            </p:extLst>
          </p:nvPr>
        </p:nvGraphicFramePr>
        <p:xfrm>
          <a:off x="1014718" y="836935"/>
          <a:ext cx="1099605" cy="791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" name="Equation" r:id="rId3" imgW="634680" imgH="457200" progId="Equation.DSMT4">
                  <p:embed/>
                </p:oleObj>
              </mc:Choice>
              <mc:Fallback>
                <p:oleObj name="Equation" r:id="rId3" imgW="634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4718" y="836935"/>
                        <a:ext cx="1099605" cy="791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17514" y="908943"/>
            <a:ext cx="3743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(–3).(–8) = 4.6  (= 24)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523250"/>
              </p:ext>
            </p:extLst>
          </p:nvPr>
        </p:nvGraphicFramePr>
        <p:xfrm>
          <a:off x="1182116" y="1845047"/>
          <a:ext cx="945661" cy="791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7" name="Equation" r:id="rId5" imgW="545760" imgH="457200" progId="Equation.DSMT4">
                  <p:embed/>
                </p:oleObj>
              </mc:Choice>
              <mc:Fallback>
                <p:oleObj name="Equation" r:id="rId5" imgW="54576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116" y="1845047"/>
                        <a:ext cx="945661" cy="791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35849" y="1917055"/>
            <a:ext cx="2247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3.7 ≠ 5.(–4)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05628" y="2636911"/>
            <a:ext cx="8136904" cy="620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4983" y="3499718"/>
            <a:ext cx="4629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164096"/>
              </p:ext>
            </p:extLst>
          </p:nvPr>
        </p:nvGraphicFramePr>
        <p:xfrm>
          <a:off x="5273104" y="3429000"/>
          <a:ext cx="10096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8" name="Equation" r:id="rId7" imgW="583920" imgH="457200" progId="Equation.DSMT4">
                  <p:embed/>
                </p:oleObj>
              </mc:Choice>
              <mc:Fallback>
                <p:oleObj name="Equation" r:id="rId7" imgW="58392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104" y="3429000"/>
                        <a:ext cx="10096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55576" y="4291583"/>
            <a:ext cx="533665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 . 28 = 4 . 21.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6397"/>
              </p:ext>
            </p:extLst>
          </p:nvPr>
        </p:nvGraphicFramePr>
        <p:xfrm>
          <a:off x="2898203" y="5193659"/>
          <a:ext cx="1673797" cy="826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9" name="Equation" r:id="rId9" imgW="927000" imgH="457200" progId="Equation.DSMT4">
                  <p:embed/>
                </p:oleObj>
              </mc:Choice>
              <mc:Fallback>
                <p:oleObj name="Equation" r:id="rId9" imgW="927000" imgH="457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203" y="5193659"/>
                        <a:ext cx="1673797" cy="826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789598"/>
              </p:ext>
            </p:extLst>
          </p:nvPr>
        </p:nvGraphicFramePr>
        <p:xfrm>
          <a:off x="2259285" y="4365104"/>
          <a:ext cx="9445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" name="Equation" r:id="rId11" imgW="545760" imgH="457200" progId="Equation.DSMT4">
                  <p:embed/>
                </p:oleObj>
              </mc:Choice>
              <mc:Fallback>
                <p:oleObj name="Equation" r:id="rId11" imgW="545760" imgH="457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285" y="4365104"/>
                        <a:ext cx="9445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731003" y="5301208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45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2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2198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340768"/>
            <a:ext cx="7176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441052"/>
              </p:ext>
            </p:extLst>
          </p:nvPr>
        </p:nvGraphicFramePr>
        <p:xfrm>
          <a:off x="971600" y="2132856"/>
          <a:ext cx="1344726" cy="840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" name="Equation" r:id="rId3" imgW="711000" imgH="444240" progId="Equation.DSMT4">
                  <p:embed/>
                </p:oleObj>
              </mc:Choice>
              <mc:Fallback>
                <p:oleObj name="Equation" r:id="rId3" imgW="7110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2132856"/>
                        <a:ext cx="1344726" cy="840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108056"/>
              </p:ext>
            </p:extLst>
          </p:nvPr>
        </p:nvGraphicFramePr>
        <p:xfrm>
          <a:off x="984299" y="3501008"/>
          <a:ext cx="1536833" cy="864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" name="Equation" r:id="rId5" imgW="812520" imgH="457200" progId="Equation.DSMT4">
                  <p:embed/>
                </p:oleObj>
              </mc:Choice>
              <mc:Fallback>
                <p:oleObj name="Equation" r:id="rId5" imgW="81252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99" y="3501008"/>
                        <a:ext cx="1536833" cy="8644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326224"/>
              </p:ext>
            </p:extLst>
          </p:nvPr>
        </p:nvGraphicFramePr>
        <p:xfrm>
          <a:off x="971600" y="4795689"/>
          <a:ext cx="1704922" cy="864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" name="Equation" r:id="rId7" imgW="901440" imgH="457200" progId="Equation.DSMT4">
                  <p:embed/>
                </p:oleObj>
              </mc:Choice>
              <mc:Fallback>
                <p:oleObj name="Equation" r:id="rId7" imgW="90144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795689"/>
                        <a:ext cx="1704922" cy="8644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70392" y="2286681"/>
            <a:ext cx="344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. 12 = 4 . 3  (=12).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3597959"/>
            <a:ext cx="2876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. 9 ≠ 3.(– 12).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6059" y="4940077"/>
            <a:ext cx="4102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(–3).(–15) = 5 . 9  (=45).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867641"/>
              </p:ext>
            </p:extLst>
          </p:nvPr>
        </p:nvGraphicFramePr>
        <p:xfrm>
          <a:off x="3299718" y="2201863"/>
          <a:ext cx="98425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" name="Equation" r:id="rId9" imgW="520560" imgH="444240" progId="Equation.DSMT4">
                  <p:embed/>
                </p:oleObj>
              </mc:Choice>
              <mc:Fallback>
                <p:oleObj name="Equation" r:id="rId9" imgW="5205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9718" y="2201863"/>
                        <a:ext cx="984250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172384"/>
              </p:ext>
            </p:extLst>
          </p:nvPr>
        </p:nvGraphicFramePr>
        <p:xfrm>
          <a:off x="3227834" y="3524250"/>
          <a:ext cx="120015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" name="Equation" r:id="rId11" imgW="634680" imgH="457200" progId="Equation.DSMT4">
                  <p:embed/>
                </p:oleObj>
              </mc:Choice>
              <mc:Fallback>
                <p:oleObj name="Equation" r:id="rId11" imgW="6346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834" y="3524250"/>
                        <a:ext cx="120015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776997"/>
              </p:ext>
            </p:extLst>
          </p:nvPr>
        </p:nvGraphicFramePr>
        <p:xfrm>
          <a:off x="3203575" y="4795838"/>
          <a:ext cx="136842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" name="Equation" r:id="rId13" imgW="723600" imgH="457200" progId="Equation.DSMT4">
                  <p:embed/>
                </p:oleObj>
              </mc:Choice>
              <mc:Fallback>
                <p:oleObj name="Equation" r:id="rId13" imgW="72360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795838"/>
                        <a:ext cx="1368425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59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1453" y="836712"/>
            <a:ext cx="4472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328784"/>
              </p:ext>
            </p:extLst>
          </p:nvPr>
        </p:nvGraphicFramePr>
        <p:xfrm>
          <a:off x="1475656" y="1630387"/>
          <a:ext cx="18335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6" name="Equation" r:id="rId3" imgW="965160" imgH="457200" progId="Equation.DSMT4">
                  <p:embed/>
                </p:oleObj>
              </mc:Choice>
              <mc:Fallback>
                <p:oleObj name="Equation" r:id="rId3" imgW="96516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630387"/>
                        <a:ext cx="1833563" cy="86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971321"/>
              </p:ext>
            </p:extLst>
          </p:nvPr>
        </p:nvGraphicFramePr>
        <p:xfrm>
          <a:off x="1501106" y="2780928"/>
          <a:ext cx="1471612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7" name="Equation" r:id="rId5" imgW="774360" imgH="457200" progId="Equation.DSMT4">
                  <p:embed/>
                </p:oleObj>
              </mc:Choice>
              <mc:Fallback>
                <p:oleObj name="Equation" r:id="rId5" imgW="77436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106" y="2780928"/>
                        <a:ext cx="1471612" cy="865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007882"/>
              </p:ext>
            </p:extLst>
          </p:nvPr>
        </p:nvGraphicFramePr>
        <p:xfrm>
          <a:off x="1501106" y="3933056"/>
          <a:ext cx="1689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8" name="Equation" r:id="rId7" imgW="888840" imgH="457200" progId="Equation.DSMT4">
                  <p:embed/>
                </p:oleObj>
              </mc:Choice>
              <mc:Fallback>
                <p:oleObj name="Equation" r:id="rId7" imgW="88884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106" y="3933056"/>
                        <a:ext cx="1689100" cy="86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074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810940"/>
              </p:ext>
            </p:extLst>
          </p:nvPr>
        </p:nvGraphicFramePr>
        <p:xfrm>
          <a:off x="2106613" y="2492598"/>
          <a:ext cx="9890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2" name="Equation" r:id="rId3" imgW="520560" imgH="457200" progId="Equation.DSMT4">
                  <p:embed/>
                </p:oleObj>
              </mc:Choice>
              <mc:Fallback>
                <p:oleObj name="Equation" r:id="rId3" imgW="520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2492598"/>
                        <a:ext cx="9890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45296"/>
            <a:ext cx="514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2 . 14 =  x 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3553852"/>
            <a:ext cx="1202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11732"/>
              </p:ext>
            </p:extLst>
          </p:nvPr>
        </p:nvGraphicFramePr>
        <p:xfrm>
          <a:off x="2195736" y="3431083"/>
          <a:ext cx="180975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3" name="Equation" r:id="rId5" imgW="952200" imgH="457200" progId="Equation.DSMT4">
                  <p:embed/>
                </p:oleObj>
              </mc:Choice>
              <mc:Fallback>
                <p:oleObj name="Equation" r:id="rId5" imgW="952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431083"/>
                        <a:ext cx="180975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764374"/>
              </p:ext>
            </p:extLst>
          </p:nvPr>
        </p:nvGraphicFramePr>
        <p:xfrm>
          <a:off x="1997075" y="4472012"/>
          <a:ext cx="1206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" name="Equation" r:id="rId7" imgW="634680" imgH="457200" progId="Equation.DSMT4">
                  <p:embed/>
                </p:oleObj>
              </mc:Choice>
              <mc:Fallback>
                <p:oleObj name="Equation" r:id="rId7" imgW="6346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4472012"/>
                        <a:ext cx="12065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600" y="4623668"/>
            <a:ext cx="5456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4 .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5 . (–12)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5532224"/>
            <a:ext cx="1202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516297"/>
              </p:ext>
            </p:extLst>
          </p:nvPr>
        </p:nvGraphicFramePr>
        <p:xfrm>
          <a:off x="2112963" y="5349900"/>
          <a:ext cx="260667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5" name="Equation" r:id="rId9" imgW="1371600" imgH="469800" progId="Equation.DSMT4">
                  <p:embed/>
                </p:oleObj>
              </mc:Choice>
              <mc:Fallback>
                <p:oleObj name="Equation" r:id="rId9" imgW="13716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63" y="5349900"/>
                        <a:ext cx="2606675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33918"/>
              </p:ext>
            </p:extLst>
          </p:nvPr>
        </p:nvGraphicFramePr>
        <p:xfrm>
          <a:off x="1941590" y="620688"/>
          <a:ext cx="13509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6" name="Equation" r:id="rId11" imgW="711000" imgH="457200" progId="Equation.DSMT4">
                  <p:embed/>
                </p:oleObj>
              </mc:Choice>
              <mc:Fallback>
                <p:oleObj name="Equation" r:id="rId11" imgW="711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90" y="620688"/>
                        <a:ext cx="13509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88297" y="773088"/>
            <a:ext cx="5815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x . 30 = 10 . (–18)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88297" y="1681644"/>
            <a:ext cx="1202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953243"/>
              </p:ext>
            </p:extLst>
          </p:nvPr>
        </p:nvGraphicFramePr>
        <p:xfrm>
          <a:off x="2140425" y="1488317"/>
          <a:ext cx="25828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7" name="Equation" r:id="rId13" imgW="1358640" imgH="482400" progId="Equation.DSMT4">
                  <p:embed/>
                </p:oleObj>
              </mc:Choice>
              <mc:Fallback>
                <p:oleObj name="Equation" r:id="rId13" imgW="13586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0425" y="1488317"/>
                        <a:ext cx="2582863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786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818044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(b ≠ 0).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89088"/>
              </p:ext>
            </p:extLst>
          </p:nvPr>
        </p:nvGraphicFramePr>
        <p:xfrm>
          <a:off x="1163638" y="1773312"/>
          <a:ext cx="17367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5" name="Equation" r:id="rId3" imgW="914400" imgH="457200" progId="Equation.DSMT4">
                  <p:embed/>
                </p:oleObj>
              </mc:Choice>
              <mc:Fallback>
                <p:oleObj name="Equation" r:id="rId3" imgW="91440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38" y="1773312"/>
                        <a:ext cx="17367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235502"/>
              </p:ext>
            </p:extLst>
          </p:nvPr>
        </p:nvGraphicFramePr>
        <p:xfrm>
          <a:off x="4788024" y="1773312"/>
          <a:ext cx="15430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6" name="Equation" r:id="rId5" imgW="812520" imgH="457200" progId="Equation.DSMT4">
                  <p:embed/>
                </p:oleObj>
              </mc:Choice>
              <mc:Fallback>
                <p:oleObj name="Equation" r:id="rId5" imgW="81252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1773312"/>
                        <a:ext cx="15430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3808" y="3554348"/>
            <a:ext cx="4039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. b = (–b).(–a)   (=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4653136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. b = (–b) . a   (=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55576" y="2852936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045922"/>
              </p:ext>
            </p:extLst>
          </p:nvPr>
        </p:nvGraphicFramePr>
        <p:xfrm>
          <a:off x="878190" y="3429496"/>
          <a:ext cx="17367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7" name="Equation" r:id="rId7" imgW="914400" imgH="457200" progId="Equation.DSMT4">
                  <p:embed/>
                </p:oleObj>
              </mc:Choice>
              <mc:Fallback>
                <p:oleObj name="Equation" r:id="rId7" imgW="91440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190" y="3429496"/>
                        <a:ext cx="17367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5512"/>
              </p:ext>
            </p:extLst>
          </p:nvPr>
        </p:nvGraphicFramePr>
        <p:xfrm>
          <a:off x="868710" y="4509616"/>
          <a:ext cx="15430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8" name="Equation" r:id="rId9" imgW="812520" imgH="457200" progId="Equation.DSMT4">
                  <p:embed/>
                </p:oleObj>
              </mc:Choice>
              <mc:Fallback>
                <p:oleObj name="Equation" r:id="rId9" imgW="81252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710" y="4509616"/>
                        <a:ext cx="15430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862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611401"/>
            <a:ext cx="850995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44663"/>
              </p:ext>
            </p:extLst>
          </p:nvPr>
        </p:nvGraphicFramePr>
        <p:xfrm>
          <a:off x="2873995" y="2997448"/>
          <a:ext cx="2778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7" name="Equation" r:id="rId3" imgW="1473120" imgH="457200" progId="Equation.DSMT4">
                  <p:embed/>
                </p:oleObj>
              </mc:Choice>
              <mc:Fallback>
                <p:oleObj name="Equation" r:id="rId3" imgW="14731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995" y="2997448"/>
                        <a:ext cx="2778125" cy="86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394436"/>
              </p:ext>
            </p:extLst>
          </p:nvPr>
        </p:nvGraphicFramePr>
        <p:xfrm>
          <a:off x="2468290" y="692696"/>
          <a:ext cx="34718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8" name="Equation" r:id="rId5" imgW="1828800" imgH="457200" progId="Equation.DSMT4">
                  <p:embed/>
                </p:oleObj>
              </mc:Choice>
              <mc:Fallback>
                <p:oleObj name="Equation" r:id="rId5" imgW="182880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290" y="692696"/>
                        <a:ext cx="3471862" cy="8636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3717032"/>
            <a:ext cx="36535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941002"/>
              </p:ext>
            </p:extLst>
          </p:nvPr>
        </p:nvGraphicFramePr>
        <p:xfrm>
          <a:off x="2854325" y="5013325"/>
          <a:ext cx="4794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9" name="Equation" r:id="rId7" imgW="253800" imgH="457200" progId="Equation.DSMT4">
                  <p:embed/>
                </p:oleObj>
              </mc:Choice>
              <mc:Fallback>
                <p:oleObj name="Equation" r:id="rId7" imgW="25380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5013325"/>
                        <a:ext cx="4794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792787"/>
              </p:ext>
            </p:extLst>
          </p:nvPr>
        </p:nvGraphicFramePr>
        <p:xfrm>
          <a:off x="3347864" y="5013176"/>
          <a:ext cx="720080" cy="893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00" name="Equation" r:id="rId9" imgW="368280" imgH="457200" progId="Equation.DSMT4">
                  <p:embed/>
                </p:oleObj>
              </mc:Choice>
              <mc:Fallback>
                <p:oleObj name="Equation" r:id="rId9" imgW="368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47864" y="5013176"/>
                        <a:ext cx="720080" cy="893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871804"/>
              </p:ext>
            </p:extLst>
          </p:nvPr>
        </p:nvGraphicFramePr>
        <p:xfrm>
          <a:off x="4132503" y="5013176"/>
          <a:ext cx="943553" cy="893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01" name="Equation" r:id="rId11" imgW="482400" imgH="457200" progId="Equation.DSMT4">
                  <p:embed/>
                </p:oleObj>
              </mc:Choice>
              <mc:Fallback>
                <p:oleObj name="Equation" r:id="rId11" imgW="4824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32503" y="5013176"/>
                        <a:ext cx="943553" cy="893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659590"/>
              </p:ext>
            </p:extLst>
          </p:nvPr>
        </p:nvGraphicFramePr>
        <p:xfrm>
          <a:off x="5148064" y="5038006"/>
          <a:ext cx="720080" cy="86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02" name="Equation" r:id="rId13" imgW="368280" imgH="444240" progId="Equation.DSMT4">
                  <p:embed/>
                </p:oleObj>
              </mc:Choice>
              <mc:Fallback>
                <p:oleObj name="Equation" r:id="rId13" imgW="3682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48064" y="5038006"/>
                        <a:ext cx="720080" cy="869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003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75853"/>
            <a:ext cx="75745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(–2) . 14 = 4 . (–7)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533" y="2229838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9592" y="2937554"/>
            <a:ext cx="58502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627048"/>
              </p:ext>
            </p:extLst>
          </p:nvPr>
        </p:nvGraphicFramePr>
        <p:xfrm>
          <a:off x="1547664" y="3742006"/>
          <a:ext cx="1198561" cy="822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8" name="Equation" r:id="rId3" imgW="647640" imgH="444240" progId="Equation.DSMT4">
                  <p:embed/>
                </p:oleObj>
              </mc:Choice>
              <mc:Fallback>
                <p:oleObj name="Equation" r:id="rId3" imgW="6476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664" y="3742006"/>
                        <a:ext cx="1198561" cy="8225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10259"/>
              </p:ext>
            </p:extLst>
          </p:nvPr>
        </p:nvGraphicFramePr>
        <p:xfrm>
          <a:off x="2755280" y="3735085"/>
          <a:ext cx="1363069" cy="846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9" name="Equation" r:id="rId5" imgW="736560" imgH="457200" progId="Equation.DSMT4">
                  <p:embed/>
                </p:oleObj>
              </mc:Choice>
              <mc:Fallback>
                <p:oleObj name="Equation" r:id="rId5" imgW="73656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280" y="3735085"/>
                        <a:ext cx="1363069" cy="8460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054770"/>
              </p:ext>
            </p:extLst>
          </p:nvPr>
        </p:nvGraphicFramePr>
        <p:xfrm>
          <a:off x="4123432" y="3741436"/>
          <a:ext cx="1363069" cy="822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0" name="Equation" r:id="rId7" imgW="736560" imgH="444240" progId="Equation.DSMT4">
                  <p:embed/>
                </p:oleObj>
              </mc:Choice>
              <mc:Fallback>
                <p:oleObj name="Equation" r:id="rId7" imgW="7365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3432" y="3741436"/>
                        <a:ext cx="1363069" cy="8225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442297"/>
              </p:ext>
            </p:extLst>
          </p:nvPr>
        </p:nvGraphicFramePr>
        <p:xfrm>
          <a:off x="5538193" y="3723972"/>
          <a:ext cx="1410072" cy="846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1" name="Equation" r:id="rId9" imgW="761760" imgH="457200" progId="Equation.DSMT4">
                  <p:embed/>
                </p:oleObj>
              </mc:Choice>
              <mc:Fallback>
                <p:oleObj name="Equation" r:id="rId9" imgW="76176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193" y="3723972"/>
                        <a:ext cx="1410072" cy="8460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6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260</TotalTime>
  <Words>399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blank</vt:lpstr>
      <vt:lpstr>Equation</vt:lpstr>
      <vt:lpstr>Bài 2. Phân số bằng nhau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BTVN B6,7,8,9,10 – SGK (tr8)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91</cp:revision>
  <dcterms:created xsi:type="dcterms:W3CDTF">2020-03-26T08:51:37Z</dcterms:created>
  <dcterms:modified xsi:type="dcterms:W3CDTF">2020-04-02T14:08:48Z</dcterms:modified>
</cp:coreProperties>
</file>