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4660"/>
  </p:normalViewPr>
  <p:slideViewPr>
    <p:cSldViewPr>
      <p:cViewPr varScale="1">
        <p:scale>
          <a:sx n="69" d="100"/>
          <a:sy n="69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23.wmf"/><Relationship Id="rId1" Type="http://schemas.openxmlformats.org/officeDocument/2006/relationships/image" Target="../media/image54.wmf"/><Relationship Id="rId6" Type="http://schemas.openxmlformats.org/officeDocument/2006/relationships/image" Target="../media/image58.wmf"/><Relationship Id="rId11" Type="http://schemas.openxmlformats.org/officeDocument/2006/relationships/image" Target="../media/image63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11" Type="http://schemas.openxmlformats.org/officeDocument/2006/relationships/image" Target="../media/image74.wmf"/><Relationship Id="rId5" Type="http://schemas.openxmlformats.org/officeDocument/2006/relationships/image" Target="../media/image68.wmf"/><Relationship Id="rId10" Type="http://schemas.openxmlformats.org/officeDocument/2006/relationships/image" Target="../media/image73.wmf"/><Relationship Id="rId4" Type="http://schemas.openxmlformats.org/officeDocument/2006/relationships/image" Target="../media/image67.wmf"/><Relationship Id="rId9" Type="http://schemas.openxmlformats.org/officeDocument/2006/relationships/image" Target="../media/image7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image" Target="../media/image77.wmf"/><Relationship Id="rId7" Type="http://schemas.openxmlformats.org/officeDocument/2006/relationships/image" Target="../media/image81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11" Type="http://schemas.openxmlformats.org/officeDocument/2006/relationships/image" Target="../media/image85.wmf"/><Relationship Id="rId5" Type="http://schemas.openxmlformats.org/officeDocument/2006/relationships/image" Target="../media/image79.wmf"/><Relationship Id="rId10" Type="http://schemas.openxmlformats.org/officeDocument/2006/relationships/image" Target="../media/image84.wmf"/><Relationship Id="rId4" Type="http://schemas.openxmlformats.org/officeDocument/2006/relationships/image" Target="../media/image78.wmf"/><Relationship Id="rId9" Type="http://schemas.openxmlformats.org/officeDocument/2006/relationships/image" Target="../media/image8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3.wmf"/><Relationship Id="rId3" Type="http://schemas.openxmlformats.org/officeDocument/2006/relationships/image" Target="../media/image88.wmf"/><Relationship Id="rId7" Type="http://schemas.openxmlformats.org/officeDocument/2006/relationships/image" Target="../media/image92.wmf"/><Relationship Id="rId2" Type="http://schemas.openxmlformats.org/officeDocument/2006/relationships/image" Target="../media/image87.wmf"/><Relationship Id="rId1" Type="http://schemas.openxmlformats.org/officeDocument/2006/relationships/image" Target="../media/image86.wmf"/><Relationship Id="rId6" Type="http://schemas.openxmlformats.org/officeDocument/2006/relationships/image" Target="../media/image91.wmf"/><Relationship Id="rId5" Type="http://schemas.openxmlformats.org/officeDocument/2006/relationships/image" Target="../media/image90.wmf"/><Relationship Id="rId4" Type="http://schemas.openxmlformats.org/officeDocument/2006/relationships/image" Target="../media/image89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1.wmf"/><Relationship Id="rId3" Type="http://schemas.openxmlformats.org/officeDocument/2006/relationships/image" Target="../media/image96.wmf"/><Relationship Id="rId7" Type="http://schemas.openxmlformats.org/officeDocument/2006/relationships/image" Target="../media/image100.wmf"/><Relationship Id="rId12" Type="http://schemas.openxmlformats.org/officeDocument/2006/relationships/image" Target="../media/image105.wmf"/><Relationship Id="rId2" Type="http://schemas.openxmlformats.org/officeDocument/2006/relationships/image" Target="../media/image95.wmf"/><Relationship Id="rId1" Type="http://schemas.openxmlformats.org/officeDocument/2006/relationships/image" Target="../media/image94.wmf"/><Relationship Id="rId6" Type="http://schemas.openxmlformats.org/officeDocument/2006/relationships/image" Target="../media/image99.wmf"/><Relationship Id="rId11" Type="http://schemas.openxmlformats.org/officeDocument/2006/relationships/image" Target="../media/image104.wmf"/><Relationship Id="rId5" Type="http://schemas.openxmlformats.org/officeDocument/2006/relationships/image" Target="../media/image98.wmf"/><Relationship Id="rId10" Type="http://schemas.openxmlformats.org/officeDocument/2006/relationships/image" Target="../media/image103.wmf"/><Relationship Id="rId4" Type="http://schemas.openxmlformats.org/officeDocument/2006/relationships/image" Target="../media/image97.wmf"/><Relationship Id="rId9" Type="http://schemas.openxmlformats.org/officeDocument/2006/relationships/image" Target="../media/image10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8.wmf"/><Relationship Id="rId2" Type="http://schemas.openxmlformats.org/officeDocument/2006/relationships/image" Target="../media/image107.wmf"/><Relationship Id="rId1" Type="http://schemas.openxmlformats.org/officeDocument/2006/relationships/image" Target="../media/image106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wmf"/><Relationship Id="rId2" Type="http://schemas.openxmlformats.org/officeDocument/2006/relationships/image" Target="../media/image110.wmf"/><Relationship Id="rId1" Type="http://schemas.openxmlformats.org/officeDocument/2006/relationships/image" Target="../media/image109.wmf"/><Relationship Id="rId6" Type="http://schemas.openxmlformats.org/officeDocument/2006/relationships/image" Target="../media/image114.wmf"/><Relationship Id="rId5" Type="http://schemas.openxmlformats.org/officeDocument/2006/relationships/image" Target="../media/image113.wmf"/><Relationship Id="rId4" Type="http://schemas.openxmlformats.org/officeDocument/2006/relationships/image" Target="../media/image112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7.wmf"/><Relationship Id="rId2" Type="http://schemas.openxmlformats.org/officeDocument/2006/relationships/image" Target="../media/image116.wmf"/><Relationship Id="rId1" Type="http://schemas.openxmlformats.org/officeDocument/2006/relationships/image" Target="../media/image115.wmf"/><Relationship Id="rId5" Type="http://schemas.openxmlformats.org/officeDocument/2006/relationships/image" Target="../media/image119.wmf"/><Relationship Id="rId4" Type="http://schemas.openxmlformats.org/officeDocument/2006/relationships/image" Target="../media/image118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6" Type="http://schemas.openxmlformats.org/officeDocument/2006/relationships/image" Target="../media/image125.wmf"/><Relationship Id="rId5" Type="http://schemas.openxmlformats.org/officeDocument/2006/relationships/image" Target="../media/image124.wmf"/><Relationship Id="rId4" Type="http://schemas.openxmlformats.org/officeDocument/2006/relationships/image" Target="../media/image12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02216C-016F-417F-B407-0DB75FDC1E92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0E354-E551-46F4-9301-A719FBD2E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929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7043E466-AB99-4CAF-8590-7A402E494EC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88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30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998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405AED-15A9-4C44-9B92-AF861CF228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62118"/>
      </p:ext>
    </p:extLst>
  </p:cSld>
  <p:clrMapOvr>
    <a:masterClrMapping/>
  </p:clrMapOvr>
  <p:transition>
    <p:random/>
    <p:sndAc>
      <p:stSnd>
        <p:snd r:embed="rId1" name="breeze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0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7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89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5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259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60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63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0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24C6-B4BC-43B1-BBF7-E43B2C586E8C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3D29B-0323-4B08-8148-6B0565546A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380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3.w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4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13" Type="http://schemas.openxmlformats.org/officeDocument/2006/relationships/image" Target="../media/image57.wmf"/><Relationship Id="rId18" Type="http://schemas.openxmlformats.org/officeDocument/2006/relationships/oleObject" Target="../embeddings/oleObject58.bin"/><Relationship Id="rId3" Type="http://schemas.openxmlformats.org/officeDocument/2006/relationships/oleObject" Target="../embeddings/oleObject50.bin"/><Relationship Id="rId21" Type="http://schemas.openxmlformats.org/officeDocument/2006/relationships/image" Target="../media/image61.wmf"/><Relationship Id="rId7" Type="http://schemas.openxmlformats.org/officeDocument/2006/relationships/oleObject" Target="../embeddings/oleObject52.bin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59.wmf"/><Relationship Id="rId25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3.wmf"/><Relationship Id="rId11" Type="http://schemas.openxmlformats.org/officeDocument/2006/relationships/image" Target="../media/image56.wmf"/><Relationship Id="rId24" Type="http://schemas.openxmlformats.org/officeDocument/2006/relationships/oleObject" Target="../embeddings/oleObject61.bin"/><Relationship Id="rId5" Type="http://schemas.openxmlformats.org/officeDocument/2006/relationships/oleObject" Target="../embeddings/oleObject51.bin"/><Relationship Id="rId15" Type="http://schemas.openxmlformats.org/officeDocument/2006/relationships/image" Target="../media/image58.wmf"/><Relationship Id="rId23" Type="http://schemas.openxmlformats.org/officeDocument/2006/relationships/image" Target="../media/image62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60.wmf"/><Relationship Id="rId4" Type="http://schemas.openxmlformats.org/officeDocument/2006/relationships/image" Target="../media/image54.wmf"/><Relationship Id="rId9" Type="http://schemas.openxmlformats.org/officeDocument/2006/relationships/image" Target="../media/image55.wmf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62.bin"/><Relationship Id="rId21" Type="http://schemas.openxmlformats.org/officeDocument/2006/relationships/oleObject" Target="../embeddings/oleObject71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70.wmf"/><Relationship Id="rId20" Type="http://schemas.openxmlformats.org/officeDocument/2006/relationships/image" Target="../media/image72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6.bin"/><Relationship Id="rId24" Type="http://schemas.openxmlformats.org/officeDocument/2006/relationships/image" Target="../media/image74.wmf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23" Type="http://schemas.openxmlformats.org/officeDocument/2006/relationships/oleObject" Target="../embeddings/oleObject72.bin"/><Relationship Id="rId10" Type="http://schemas.openxmlformats.org/officeDocument/2006/relationships/image" Target="../media/image67.wmf"/><Relationship Id="rId19" Type="http://schemas.openxmlformats.org/officeDocument/2006/relationships/oleObject" Target="../embeddings/oleObject70.bin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69.wmf"/><Relationship Id="rId22" Type="http://schemas.openxmlformats.org/officeDocument/2006/relationships/image" Target="../media/image7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wmf"/><Relationship Id="rId13" Type="http://schemas.openxmlformats.org/officeDocument/2006/relationships/oleObject" Target="../embeddings/oleObject78.bin"/><Relationship Id="rId18" Type="http://schemas.openxmlformats.org/officeDocument/2006/relationships/image" Target="../media/image82.wmf"/><Relationship Id="rId3" Type="http://schemas.openxmlformats.org/officeDocument/2006/relationships/oleObject" Target="../embeddings/oleObject73.bin"/><Relationship Id="rId21" Type="http://schemas.openxmlformats.org/officeDocument/2006/relationships/oleObject" Target="../embeddings/oleObject82.bin"/><Relationship Id="rId7" Type="http://schemas.openxmlformats.org/officeDocument/2006/relationships/oleObject" Target="../embeddings/oleObject75.bin"/><Relationship Id="rId12" Type="http://schemas.openxmlformats.org/officeDocument/2006/relationships/image" Target="../media/image79.wmf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81.wmf"/><Relationship Id="rId20" Type="http://schemas.openxmlformats.org/officeDocument/2006/relationships/image" Target="../media/image83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76.wmf"/><Relationship Id="rId11" Type="http://schemas.openxmlformats.org/officeDocument/2006/relationships/oleObject" Target="../embeddings/oleObject77.bin"/><Relationship Id="rId24" Type="http://schemas.openxmlformats.org/officeDocument/2006/relationships/image" Target="../media/image85.wmf"/><Relationship Id="rId5" Type="http://schemas.openxmlformats.org/officeDocument/2006/relationships/oleObject" Target="../embeddings/oleObject74.bin"/><Relationship Id="rId15" Type="http://schemas.openxmlformats.org/officeDocument/2006/relationships/oleObject" Target="../embeddings/oleObject79.bin"/><Relationship Id="rId23" Type="http://schemas.openxmlformats.org/officeDocument/2006/relationships/oleObject" Target="../embeddings/oleObject83.bin"/><Relationship Id="rId10" Type="http://schemas.openxmlformats.org/officeDocument/2006/relationships/image" Target="../media/image78.wmf"/><Relationship Id="rId19" Type="http://schemas.openxmlformats.org/officeDocument/2006/relationships/oleObject" Target="../embeddings/oleObject81.bin"/><Relationship Id="rId4" Type="http://schemas.openxmlformats.org/officeDocument/2006/relationships/image" Target="../media/image75.wmf"/><Relationship Id="rId9" Type="http://schemas.openxmlformats.org/officeDocument/2006/relationships/oleObject" Target="../embeddings/oleObject76.bin"/><Relationship Id="rId14" Type="http://schemas.openxmlformats.org/officeDocument/2006/relationships/image" Target="../media/image80.wmf"/><Relationship Id="rId22" Type="http://schemas.openxmlformats.org/officeDocument/2006/relationships/image" Target="../media/image84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13" Type="http://schemas.openxmlformats.org/officeDocument/2006/relationships/oleObject" Target="../embeddings/oleObject88.bin"/><Relationship Id="rId18" Type="http://schemas.openxmlformats.org/officeDocument/2006/relationships/image" Target="../media/image92.wmf"/><Relationship Id="rId3" Type="http://schemas.openxmlformats.org/officeDocument/2006/relationships/slide" Target="slide10.xml"/><Relationship Id="rId7" Type="http://schemas.openxmlformats.org/officeDocument/2006/relationships/oleObject" Target="../embeddings/oleObject85.bin"/><Relationship Id="rId12" Type="http://schemas.openxmlformats.org/officeDocument/2006/relationships/image" Target="../media/image89.wmf"/><Relationship Id="rId17" Type="http://schemas.openxmlformats.org/officeDocument/2006/relationships/oleObject" Target="../embeddings/oleObject9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91.wmf"/><Relationship Id="rId20" Type="http://schemas.openxmlformats.org/officeDocument/2006/relationships/image" Target="../media/image93.wmf"/><Relationship Id="rId1" Type="http://schemas.openxmlformats.org/officeDocument/2006/relationships/vmlDrawing" Target="../drawings/vmlDrawing13.vml"/><Relationship Id="rId6" Type="http://schemas.openxmlformats.org/officeDocument/2006/relationships/slide" Target="slide18.xml"/><Relationship Id="rId11" Type="http://schemas.openxmlformats.org/officeDocument/2006/relationships/oleObject" Target="../embeddings/oleObject87.bin"/><Relationship Id="rId5" Type="http://schemas.openxmlformats.org/officeDocument/2006/relationships/image" Target="../media/image86.wmf"/><Relationship Id="rId15" Type="http://schemas.openxmlformats.org/officeDocument/2006/relationships/oleObject" Target="../embeddings/oleObject89.bin"/><Relationship Id="rId10" Type="http://schemas.openxmlformats.org/officeDocument/2006/relationships/image" Target="../media/image88.wmf"/><Relationship Id="rId19" Type="http://schemas.openxmlformats.org/officeDocument/2006/relationships/oleObject" Target="../embeddings/oleObject91.bin"/><Relationship Id="rId4" Type="http://schemas.openxmlformats.org/officeDocument/2006/relationships/oleObject" Target="../embeddings/oleObject84.bin"/><Relationship Id="rId9" Type="http://schemas.openxmlformats.org/officeDocument/2006/relationships/oleObject" Target="../embeddings/oleObject86.bin"/><Relationship Id="rId14" Type="http://schemas.openxmlformats.org/officeDocument/2006/relationships/image" Target="../media/image9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image" Target="../media/image98.wmf"/><Relationship Id="rId18" Type="http://schemas.openxmlformats.org/officeDocument/2006/relationships/oleObject" Target="../embeddings/oleObject99.bin"/><Relationship Id="rId26" Type="http://schemas.openxmlformats.org/officeDocument/2006/relationships/oleObject" Target="../embeddings/oleObject103.bin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02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6.bin"/><Relationship Id="rId17" Type="http://schemas.openxmlformats.org/officeDocument/2006/relationships/image" Target="../media/image100.wmf"/><Relationship Id="rId25" Type="http://schemas.openxmlformats.org/officeDocument/2006/relationships/image" Target="../media/image104.w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98.bin"/><Relationship Id="rId20" Type="http://schemas.openxmlformats.org/officeDocument/2006/relationships/oleObject" Target="../embeddings/oleObject100.bin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3.bin"/><Relationship Id="rId11" Type="http://schemas.openxmlformats.org/officeDocument/2006/relationships/image" Target="../media/image97.wmf"/><Relationship Id="rId24" Type="http://schemas.openxmlformats.org/officeDocument/2006/relationships/oleObject" Target="../embeddings/oleObject102.bin"/><Relationship Id="rId5" Type="http://schemas.openxmlformats.org/officeDocument/2006/relationships/image" Target="../media/image94.wmf"/><Relationship Id="rId15" Type="http://schemas.openxmlformats.org/officeDocument/2006/relationships/image" Target="../media/image99.wmf"/><Relationship Id="rId23" Type="http://schemas.openxmlformats.org/officeDocument/2006/relationships/image" Target="../media/image103.wmf"/><Relationship Id="rId10" Type="http://schemas.openxmlformats.org/officeDocument/2006/relationships/oleObject" Target="../embeddings/oleObject95.bin"/><Relationship Id="rId19" Type="http://schemas.openxmlformats.org/officeDocument/2006/relationships/image" Target="../media/image101.wmf"/><Relationship Id="rId4" Type="http://schemas.openxmlformats.org/officeDocument/2006/relationships/oleObject" Target="../embeddings/oleObject92.bin"/><Relationship Id="rId9" Type="http://schemas.openxmlformats.org/officeDocument/2006/relationships/image" Target="../media/image96.wmf"/><Relationship Id="rId14" Type="http://schemas.openxmlformats.org/officeDocument/2006/relationships/oleObject" Target="../embeddings/oleObject97.bin"/><Relationship Id="rId22" Type="http://schemas.openxmlformats.org/officeDocument/2006/relationships/oleObject" Target="../embeddings/oleObject101.bin"/><Relationship Id="rId27" Type="http://schemas.openxmlformats.org/officeDocument/2006/relationships/image" Target="../media/image10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slide" Target="slide14.xml"/><Relationship Id="rId7" Type="http://schemas.openxmlformats.org/officeDocument/2006/relationships/image" Target="../media/image107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05.bin"/><Relationship Id="rId5" Type="http://schemas.openxmlformats.org/officeDocument/2006/relationships/image" Target="../media/image106.wmf"/><Relationship Id="rId10" Type="http://schemas.openxmlformats.org/officeDocument/2006/relationships/image" Target="../media/image108.wmf"/><Relationship Id="rId4" Type="http://schemas.openxmlformats.org/officeDocument/2006/relationships/oleObject" Target="../embeddings/oleObject104.bin"/><Relationship Id="rId9" Type="http://schemas.openxmlformats.org/officeDocument/2006/relationships/oleObject" Target="../embeddings/oleObject10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1.wmf"/><Relationship Id="rId13" Type="http://schemas.openxmlformats.org/officeDocument/2006/relationships/oleObject" Target="../embeddings/oleObject112.bin"/><Relationship Id="rId3" Type="http://schemas.openxmlformats.org/officeDocument/2006/relationships/oleObject" Target="../embeddings/oleObject107.bin"/><Relationship Id="rId7" Type="http://schemas.openxmlformats.org/officeDocument/2006/relationships/oleObject" Target="../embeddings/oleObject109.bin"/><Relationship Id="rId12" Type="http://schemas.openxmlformats.org/officeDocument/2006/relationships/image" Target="../media/image11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10.wmf"/><Relationship Id="rId11" Type="http://schemas.openxmlformats.org/officeDocument/2006/relationships/oleObject" Target="../embeddings/oleObject111.bin"/><Relationship Id="rId5" Type="http://schemas.openxmlformats.org/officeDocument/2006/relationships/oleObject" Target="../embeddings/oleObject108.bin"/><Relationship Id="rId10" Type="http://schemas.openxmlformats.org/officeDocument/2006/relationships/image" Target="../media/image112.wmf"/><Relationship Id="rId4" Type="http://schemas.openxmlformats.org/officeDocument/2006/relationships/image" Target="../media/image109.wmf"/><Relationship Id="rId9" Type="http://schemas.openxmlformats.org/officeDocument/2006/relationships/oleObject" Target="../embeddings/oleObject110.bin"/><Relationship Id="rId14" Type="http://schemas.openxmlformats.org/officeDocument/2006/relationships/image" Target="../media/image114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7.wmf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119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16.w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0" Type="http://schemas.openxmlformats.org/officeDocument/2006/relationships/image" Target="../media/image118.wmf"/><Relationship Id="rId4" Type="http://schemas.openxmlformats.org/officeDocument/2006/relationships/image" Target="../media/image115.wmf"/><Relationship Id="rId9" Type="http://schemas.openxmlformats.org/officeDocument/2006/relationships/oleObject" Target="../embeddings/oleObject116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image" Target="../media/image9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wmf"/><Relationship Id="rId13" Type="http://schemas.openxmlformats.org/officeDocument/2006/relationships/oleObject" Target="../embeddings/oleObject123.bin"/><Relationship Id="rId3" Type="http://schemas.openxmlformats.org/officeDocument/2006/relationships/oleObject" Target="../embeddings/oleObject118.bin"/><Relationship Id="rId7" Type="http://schemas.openxmlformats.org/officeDocument/2006/relationships/oleObject" Target="../embeddings/oleObject120.bin"/><Relationship Id="rId12" Type="http://schemas.openxmlformats.org/officeDocument/2006/relationships/image" Target="../media/image1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121.wmf"/><Relationship Id="rId11" Type="http://schemas.openxmlformats.org/officeDocument/2006/relationships/oleObject" Target="../embeddings/oleObject122.bin"/><Relationship Id="rId5" Type="http://schemas.openxmlformats.org/officeDocument/2006/relationships/oleObject" Target="../embeddings/oleObject119.bin"/><Relationship Id="rId10" Type="http://schemas.openxmlformats.org/officeDocument/2006/relationships/image" Target="../media/image123.wmf"/><Relationship Id="rId4" Type="http://schemas.openxmlformats.org/officeDocument/2006/relationships/image" Target="../media/image120.wmf"/><Relationship Id="rId9" Type="http://schemas.openxmlformats.org/officeDocument/2006/relationships/oleObject" Target="../embeddings/oleObject121.bin"/><Relationship Id="rId14" Type="http://schemas.openxmlformats.org/officeDocument/2006/relationships/image" Target="../media/image125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6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5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gif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3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5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7.wmf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4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4.wmf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42951"/>
            <a:ext cx="7772400" cy="1470025"/>
          </a:xfrm>
        </p:spPr>
        <p:txBody>
          <a:bodyPr>
            <a:no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286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9200"/>
            <a:ext cx="8229600" cy="11430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en-US" sz="32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sz="3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sz="3200" b="1" dirty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 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lầm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331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705247"/>
              </p:ext>
            </p:extLst>
          </p:nvPr>
        </p:nvGraphicFramePr>
        <p:xfrm>
          <a:off x="47054" y="1709366"/>
          <a:ext cx="4452938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69" name="Equation" r:id="rId3" imgW="2044440" imgH="393480" progId="Equation.DSMT4">
                  <p:embed/>
                </p:oleObj>
              </mc:Choice>
              <mc:Fallback>
                <p:oleObj name="Equation" r:id="rId3" imgW="2044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4" y="1709366"/>
                        <a:ext cx="4452938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332313"/>
              </p:ext>
            </p:extLst>
          </p:nvPr>
        </p:nvGraphicFramePr>
        <p:xfrm>
          <a:off x="35496" y="3436987"/>
          <a:ext cx="434022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0" name="Equation" r:id="rId5" imgW="2057400" imgH="393480" progId="Equation.DSMT4">
                  <p:embed/>
                </p:oleObj>
              </mc:Choice>
              <mc:Fallback>
                <p:oleObj name="Equation" r:id="rId5" imgW="20574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3436987"/>
                        <a:ext cx="434022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9535945"/>
              </p:ext>
            </p:extLst>
          </p:nvPr>
        </p:nvGraphicFramePr>
        <p:xfrm>
          <a:off x="65088" y="5013176"/>
          <a:ext cx="5332412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1" name="Equation" r:id="rId7" imgW="2260440" imgH="393480" progId="Equation.DSMT4">
                  <p:embed/>
                </p:oleObj>
              </mc:Choice>
              <mc:Fallback>
                <p:oleObj name="Equation" r:id="rId7" imgW="2260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88" y="5013176"/>
                        <a:ext cx="5332412" cy="930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395600"/>
              </p:ext>
            </p:extLst>
          </p:nvPr>
        </p:nvGraphicFramePr>
        <p:xfrm>
          <a:off x="4954463" y="1709366"/>
          <a:ext cx="401002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2" name="Equation" r:id="rId9" imgW="1841500" imgH="393700" progId="Equation.DSMT4">
                  <p:embed/>
                </p:oleObj>
              </mc:Choice>
              <mc:Fallback>
                <p:oleObj name="Equation" r:id="rId9" imgW="18415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4463" y="1709366"/>
                        <a:ext cx="4010025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229911"/>
              </p:ext>
            </p:extLst>
          </p:nvPr>
        </p:nvGraphicFramePr>
        <p:xfrm>
          <a:off x="4923358" y="3436987"/>
          <a:ext cx="33210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73" name="Equation" r:id="rId11" imgW="1574800" imgH="393700" progId="Equation.DSMT4">
                  <p:embed/>
                </p:oleObj>
              </mc:Choice>
              <mc:Fallback>
                <p:oleObj name="Equation" r:id="rId11" imgW="15748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3358" y="3436987"/>
                        <a:ext cx="33210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ight Arrow 10"/>
          <p:cNvSpPr/>
          <p:nvPr/>
        </p:nvSpPr>
        <p:spPr>
          <a:xfrm>
            <a:off x="4525838" y="2209428"/>
            <a:ext cx="285750" cy="142875"/>
          </a:xfrm>
          <a:prstGeom prst="rightArrow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4502274" y="3865612"/>
            <a:ext cx="285750" cy="142875"/>
          </a:xfrm>
          <a:prstGeom prst="right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5582394" y="5377209"/>
            <a:ext cx="285750" cy="142875"/>
          </a:xfrm>
          <a:prstGeom prst="rightArrow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5940152" y="5013176"/>
            <a:ext cx="3464371" cy="714375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619672" y="3361580"/>
            <a:ext cx="360362" cy="1069655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1980406" y="2054002"/>
            <a:ext cx="287338" cy="360362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en-US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6444902" y="2046586"/>
            <a:ext cx="287338" cy="360362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en-US" b="1" spc="5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4932040" y="3361580"/>
            <a:ext cx="504378" cy="1069655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343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  <p:bldP spid="17" grpId="0" animBg="1"/>
      <p:bldP spid="16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043863" cy="6126163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60000"/>
              </a:lnSpc>
              <a:spcBef>
                <a:spcPts val="1200"/>
              </a:spcBef>
              <a:buFont typeface="Arial" charset="0"/>
              <a:buNone/>
            </a:pPr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km,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km. </a:t>
            </a:r>
          </a:p>
          <a:p>
            <a:pPr marL="514350" indent="-514350" algn="just">
              <a:lnSpc>
                <a:spcPct val="160000"/>
              </a:lnSpc>
              <a:buFont typeface="Arial" charset="0"/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Arial" charset="0"/>
              <a:buAutoNum type="alphaL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?</a:t>
            </a:r>
          </a:p>
          <a:p>
            <a:pPr algn="ctr">
              <a:buFont typeface="Arial" charset="0"/>
              <a:buNone/>
            </a:pPr>
            <a:r>
              <a:rPr lang="en-US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a)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514350" indent="-514350" algn="just">
              <a:buFont typeface="Arial" charset="0"/>
              <a:buAutoNum type="alphaL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km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		</a:t>
            </a:r>
          </a:p>
        </p:txBody>
      </p:sp>
      <p:graphicFrame>
        <p:nvGraphicFramePr>
          <p:cNvPr id="1536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5139926"/>
              </p:ext>
            </p:extLst>
          </p:nvPr>
        </p:nvGraphicFramePr>
        <p:xfrm>
          <a:off x="467544" y="1484784"/>
          <a:ext cx="4286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3"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484784"/>
                        <a:ext cx="4286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6555091"/>
              </p:ext>
            </p:extLst>
          </p:nvPr>
        </p:nvGraphicFramePr>
        <p:xfrm>
          <a:off x="3347864" y="1412776"/>
          <a:ext cx="500063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4" name="Equation" r:id="rId5" imgW="139639" imgH="393529" progId="Equation.DSMT4">
                  <p:embed/>
                </p:oleObj>
              </mc:Choice>
              <mc:Fallback>
                <p:oleObj name="Equation" r:id="rId5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1412776"/>
                        <a:ext cx="500063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3356966"/>
              </p:ext>
            </p:extLst>
          </p:nvPr>
        </p:nvGraphicFramePr>
        <p:xfrm>
          <a:off x="2843213" y="5373688"/>
          <a:ext cx="2157412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5" name="Equation" r:id="rId7" imgW="952200" imgH="393480" progId="Equation.DSMT4">
                  <p:embed/>
                </p:oleObj>
              </mc:Choice>
              <mc:Fallback>
                <p:oleObj name="Equation" r:id="rId7" imgW="9522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373688"/>
                        <a:ext cx="2157412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3071776"/>
              </p:ext>
            </p:extLst>
          </p:nvPr>
        </p:nvGraphicFramePr>
        <p:xfrm>
          <a:off x="2874963" y="3933825"/>
          <a:ext cx="22733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96" name="Equation" r:id="rId9" imgW="1002960" imgH="393480" progId="Equation.DSMT4">
                  <p:embed/>
                </p:oleObj>
              </mc:Choice>
              <mc:Fallback>
                <p:oleObj name="Equation" r:id="rId9" imgW="1002960" imgH="393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4963" y="3933825"/>
                        <a:ext cx="227330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1561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332656"/>
            <a:ext cx="8229600" cy="4525963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8187162"/>
              </p:ext>
            </p:extLst>
          </p:nvPr>
        </p:nvGraphicFramePr>
        <p:xfrm>
          <a:off x="395536" y="1137295"/>
          <a:ext cx="232251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8" name="Equation" r:id="rId3" imgW="825480" imgH="393480" progId="Equation.DSMT4">
                  <p:embed/>
                </p:oleObj>
              </mc:Choice>
              <mc:Fallback>
                <p:oleObj name="Equation" r:id="rId3" imgW="825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137295"/>
                        <a:ext cx="232251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0379754"/>
              </p:ext>
            </p:extLst>
          </p:nvPr>
        </p:nvGraphicFramePr>
        <p:xfrm>
          <a:off x="3683000" y="118492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9" name="Equation" r:id="rId5" imgW="435285" imgH="677109" progId="Equation.DSMT4">
                  <p:embed/>
                </p:oleObj>
              </mc:Choice>
              <mc:Fallback>
                <p:oleObj name="Equation" r:id="rId5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18492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355290"/>
              </p:ext>
            </p:extLst>
          </p:nvPr>
        </p:nvGraphicFramePr>
        <p:xfrm>
          <a:off x="3683000" y="118492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0" name="Equation" r:id="rId7" imgW="435285" imgH="677109" progId="Equation.DSMT4">
                  <p:embed/>
                </p:oleObj>
              </mc:Choice>
              <mc:Fallback>
                <p:oleObj name="Equation" r:id="rId7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18492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2544222"/>
              </p:ext>
            </p:extLst>
          </p:nvPr>
        </p:nvGraphicFramePr>
        <p:xfrm>
          <a:off x="1691680" y="2065983"/>
          <a:ext cx="164306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1" name="Equation" r:id="rId8" imgW="609336" imgH="393529" progId="Equation.DSMT4">
                  <p:embed/>
                </p:oleObj>
              </mc:Choice>
              <mc:Fallback>
                <p:oleObj name="Equation" r:id="rId8" imgW="60933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065983"/>
                        <a:ext cx="164306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866616"/>
              </p:ext>
            </p:extLst>
          </p:nvPr>
        </p:nvGraphicFramePr>
        <p:xfrm>
          <a:off x="1713185" y="3137545"/>
          <a:ext cx="1490663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2" name="Equation" r:id="rId10" imgW="609336" imgH="393529" progId="Equation.DSMT4">
                  <p:embed/>
                </p:oleObj>
              </mc:Choice>
              <mc:Fallback>
                <p:oleObj name="Equation" r:id="rId10" imgW="60933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3185" y="3137545"/>
                        <a:ext cx="1490663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5557051"/>
              </p:ext>
            </p:extLst>
          </p:nvPr>
        </p:nvGraphicFramePr>
        <p:xfrm>
          <a:off x="1699667" y="4066233"/>
          <a:ext cx="1000125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3" name="Equation" r:id="rId12" imgW="380835" imgH="393529" progId="Equation.DSMT4">
                  <p:embed/>
                </p:oleObj>
              </mc:Choice>
              <mc:Fallback>
                <p:oleObj name="Equation" r:id="rId12" imgW="38083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9667" y="4066233"/>
                        <a:ext cx="1000125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2998799"/>
              </p:ext>
            </p:extLst>
          </p:nvPr>
        </p:nvGraphicFramePr>
        <p:xfrm>
          <a:off x="4644008" y="1065858"/>
          <a:ext cx="31527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4" name="Equation" r:id="rId14" imgW="1257120" imgH="393480" progId="Equation.DSMT4">
                  <p:embed/>
                </p:oleObj>
              </mc:Choice>
              <mc:Fallback>
                <p:oleObj name="Equation" r:id="rId14" imgW="12571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1065858"/>
                        <a:ext cx="31527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4129138"/>
              </p:ext>
            </p:extLst>
          </p:nvPr>
        </p:nvGraphicFramePr>
        <p:xfrm>
          <a:off x="5140325" y="2065983"/>
          <a:ext cx="27051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5" name="Equation" r:id="rId16" imgW="1066680" imgH="393480" progId="Equation.DSMT4">
                  <p:embed/>
                </p:oleObj>
              </mc:Choice>
              <mc:Fallback>
                <p:oleObj name="Equation" r:id="rId16" imgW="1066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0325" y="2065983"/>
                        <a:ext cx="270510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034561"/>
              </p:ext>
            </p:extLst>
          </p:nvPr>
        </p:nvGraphicFramePr>
        <p:xfrm>
          <a:off x="5076056" y="2994670"/>
          <a:ext cx="210343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6" name="Equation" r:id="rId18" imgW="748975" imgH="393529" progId="Equation.DSMT4">
                  <p:embed/>
                </p:oleObj>
              </mc:Choice>
              <mc:Fallback>
                <p:oleObj name="Equation" r:id="rId18" imgW="74897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994670"/>
                        <a:ext cx="210343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1485395"/>
              </p:ext>
            </p:extLst>
          </p:nvPr>
        </p:nvGraphicFramePr>
        <p:xfrm>
          <a:off x="6014293" y="3923358"/>
          <a:ext cx="18700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7" name="Equation" r:id="rId20" imgW="748975" imgH="393529" progId="Equation.DSMT4">
                  <p:embed/>
                </p:oleObj>
              </mc:Choice>
              <mc:Fallback>
                <p:oleObj name="Equation" r:id="rId20" imgW="74897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4293" y="3923358"/>
                        <a:ext cx="18700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8087101"/>
              </p:ext>
            </p:extLst>
          </p:nvPr>
        </p:nvGraphicFramePr>
        <p:xfrm>
          <a:off x="6087318" y="4725144"/>
          <a:ext cx="179705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8" name="Equation" r:id="rId22" imgW="825480" imgH="393480" progId="Equation.DSMT4">
                  <p:embed/>
                </p:oleObj>
              </mc:Choice>
              <mc:Fallback>
                <p:oleObj name="Equation" r:id="rId22" imgW="825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87318" y="4725144"/>
                        <a:ext cx="179705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9442039"/>
              </p:ext>
            </p:extLst>
          </p:nvPr>
        </p:nvGraphicFramePr>
        <p:xfrm>
          <a:off x="6147842" y="5596086"/>
          <a:ext cx="11604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9" name="Equation" r:id="rId24" imgW="533160" imgH="393480" progId="Equation.DSMT4">
                  <p:embed/>
                </p:oleObj>
              </mc:Choice>
              <mc:Fallback>
                <p:oleObj name="Equation" r:id="rId24" imgW="533160" imgH="39348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7842" y="5596086"/>
                        <a:ext cx="116046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Line 8"/>
          <p:cNvSpPr>
            <a:spLocks noChangeShapeType="1"/>
          </p:cNvSpPr>
          <p:nvPr/>
        </p:nvSpPr>
        <p:spPr bwMode="auto">
          <a:xfrm>
            <a:off x="4427984" y="1268760"/>
            <a:ext cx="0" cy="525658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74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68313" y="188913"/>
            <a:ext cx="4248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611188" y="2060575"/>
            <a:ext cx="26654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600">
              <a:latin typeface="VNI-Times" pitchFamily="2" charset="0"/>
              <a:cs typeface="Arial" charset="0"/>
            </a:endParaRPr>
          </a:p>
        </p:txBody>
      </p:sp>
      <p:graphicFrame>
        <p:nvGraphicFramePr>
          <p:cNvPr id="22532" name="Object 4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97144784"/>
              </p:ext>
            </p:extLst>
          </p:nvPr>
        </p:nvGraphicFramePr>
        <p:xfrm>
          <a:off x="1243732" y="2276872"/>
          <a:ext cx="1816100" cy="1125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3" name="Equation" r:id="rId3" imgW="634680" imgH="393480" progId="Equation.DSMT4">
                  <p:embed/>
                </p:oleObj>
              </mc:Choice>
              <mc:Fallback>
                <p:oleObj name="Equation" r:id="rId3" imgW="6346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3732" y="2276872"/>
                        <a:ext cx="1816100" cy="1125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361212682"/>
              </p:ext>
            </p:extLst>
          </p:nvPr>
        </p:nvGraphicFramePr>
        <p:xfrm>
          <a:off x="1312863" y="3543300"/>
          <a:ext cx="1166812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4" name="Equation" r:id="rId5" imgW="406080" imgH="393480" progId="Equation.DSMT4">
                  <p:embed/>
                </p:oleObj>
              </mc:Choice>
              <mc:Fallback>
                <p:oleObj name="Equation" r:id="rId5" imgW="4060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2863" y="3543300"/>
                        <a:ext cx="1166812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4133009037"/>
              </p:ext>
            </p:extLst>
          </p:nvPr>
        </p:nvGraphicFramePr>
        <p:xfrm>
          <a:off x="1378546" y="4700588"/>
          <a:ext cx="1465262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5" name="Equation" r:id="rId7" imgW="482400" imgH="393480" progId="Equation.DSMT4">
                  <p:embed/>
                </p:oleObj>
              </mc:Choice>
              <mc:Fallback>
                <p:oleObj name="Equation" r:id="rId7" imgW="48240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8546" y="4700588"/>
                        <a:ext cx="1465262" cy="119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663070921"/>
              </p:ext>
            </p:extLst>
          </p:nvPr>
        </p:nvGraphicFramePr>
        <p:xfrm>
          <a:off x="1363563" y="6000750"/>
          <a:ext cx="1192213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6" name="Equation" r:id="rId9" imgW="355138" imgH="177569" progId="Equation.DSMT4">
                  <p:embed/>
                </p:oleObj>
              </mc:Choice>
              <mc:Fallback>
                <p:oleObj name="Equation" r:id="rId9" imgW="355138" imgH="17756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3563" y="6000750"/>
                        <a:ext cx="1192213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8778477"/>
              </p:ext>
            </p:extLst>
          </p:nvPr>
        </p:nvGraphicFramePr>
        <p:xfrm>
          <a:off x="179512" y="944265"/>
          <a:ext cx="2255838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7" name="Equation" r:id="rId11" imgW="850680" imgH="393480" progId="Equation.DSMT4">
                  <p:embed/>
                </p:oleObj>
              </mc:Choice>
              <mc:Fallback>
                <p:oleObj name="Equation" r:id="rId11" imgW="8506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944265"/>
                        <a:ext cx="2255838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6256338" y="5659438"/>
          <a:ext cx="3016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8" name="Equation" r:id="rId13" imgW="114102" imgH="177492" progId="Equation.DSMT4">
                  <p:embed/>
                </p:oleObj>
              </mc:Choice>
              <mc:Fallback>
                <p:oleObj name="Equation" r:id="rId13" imgW="114102" imgH="1774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6338" y="5659438"/>
                        <a:ext cx="3016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986101"/>
              </p:ext>
            </p:extLst>
          </p:nvPr>
        </p:nvGraphicFramePr>
        <p:xfrm>
          <a:off x="4970463" y="847725"/>
          <a:ext cx="2451100" cy="1068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9" name="Equation" r:id="rId15" imgW="901440" imgH="393480" progId="Equation.DSMT4">
                  <p:embed/>
                </p:oleObj>
              </mc:Choice>
              <mc:Fallback>
                <p:oleObj name="Equation" r:id="rId15" imgW="9014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0463" y="847725"/>
                        <a:ext cx="2451100" cy="1068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5898869"/>
              </p:ext>
            </p:extLst>
          </p:nvPr>
        </p:nvGraphicFramePr>
        <p:xfrm>
          <a:off x="6228184" y="2129731"/>
          <a:ext cx="1798637" cy="1011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80" name="Equation" r:id="rId17" imgW="698197" imgH="393529" progId="Equation.DSMT4">
                  <p:embed/>
                </p:oleObj>
              </mc:Choice>
              <mc:Fallback>
                <p:oleObj name="Equation" r:id="rId17" imgW="69819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2129731"/>
                        <a:ext cx="1798637" cy="1011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5922853"/>
              </p:ext>
            </p:extLst>
          </p:nvPr>
        </p:nvGraphicFramePr>
        <p:xfrm>
          <a:off x="6228184" y="3273921"/>
          <a:ext cx="1943100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81" name="Equation" r:id="rId19" imgW="748975" imgH="393529" progId="Equation.DSMT4">
                  <p:embed/>
                </p:oleObj>
              </mc:Choice>
              <mc:Fallback>
                <p:oleObj name="Equation" r:id="rId19" imgW="74897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8184" y="3273921"/>
                        <a:ext cx="1943100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9644663"/>
              </p:ext>
            </p:extLst>
          </p:nvPr>
        </p:nvGraphicFramePr>
        <p:xfrm>
          <a:off x="6299596" y="4426049"/>
          <a:ext cx="1185863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82" name="Equation" r:id="rId21" imgW="457002" imgH="393529" progId="Equation.DSMT4">
                  <p:embed/>
                </p:oleObj>
              </mc:Choice>
              <mc:Fallback>
                <p:oleObj name="Equation" r:id="rId21" imgW="45700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596" y="4426049"/>
                        <a:ext cx="1185863" cy="1019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5311656"/>
              </p:ext>
            </p:extLst>
          </p:nvPr>
        </p:nvGraphicFramePr>
        <p:xfrm>
          <a:off x="6443612" y="5661248"/>
          <a:ext cx="10541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83" name="Equation" r:id="rId23" imgW="405872" imgH="177569" progId="Equation.DSMT4">
                  <p:embed/>
                </p:oleObj>
              </mc:Choice>
              <mc:Fallback>
                <p:oleObj name="Equation" r:id="rId23" imgW="405872" imgH="1775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612" y="5661248"/>
                        <a:ext cx="10541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Line 8"/>
          <p:cNvSpPr>
            <a:spLocks noChangeShapeType="1"/>
          </p:cNvSpPr>
          <p:nvPr/>
        </p:nvSpPr>
        <p:spPr bwMode="auto">
          <a:xfrm>
            <a:off x="4572000" y="980728"/>
            <a:ext cx="0" cy="57606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450044845"/>
              </p:ext>
            </p:extLst>
          </p:nvPr>
        </p:nvGraphicFramePr>
        <p:xfrm>
          <a:off x="839788" y="1338263"/>
          <a:ext cx="1806575" cy="82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2" name="Equation" r:id="rId3" imgW="863280" imgH="393480" progId="Equation.DSMT4">
                  <p:embed/>
                </p:oleObj>
              </mc:Choice>
              <mc:Fallback>
                <p:oleObj name="Equation" r:id="rId3" imgW="8632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1338263"/>
                        <a:ext cx="1806575" cy="823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966301969"/>
              </p:ext>
            </p:extLst>
          </p:nvPr>
        </p:nvGraphicFramePr>
        <p:xfrm>
          <a:off x="1781175" y="2348880"/>
          <a:ext cx="1773238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3" name="Equation" r:id="rId5" imgW="863280" imgH="393480" progId="Equation.DSMT4">
                  <p:embed/>
                </p:oleObj>
              </mc:Choice>
              <mc:Fallback>
                <p:oleObj name="Equation" r:id="rId5" imgW="8632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1175" y="2348880"/>
                        <a:ext cx="1773238" cy="80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029038692"/>
              </p:ext>
            </p:extLst>
          </p:nvPr>
        </p:nvGraphicFramePr>
        <p:xfrm>
          <a:off x="1635125" y="3429000"/>
          <a:ext cx="1966913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4" name="Equation" r:id="rId7" imgW="863280" imgH="393480" progId="Equation.DSMT4">
                  <p:embed/>
                </p:oleObj>
              </mc:Choice>
              <mc:Fallback>
                <p:oleObj name="Equation" r:id="rId7" imgW="8632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25" y="3429000"/>
                        <a:ext cx="1966913" cy="896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95257412"/>
              </p:ext>
            </p:extLst>
          </p:nvPr>
        </p:nvGraphicFramePr>
        <p:xfrm>
          <a:off x="1692275" y="4581128"/>
          <a:ext cx="1135063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5" name="Equation" r:id="rId9" imgW="558720" imgH="393480" progId="Equation.DSMT4">
                  <p:embed/>
                </p:oleObj>
              </mc:Choice>
              <mc:Fallback>
                <p:oleObj name="Equation" r:id="rId9" imgW="55872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4581128"/>
                        <a:ext cx="1135063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9165398"/>
              </p:ext>
            </p:extLst>
          </p:nvPr>
        </p:nvGraphicFramePr>
        <p:xfrm>
          <a:off x="123825" y="260350"/>
          <a:ext cx="2703513" cy="960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6" name="Equation" r:id="rId11" imgW="1104840" imgH="393480" progId="Equation.DSMT4">
                  <p:embed/>
                </p:oleObj>
              </mc:Choice>
              <mc:Fallback>
                <p:oleObj name="Equation" r:id="rId11" imgW="11048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3825" y="260350"/>
                        <a:ext cx="2703513" cy="960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4572000" y="404813"/>
            <a:ext cx="0" cy="5903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561" name="Object 9"/>
          <p:cNvGraphicFramePr>
            <a:graphicFrameLocks noChangeAspect="1"/>
          </p:cNvGraphicFramePr>
          <p:nvPr/>
        </p:nvGraphicFramePr>
        <p:xfrm>
          <a:off x="6227763" y="2492375"/>
          <a:ext cx="2166937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7" name="Equation" r:id="rId13" imgW="837836" imgH="393529" progId="Equation.DSMT4">
                  <p:embed/>
                </p:oleObj>
              </mc:Choice>
              <mc:Fallback>
                <p:oleObj name="Equation" r:id="rId13" imgW="83783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2492375"/>
                        <a:ext cx="2166937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8946383"/>
              </p:ext>
            </p:extLst>
          </p:nvPr>
        </p:nvGraphicFramePr>
        <p:xfrm>
          <a:off x="5100786" y="260350"/>
          <a:ext cx="2495550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8" name="Equation" r:id="rId15" imgW="965160" imgH="393480" progId="Equation.DSMT4">
                  <p:embed/>
                </p:oleObj>
              </mc:Choice>
              <mc:Fallback>
                <p:oleObj name="Equation" r:id="rId15" imgW="9651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0786" y="260350"/>
                        <a:ext cx="2495550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/>
          <p:cNvGraphicFramePr>
            <a:graphicFrameLocks noChangeAspect="1"/>
          </p:cNvGraphicFramePr>
          <p:nvPr/>
        </p:nvGraphicFramePr>
        <p:xfrm>
          <a:off x="6227763" y="3563938"/>
          <a:ext cx="1379537" cy="1017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99" name="Equation" r:id="rId17" imgW="533169" imgH="393529" progId="Equation.DSMT4">
                  <p:embed/>
                </p:oleObj>
              </mc:Choice>
              <mc:Fallback>
                <p:oleObj name="Equation" r:id="rId17" imgW="53316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7763" y="3563938"/>
                        <a:ext cx="1379537" cy="1017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5" name="Object 13"/>
          <p:cNvGraphicFramePr>
            <a:graphicFrameLocks noChangeAspect="1"/>
          </p:cNvGraphicFramePr>
          <p:nvPr/>
        </p:nvGraphicFramePr>
        <p:xfrm>
          <a:off x="6242050" y="1403350"/>
          <a:ext cx="2001838" cy="1017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00" name="Equation" r:id="rId19" imgW="774364" imgH="393529" progId="Equation.DSMT4">
                  <p:embed/>
                </p:oleObj>
              </mc:Choice>
              <mc:Fallback>
                <p:oleObj name="Equation" r:id="rId19" imgW="77436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1403350"/>
                        <a:ext cx="2001838" cy="1017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40528427"/>
              </p:ext>
            </p:extLst>
          </p:nvPr>
        </p:nvGraphicFramePr>
        <p:xfrm>
          <a:off x="6511503" y="4870996"/>
          <a:ext cx="1012825" cy="430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01" name="Equation" r:id="rId21" imgW="419040" imgH="177480" progId="Equation.DSMT4">
                  <p:embed/>
                </p:oleObj>
              </mc:Choice>
              <mc:Fallback>
                <p:oleObj name="Equation" r:id="rId21" imgW="419040" imgH="17748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1503" y="4870996"/>
                        <a:ext cx="1012825" cy="430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08056162"/>
              </p:ext>
            </p:extLst>
          </p:nvPr>
        </p:nvGraphicFramePr>
        <p:xfrm>
          <a:off x="1763688" y="5589240"/>
          <a:ext cx="1779587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02" name="Equation" r:id="rId23" imgW="876240" imgH="393480" progId="Equation.DSMT4">
                  <p:embed/>
                </p:oleObj>
              </mc:Choice>
              <mc:Fallback>
                <p:oleObj name="Equation" r:id="rId23" imgW="876240" imgH="39348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5589240"/>
                        <a:ext cx="1779587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1606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1" name="Object 3">
            <a:hlinkClick r:id="rId3" action="ppaction://hlinksldjump"/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57555775"/>
              </p:ext>
            </p:extLst>
          </p:nvPr>
        </p:nvGraphicFramePr>
        <p:xfrm>
          <a:off x="549101" y="1061293"/>
          <a:ext cx="2798763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3" name="Equation" r:id="rId4" imgW="1028254" imgH="393529" progId="Equation.DSMT4">
                  <p:embed/>
                </p:oleObj>
              </mc:Choice>
              <mc:Fallback>
                <p:oleObj name="Equation" r:id="rId4" imgW="1028254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101" y="1061293"/>
                        <a:ext cx="2798763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hlinkClick r:id="rId6" action="ppaction://hlinksldjump"/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59716601"/>
              </p:ext>
            </p:extLst>
          </p:nvPr>
        </p:nvGraphicFramePr>
        <p:xfrm>
          <a:off x="4794646" y="1052736"/>
          <a:ext cx="3233738" cy="1101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4" name="Equation" r:id="rId7" imgW="1155600" imgH="393480" progId="Equation.DSMT4">
                  <p:embed/>
                </p:oleObj>
              </mc:Choice>
              <mc:Fallback>
                <p:oleObj name="Equation" r:id="rId7" imgW="115560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646" y="1052736"/>
                        <a:ext cx="3233738" cy="1101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468313" y="262389"/>
            <a:ext cx="42481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4.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Line 8"/>
          <p:cNvSpPr>
            <a:spLocks noChangeShapeType="1"/>
          </p:cNvSpPr>
          <p:nvPr/>
        </p:nvSpPr>
        <p:spPr bwMode="auto">
          <a:xfrm>
            <a:off x="4427984" y="1196752"/>
            <a:ext cx="0" cy="554461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9838179"/>
              </p:ext>
            </p:extLst>
          </p:nvPr>
        </p:nvGraphicFramePr>
        <p:xfrm>
          <a:off x="675567" y="2348880"/>
          <a:ext cx="2240249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5" name="Equation" r:id="rId9" imgW="1015920" imgH="457200" progId="Equation.DSMT4">
                  <p:embed/>
                </p:oleObj>
              </mc:Choice>
              <mc:Fallback>
                <p:oleObj name="Equation" r:id="rId9" imgW="10159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75567" y="2348880"/>
                        <a:ext cx="2240249" cy="100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9099257"/>
              </p:ext>
            </p:extLst>
          </p:nvPr>
        </p:nvGraphicFramePr>
        <p:xfrm>
          <a:off x="711473" y="3429000"/>
          <a:ext cx="249237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6" name="Equation" r:id="rId11" imgW="1130040" imgH="457200" progId="Equation.DSMT4">
                  <p:embed/>
                </p:oleObj>
              </mc:Choice>
              <mc:Fallback>
                <p:oleObj name="Equation" r:id="rId11" imgW="113004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473" y="3429000"/>
                        <a:ext cx="2492375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9648115"/>
              </p:ext>
            </p:extLst>
          </p:nvPr>
        </p:nvGraphicFramePr>
        <p:xfrm>
          <a:off x="751309" y="4581128"/>
          <a:ext cx="86836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7" name="Equation" r:id="rId13" imgW="393480" imgH="457200" progId="Equation.DSMT4">
                  <p:embed/>
                </p:oleObj>
              </mc:Choice>
              <mc:Fallback>
                <p:oleObj name="Equation" r:id="rId13" imgW="39348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309" y="4581128"/>
                        <a:ext cx="868363" cy="1008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194145"/>
              </p:ext>
            </p:extLst>
          </p:nvPr>
        </p:nvGraphicFramePr>
        <p:xfrm>
          <a:off x="4953719" y="2349500"/>
          <a:ext cx="271462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8" name="Equation" r:id="rId15" imgW="1231560" imgH="457200" progId="Equation.DSMT4">
                  <p:embed/>
                </p:oleObj>
              </mc:Choice>
              <mc:Fallback>
                <p:oleObj name="Equation" r:id="rId15" imgW="1231560" imgH="457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719" y="2349500"/>
                        <a:ext cx="2714625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8352020"/>
              </p:ext>
            </p:extLst>
          </p:nvPr>
        </p:nvGraphicFramePr>
        <p:xfrm>
          <a:off x="4979938" y="3443288"/>
          <a:ext cx="3192462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79" name="Equation" r:id="rId17" imgW="1447560" imgH="444240" progId="Equation.DSMT4">
                  <p:embed/>
                </p:oleObj>
              </mc:Choice>
              <mc:Fallback>
                <p:oleObj name="Equation" r:id="rId17" imgW="1447560" imgH="444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938" y="3443288"/>
                        <a:ext cx="3192462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4999465"/>
              </p:ext>
            </p:extLst>
          </p:nvPr>
        </p:nvGraphicFramePr>
        <p:xfrm>
          <a:off x="5004048" y="4595813"/>
          <a:ext cx="812800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80" name="Equation" r:id="rId19" imgW="368280" imgH="444240" progId="Equation.DSMT4">
                  <p:embed/>
                </p:oleObj>
              </mc:Choice>
              <mc:Fallback>
                <p:oleObj name="Equation" r:id="rId19" imgW="368280" imgH="444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4048" y="4595813"/>
                        <a:ext cx="812800" cy="979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9266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37219862"/>
              </p:ext>
            </p:extLst>
          </p:nvPr>
        </p:nvGraphicFramePr>
        <p:xfrm>
          <a:off x="1447800" y="1340769"/>
          <a:ext cx="189388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1" name="Equation" r:id="rId4" imgW="647640" imgH="393480" progId="Equation.DSMT4">
                  <p:embed/>
                </p:oleObj>
              </mc:Choice>
              <mc:Fallback>
                <p:oleObj name="Equation" r:id="rId4" imgW="64764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340769"/>
                        <a:ext cx="1893884" cy="1152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157617822"/>
              </p:ext>
            </p:extLst>
          </p:nvPr>
        </p:nvGraphicFramePr>
        <p:xfrm>
          <a:off x="1412875" y="2780928"/>
          <a:ext cx="1755775" cy="1089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2" name="Equation" r:id="rId6" imgW="634725" imgH="393529" progId="Equation.DSMT4">
                  <p:embed/>
                </p:oleObj>
              </mc:Choice>
              <mc:Fallback>
                <p:oleObj name="Equation" r:id="rId6" imgW="634725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2780928"/>
                        <a:ext cx="1755775" cy="1089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70820210"/>
              </p:ext>
            </p:extLst>
          </p:nvPr>
        </p:nvGraphicFramePr>
        <p:xfrm>
          <a:off x="1403648" y="4077072"/>
          <a:ext cx="187960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3" name="Equation" r:id="rId8" imgW="634725" imgH="393529" progId="Equation.DSMT4">
                  <p:embed/>
                </p:oleObj>
              </mc:Choice>
              <mc:Fallback>
                <p:oleObj name="Equation" r:id="rId8" imgW="634725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4077072"/>
                        <a:ext cx="1879600" cy="116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8" name="Object 6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66792696"/>
              </p:ext>
            </p:extLst>
          </p:nvPr>
        </p:nvGraphicFramePr>
        <p:xfrm>
          <a:off x="1331640" y="5373216"/>
          <a:ext cx="1932377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4" name="Equation" r:id="rId10" imgW="660113" imgH="393529" progId="Equation.DSMT4">
                  <p:embed/>
                </p:oleObj>
              </mc:Choice>
              <mc:Fallback>
                <p:oleObj name="Equation" r:id="rId10" imgW="660113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5373216"/>
                        <a:ext cx="1932377" cy="11521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011682"/>
              </p:ext>
            </p:extLst>
          </p:nvPr>
        </p:nvGraphicFramePr>
        <p:xfrm>
          <a:off x="6732240" y="1340768"/>
          <a:ext cx="1141412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5" name="Equation" r:id="rId12" imgW="380835" imgH="393529" progId="Equation.DSMT4">
                  <p:embed/>
                </p:oleObj>
              </mc:Choice>
              <mc:Fallback>
                <p:oleObj name="Equation" r:id="rId12" imgW="38083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2240" y="1340768"/>
                        <a:ext cx="1141412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4374844"/>
              </p:ext>
            </p:extLst>
          </p:nvPr>
        </p:nvGraphicFramePr>
        <p:xfrm>
          <a:off x="5292080" y="1340768"/>
          <a:ext cx="1406525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6" name="Equation" r:id="rId14" imgW="469696" imgH="393529" progId="Equation.DSMT4">
                  <p:embed/>
                </p:oleObj>
              </mc:Choice>
              <mc:Fallback>
                <p:oleObj name="Equation" r:id="rId14" imgW="46969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2080" y="1340768"/>
                        <a:ext cx="1406525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755576" y="406405"/>
            <a:ext cx="828092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5.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7865959"/>
              </p:ext>
            </p:extLst>
          </p:nvPr>
        </p:nvGraphicFramePr>
        <p:xfrm>
          <a:off x="3362127" y="1340867"/>
          <a:ext cx="1785937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7" name="Equation" r:id="rId16" imgW="596880" imgH="393480" progId="Equation.DSMT4">
                  <p:embed/>
                </p:oleObj>
              </mc:Choice>
              <mc:Fallback>
                <p:oleObj name="Equation" r:id="rId16" imgW="5968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127" y="1340867"/>
                        <a:ext cx="1785937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222836"/>
              </p:ext>
            </p:extLst>
          </p:nvPr>
        </p:nvGraphicFramePr>
        <p:xfrm>
          <a:off x="3252788" y="2753742"/>
          <a:ext cx="1787525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8" name="Equation" r:id="rId18" imgW="596880" imgH="393480" progId="Equation.DSMT4">
                  <p:embed/>
                </p:oleObj>
              </mc:Choice>
              <mc:Fallback>
                <p:oleObj name="Equation" r:id="rId18" imgW="59688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2788" y="2753742"/>
                        <a:ext cx="1787525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093126"/>
              </p:ext>
            </p:extLst>
          </p:nvPr>
        </p:nvGraphicFramePr>
        <p:xfrm>
          <a:off x="5303093" y="2753543"/>
          <a:ext cx="1406525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9" name="Equation" r:id="rId20" imgW="469800" imgH="393480" progId="Equation.DSMT4">
                  <p:embed/>
                </p:oleObj>
              </mc:Choice>
              <mc:Fallback>
                <p:oleObj name="Equation" r:id="rId20" imgW="46980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093" y="2753543"/>
                        <a:ext cx="1406525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6008455"/>
              </p:ext>
            </p:extLst>
          </p:nvPr>
        </p:nvGraphicFramePr>
        <p:xfrm>
          <a:off x="6742956" y="2753543"/>
          <a:ext cx="1141412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0" name="Equation" r:id="rId22" imgW="380880" imgH="393480" progId="Equation.DSMT4">
                  <p:embed/>
                </p:oleObj>
              </mc:Choice>
              <mc:Fallback>
                <p:oleObj name="Equation" r:id="rId22" imgW="380880" imgH="393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2956" y="2753543"/>
                        <a:ext cx="1141412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4945160"/>
              </p:ext>
            </p:extLst>
          </p:nvPr>
        </p:nvGraphicFramePr>
        <p:xfrm>
          <a:off x="3375025" y="4077717"/>
          <a:ext cx="798513" cy="1179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1" name="Equation" r:id="rId24" imgW="266400" imgH="393480" progId="Equation.DSMT4">
                  <p:embed/>
                </p:oleObj>
              </mc:Choice>
              <mc:Fallback>
                <p:oleObj name="Equation" r:id="rId24" imgW="26640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025" y="4077717"/>
                        <a:ext cx="798513" cy="1179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649177"/>
              </p:ext>
            </p:extLst>
          </p:nvPr>
        </p:nvGraphicFramePr>
        <p:xfrm>
          <a:off x="3347864" y="5345832"/>
          <a:ext cx="760412" cy="117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702" name="Equation" r:id="rId26" imgW="253800" imgH="393480" progId="Equation.DSMT4">
                  <p:embed/>
                </p:oleObj>
              </mc:Choice>
              <mc:Fallback>
                <p:oleObj name="Equation" r:id="rId26" imgW="253800" imgH="393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5345832"/>
                        <a:ext cx="760412" cy="1179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71183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23850" y="260350"/>
            <a:ext cx="63357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000" dirty="0" smtClean="0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4000" dirty="0">
              <a:solidFill>
                <a:srgbClr val="99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5603" name="Object 3">
            <a:hlinkClick r:id="rId3" action="ppaction://hlinksldjump"/>
          </p:cNvPr>
          <p:cNvGraphicFramePr>
            <a:graphicFrameLocks noGrp="1" noChangeAspect="1"/>
          </p:cNvGraphicFramePr>
          <p:nvPr>
            <p:ph sz="quarter" idx="1"/>
          </p:nvPr>
        </p:nvGraphicFramePr>
        <p:xfrm>
          <a:off x="1046163" y="1089025"/>
          <a:ext cx="4027487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3" name="Equation" r:id="rId4" imgW="1447172" imgH="393529" progId="Equation.DSMT4">
                  <p:embed/>
                </p:oleObj>
              </mc:Choice>
              <mc:Fallback>
                <p:oleObj name="Equation" r:id="rId4" imgW="1447172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6163" y="1089025"/>
                        <a:ext cx="4027487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118496905"/>
              </p:ext>
            </p:extLst>
          </p:nvPr>
        </p:nvGraphicFramePr>
        <p:xfrm>
          <a:off x="971550" y="2708920"/>
          <a:ext cx="4773613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4" name="Equation" r:id="rId6" imgW="1714320" imgH="393480" progId="Equation.DSMT4">
                  <p:embed/>
                </p:oleObj>
              </mc:Choice>
              <mc:Fallback>
                <p:oleObj name="Equation" r:id="rId6" imgW="171432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2708920"/>
                        <a:ext cx="4773613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hlinkClick r:id="rId8" action="ppaction://hlinksldjump"/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172230116"/>
              </p:ext>
            </p:extLst>
          </p:nvPr>
        </p:nvGraphicFramePr>
        <p:xfrm>
          <a:off x="900113" y="4221163"/>
          <a:ext cx="4589462" cy="1195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75" name="Equation" r:id="rId9" imgW="1511280" imgH="393480" progId="Equation.DSMT4">
                  <p:embed/>
                </p:oleObj>
              </mc:Choice>
              <mc:Fallback>
                <p:oleObj name="Equation" r:id="rId9" imgW="151128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113" y="4221163"/>
                        <a:ext cx="4589462" cy="1195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57269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79388" y="115888"/>
            <a:ext cx="40322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dirty="0" smtClean="0">
                <a:solidFill>
                  <a:srgbClr val="FF00FF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3600" dirty="0">
              <a:solidFill>
                <a:srgbClr val="FF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23" name="Object 3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932890266"/>
              </p:ext>
            </p:extLst>
          </p:nvPr>
        </p:nvGraphicFramePr>
        <p:xfrm>
          <a:off x="1185863" y="1792288"/>
          <a:ext cx="6434137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8" name="Equation" r:id="rId3" imgW="1879600" imgH="393700" progId="Equation.DSMT4">
                  <p:embed/>
                </p:oleObj>
              </mc:Choice>
              <mc:Fallback>
                <p:oleObj name="Equation" r:id="rId3" imgW="1879600" imgH="39370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5863" y="1792288"/>
                        <a:ext cx="6434137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244600" y="2873375"/>
          <a:ext cx="1223963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9" name="Equation" r:id="rId5" imgW="495085" imgH="393529" progId="Equation.DSMT4">
                  <p:embed/>
                </p:oleObj>
              </mc:Choice>
              <mc:Fallback>
                <p:oleObj name="Equation" r:id="rId5" imgW="495085" imgH="39352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2873375"/>
                        <a:ext cx="1223963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008475004"/>
              </p:ext>
            </p:extLst>
          </p:nvPr>
        </p:nvGraphicFramePr>
        <p:xfrm>
          <a:off x="1265238" y="3861048"/>
          <a:ext cx="1218530" cy="968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0" name="Equation" r:id="rId7" imgW="495000" imgH="393480" progId="Equation.DSMT4">
                  <p:embed/>
                </p:oleObj>
              </mc:Choice>
              <mc:Fallback>
                <p:oleObj name="Equation" r:id="rId7" imgW="495000" imgH="393480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38" y="3861048"/>
                        <a:ext cx="1218530" cy="968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280278411"/>
              </p:ext>
            </p:extLst>
          </p:nvPr>
        </p:nvGraphicFramePr>
        <p:xfrm>
          <a:off x="1259632" y="4822601"/>
          <a:ext cx="66516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1" name="Equation" r:id="rId9" imgW="266469" imgH="393359" progId="Equation.DSMT4">
                  <p:embed/>
                </p:oleObj>
              </mc:Choice>
              <mc:Fallback>
                <p:oleObj name="Equation" r:id="rId9" imgW="266469" imgH="393359" progId="Equation.DSMT4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4822601"/>
                        <a:ext cx="665162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7599900"/>
              </p:ext>
            </p:extLst>
          </p:nvPr>
        </p:nvGraphicFramePr>
        <p:xfrm>
          <a:off x="1114425" y="776288"/>
          <a:ext cx="3673475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2" name="Equation" r:id="rId11" imgW="1447172" imgH="393529" progId="Equation.DSMT4">
                  <p:embed/>
                </p:oleObj>
              </mc:Choice>
              <mc:Fallback>
                <p:oleObj name="Equation" r:id="rId11" imgW="144717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4425" y="776288"/>
                        <a:ext cx="3673475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447474"/>
              </p:ext>
            </p:extLst>
          </p:nvPr>
        </p:nvGraphicFramePr>
        <p:xfrm>
          <a:off x="1259632" y="5756275"/>
          <a:ext cx="63341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53" name="Equation" r:id="rId13" imgW="253890" imgH="393529" progId="Equation.DSMT4">
                  <p:embed/>
                </p:oleObj>
              </mc:Choice>
              <mc:Fallback>
                <p:oleObj name="Equation" r:id="rId13" imgW="25389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5756275"/>
                        <a:ext cx="633412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" name="Straight Connector 3"/>
          <p:cNvCxnSpPr/>
          <p:nvPr/>
        </p:nvCxnSpPr>
        <p:spPr>
          <a:xfrm flipV="1">
            <a:off x="2411760" y="1988840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995936" y="1988840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5580112" y="1988840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518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06100447"/>
              </p:ext>
            </p:extLst>
          </p:nvPr>
        </p:nvGraphicFramePr>
        <p:xfrm>
          <a:off x="446459" y="548680"/>
          <a:ext cx="4773613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1" name="Equation" r:id="rId3" imgW="1714320" imgH="393480" progId="Equation.DSMT4">
                  <p:embed/>
                </p:oleObj>
              </mc:Choice>
              <mc:Fallback>
                <p:oleObj name="Equation" r:id="rId3" imgW="1714320" imgH="39348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459" y="548680"/>
                        <a:ext cx="4773613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99021193"/>
              </p:ext>
            </p:extLst>
          </p:nvPr>
        </p:nvGraphicFramePr>
        <p:xfrm>
          <a:off x="194146" y="1772816"/>
          <a:ext cx="7042150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2" name="Equation" r:id="rId5" imgW="2057400" imgH="393480" progId="Equation.DSMT4">
                  <p:embed/>
                </p:oleObj>
              </mc:Choice>
              <mc:Fallback>
                <p:oleObj name="Equation" r:id="rId5" imgW="2057400" imgH="393480" progId="Equation.DSMT4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146" y="1772816"/>
                        <a:ext cx="7042150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5236284"/>
              </p:ext>
            </p:extLst>
          </p:nvPr>
        </p:nvGraphicFramePr>
        <p:xfrm>
          <a:off x="306809" y="4070250"/>
          <a:ext cx="1312863" cy="968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3" name="Equation" r:id="rId7" imgW="533160" imgH="393480" progId="Equation.DSMT4">
                  <p:embed/>
                </p:oleObj>
              </mc:Choice>
              <mc:Fallback>
                <p:oleObj name="Equation" r:id="rId7" imgW="533160" imgH="393480" progId="Equation.DSMT4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809" y="4070250"/>
                        <a:ext cx="1312863" cy="968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97382078"/>
              </p:ext>
            </p:extLst>
          </p:nvPr>
        </p:nvGraphicFramePr>
        <p:xfrm>
          <a:off x="291704" y="5182641"/>
          <a:ext cx="823912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4" name="Equation" r:id="rId9" imgW="330120" imgH="393480" progId="Equation.DSMT4">
                  <p:embed/>
                </p:oleObj>
              </mc:Choice>
              <mc:Fallback>
                <p:oleObj name="Equation" r:id="rId9" imgW="330120" imgH="393480" progId="Equation.DSMT4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04" y="5182641"/>
                        <a:ext cx="823912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8941743"/>
              </p:ext>
            </p:extLst>
          </p:nvPr>
        </p:nvGraphicFramePr>
        <p:xfrm>
          <a:off x="225425" y="2954139"/>
          <a:ext cx="8955087" cy="1050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35" name="Equation" r:id="rId11" imgW="2616120" imgH="393480" progId="Equation.DSMT4">
                  <p:embed/>
                </p:oleObj>
              </mc:Choice>
              <mc:Fallback>
                <p:oleObj name="Equation" r:id="rId11" imgW="2616120" imgH="393480" progId="Equation.DSMT4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425" y="2954139"/>
                        <a:ext cx="8955087" cy="1050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403648" y="320940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3046690" y="314096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6948264" y="314096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427984" y="317066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652120" y="3209408"/>
            <a:ext cx="1008112" cy="648072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5009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143000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9747779"/>
              </p:ext>
            </p:extLst>
          </p:nvPr>
        </p:nvGraphicFramePr>
        <p:xfrm>
          <a:off x="2928938" y="1143000"/>
          <a:ext cx="1428750" cy="98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6" name="Equation" r:id="rId3" imgW="571252" imgH="393529" progId="Equation.DSMT4">
                  <p:embed/>
                </p:oleObj>
              </mc:Choice>
              <mc:Fallback>
                <p:oleObj name="Equation" r:id="rId3" imgW="57125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8938" y="1143000"/>
                        <a:ext cx="1428750" cy="984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5292130"/>
              </p:ext>
            </p:extLst>
          </p:nvPr>
        </p:nvGraphicFramePr>
        <p:xfrm>
          <a:off x="2786063" y="2143125"/>
          <a:ext cx="1427162" cy="963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7" name="Equation" r:id="rId5" imgW="583947" imgH="393529" progId="Equation.DSMT4">
                  <p:embed/>
                </p:oleObj>
              </mc:Choice>
              <mc:Fallback>
                <p:oleObj name="Equation" r:id="rId5" imgW="58394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2143125"/>
                        <a:ext cx="1427162" cy="963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Oval 6"/>
          <p:cNvSpPr/>
          <p:nvPr/>
        </p:nvSpPr>
        <p:spPr>
          <a:xfrm>
            <a:off x="4429125" y="1357313"/>
            <a:ext cx="642938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10" name="Oval 9"/>
          <p:cNvSpPr/>
          <p:nvPr/>
        </p:nvSpPr>
        <p:spPr>
          <a:xfrm>
            <a:off x="5786438" y="2357438"/>
            <a:ext cx="571500" cy="5000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8302791"/>
              </p:ext>
            </p:extLst>
          </p:nvPr>
        </p:nvGraphicFramePr>
        <p:xfrm>
          <a:off x="4714875" y="3857625"/>
          <a:ext cx="658813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8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75" y="3857625"/>
                        <a:ext cx="658813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867611"/>
              </p:ext>
            </p:extLst>
          </p:nvPr>
        </p:nvGraphicFramePr>
        <p:xfrm>
          <a:off x="2292350" y="5572125"/>
          <a:ext cx="571500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9" name="Equation" r:id="rId9" imgW="228600" imgH="393480" progId="Equation.DSMT4">
                  <p:embed/>
                </p:oleObj>
              </mc:Choice>
              <mc:Fallback>
                <p:oleObj name="Equation" r:id="rId9" imgW="228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5572125"/>
                        <a:ext cx="571500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3190443"/>
              </p:ext>
            </p:extLst>
          </p:nvPr>
        </p:nvGraphicFramePr>
        <p:xfrm>
          <a:off x="1643063" y="4857750"/>
          <a:ext cx="747712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0" name="Equation" r:id="rId11" imgW="228501" imgH="393529" progId="Equation.DSMT4">
                  <p:embed/>
                </p:oleObj>
              </mc:Choice>
              <mc:Fallback>
                <p:oleObj name="Equation" r:id="rId11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4857750"/>
                        <a:ext cx="747712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3957723"/>
              </p:ext>
            </p:extLst>
          </p:nvPr>
        </p:nvGraphicFramePr>
        <p:xfrm>
          <a:off x="4643438" y="4786313"/>
          <a:ext cx="500062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1" name="Equation" r:id="rId13" imgW="139639" imgH="393529" progId="Equation.DSMT4">
                  <p:embed/>
                </p:oleObj>
              </mc:Choice>
              <mc:Fallback>
                <p:oleObj name="Equation" r:id="rId13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4786313"/>
                        <a:ext cx="500062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8166294"/>
              </p:ext>
            </p:extLst>
          </p:nvPr>
        </p:nvGraphicFramePr>
        <p:xfrm>
          <a:off x="3339877" y="5572125"/>
          <a:ext cx="500062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2" name="Equation" r:id="rId15" imgW="139639" imgH="393529" progId="Equation.DSMT4">
                  <p:embed/>
                </p:oleObj>
              </mc:Choice>
              <mc:Fallback>
                <p:oleObj name="Equation" r:id="rId15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9877" y="5572125"/>
                        <a:ext cx="500062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5811783"/>
              </p:ext>
            </p:extLst>
          </p:nvPr>
        </p:nvGraphicFramePr>
        <p:xfrm>
          <a:off x="1785938" y="3929063"/>
          <a:ext cx="500062" cy="862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3" name="Equation" r:id="rId17" imgW="139639" imgH="393529" progId="Equation.DSMT4">
                  <p:embed/>
                </p:oleObj>
              </mc:Choice>
              <mc:Fallback>
                <p:oleObj name="Equation" r:id="rId17" imgW="139639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938" y="3929063"/>
                        <a:ext cx="500062" cy="8620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814023"/>
              </p:ext>
            </p:extLst>
          </p:nvPr>
        </p:nvGraphicFramePr>
        <p:xfrm>
          <a:off x="4286250" y="2143125"/>
          <a:ext cx="1443038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4" name="Equation" r:id="rId18" imgW="583947" imgH="393529" progId="Equation.DSMT4">
                  <p:embed/>
                </p:oleObj>
              </mc:Choice>
              <mc:Fallback>
                <p:oleObj name="Equation" r:id="rId18" imgW="58394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50" y="2143125"/>
                        <a:ext cx="1443038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63" name="TextBox 14"/>
          <p:cNvSpPr txBox="1">
            <a:spLocks noChangeArrowheads="1"/>
          </p:cNvSpPr>
          <p:nvPr/>
        </p:nvSpPr>
        <p:spPr bwMode="auto">
          <a:xfrm>
            <a:off x="1357313" y="1214438"/>
            <a:ext cx="117532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TextBox 15"/>
          <p:cNvSpPr txBox="1">
            <a:spLocks noChangeArrowheads="1"/>
          </p:cNvSpPr>
          <p:nvPr/>
        </p:nvSpPr>
        <p:spPr bwMode="auto">
          <a:xfrm>
            <a:off x="611560" y="3214688"/>
            <a:ext cx="7332662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1306172"/>
              </p:ext>
            </p:extLst>
          </p:nvPr>
        </p:nvGraphicFramePr>
        <p:xfrm>
          <a:off x="1357313" y="3071813"/>
          <a:ext cx="1643062" cy="942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15" name="Equation" r:id="rId20" imgW="685800" imgH="393700" progId="Equation.DSMT4">
                  <p:embed/>
                </p:oleObj>
              </mc:Choice>
              <mc:Fallback>
                <p:oleObj name="Equation" r:id="rId20" imgW="685800" imgH="393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313" y="3071813"/>
                        <a:ext cx="1643062" cy="942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642938" y="1214438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?1</a:t>
            </a:r>
          </a:p>
        </p:txBody>
      </p:sp>
    </p:spTree>
    <p:extLst>
      <p:ext uri="{BB962C8B-B14F-4D97-AF65-F5344CB8AC3E}">
        <p14:creationId xmlns:p14="http://schemas.microsoft.com/office/powerpoint/2010/main" val="3400174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2064" grpId="0"/>
      <p:bldP spid="1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221657"/>
              </p:ext>
            </p:extLst>
          </p:nvPr>
        </p:nvGraphicFramePr>
        <p:xfrm>
          <a:off x="869950" y="333375"/>
          <a:ext cx="3840163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0" name="Equation" r:id="rId3" imgW="1562040" imgH="393480" progId="Equation.DSMT4">
                  <p:embed/>
                </p:oleObj>
              </mc:Choice>
              <mc:Fallback>
                <p:oleObj name="Equation" r:id="rId3" imgW="15620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9950" y="333375"/>
                        <a:ext cx="3840163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94208"/>
              </p:ext>
            </p:extLst>
          </p:nvPr>
        </p:nvGraphicFramePr>
        <p:xfrm>
          <a:off x="992188" y="4725144"/>
          <a:ext cx="1262062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1" name="Equation" r:id="rId5" imgW="545760" imgH="393480" progId="Equation.DSMT4">
                  <p:embed/>
                </p:oleObj>
              </mc:Choice>
              <mc:Fallback>
                <p:oleObj name="Equation" r:id="rId5" imgW="5457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8" y="4725144"/>
                        <a:ext cx="1262062" cy="908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562245"/>
              </p:ext>
            </p:extLst>
          </p:nvPr>
        </p:nvGraphicFramePr>
        <p:xfrm>
          <a:off x="901700" y="3717032"/>
          <a:ext cx="6026150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2" name="Equation" r:id="rId7" imgW="1930320" imgH="393480" progId="Equation.DSMT4">
                  <p:embed/>
                </p:oleObj>
              </mc:Choice>
              <mc:Fallback>
                <p:oleObj name="Equation" r:id="rId7" imgW="1930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1700" y="3717032"/>
                        <a:ext cx="6026150" cy="1008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896807"/>
              </p:ext>
            </p:extLst>
          </p:nvPr>
        </p:nvGraphicFramePr>
        <p:xfrm>
          <a:off x="971538" y="5661248"/>
          <a:ext cx="839787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3" name="Equation" r:id="rId9" imgW="330120" imgH="393480" progId="Equation.DSMT4">
                  <p:embed/>
                </p:oleObj>
              </mc:Choice>
              <mc:Fallback>
                <p:oleObj name="Equation" r:id="rId9" imgW="3301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38" y="5661248"/>
                        <a:ext cx="839787" cy="998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4042004"/>
              </p:ext>
            </p:extLst>
          </p:nvPr>
        </p:nvGraphicFramePr>
        <p:xfrm>
          <a:off x="1907704" y="1556792"/>
          <a:ext cx="4792662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4" name="Equation" r:id="rId11" imgW="1879560" imgH="393480" progId="Equation.DSMT4">
                  <p:embed/>
                </p:oleObj>
              </mc:Choice>
              <mc:Fallback>
                <p:oleObj name="Equation" r:id="rId11" imgW="1879560" imgH="39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1556792"/>
                        <a:ext cx="4792662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251396" y="1635522"/>
            <a:ext cx="15843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>
                <a:solidFill>
                  <a:schemeClr val="tx1"/>
                </a:solidFill>
                <a:latin typeface="Calibri" pitchFamily="34" charset="0"/>
              </a:defRPr>
            </a:lvl4pPr>
            <a:lvl5pPr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Gợi</a:t>
            </a:r>
            <a:r>
              <a:rPr lang="en-US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 :</a:t>
            </a:r>
            <a:endParaRPr lang="en-US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8577013"/>
              </p:ext>
            </p:extLst>
          </p:nvPr>
        </p:nvGraphicFramePr>
        <p:xfrm>
          <a:off x="1270570" y="2672755"/>
          <a:ext cx="3373438" cy="966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75" name="Equation" r:id="rId13" imgW="1371600" imgH="393480" progId="Equation.DSMT4">
                  <p:embed/>
                </p:oleObj>
              </mc:Choice>
              <mc:Fallback>
                <p:oleObj name="Equation" r:id="rId13" imgW="1371600" imgH="393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570" y="2672755"/>
                        <a:ext cx="3373438" cy="966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0166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1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8254" y="908720"/>
            <a:ext cx="47884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vi-VN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1000" y="1696918"/>
            <a:ext cx="87630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giao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tuần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613470"/>
            <a:ext cx="87630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gia và ghi chép đầy đủ tiết học trên kênh 2 Đài PT TH Hà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Nội và các buổi học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tuyến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BTVN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58, 59, 64, 65, 68 (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SGK-tr34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6090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5072063" y="357188"/>
            <a:ext cx="1071562" cy="4286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9118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…………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;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…………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…… ; 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…………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500063" y="357188"/>
            <a:ext cx="642937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/>
              <a:t>?2</a:t>
            </a:r>
          </a:p>
        </p:txBody>
      </p:sp>
      <p:graphicFrame>
        <p:nvGraphicFramePr>
          <p:cNvPr id="6149" name="Object 2"/>
          <p:cNvGraphicFramePr>
            <a:graphicFrameLocks noChangeAspect="1"/>
          </p:cNvGraphicFramePr>
          <p:nvPr/>
        </p:nvGraphicFramePr>
        <p:xfrm>
          <a:off x="3857625" y="3643313"/>
          <a:ext cx="439738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8"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25" y="3643313"/>
                        <a:ext cx="439738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3"/>
          <p:cNvGraphicFramePr>
            <a:graphicFrameLocks noChangeAspect="1"/>
          </p:cNvGraphicFramePr>
          <p:nvPr/>
        </p:nvGraphicFramePr>
        <p:xfrm>
          <a:off x="857250" y="1285875"/>
          <a:ext cx="439738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9" name="Equation" r:id="rId5" imgW="152334" imgH="393529" progId="Equation.DSMT4">
                  <p:embed/>
                </p:oleObj>
              </mc:Choice>
              <mc:Fallback>
                <p:oleObj name="Equation" r:id="rId5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1285875"/>
                        <a:ext cx="439738" cy="944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756526"/>
              </p:ext>
            </p:extLst>
          </p:nvPr>
        </p:nvGraphicFramePr>
        <p:xfrm>
          <a:off x="5580112" y="1412776"/>
          <a:ext cx="5492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0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1412776"/>
                        <a:ext cx="5492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5"/>
          <p:cNvGraphicFramePr>
            <a:graphicFrameLocks noChangeAspect="1"/>
          </p:cNvGraphicFramePr>
          <p:nvPr/>
        </p:nvGraphicFramePr>
        <p:xfrm>
          <a:off x="785813" y="2500313"/>
          <a:ext cx="5492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1" name="Equation" r:id="rId9" imgW="228501" imgH="393529" progId="Equation.DSMT4">
                  <p:embed/>
                </p:oleObj>
              </mc:Choice>
              <mc:Fallback>
                <p:oleObj name="Equation" r:id="rId9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813" y="2500313"/>
                        <a:ext cx="5492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6"/>
          <p:cNvGraphicFramePr>
            <a:graphicFrameLocks noChangeAspect="1"/>
          </p:cNvGraphicFramePr>
          <p:nvPr/>
        </p:nvGraphicFramePr>
        <p:xfrm>
          <a:off x="2786063" y="3714750"/>
          <a:ext cx="54927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2" name="Equation" r:id="rId10" imgW="228501" imgH="393529" progId="Equation.DSMT4">
                  <p:embed/>
                </p:oleObj>
              </mc:Choice>
              <mc:Fallback>
                <p:oleObj name="Equation" r:id="rId10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6063" y="3714750"/>
                        <a:ext cx="54927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Callout 14"/>
          <p:cNvSpPr/>
          <p:nvPr/>
        </p:nvSpPr>
        <p:spPr>
          <a:xfrm>
            <a:off x="2428875" y="4786313"/>
            <a:ext cx="6357938" cy="1285875"/>
          </a:xfrm>
          <a:prstGeom prst="wedgeEllipseCallout">
            <a:avLst>
              <a:gd name="adj1" fmla="val -48402"/>
              <a:gd name="adj2" fmla="val 41714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8196321"/>
              </p:ext>
            </p:extLst>
          </p:nvPr>
        </p:nvGraphicFramePr>
        <p:xfrm>
          <a:off x="4499992" y="2556446"/>
          <a:ext cx="439738" cy="944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3" name="Equation" r:id="rId11" imgW="152334" imgH="393529" progId="Equation.DSMT4">
                  <p:embed/>
                </p:oleObj>
              </mc:Choice>
              <mc:Fallback>
                <p:oleObj name="Equation" r:id="rId11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556446"/>
                        <a:ext cx="439738" cy="944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2000250" y="2711772"/>
            <a:ext cx="1500188" cy="357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28813" y="1568772"/>
            <a:ext cx="1500187" cy="357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012160" y="3861048"/>
            <a:ext cx="1944216" cy="357188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83" name="Picture 11" descr="D:\downloads\hình ppt\suy nghĩ.gif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4572000"/>
            <a:ext cx="2228850" cy="184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6710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27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357188"/>
            <a:ext cx="8229600" cy="584041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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Định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nghĩa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   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50714" y="1214437"/>
            <a:ext cx="7242571" cy="128587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0.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Rectangle 1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Rectangle 1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5" name="Rectangle 1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6" name="Rectangle 1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2" name="Picture 1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2857500"/>
            <a:ext cx="154622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8" name="Rectangle 19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3857625"/>
            <a:ext cx="114300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0" name="Rectangle 2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5000625"/>
            <a:ext cx="1176337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2" name="Rectangle 2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8" name="Picture 2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6313" y="3000375"/>
            <a:ext cx="6635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4" name="Rectangle 2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20" name="Picture 2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4000500"/>
            <a:ext cx="642937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6" name="Rectangle 27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22" name="Picture 26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000625"/>
            <a:ext cx="2290763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7" descr="D:\downloads\hình ppt\hỏi chấm động.gif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2643188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0699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357188"/>
            <a:ext cx="8229600" cy="5840412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lnSpc>
                <a:spcPct val="150000"/>
              </a:lnSpc>
              <a:buFont typeface="Arial" charset="0"/>
              <a:buNone/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Kí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hiệu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</a:p>
          <a:p>
            <a:pPr eaLnBrk="1" hangingPunct="1">
              <a:buFont typeface="Arial" charset="0"/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     , ta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3000375" y="2786063"/>
          <a:ext cx="217487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8" name="Equation" r:id="rId3" imgW="876300" imgH="431800" progId="Equation.DSMT4">
                  <p:embed/>
                </p:oleObj>
              </mc:Choice>
              <mc:Fallback>
                <p:oleObj name="Equation" r:id="rId3" imgW="876300" imgH="431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2786063"/>
                        <a:ext cx="2174875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4612297"/>
              </p:ext>
            </p:extLst>
          </p:nvPr>
        </p:nvGraphicFramePr>
        <p:xfrm>
          <a:off x="2843808" y="4214813"/>
          <a:ext cx="2341562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89" name="Equation" r:id="rId5" imgW="939392" imgH="393529" progId="Equation.DSMT4">
                  <p:embed/>
                </p:oleObj>
              </mc:Choice>
              <mc:Fallback>
                <p:oleObj name="Equation" r:id="rId5" imgW="939392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4214813"/>
                        <a:ext cx="2341562" cy="981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4"/>
          <p:cNvGraphicFramePr>
            <a:graphicFrameLocks noChangeAspect="1"/>
          </p:cNvGraphicFramePr>
          <p:nvPr/>
        </p:nvGraphicFramePr>
        <p:xfrm>
          <a:off x="4394200" y="19050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0" name="Equation" r:id="rId7" imgW="435285" imgH="677109" progId="Equation.DSMT4">
                  <p:embed/>
                </p:oleObj>
              </mc:Choice>
              <mc:Fallback>
                <p:oleObj name="Equation" r:id="rId7" imgW="435285" imgH="67710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0500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1271053"/>
              </p:ext>
            </p:extLst>
          </p:nvPr>
        </p:nvGraphicFramePr>
        <p:xfrm>
          <a:off x="3739902" y="1636217"/>
          <a:ext cx="400050" cy="928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1" name="Equation" r:id="rId9" imgW="152334" imgH="393529" progId="Equation.DSMT4">
                  <p:embed/>
                </p:oleObj>
              </mc:Choice>
              <mc:Fallback>
                <p:oleObj name="Equation" r:id="rId9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9902" y="1636217"/>
                        <a:ext cx="400050" cy="928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1863231"/>
              </p:ext>
            </p:extLst>
          </p:nvPr>
        </p:nvGraphicFramePr>
        <p:xfrm>
          <a:off x="4647431" y="1628800"/>
          <a:ext cx="4286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92" name="Equation" r:id="rId11" imgW="241195" imgH="393529" progId="Equation.DSMT4">
                  <p:embed/>
                </p:oleObj>
              </mc:Choice>
              <mc:Fallback>
                <p:oleObj name="Equation" r:id="rId11" imgW="24119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7431" y="1628800"/>
                        <a:ext cx="4286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7705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4438"/>
          </a:xfrm>
        </p:spPr>
        <p:txBody>
          <a:bodyPr/>
          <a:lstStyle/>
          <a:p>
            <a:pPr eaLnBrk="1" hangingPunct="1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(Đ)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(S)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286375"/>
          </a:xfrm>
        </p:spPr>
        <p:txBody>
          <a:bodyPr/>
          <a:lstStyle/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0.</a:t>
            </a: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Arial" charset="0"/>
              <a:buAutoNum type="arabicParenR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2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979708"/>
              </p:ext>
            </p:extLst>
          </p:nvPr>
        </p:nvGraphicFramePr>
        <p:xfrm>
          <a:off x="4143375" y="1000125"/>
          <a:ext cx="439738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6" name="Equation" r:id="rId3" imgW="152334" imgH="393529" progId="Equation.DSMT4">
                  <p:embed/>
                </p:oleObj>
              </mc:Choice>
              <mc:Fallback>
                <p:oleObj name="Equation" r:id="rId3" imgW="152334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3375" y="1000125"/>
                        <a:ext cx="439738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010880"/>
              </p:ext>
            </p:extLst>
          </p:nvPr>
        </p:nvGraphicFramePr>
        <p:xfrm>
          <a:off x="5152628" y="1000125"/>
          <a:ext cx="571500" cy="835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7" name="Equation" r:id="rId5" imgW="253890" imgH="393529" progId="Equation.DSMT4">
                  <p:embed/>
                </p:oleObj>
              </mc:Choice>
              <mc:Fallback>
                <p:oleObj name="Equation" r:id="rId5" imgW="25389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2628" y="1000125"/>
                        <a:ext cx="571500" cy="835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1536340"/>
              </p:ext>
            </p:extLst>
          </p:nvPr>
        </p:nvGraphicFramePr>
        <p:xfrm>
          <a:off x="2143125" y="2143125"/>
          <a:ext cx="500063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8" name="Equation" r:id="rId7" imgW="228501" imgH="393529" progId="Equation.DSMT4">
                  <p:embed/>
                </p:oleObj>
              </mc:Choice>
              <mc:Fallback>
                <p:oleObj name="Equation" r:id="rId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2143125"/>
                        <a:ext cx="500063" cy="860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68297"/>
              </p:ext>
            </p:extLst>
          </p:nvPr>
        </p:nvGraphicFramePr>
        <p:xfrm>
          <a:off x="3214688" y="2143125"/>
          <a:ext cx="571500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09" name="Equation" r:id="rId9" imgW="228501" imgH="393529" progId="Equation.DSMT4">
                  <p:embed/>
                </p:oleObj>
              </mc:Choice>
              <mc:Fallback>
                <p:oleObj name="Equation" r:id="rId9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2143125"/>
                        <a:ext cx="571500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8829736"/>
              </p:ext>
            </p:extLst>
          </p:nvPr>
        </p:nvGraphicFramePr>
        <p:xfrm>
          <a:off x="3143250" y="4572000"/>
          <a:ext cx="428625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0" name="Equation" r:id="rId11" imgW="228501" imgH="393529" progId="Equation.DSMT4">
                  <p:embed/>
                </p:oleObj>
              </mc:Choice>
              <mc:Fallback>
                <p:oleObj name="Equation" r:id="rId11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4572000"/>
                        <a:ext cx="428625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7624916"/>
              </p:ext>
            </p:extLst>
          </p:nvPr>
        </p:nvGraphicFramePr>
        <p:xfrm>
          <a:off x="4786313" y="3357563"/>
          <a:ext cx="50006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1" name="Equation" r:id="rId13" imgW="291973" imgH="393529" progId="Equation.DSMT4">
                  <p:embed/>
                </p:oleObj>
              </mc:Choice>
              <mc:Fallback>
                <p:oleObj name="Equation" r:id="rId13" imgW="291973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3357563"/>
                        <a:ext cx="500062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6533579"/>
              </p:ext>
            </p:extLst>
          </p:nvPr>
        </p:nvGraphicFramePr>
        <p:xfrm>
          <a:off x="3714750" y="3357563"/>
          <a:ext cx="4286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2" name="Equation" r:id="rId15" imgW="190417" imgH="393529" progId="Equation.DSMT4">
                  <p:embed/>
                </p:oleObj>
              </mc:Choice>
              <mc:Fallback>
                <p:oleObj name="Equation" r:id="rId15" imgW="190417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4750" y="3357563"/>
                        <a:ext cx="428625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5972028"/>
              </p:ext>
            </p:extLst>
          </p:nvPr>
        </p:nvGraphicFramePr>
        <p:xfrm>
          <a:off x="4338638" y="4572000"/>
          <a:ext cx="496887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13" name="Equation" r:id="rId17" imgW="228501" imgH="393529" progId="Equation.DSMT4">
                  <p:embed/>
                </p:oleObj>
              </mc:Choice>
              <mc:Fallback>
                <p:oleObj name="Equation" r:id="rId17" imgW="22850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8638" y="4572000"/>
                        <a:ext cx="496887" cy="857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7858125" y="1285875"/>
            <a:ext cx="642938" cy="5000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4" name="Oval 13"/>
          <p:cNvSpPr/>
          <p:nvPr/>
        </p:nvSpPr>
        <p:spPr>
          <a:xfrm>
            <a:off x="7786688" y="2286000"/>
            <a:ext cx="642937" cy="5000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7" name="Oval 16"/>
          <p:cNvSpPr/>
          <p:nvPr/>
        </p:nvSpPr>
        <p:spPr>
          <a:xfrm>
            <a:off x="7786688" y="3357563"/>
            <a:ext cx="642937" cy="5000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8" name="Oval 17"/>
          <p:cNvSpPr/>
          <p:nvPr/>
        </p:nvSpPr>
        <p:spPr>
          <a:xfrm>
            <a:off x="7786688" y="4572000"/>
            <a:ext cx="642937" cy="5000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9" name="Oval 18"/>
          <p:cNvSpPr/>
          <p:nvPr/>
        </p:nvSpPr>
        <p:spPr>
          <a:xfrm>
            <a:off x="7786688" y="5715000"/>
            <a:ext cx="642937" cy="50006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234385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Phép trừ phân số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4024474"/>
              </p:ext>
            </p:extLst>
          </p:nvPr>
        </p:nvGraphicFramePr>
        <p:xfrm>
          <a:off x="1928813" y="2520280"/>
          <a:ext cx="1220787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4" name="Equation" r:id="rId3" imgW="495085" imgH="393529" progId="Equation.DSMT4">
                  <p:embed/>
                </p:oleObj>
              </mc:Choice>
              <mc:Fallback>
                <p:oleObj name="Equation" r:id="rId3" imgW="49508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2520280"/>
                        <a:ext cx="1220787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0535497"/>
              </p:ext>
            </p:extLst>
          </p:nvPr>
        </p:nvGraphicFramePr>
        <p:xfrm>
          <a:off x="3254375" y="2520280"/>
          <a:ext cx="1563688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5" name="Equation" r:id="rId5" imgW="622030" imgH="393529" progId="Equation.DSMT4">
                  <p:embed/>
                </p:oleObj>
              </mc:Choice>
              <mc:Fallback>
                <p:oleObj name="Equation" r:id="rId5" imgW="62203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4375" y="2520280"/>
                        <a:ext cx="1563688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192955"/>
              </p:ext>
            </p:extLst>
          </p:nvPr>
        </p:nvGraphicFramePr>
        <p:xfrm>
          <a:off x="2000250" y="3591843"/>
          <a:ext cx="1760538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6" name="Equation" r:id="rId7" imgW="748975" imgH="431613" progId="Equation.DSMT4">
                  <p:embed/>
                </p:oleObj>
              </mc:Choice>
              <mc:Fallback>
                <p:oleObj name="Equation" r:id="rId7" imgW="748975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3591843"/>
                        <a:ext cx="1760538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3559900"/>
              </p:ext>
            </p:extLst>
          </p:nvPr>
        </p:nvGraphicFramePr>
        <p:xfrm>
          <a:off x="3875088" y="3663280"/>
          <a:ext cx="1677987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7" name="Equation" r:id="rId9" imgW="710891" imgH="393529" progId="Equation.DSMT4">
                  <p:embed/>
                </p:oleObj>
              </mc:Choice>
              <mc:Fallback>
                <p:oleObj name="Equation" r:id="rId9" imgW="710891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3663280"/>
                        <a:ext cx="1677987" cy="928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Arrow 7"/>
          <p:cNvSpPr/>
          <p:nvPr/>
        </p:nvSpPr>
        <p:spPr>
          <a:xfrm>
            <a:off x="1571625" y="5306343"/>
            <a:ext cx="357188" cy="28575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6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8010212"/>
              </p:ext>
            </p:extLst>
          </p:nvPr>
        </p:nvGraphicFramePr>
        <p:xfrm>
          <a:off x="3929063" y="4877718"/>
          <a:ext cx="1544637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8" name="Equation" r:id="rId11" imgW="622030" imgH="431613" progId="Equation.DSMT4">
                  <p:embed/>
                </p:oleObj>
              </mc:Choice>
              <mc:Fallback>
                <p:oleObj name="Equation" r:id="rId11" imgW="622030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4877718"/>
                        <a:ext cx="1544637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2862399"/>
              </p:ext>
            </p:extLst>
          </p:nvPr>
        </p:nvGraphicFramePr>
        <p:xfrm>
          <a:off x="2143125" y="4949155"/>
          <a:ext cx="908050" cy="971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49" name="Equation" r:id="rId13" imgW="368140" imgH="393529" progId="Equation.DSMT4">
                  <p:embed/>
                </p:oleObj>
              </mc:Choice>
              <mc:Fallback>
                <p:oleObj name="Equation" r:id="rId13" imgW="36814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4949155"/>
                        <a:ext cx="908050" cy="971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3286125" y="5234905"/>
            <a:ext cx="500063" cy="4286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1500" y="1643063"/>
            <a:ext cx="642938" cy="5000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?3</a:t>
            </a:r>
          </a:p>
        </p:txBody>
      </p:sp>
      <p:sp>
        <p:nvSpPr>
          <p:cNvPr id="3" name="Rectangle 2"/>
          <p:cNvSpPr/>
          <p:nvPr/>
        </p:nvSpPr>
        <p:spPr>
          <a:xfrm>
            <a:off x="1353315" y="1628800"/>
            <a:ext cx="317106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và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so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sánh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6027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build="allAtOnce" animBg="1"/>
      <p:bldP spid="11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63" y="548680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r>
              <a:rPr lang="en-US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Quy</a:t>
            </a:r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tắc</a:t>
            </a:r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sp>
        <p:nvSpPr>
          <p:cNvPr id="5" name="Snip Single Corner Rectangle 4"/>
          <p:cNvSpPr/>
          <p:nvPr/>
        </p:nvSpPr>
        <p:spPr>
          <a:xfrm>
            <a:off x="642938" y="2204864"/>
            <a:ext cx="7786687" cy="2214562"/>
          </a:xfrm>
          <a:prstGeom prst="snip1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82242"/>
              </p:ext>
            </p:extLst>
          </p:nvPr>
        </p:nvGraphicFramePr>
        <p:xfrm>
          <a:off x="2906713" y="3356992"/>
          <a:ext cx="2898775" cy="1071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3" name="Equation" r:id="rId3" imgW="1167893" imgH="431613" progId="Equation.DSMT4">
                  <p:embed/>
                </p:oleObj>
              </mc:Choice>
              <mc:Fallback>
                <p:oleObj name="Equation" r:id="rId3" imgW="1167893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3356992"/>
                        <a:ext cx="2898775" cy="1071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789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-27384"/>
            <a:ext cx="8229600" cy="4525963"/>
          </a:xfrm>
        </p:spPr>
        <p:txBody>
          <a:bodyPr>
            <a:noAutofit/>
          </a:bodyPr>
          <a:lstStyle/>
          <a:p>
            <a:pPr eaLnBrk="1" hangingPunct="1">
              <a:buFont typeface="Arial" charset="0"/>
              <a:buNone/>
            </a:pP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Ví</a:t>
            </a:r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dụ</a:t>
            </a:r>
            <a:r>
              <a:rPr lang="en-US" b="1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 :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Tính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a)    </a:t>
            </a:r>
          </a:p>
          <a:p>
            <a:pPr eaLnBrk="1" hangingPunct="1">
              <a:buFont typeface="Arial" charset="0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b)                                         </a:t>
            </a:r>
          </a:p>
          <a:p>
            <a:pPr eaLnBrk="1" hangingPunct="1">
              <a:buFont typeface="Arial" charset="0"/>
              <a:buNone/>
            </a:pP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b="1" dirty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endParaRPr lang="en-US" b="1" dirty="0" smtClean="0">
              <a:solidFill>
                <a:srgbClr val="CC0099"/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0" indent="0" eaLnBrk="1" hangingPunct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Wingdings" pitchFamily="2" charset="2"/>
              <a:buChar char="?"/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buFont typeface="Arial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</a:t>
            </a:r>
          </a:p>
        </p:txBody>
      </p:sp>
      <p:graphicFrame>
        <p:nvGraphicFramePr>
          <p:cNvPr id="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0711919"/>
              </p:ext>
            </p:extLst>
          </p:nvPr>
        </p:nvGraphicFramePr>
        <p:xfrm>
          <a:off x="961876" y="2708920"/>
          <a:ext cx="1858962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6" name="Equation" r:id="rId3" imgW="748975" imgH="431613" progId="Equation.DSMT4">
                  <p:embed/>
                </p:oleObj>
              </mc:Choice>
              <mc:Fallback>
                <p:oleObj name="Equation" r:id="rId3" imgW="748975" imgH="43161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1876" y="2708920"/>
                        <a:ext cx="1858962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103550"/>
              </p:ext>
            </p:extLst>
          </p:nvPr>
        </p:nvGraphicFramePr>
        <p:xfrm>
          <a:off x="2880717" y="2708920"/>
          <a:ext cx="3419475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7" name="Equation" r:id="rId5" imgW="1345616" imgH="393529" progId="Equation.DSMT4">
                  <p:embed/>
                </p:oleObj>
              </mc:Choice>
              <mc:Fallback>
                <p:oleObj name="Equation" r:id="rId5" imgW="1345616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0717" y="2708920"/>
                        <a:ext cx="3419475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9229297"/>
              </p:ext>
            </p:extLst>
          </p:nvPr>
        </p:nvGraphicFramePr>
        <p:xfrm>
          <a:off x="928688" y="1556792"/>
          <a:ext cx="1228725" cy="976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8" name="Equation" r:id="rId7" imgW="495085" imgH="393529" progId="Equation.DSMT4">
                  <p:embed/>
                </p:oleObj>
              </mc:Choice>
              <mc:Fallback>
                <p:oleObj name="Equation" r:id="rId7" imgW="495085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88" y="1556792"/>
                        <a:ext cx="1228725" cy="976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1167976"/>
              </p:ext>
            </p:extLst>
          </p:nvPr>
        </p:nvGraphicFramePr>
        <p:xfrm>
          <a:off x="2143125" y="1556792"/>
          <a:ext cx="3808413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9" name="Equation" r:id="rId9" imgW="1497950" imgH="393529" progId="Equation.DSMT4">
                  <p:embed/>
                </p:oleObj>
              </mc:Choice>
              <mc:Fallback>
                <p:oleObj name="Equation" r:id="rId9" imgW="1497950" imgH="39352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25" y="1556792"/>
                        <a:ext cx="3808413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51520" y="4365104"/>
            <a:ext cx="84249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Wingdings" pitchFamily="2" charset="2"/>
              <a:buChar char="?"/>
            </a:pPr>
            <a:r>
              <a:rPr lang="en-US" sz="32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Nhận</a:t>
            </a:r>
            <a:r>
              <a:rPr lang="en-US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xét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Phép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trừ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phân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là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phép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toán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ngược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phép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cộng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1755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225</TotalTime>
  <Words>432</Words>
  <Application>Microsoft Office PowerPoint</Application>
  <PresentationFormat>On-screen Show (4:3)</PresentationFormat>
  <Paragraphs>105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blank</vt:lpstr>
      <vt:lpstr>Equation</vt:lpstr>
      <vt:lpstr>Tiết 13. PHÉP TRỪ PHÂN SỐ</vt:lpstr>
      <vt:lpstr>1. Số đối</vt:lpstr>
      <vt:lpstr>PowerPoint Presentation</vt:lpstr>
      <vt:lpstr>PowerPoint Presentation</vt:lpstr>
      <vt:lpstr>PowerPoint Presentation</vt:lpstr>
      <vt:lpstr>Điền đúng (Đ) hoặc sai (S)</vt:lpstr>
      <vt:lpstr>2. Phép trừ phân số</vt:lpstr>
      <vt:lpstr>PowerPoint Presentation</vt:lpstr>
      <vt:lpstr>PowerPoint Presentation</vt:lpstr>
      <vt:lpstr>Ví dụ 2 : Tìm sai lầm trong lời giải của các phép tính sau (nếu có) và sửa lại :</vt:lpstr>
      <vt:lpstr>3.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Office 2010 Pro Plus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90</cp:revision>
  <dcterms:created xsi:type="dcterms:W3CDTF">2020-04-19T03:48:43Z</dcterms:created>
  <dcterms:modified xsi:type="dcterms:W3CDTF">2020-04-20T13:22:46Z</dcterms:modified>
</cp:coreProperties>
</file>