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28"/>
  </p:handoutMasterIdLst>
  <p:sldIdLst>
    <p:sldId id="256" r:id="rId2"/>
    <p:sldId id="346" r:id="rId3"/>
    <p:sldId id="347" r:id="rId4"/>
    <p:sldId id="265" r:id="rId5"/>
    <p:sldId id="267" r:id="rId6"/>
    <p:sldId id="260" r:id="rId7"/>
    <p:sldId id="269" r:id="rId8"/>
    <p:sldId id="274" r:id="rId9"/>
    <p:sldId id="275" r:id="rId10"/>
    <p:sldId id="271" r:id="rId11"/>
    <p:sldId id="348" r:id="rId12"/>
    <p:sldId id="351" r:id="rId13"/>
    <p:sldId id="280" r:id="rId14"/>
    <p:sldId id="277" r:id="rId15"/>
    <p:sldId id="282" r:id="rId16"/>
    <p:sldId id="284" r:id="rId17"/>
    <p:sldId id="285" r:id="rId18"/>
    <p:sldId id="352" r:id="rId19"/>
    <p:sldId id="286" r:id="rId20"/>
    <p:sldId id="297" r:id="rId21"/>
    <p:sldId id="294" r:id="rId22"/>
    <p:sldId id="295" r:id="rId23"/>
    <p:sldId id="353" r:id="rId24"/>
    <p:sldId id="300" r:id="rId25"/>
    <p:sldId id="306" r:id="rId26"/>
    <p:sldId id="302" r:id="rId27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2FB4FD-D1A6-4530-8775-6CCE2E041064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5E549D-D9AA-455B-A2D3-6C9D47204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0ED06-F266-4599-9B06-8121EB106E07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B7A4-B6A3-406A-A49B-56F336071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1865-8D8C-40BA-8A3A-CF56F616764C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C648-33B8-4E1A-A0ED-D87CE578E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DFFC-280F-4F02-B14D-A9CA2774449E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A8311-5A9D-41F4-A2BE-425B988A1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BE1D-5869-43B6-B8C3-7DC06F04EAFD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3586-57F1-43F7-8398-C88A7105A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1EA0-1694-4FDD-A543-5DE95699A52B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2AB3-916A-4C18-ADB3-78D5FB07E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73A9-08B2-4A31-9D69-26FC6DECA7E4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11D1-B355-4FFE-B000-699C6929D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95E-62AE-4BF3-B87C-A3E89A648CE2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1CC7-09FF-49FD-B51A-009B2BEBE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C166-B01A-4BA2-88CD-A1274C0F1E7A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6382-90D1-4619-AB51-416EF4A50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826F-105C-474D-9B06-D5D02AEF41E3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DDC5-C20F-46C3-80AE-E13DFAEAC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CC44-0A19-4189-8EA7-AA54AA843591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BBB2-1029-4539-96ED-3049C3EDD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6C93-637A-4AE2-84BB-E0C41103A514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9186-43D3-4D21-B473-FEB92B1BE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F1C438-E346-469F-9A24-7E5369375475}" type="datetimeFigureOut">
              <a:rPr lang="en-US"/>
              <a:pPr>
                <a:defRPr/>
              </a:pPr>
              <a:t>25/10/2020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1044FA-AA25-4CDA-8239-2B6C6CCBA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vi.wikipedia.org/wiki/T%E1%BA%ADp_tin:HoiAnOldQuarter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52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THƯƠNG MẠI VÀ DU LỊCH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1905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THƯƠNG MẠI:</a:t>
            </a: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5867400" y="18288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DU LỊCH:</a:t>
            </a:r>
          </a:p>
        </p:txBody>
      </p:sp>
      <p:sp>
        <p:nvSpPr>
          <p:cNvPr id="12" name="Right Brace 11"/>
          <p:cNvSpPr>
            <a:spLocks/>
          </p:cNvSpPr>
          <p:nvPr/>
        </p:nvSpPr>
        <p:spPr bwMode="auto">
          <a:xfrm rot="-5400000">
            <a:off x="4914900" y="-952500"/>
            <a:ext cx="914400" cy="4495800"/>
          </a:xfrm>
          <a:prstGeom prst="rightBrace">
            <a:avLst>
              <a:gd name="adj1" fmla="val 7443"/>
              <a:gd name="adj2" fmla="val 50000"/>
            </a:avLst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hieu\Dia Ly 9\LD cac vung kinh 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5583238" cy="711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10400" y="304800"/>
            <a:ext cx="1752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trên bản đồ 2 trung tâm thương mại - dịch vụ lớn và đa dạng nhất nước ta?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0"/>
            <a:ext cx="1524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Theo thống kê hết năm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cả nước có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571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siêu thị.</a:t>
            </a:r>
          </a:p>
        </p:txBody>
      </p:sp>
      <p:sp>
        <p:nvSpPr>
          <p:cNvPr id="7" name="Oval 6"/>
          <p:cNvSpPr/>
          <p:nvPr/>
        </p:nvSpPr>
        <p:spPr>
          <a:xfrm>
            <a:off x="3962400" y="5715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1066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5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15: THƯƠNG MẠI VÀ DU LỊCH</a:t>
            </a:r>
          </a:p>
        </p:txBody>
      </p:sp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0" y="1335087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mại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228600" y="19812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04800" y="2667000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2400" y="3238428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TP.Hồ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5"/>
          <p:cNvSpPr txBox="1">
            <a:spLocks noChangeArrowheads="1"/>
          </p:cNvSpPr>
          <p:nvPr/>
        </p:nvSpPr>
        <p:spPr bwMode="auto">
          <a:xfrm>
            <a:off x="0" y="1524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15: THƯƠNG MẠI VÀ DU LỊCH</a:t>
            </a:r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1316831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mại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228600" y="19812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5908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Hinh15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H15.6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?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94" descr="Digit 180"/>
          <p:cNvPicPr>
            <a:picLocks noChangeAspect="1" noChangeArrowheads="1" noCrop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400800" y="0"/>
            <a:ext cx="2286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0" y="13716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600" u="sng">
                <a:latin typeface="Times New Roman" pitchFamily="18" charset="0"/>
                <a:cs typeface="Times New Roman" pitchFamily="18" charset="0"/>
              </a:rPr>
              <a:t>Thương mại:</a:t>
            </a: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28600" y="19812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u="sng">
                <a:latin typeface="Times New Roman" pitchFamily="18" charset="0"/>
                <a:cs typeface="Times New Roman" pitchFamily="18" charset="0"/>
              </a:rPr>
              <a:t>Nội thương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228600" y="25908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u="sng">
                <a:latin typeface="Times New Roman" pitchFamily="18" charset="0"/>
                <a:cs typeface="Times New Roman" pitchFamily="18" charset="0"/>
              </a:rPr>
              <a:t>Ngoại thương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1750" name="Picture 6" descr="Tôm tươi nguyên con của Việt đủ điều kiện xuất đi Austra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362200"/>
            <a:ext cx="56388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962400" y="1447800"/>
            <a:ext cx="41910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Tôm xuất khẩu</a:t>
            </a:r>
          </a:p>
        </p:txBody>
      </p:sp>
      <p:pic>
        <p:nvPicPr>
          <p:cNvPr id="31753" name="Picture 9" descr="VASEP: Giá trị xuất khẩu cá tra cả năm sẽ giảm khoảng 15% so với năm trướ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438400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886200" y="1447800"/>
            <a:ext cx="41910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Cá xuất khẩu</a:t>
            </a:r>
          </a:p>
        </p:txBody>
      </p:sp>
      <p:sp>
        <p:nvSpPr>
          <p:cNvPr id="28681" name="AutoShape 12" descr="Giá gạo xuất khẩu giảm mạ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AutoShape 14" descr="Giá gạo xuất khẩu giảm mạ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AutoShape 16" descr="Giá gạo xuất khẩu giảm mạ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62" name="Picture 18" descr="Xuất khẩu gạo năm 2019 sụt giảm 300 triệu US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3300" y="2590800"/>
            <a:ext cx="56007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038600" y="1447800"/>
            <a:ext cx="41910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Gạo xuất khẩu</a:t>
            </a:r>
          </a:p>
        </p:txBody>
      </p:sp>
      <p:sp>
        <p:nvSpPr>
          <p:cNvPr id="28686" name="AutoShape 21" descr="Dệt may loay hoay thoát cảnh gia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67" name="Picture 23" descr="Dệt may loay hoay thoát cảnh gia cô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438400"/>
            <a:ext cx="5791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3657600" y="1524000"/>
            <a:ext cx="47244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May mặc xuất khẩu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17691"/>
            <a:ext cx="8681456" cy="106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1" grpId="1" animBg="1"/>
      <p:bldP spid="31754" grpId="0" animBg="1"/>
      <p:bldP spid="31754" grpId="1" animBg="1"/>
      <p:bldP spid="31763" grpId="0" animBg="1"/>
      <p:bldP spid="31763" grpId="1" animBg="1"/>
      <p:bldP spid="31768" grpId="0" animBg="1"/>
      <p:bldP spid="3176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2.gstatic.com/images?q=tbn:ANd9GcRBg6JopjLnM3UoD7nE-0IjtotVNRzpvh3nCaFMK0WEmcBR7gnH5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t2.gstatic.com/images?q=tbn:ANd9GcSDGXg9Qk-NsEeDdOcB_Jmj_24f7dPd5d2QpwYc-r60n4A5bLn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ttp://t2.gstatic.com/images?q=tbn:ANd9GcSONZlCLRYMZnJk04qQCHDDYs8lLYTbA7ZBq3RXHsF3EC7yAZ1S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http://t3.gstatic.com/images?q=tbn:ANd9GcSgcw2csnGQJ9BKhlNTwu-09kg7vttKW7CqI65_euLpIfRGSWMQ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4290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0"/>
            <a:ext cx="1295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00600" y="0"/>
            <a:ext cx="1981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 thô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352800"/>
            <a:ext cx="2209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 thép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24600" y="3581400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 điện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2.gstatic.com/images?q=tbn:ANd9GcSpuUAdFctTRI3dAxejs1zrT-_-yVWJa943VdxLMQa1L8hupIDIK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AutoShape 4" descr="data:image/jpg;base64,/9j/4AAQSkZJRgABAQAAAQABAAD/2wCEAAkGBhMSERUUExQWFRMVGBoYGBgYGB0cHRgYGh8XHRoYGyEiHSYgGxojHB8XHy8gIycpLCwsFx4xNTAqNSYrLCkBCQoKDgwOGg8PGi0kHyQpLCwpLCwsLCwsLCwsLCwsLCwsLCwsLCwsLCwsLCwsLCwsLCwsLCwsLCwsLCwsLCwsLP/AABEIAMIBAwMBIgACEQEDEQH/xAAcAAACAwEBAQEAAAAAAAAAAAAEBQIDBgABBwj/xABHEAACAQIEAwUFBgIHBgYDAAABAhEDIQAEEjEFQVEGImFxgRMykaGxI0JSYsHR4fAUFTNygpKiFkNTc8LxByQ0g7LSY5Pi/8QAGQEAAgMBAAAAAAAAAAAAAAAAAQIAAwQF/8QAKhEAAgICAAYCAQQDAQAAAAAAAAECEQMhBBITMUFRIjJhFHGB4aGx8JH/2gAMAwEAAhEDEQA/APm/DMtSv7Y/3Qp8/X/vj6B2S4tRC6FaNINjOx0/rOMDlEWnq10ncSR3ptE2sNxsZ6Y1XYziNFXYCn7K06mO4kQJPqcW4nTM0jE8ef8A89mb2Z2+ZGF2YpEDUbST18J/nxwd2oE52sRf7Qm3OYx7xfU9OmwWzM5AjqEn0wsu7Ll4BgLjyGNL2eTvHy/UYzjUypUEQYFsarheXempMd8hYHgT9Yvic6jsSXYa5UkKJC8/ujaT4YOybjVaPQAHlgAOSPX1sTghKmnYT5fzt/DCdWfd/wDhVyhdV1GYWYuhAkbG5EGInDnOVELjRp92+mOvhhGhGvUTyMTI5fDDPNZpTLIAzBDYWkzYG3hjRjnd2CSMlx7KI7VKi5hdUWSOgA0zPlhK2WqIqNrVmZoZV+6I3Jnlg/N5V3dv/KRb3VQiGMd6RebeW+BUyLVFTRQqHY6lnvDnO4j4Yzy27r/YyPqaODSkEEaNxttj5q2eQhSHBUtpEVH/ALTRRGq4/EGOn8+Nn2eZzl/ZmkKQEqASZi1+Z3OEWY7D0qSiWbQHLwpvqgWuBOwt88W5LaTDjaXc3J29MZDtJ2m1/Zgz7LUgjkWPe252GGuV4+KiBgu24J8JE2PLGIzWVYGuWB79Quuq8SSYF9r+G2Gc+ZfERRKamdc2O1h4cvHf5Tiujnyp92+/w6T/ADbFnClkFma+qIK30CNRHj47e954Bz0pUgg6dwDExy6RyscZmPR9C7H9qkyxeahh1BW0wSQTaSJgaZPU431PtehgivRI1Fo1IO6QQEPOx7072jHwbIVCx0okkmFHnEX88amn/wCGyUELZsv7YkladJ9h0bVSI3m8/TFmNX4Im15PpGZ42tRNDZikQUVSdajvAmXtFzIttbCMcIy5KTXonSIe6d+wvv3b354xX9R5EgkpWUiQQ2YpD3d7CkOV9ueEue4RRYk0WKHYI8Pq8dWlYkco5YtUfSDb9/4PqY4dl1/s69NLn74NiZA97kIGFtXsyjMSM1SJM8xz/wARx8cfMxtG53j6cjis1yTNvTbC2guMn3Z9szPZcN7lakJ3709PHA7djKh2q0z6nHx1cyeg+f74admqS18zRo1Kgo06j6WqEt3R/miTsJtJE4NoXpv2fo7sDw9qGVKPBIdjIMggxa95EYe5vPLTuVYjqBP64VcEzeUpUUoZZ1K0xAXVLdSTPeJJkk4ln82KilSNSMCGHgfEXHnhlGxG2gDtTxJK2XamusM0QSlgQQb+B2tj5y/Z2rJOpTOFeUpVRxJsuuarPSDGO+Z06dQB/MJAPliXabN1KOcemlesqqiwLN3mAvJYE77bYdUkCm2Ft2erdBirMZCtSAJQEKCecT1brHTG07Kg1MpQdmLsySWYQTc3IBgYbtkVZSrAEGxBw0sakgHxyl2iUCNAPjH8ce40vF+wVAVn0u6iQdIIgSAbY7GXov8A5lnKjJUKuZ0VdOYVQlQlga6iXIBZgTvPhYnEqdbMFkLuGXxcNbF3GaC+xYqi6rQdKg7jmVHLxxmwrpBcMsglbCDBIkEb+mKoZFNf2X5MLgxrnXZa7EqRHeVtPgL7beGKa2e7vdXlEJcyd48DAOCcrNcBQ1r+p5g4Jp9mSpkMR4gAfQ4D29B6UjMVVqkg+yeLWj6nc40PCs41wyuLb6J9B88Vms/IsQP7/wCgjHDMP+JvjUw2vQ/StbH2XdtIMtBJN5kbjp88WZaspddTQImb3nkfhhdlMrqCs2ZQEidLNUBHgZtiT8PH/Hpea1GX6DB561RXLE12HeYoro1QQWIMapi9557YV5nMMqsA2gmL72EyIBnCTO6qDg06i1JBuCzAcoMsATgzio9rRWrSUnXuB9xx7wIE77x0OGk1ViLG3ojl+IgEls1Upm+9KpcWjY+PPocQ4VVDBZzfsLTAUmJIgSDirhFSoNQdHvAWQYA5nz88NqfCZlwUkjmJkdDilN+v8sPSb7Gj4DTUBi2cNWTvOmB4ySTaPhjs7xNdMagd47yksJ9eXhhLwrQdQqZevLG7IvdjYWmR8MNKPZ+h/ug4eDpLarE25ix+eL1kfJSE6YJwkUrl6gBJjcLJ5DxtirtNxCnUQhGViG2BHT6X3wXw3gaMW1wCGKsA0XAXTA52nFOb7M0EqA0x1DAtMjqC0x8MJDI1HaGULMnk84YMg90mOk9PInp1wHleHVK9U6QSxvHS/P5b42T8LoDVqWt3RrbaAu2qybTgil2dqBqdfLI8ESxLgFxYqdvqMJF29oaUHFCvs6gylRqxotVagTqOlitNhsWI90g3E4sTtDWzrGKZqkNcohIubBjt5beuD+N8JzLI9au7qUC+y0v7rWBNoGom5POwuBGMrxLtKRolTKkd3uim3O6wJMkiD8calJJUipRvY6ThWqoVbuDV3i5AjxPXy8MaurxDh+SoMKaJUqr986XZ2POQWKgdBt88Y6o7166tUCqjaQ2gCAAPeAWL87b9cetSprKM2qCYJkkg3Hjt1vhMco7GlFleY4tVclmqG/IGBfwBtgaogqCKgVxzuNQ8Q245+HUHFXFsqKa6rBTYE6h8P2xHgvDWrVKepStJyQKnegxNgZ8/gcaOdC8rAa/ZSf7OvSI5ByVbyMKVnxm/htgPgmU/81lw4On2l7TIUyY62GNuezJVmCqzqDZpPhznket7jpgTh3YzNLXpsqaypOkA27xMx4wTiidVoug97GHEimYIYMNQurq2lh0Ii+LOzv8A4j1Fb+j5pTrFkqgf5TUFpG3eG/MYFzNFFeAsFQAQDAkb2B898R4ZwB83UdFA11ATf7qoO7PQM8D1xkxZHF0dHiMEZxsI7F8LKZ1lY/aI1TWeZcWY+N5xss52My9aoatTUXaJIJG2kCw8hjM9muF5nKuz1aZd4M6Tux33O++NDT7R1jP/AJWqNo931+9joqcapnHaaY84dw5aNNaaE6EGlQeQ8+eDUGM7/X1UH/09X4Aj4gnEKvaasDbL1D6cvScHrRQvKwni3EtFZl0MY03AH4R1OOwsr8QrVG1GkqzFjqkQAL9zHYqeVWWJaMbWQEgsFMARYH+Yw14NlqdUsHFO0RrIBPgJOF5dWEBhqA2BHISevy6YCzVaALkyfTHIxycXZ2ckVJUzS8Y4CDSgNRpQ6sGmdp/DGF9CgUDaqmsQACARed7iwtgnLLUORdx7oqCdt+7e+BuHlqkreSVAHU3A5jri3JlclVFWPEo7sHbhlOoQDovAnpffl54KTsJS/wCOp8kX9zhrnezT0FV3KG/JgxU+NvTnfAftW8D/AD5YCnLHpoZpT2mDVuw1MqYcsOgpC/mRgHK9jWLgGm/s+q0i0Wi0iMPcue6dtyPegW+WJrmGK914UEgaW1SRcgwReDizrL0I8T9i9ewdA71KojrRQf8ATh/wLglLKKSKrMp/GFgHqAALn9MA+wtcd4nlz6eXliwa40hoU2iPpHryxHnfoXoIe1c5TO5Ujpb/AO2M5l0o0cxLGBdlWPdn3djFhy8sMq3BqlMd5WAM3Kx4335YQtUIckBTf7pj98LPM14Hhhj7NVR4nQY6Qwnl7tyel74lna6PSZQ5ki1wt+XjEjljM0M131swPWxG3MzbBbK0WNhyxFnk12I+HimV8IyOmqHq6ABJkOCZ5bjGsGbokT3D/P8AdxmNDMNxq5X+skY8qAg6Sb72n+I/74nVkvBOkn5CeJ9n0q1GqoyoNIlUeBaZJEC56DDvL5/LaQsIgAA0gt8BAxmUzKzJJteYNvUDfFlLNgsINiYmBbz5xiLO/RHgRonqZFyQxBNpnWZi4idyDcWwDX4Twx90QzzanMm/5d8AZpijwj7GARb4GY6YqYEnvPraZvc8rdI8cF55A6EQHO9kaTVCaNenTpk2Q0m7o5gRy6YPHCMmCe5TMC5HtJ8zYDEaVM/iE/3o8/PHKWHKV673+XynC9ZrsPLEpJJsm3BMkwg0lIN40sQfScd/VGUEAIO77oGoQeUCbRixsu4pl7ARfy/XEaMxbvReRhlxMl6K/wBNAIp0aI2tz+8carKZBaFMu9mYGZtpXcz6CT8MZfs7xagtcBwJIOiDbWsbjrvbqMaZnNUHVdXRjH5Db4n6DDSzTcaY2PhoqdmB4/wipXr66FNi9YzB2AsASeRO5HK+N12T7KjKU4nVUYg1H6kch0UcvXDHK0QkAC+wJ6dcEVK0c8DFFJ2XZptqhVxrJkVNQ2YT68/0PrhcMu38xhl2idnoEoYamQT5bH6g+mMuvE60m4+E/DGl51HTOf8Ap3LaG/sD/Ix5oOFtDjVQmCEaLETB87/tgn+uIF1gbb/wxFxEGK+Hmgm/j88digcXH4H+A/fHYPXh7F6E/R86ytNQdQEGG+6RyI5+uBs1XusTN+c9MNeGA+0SaZgsoMjkSAeWPoScJpL7qgeQA+WMWPHzm7LlcTI5Cvq4bVVjJ1gxYGAU8P5jCajWNJGdWAde8pYWlQTteR8NueNj2szyUcu8rqkbWHPl/PLHyDiWYaqwYnuEGBOxGwMnHQxcHF1Kb14/P9GSXEtWo/yfUa3anImmQrsajKD7psxggEwBaPIDC0k8vkJB8oscYDhvDQ9Ms9Uo19Ii3rzjlhr2a4mJKP3ehkESNx4YXLw3Pjbv5Lx+BsWZRlXh/wCzRVFBM2JMsTp5kmbwJ8tsF5GspszEGZFvQ9fDA9Z+VviP2xZRfba3iP2xy0tnQctDPLhJIm6xcsSDaZnb4YuyeeSk+t4Yr3hpktadhHr6Yo4Rw6pmKgQMu0tOwWRJ3HOABjUZWhQpucskVKrKQ7sNxtH5VvsOnhjThxubtFGSajoQcR7QmuIDEahaQdpg8rWkX8cKHy0zMTPSP0xruxXZ0rUqPUuJdKaML+z1Eam8WUfA+OM1x7hYoZh6YPdBlZ5Kbgelx6Yfi+aSUpfsDC4qTjEFpUxrWRAvPTY+ODcqEkMTAg2EsPPAGTHeBBBImxNpwzp5fUuoR6dQbm8zFx6Yxqi+RYtJXaFOqRsoiPO8ny+WKHoaWIhgBvc7eQx7Ry4LAz3gDyifOBfHIrEQXHkWI/TDvYiR4iAg6iOggx9eeOTKwZ0DzkY6nlKjGAEIH5jPziTixhphWJnl4+W+FG/kqXJMwtAB8d98SKOq6S3dAsBPz5emJ0KJOu+pRHhG836jHVXYAaRBnkLnwmP5nAbpBXcEy1OX0qDcbqLDwNvG3li7+jsFKgwBe4/fFyrWa5FS/UlfqQIwNVLr/wAU9SCTyHMH+YxX1BuUHrZtaa99gB1IN/AQfkMJc52zVRpQaEPNTq+Inb1w7rZvUIZ9uTgMPgwP8jC+rkMu29OgT10Bf/jpw8ckV3QaZic/nGLh0YyTI0n73UeePvXZhXfKZZXM1GRGq9bAQp9d/M4wfDeC0aB1pSVWMGwZrb90sTp9MbzhVQKBUuSFAnqO8cXqfN2EWrGtF5q1Le62mfQfD64jma+9/hywi4ZmQ6GoRNSo7SJmRYC/KANiL4lxHiKIpDOobkgILH03w8HoE4uy2jxdTWemLj2ffBFpNhfyJkeRxnUzDD7zLH5RHpI6dMW8G1BartuQSY3nYDwAtv0wAmYYsAJk2EgwfI3v8MVzk2guKTLKtVTdjUnygfPFRcRIJPUqoJHh4YsKuHBCg+ZMfXE6kLz7xvFo/bFOwnpyDNcVBB6m/rjsCVKMG+mfGP2x7iX+SUF5Tshmg6k6IUg+90PljVBanOBjO5Tty5QnTTdgQBGoAiJbZWup0j/FYmMcO3FY29io/wANRv8ApGNkcmOHYxPFkmR7YKdGllRkqEA6lJutxttv9cY5uBUbTTTyh8anjnEqlXLAuoQpU71wAFKyCQxtBIBmIkdcZo8SQb1RPT7P/wC+Ksk23pl+OFKmtmf4wVSuFQKihRAVSBMnrvOLOzPAnqVjmTAytOoRVaQNEidUHlcX5Ti/iXB2zNQVKLh+7pj7qldRhmUkKSBIBgHrONj2Yr0cplhSdAHLFqkOpDPtqEsLRFot88asebkSd7M88TcnoUZ/KVKVQqQrDcMpsy9Ra03xdkEJ1Er7oHOwvzHMYFzuTUy4YOFMED7qnVp1QxXwnrG8484ei9/TTQwt7ARcRznGGTvaNqSWmP8AhnaN8t7TQEAdQrFgYi/PUMG9n817CHDBpsQzqCqme90IFiIuAeeMpVkyAAOhH/bfGf7TI60dctOoCzbLf1PIT++HxTlaViZIxpuj9FZJ0pqxlSdP3TMTcknnNr+GPn3bNw1WnUK3ZDe3Jj16AjHzSj/4oZwFQzg0wbqAASv4dW8fyZxv+OcVp5nKZWtTJh9YvEiNMgwLEGxxuztSxMx4dZECZWqNW0eMAfrfDSlUYRTSDqB3MeJO3n8cIcgutwgm5AN+sfp440OU4U1NtR1lY0gMU7g6yok9L9d8c6MG1ZsnNJ0UVM4dMd0Eb2/hvgb3ge4zkdCfpOL8uhuI2i1vHlF8W1eMrSt7GnPM6SPoRiWg7XZA1HWoNiAOtsTy9Ys5GkEwW7xmAOn87nHvCsx7YuY0hTFrXO25vhgUpqJBaYOxUz5/zywK9E5vYEmdYXDGNyOX0xKutUrKsxU76WgCeRII288e5YOZKjc856fzzxTxXJIxXWAjXNkd7ddyAd+m+FkrTHT2UmgkDXUoi19TazH+EHAj5enPdemL7iVtbqoxYMqg2aqbWimBPxfbFdTKT7pqAeKqT1/Hb1xnoubLvYnlVUz0rjw/NiNUvse8bWKo/wCh+uBzlB1Y3AvTFhb8+2Kv6vW8kWO/s28OhP7YNATNMtOvoUsCLX0gWnwFx/DBlbiJp5a1yAQOpJ5Eef1wJwjMaUAXvJAF5kHbbe5wr7T59aShUKBrkgg2HpF569MbIq1ooi6lTM/xnOssj2lzbutcjmDHPEexWTBqM/3dvM4SVqrVX0qFJ/LJ+W+Nf2I9qCyV6LUqaklajDSpjkdUfEYt0kFvdm8/ptHL5epVrQKaoSw/EI93zJsPE4zNPNU2VXUJcBl71wCLXHMDC7t1mlzaigmZopQQh2IDu7MJgQqwFEnc3OKezfF6FCgtH2j1dJPe9mosbxpLEwOs/TCTcWtMX5c3bQ3p5hiYNweuoxvtbFtKIGsMTF4AifDniFLi1B7rmAoWxDKyemxX54LRkPuQ5/8AxuGPwmcVWg7BiidfpjsXpMXpsPAj+GOwQbE1UJkqahgXr+8tJo+wB1NFQiQxkyAb7Tzwm/2ozDyWZWG4D06ZHkJU2+GC81wh2VjSq0qzsTP2oUmdyQ8EnCSr2bzdO70qoG+0r6ESLeeI6HjXk0KdramnS1Km19Xd1IZgAbWiABEEW2wPS4pludOuh8KmtfgNJ+eELGpsTt/N4xNarTPMDoJ+mELeVeDUZDM0WDmnmQjFSqrUFWJMe8CzLETtcGMSqcMMj2TCoNItSakYgAGdTByTBbaL4zC50CNX7T52OCKWbQ6fAGCLkeAM7b4hOV2MRUakw1AiOThL+EFCMa7iBpNlA6Uwj1FB+zVbDn3iACIi0fAgxn+yFV9Zqmq4y9GWYSYaPdQgmxJ8NgcB5Xjq+1ZqlaA4qDvVarqusMPc0QQpIt4YaMmrRXPGpNPyjx6RG+r/ADU1/wCrEqnDfb0a9MHU5ovpQujFiIYRpYxBXnyxZ7Duq9PRDqH0U8ulTSBZrsQSAwPKRz6mCVsxIamKoI2YUaVOPGYthVKnYzxqSoxXDexRc/a16dJeo+0PwW3zxu+B9l8mAtKlXdmN7gjU3PdYHLBiM9YAFqlN9JslafaNO5WnLXv7osT0sE71qikq9RVPNXr1SR5gNI+GLXnb8FS4eK7M1lPguWyrK1StoO66yBtuQIvGGi9pMqN83Rjx1E+M2jGEy3FkIFKrmKWgmxVarspJ3BZWHoflgqrQq00LJWzFWlPv0fZgc9wJZT4EDB67XZC/pk/s3ZujwylmqYanVpleToDy3FmBnFVXsZT+/UZzEXUf9/njL9nuNZik3uZhwbn2rLpj1UR/mGNfT7UZZ7GtTRvwNUpyP8rEfPFsJxn9u5RkxTxv49hPmuCrl1ISSrGZ08/T9euBUrjmpMC4gqSPCca8VJXUp1j8pHyMx88J+McNasQYIgQJI8/HAni8xBDL4kLcnmwWCU6JH96qRtjziOVqJ/aU4BmPtNUC0jY4lk+ENSZmdlnS2lQfiYgbDphbX4g4He1PNgWdrbwAIIxnyNpUzRBJu4ntIjml/wC+f2x7U0/gb/OPH8uBDxMRPs5Nvv7z/g8MeHiIIErE9Xv8kGMyL2ggx+F9798eH5cVOoi6sNz7w/bwxV/TATYJJ6luXwx1TOWACKxiw7+/IWbBsFF/F87To0tWti5FksBfqTaP2xkqXHXbMKzoleTGhyDPIbHlh1xQNm1FKmKaMAWLNZCdonoTIBPTBfZzsG2XRqtVA1Uj+zBgKL6hqiCSIv543RXxKm+V0wqvn1Ihfa5X/khGX4AK/wA8Ia/BTUOpcxTrHozFG+FS0+Rwc3E6RJJDrzErIPMAXv8ADERVpvOlkMg+8QOfRovjHzMvSSM/xDg9akAalJ1A2JBj4+6cA5VhfYeoxtVStSEozpubEhT0BBlSMVJnagaQKevYuKSK3x2nxGJzXoa6FfD+D1Kqgik0fiiB/mMCMHUOBKh72YRW/DTAqv8AEQB8cW+wZySxapt75JA5+Q5Y5KIAhnUH+9fzhZPXEI5thFPiFJQF9pnDHP2gX5QY+OOxUDR/Gf8AL+5nHmJYgJUNFvvJJEd9WX9CJxZlcoykezZ1/wCXVtPWJn5YlVy7clDifumfW1/jiqtSQmCD73w+GIQLqcQrCNbh+RFZFPzK4qrMHUk0aW8E02ZZ9DKj4YlTDiNFRlGqImR8DOJO5AkpTa/TST6rF8CwgLZVCSCtRJHQMo/ykfTFLcFUglKlI22J0n/Uo+uHQrUxM+0TrEOB+uPK+SRwIem0cmXSfmDg8zDYbQyqJlky1KpEgs9XTqBc7sfyKO7JwgzVEUQrNme4xs1Ola24mw1c4JBwyz+dCqUSrTpC3feYYjkAFaQBsI8cIM3xVyIbMu6g7JThZ5e+EjzjFjVgg2G5XjyI1quYrLsVZVggxIjWY2wxy3BkrKzpRZTdgtVXC6ekjfndf8oxRleNLmKS0kerRqTcowTUYAB7pCybSrQDyKkmV2f4KQNTVMxmFtJFip6OrF2UzaSI8cCkNbDVyNcNK5XLrGx1FtvD2hPla+PKXaAMZzJy1TTYD2byBfY6It+acBcM4dWpvrpZevqj7zMJHjCLI8DbDU5Q131ZjK00YEHUKmmeodTUGoeRUibdMTRBdmeIUzUihmaiKRb7BEg9CUgkeIWfDF9WjUpgVXzFasn46RLAGPdZmeV8mT0OLOJcE0VCaJprTGxekAQfw6ineEXBtI5YHNWqBfOKk2OlwLeIUg/LEIiec4umZAH9FqVmF2chZNtjoS3ni7h3BqZF8q9FzcGqWZAOkShHqDgrIcWpCiaFSt7cHYNrSDyipcj1+IE4GfglIIGKV3N5QOhMA+8rBftFjmoMfPAJdF9OlnU/sURfGmiLbqZ73rfzwVw7ttVQRVrITNwwaQfRT9DhHl+I0UeaOXbWdg1VmM9AFAvhmc22YM1cuVIiGC7gfinSWm4nUDiKTXZgcVL7I0B7ZZR7N7Vwd/s7CbGDCtGFnEcxRcsKayk91laZHMMrGQeW/lgfiGXqJp9m1BByBCt8dTFlPmp88VUc/U9mFrorXJ1oYLTffT7No6LtgznKS2Vwxwi7RFsrfdTPK4PjY8/KceNlbiU9IIxfTRXUhGXpDkIfGJOk+jE+GAX4SV5Lv+NP3xRstdF4y520jfw/U74GzSVI7h0MbSCsgGQx3P3SceHJH8og/wDETaIk97zxb/RYnvU46+0U2PM97DK07F0PuF8HphR3okDkDYbCZgDzxbxHgtNUJ9vWtbSrzyvaRYDp4Y9yfF6ROj2lMusCEJ0+mqP9JOB67aaneQkbBTIny64v5/wUuLsTqEIgVFIERq7pt11c4xB+DahIpki9173MdCcTr0lZjp3JMKQFa/nY+hwFUUBogo19wVIt/O2M9l5F8s1Nfs2dD5kczuMSSvXDKpqEg84Ej5A4tp8QqqLVXjxOobeMyMeLxWrN9Av7xpqD+3ywyYGerlZiWd7g8zO/8MXJkiBJXTt70L1POPDEX4nUIguw3gBgBHjp+mKVidvOZJ36z4YIthBoj8dP4k+WOxWK/l8seYJLZdUp7xc6t5gj1H6445hjOoK0G2oT/qHeGPVUiAQQCxnUD9ennj2iAIHUkyLi2AKQWoCdnSDeCGB9DfHqUyx7rq0GSJg/A4kKI7vq38jFRp7eJJ9MBjWTquw99SsnpGKHdXcQJM2EYto1HUDSxAbkTqEeRx4ucN4VFJ7upFgtO/lbpgpbI3oNbJ68vURfZvUJVmDGAL2AIYEAbatibEgQcIqdPMJJGSprpkanosb+dRys4a5rP1qaqlPMCkonUAyjflsWNrHlj3JVqDs6l6etl3CEJUIvDqQF698ARv44scgxWhWOKZmI9pl0Xp9gPlf6YaZfjtBVbVUVHIE+y1w/WComkw/L3T0GxEbhFAVgtX2lFWBgoQyluQBIJCnqNUW3wu4jRp0Wh8vUuJVnrjSw6qUTSw8jgdx9DRuCGsDUpVzVQfduanqrsoPSxv05YR5vP0aT6Xp1w67qwSmfgQxHngjLcTqKQaVFQRMECo5H+oyD5Rh9wPjObZprZdKiCY1IKWmfwM1hG8QQMRV5I78CnJ9s5X2SZT2iMI0uz1J8gFAB8QMMB2b1/aU8vWUL3npVSUBA3CPplv7shvPDLjnDa7UhVpcQdKZOk03qrCsY7muhIJM7FdsYqtkVJ+0zD1Dz0qzfOoy/TDUhItjrM8KrqZo0lWQWA9kNUDchn1BvOQfDC9svnCO9U9mszD11S/XSGF/TBnCeO/0URRFUibq9QaSPFAuk2nfBuYyuUzPfFMZZyJKIRpdp+4SQgJ6Np8zhLSHpgmVzQpLL5umx6KWcjyaAV/wtgmpw+hmwzAAVI7uggsx/MG0gjxsdrtjPZh6SOVNGtqWxFR1Q+oCSB649Tj4SAtCj/j1N8JeJ9MHlfglonmOH00Ol1rgjcNpT9Gw94fBohdBCAnQC0zO5B0jnbYi2Ccjna1anpalWAnusgYheUKY1IvkSPDBB4U9JLuaw3JZtZUk+6TMhv8u+2Fk9AF1XJE+4RfkSA3Lbk318BgB6VQN3kIgbEqOfnEYbGlKkd2PwsYEeZgehj1wHVUIw/sx5MD06HCoDBUpsd9Pj3l3+OLVo8yywN41HpOydMSDgTdf9W5k/h8sTWqs7yOY0sQR6QY2t4YIAs0qUk5YUZP3aoYN6cmPmMN6meqUMglR6VP2rVipXSCugC0ANEyN98ZnM8QzCXRaaqPvUaamPEm7KfOMaBqq5vh+XX+koKoLO5qlpLEtzgzbBfYsYpftaxsctRKnqD+8YjU7VSmg5aiUPI6iPSTb0xd/stUtGayxv+OB/8ce/7KVYgVssb/8AFX9RhA/ECocbpDfKU7G0M9vgcXJx6io/9ID5VH/ji5+yNabVKBk/8VP3GK6nY3MmQpomf/yp++JRPiX8DzGWr1kotReiKhIDe0JhjdbRtOKMzw4U3ZXrAMp02RjBHwGJZXsZnVqK0UwAQZFWnaNtm8sPe1+RA9nX7oeoAKighoqAb23n9MNsR8vgznsafJqh8dCj/qx2Ck4bVYStKoQdjo3x2DTBaKXFWnpBNROXeJ/W2IJmql5NNoMXpwYPWPriteJV6Z0rUYAxadvQ4sTtBUYw60qsdUE/FSDgULsma0sdVMDSIlHP0IOOpukkaqiQIuoIHjIOJtxGg4l6BWbEo5F/JpGLDRy5J01mpkxaosj4qcAhWwB92pTJiILFT5kEYqC6JghjsW5Cdwv0LYurcHZwCrUah5EOPoRb44urrTy4U6g9eAQB7qePi2HihW/Qs4zw6jR0+1qVSzrqCU1UaRtDS0g+mF9LiWWpmUoOSBINStz6wiL9cMe02SFMU6j0dftFE1DUcd83KsoiGE2vceVkKZ6DanSUeFMMfi+o4eh03Q2ynaZqpFP2NJkLToQPqDDZlYs2k+QgzcHGkoZJzRKr7VELagdBD02IiWXZ1gG6n1BkHB1+KViINVwDyDaR5QIGNX2NpF6FWlmA7UArVFUz7ygtKeM7x1PXCtBbBq3As0x71ZCORNZrjrBEj1GBa3ZdvvV6H+df1YYHHFMqx/sXVbe64J/1Lt64Jprk6llrPTPSpSkfFD+nPC7H2MOB0kypJGapd6zJKFWHNWGpgR6YvznAqL/aoDTpNdBRZXV+WkM2kU23s1ul8J63Cib062WqDoKhU8+ThcaTs3UekmlqWpCYemCGDDwgm/1HoQGyV6MhWz2WpsVOWqM62IrVSIPiqKI+OObtjVURSp0aQ/LT1EerljjW8V4NTbuhdRIDU0qEhipO9J7SPyGCDbSTfGbddDECjSQg7GnqYHodeq/wwbXolhPDOMtmRpr0hmIMglAXHkwG3gbeWGGey5ABoVEy+q2gU0Rh56VNQDx7w8cJ3zTsIZ2I/DMDY8hb5YU180RVAS1pt44CtvQJNUGcQyubYkVNT/mNTUpHXUW04d8JybU6A7wJFyabTpm4Vo8fNfPC2qHZQSLwb/pblh5kqJ0UyO60CBtPiDMgneD6dMCT0BPZ2YdCh1qQdgyRBuJJWQB5qee2Fj+z/Mf8I/V/HDLMt3SGXvTB0wp9RBHhMA4XNTFhB+P7L/MYWIXRBBT1bNB/Kvp9++2LmzFJRP2lgRso5RcybYhTE2Cj5np1N/hgrJZcPURTFzBsvOeR73hbDpW6EbSVg1HMA3Fj12I8juPjhocqDlcu7yzHX3jcnvEAGekfPB/+wCfcY0/Bbr8CbekYp4lmqmRp0aLClWUKxUssae8ZECfA4snhcEJHPGfYAqUVkA8x4RjwU1VRsOm2PavaRlEhKIvbuqYnHmZ7V1AvdZJ56UWfpbFNFlkcxk1JJjkLx5YnT4ZvppGbXCNjqvaXMabVTtsBHTFTcazLf71x64lEthycHqyYovMb6SB8zi9krUcs5AKVtahdmZlIIMb6b/TCV87UO7GTv3jb64hRouULAtpDBTBJkmSPE/wwY9wPaIvVzU3czzl7/XHYIHDZ3WD4wPqce4Nkr8Ea1OiW1f0inO4DAqfDqD8MRp8PLA6alFiY91lB+ZGLFy5tsRpN9uuKlyY7upFMnlB6YASb8FrEKNLN4qyn4gHA7ZStr71KAPvd7ltyxMZUKDK6b2IJH0OCELAsJqKo/McSyCXMmDBsxIA0icOslkfZQ1T+0+4h+7zDv49B64tOeqA2drAXIUnwgxY4qZmLQG75uWb7o5u383NsPFiSO4ZxdqhrUaqvVy9Q3USSsG1SmeTg36HFFfs6lM1IWl7OlpmrVrMV73u91NMHqCLERijjXGFep/Zq2gBZZmBaI7xVSACTfFvZniiCtpNOkisrKWAYxPNgzkMk7qRcTgXRY1fYG/rTL0/drEnpl6Cp/rbS3yOND2S4nSZg5SpoBYS9TW/eSHtpGkFYtJnSY93Gd4vwaiGYq65dwxWpRcuVVutNgrEofwm4ncjDHsZke82h9asGGrSVSUUlgCxBLQQfd9cF14I1oVf7Jx7mZy7DxZ1+q9MdT7OuZhqDb7VkH1Iw2zOUqBv7NiLGQCeXh44FLnmpBtMg9fLCuTYykwH/AGXzH3aZO/uOjX9GOOHZ7OLYUqwHgjR52Hl8MF6l/LsT88SDbwSPIn9MTmDbNDwjL5irlqlJ0f2lMGpRL07nT76d4Ed4QR4rbGZc1qrsxV3ZiLkG/qYwzyXEaodUFWpp1BSNTbfyDjZ5Kkp3A9caMOJTVsx58zg9GGodlcxUiAo82kj0GGOW7AjT9pDNO8R8Dvj6Dl6agcvhi16IN8ao4ox7GOeaUu588q9g3sEqWF4In5yMQOUakvs9RYLIkgXINwY908v3x9DUKLfpjI9pKJSuW5MAfDxBHO428cZuIxpRtGjh8jcqYizlWALBh+YtsZtI39Y8MAmsZEezWJ2Un6hvHBudYe7BHMQAwtOxLAjyPxOFsXsDfyHTzxjSNjZZXQsZapNjbvRz5AAYa9lqcZpYXVAM8oERqv06eOE6naVHqWPXxUcumNB2LpfbF7AKt4AEkwIJ3I358sXYk3NFWRrkZtCuMR2xRjmED0y1MqCpQwRuCDM87+uNq18IO02WeqVCGmGRYIZgDckyB09eWNfE/T+TJwz+f8GbOSpC3s6snmHUfGwxD+g0t2WqAbe8n8nBv9X5hVEqrRzBFhbo18U0MrXWZpawWmy7fA4wG7ZCrlaYAH2ygGN0/k4ofh9IXIr93nKR8vHF1PL1AWmiWOqY0MOvhibuRq7lyRZqbAfGMQOyipw6jpllraRzlYM+uCUqqlBkoioNbAmTtp6RAUcserV96FmYEFDH0xbxCk1TLqVUyK2jSFiZXkOlow0div8AIqleZWf8R+Yscdi6nwpwAGqUlPMFpIPQwIx7g0TmKE4ggg/aCJiwP0OLKXEKdvtYAv3lZZn0x6BSgSWBkxIUm/hqGPKNGmRHtVJiPcI+hMYShuYtonUO6yG82YfqMENTcgmGuRt3uvQnAFTLqWgPTIiI1EfUY9oZC4A0xG4Zd+XMH5YUNh1ahUJA0tcgAxbwk8h4nFVSnD+xQhiTLnkSOf8AcX+OPf6tq2VS8Wk6u76knbHoUDuUyLjvOZvF/RByHPfpi2JW2J+K8RyftSCtYsog6BTUMebEm88tuWBaHH8ssacvVbl3qw5+VPE+O8FrVauqlSCU4UamdE19XILCJwtfs9VG9WgP/eB/+M4eojp6H1HOJxCpUHszTq+zX2Y1lhUNMHumV94rYHqBj3snVekK+mQooVHKn8oABg7GDy6xgHg2QWk0tmEG0FRUJBGxB0AY0TU1apVzNBjL0j3dNi8p7QhTcqYMA9TbArvQJOqElR4JiwkwAbdb49TNvsGcbbMYv6/pjytxKr96mm//AAVBn4YHPEHB9ymD/wAsfPFaQ1jBuIuRGu241Kp5+IxWK/UUyOmgTvvaMDrxqr+Gn0/sl/bHNxWqSIFH/wDUu3wxKYNGj7KU9dZxpQQs2mTe25PjjZ0MtHLGK7EZt3quWCd1R7qBZnrG/lje0apPhjfw6qBz+JdzLFBHLFoJsQY8MQFXrOJIwHLGgzHrg72wg7T0WlWF1Fm6ReD9cP6gwJWpgyDHxxXOPMqZZCXK7R8+z1OSIttz8t454XugHOL9ZPKcbXiXZlH+9pO9rj4csLz2PA3Zm+A+gGMi4dmt8QjMagA0TsANhvF/DfGo7ME6WKixMT5f98EUOC0lsaa9b3M+M4bZV9AAAAHQWH8caMeLldsoyZeZUSVW8QfrjK9r6KPVS8VFX1gkwfrjXkzFvnjI9rSyVyFYBSBZ01XiSBzjCcW/iv3H4T7P9jO/0SCDvO8zJ/TFLUzbSWW/Vl/Uziw1WszLRYbWBU+e+PCGn3KRi477j5TvjAmdBomjusRUqCSfvH9ScW/0uvIArVBb8X6EHFOkssikJ/5rL8JtizLCDDU218gKl46bEHBsFE6PFMyP98+8Az+63wY2fzDiHqMR4xePLA7IhgmnXEfmSB8ROKmzgp6VALkSZeDdo5CATbbBQtBVPLEAAU6jD8SrIPiMdispWN2aCeTVQp+E28seYJCYrgkTVUEHmxEj1XF39FJB0lGv+NG+pwO9NJj7SxmdIIn/ADY5qdIz3mBBkzSP74FkovOTdie4CDtAHLyxI5dhPciwvpIxVVy9IiNYB3HdaT8sWLUUW9qF6S7D9LYFkoGNMB+6pknaSZPgJwdRX7kiTeo02Ech+UH4nA4ygPu1lue99oT5+OPcxXAARJCi5JEazyPgByXDpiNAXGqyu4AHdQQs73aST4k36YXRA/hE7nDPi9DQwUB3JUMQFJKEz3SRacCpk6rbUXPnH7zhuST8B6kV5A2JmOZjGkytSKD2kKqgATMakBgC9hJ9MA5Ts7WZwSmkA8+fww9rcI0UahM2UQBO+pbiPXF0cfLjk2Z55FLJFIzdTNkTLGB1J/fFZzRmzkX/ABH99seuWP3n5c5j98UmpWI96f8A21POPw4ypGxsvXOE/fbl98/viqm4WSGKzz1mZnzxavtfwr4fZD9r4mMtUb/d+Pdp8/hgaIaXsSAxqXnTHOYmcbVAIttjJ9iMuyrU1KVJK7gCRHSPnjVCsZ2x0sH0RzM/3Zcq+J/jj0GBb1x6rCIn05YrUjbpti4oJLUItNjitk6T54kat7iP1x3tJ2HywAkVy5Np+U4k+QBFxp8Rt8MSvyxxRpkOfIxGIQG9ioNx6j64lSVVO0/THEsd7Y9viECPYC0RBOxxiO0Oby9Sq/2xosCVKlSRIsbg42C5jR3r2vHWOWMDxLKpVZjSr0yS0wxKm/Lp64xcU+yNnCruxfQ4UCNIq0mkzdyPLfbEqvZapJZFDGLAVAflOLW4BVMkU1eYsrKenLAlXhtVJ1UnAtETjGbSNTgOYAHcqLvIVSR/pnFiU3RiWLC33v8A+hGILnnWILra/e/fBNHtBWt9qxBP3r4gdlL1CxRQRBMmykR4b/LF+cUJWdaY+0BILTLR57IPL44Jy/H6rEKRSeTpU6BN+mBuIV2NR9VjrJIUe8ZFz1OHXYRvez2nQQiTUv8AlTUPQzfzx5imlUMC4x2DRD3MMQpg4vU+95ftjsdgAZJDdfI/rjmQaBbmcdjsKMQzlMathy5eIxdwhQa6SJuxv1AMHzGOx2LIFchpwtQUUnc7+Nzg0qINuWOx2OlH6o50vswjLC+BO1LEZViDBBWCOXeXHY7Cz+rDD7Iwj52oXEu2zfeOA/6S+o95uXM47HY56N51PMuUPebnzPXF1as3dufeHPyx2OwQmx7BG9b+8n0bGwU2+OOx2Ohi+iOfl+7LaO38+GOq7/DHY7FhUWqNscT3vXHY7BITqqNW2Kz+mOx2FCQpYiTvjzHYhCYG2PmFamNRsOfLzx2Oxi4rwbOG7MW1ahDLBIvyOH/Cc7UDL33/AMx8ceY7GQ2M2OVoq476hv7wn64znHcoiE6UVb8gBy8MdjsF9hYdxLwH+0T/AJqfUYs4h/6yoOXtWt6rjsdh12DL7D9+6YWwAEAWGwx2Ox2IA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23" name="AutoShape 6" descr="data:image/jpg;base64,/9j/4AAQSkZJRgABAQAAAQABAAD/2wCEAAkGBhMSERUUExQWFRMVGBoYGBgYGB0cHRgYGh8XHRoYGyEiHSYgGxojHB8XHy8gIycpLCwsFx4xNTAqNSYrLCkBCQoKDgwOGg8PGi0kHyQpLCwpLCwsLCwsLCwsLCwsLCwsLCwsLCwsLCwsLCwsLCwsLCwsLCwsLCwsLCwsLCwsLP/AABEIAMIBAwMBIgACEQEDEQH/xAAcAAACAwEBAQEAAAAAAAAAAAAEBQIDBgABBwj/xABHEAACAQIEAwUFBgIHBgYDAAABAhEDIQAEEjEFQVEGImFxgRMykaGxI0JSYsHR4fAUFTNygpKiFkNTc8LxByQ0g7LSY5Pi/8QAGQEAAgMBAAAAAAAAAAAAAAAAAQIAAwQF/8QAKhEAAgICAAYCAQQDAQAAAAAAAAECEQMhBBITMUFRIjJhFHGB4aGx8JH/2gAMAwEAAhEDEQA/APm/DMtSv7Y/3Qp8/X/vj6B2S4tRC6FaNINjOx0/rOMDlEWnq10ncSR3ptE2sNxsZ6Y1XYziNFXYCn7K06mO4kQJPqcW4nTM0jE8ef8A89mb2Z2+ZGF2YpEDUbST18J/nxwd2oE52sRf7Qm3OYx7xfU9OmwWzM5AjqEn0wsu7Ll4BgLjyGNL2eTvHy/UYzjUypUEQYFsarheXempMd8hYHgT9Yvic6jsSXYa5UkKJC8/ujaT4YOybjVaPQAHlgAOSPX1sTghKmnYT5fzt/DCdWfd/wDhVyhdV1GYWYuhAkbG5EGInDnOVELjRp92+mOvhhGhGvUTyMTI5fDDPNZpTLIAzBDYWkzYG3hjRjnd2CSMlx7KI7VKi5hdUWSOgA0zPlhK2WqIqNrVmZoZV+6I3Jnlg/N5V3dv/KRb3VQiGMd6RebeW+BUyLVFTRQqHY6lnvDnO4j4Yzy27r/YyPqaODSkEEaNxttj5q2eQhSHBUtpEVH/ALTRRGq4/EGOn8+Nn2eZzl/ZmkKQEqASZi1+Z3OEWY7D0qSiWbQHLwpvqgWuBOwt88W5LaTDjaXc3J29MZDtJ2m1/Zgz7LUgjkWPe252GGuV4+KiBgu24J8JE2PLGIzWVYGuWB79Quuq8SSYF9r+G2Gc+ZfERRKamdc2O1h4cvHf5Tiujnyp92+/w6T/ADbFnClkFma+qIK30CNRHj47e954Bz0pUgg6dwDExy6RyscZmPR9C7H9qkyxeahh1BW0wSQTaSJgaZPU431PtehgivRI1Fo1IO6QQEPOx7072jHwbIVCx0okkmFHnEX88amn/wCGyUELZsv7YkladJ9h0bVSI3m8/TFmNX4Im15PpGZ42tRNDZikQUVSdajvAmXtFzIttbCMcIy5KTXonSIe6d+wvv3b354xX9R5EgkpWUiQQ2YpD3d7CkOV9ueEue4RRYk0WKHYI8Pq8dWlYkco5YtUfSDb9/4PqY4dl1/s69NLn74NiZA97kIGFtXsyjMSM1SJM8xz/wARx8cfMxtG53j6cjis1yTNvTbC2guMn3Z9szPZcN7lakJ3709PHA7djKh2q0z6nHx1cyeg+f74admqS18zRo1Kgo06j6WqEt3R/miTsJtJE4NoXpv2fo7sDw9qGVKPBIdjIMggxa95EYe5vPLTuVYjqBP64VcEzeUpUUoZZ1K0xAXVLdSTPeJJkk4ln82KilSNSMCGHgfEXHnhlGxG2gDtTxJK2XamusM0QSlgQQb+B2tj5y/Z2rJOpTOFeUpVRxJsuuarPSDGO+Z06dQB/MJAPliXabN1KOcemlesqqiwLN3mAvJYE77bYdUkCm2Ft2erdBirMZCtSAJQEKCecT1brHTG07Kg1MpQdmLsySWYQTc3IBgYbtkVZSrAEGxBw0sakgHxyl2iUCNAPjH8ce40vF+wVAVn0u6iQdIIgSAbY7GXov8A5lnKjJUKuZ0VdOYVQlQlga6iXIBZgTvPhYnEqdbMFkLuGXxcNbF3GaC+xYqi6rQdKg7jmVHLxxmwrpBcMsglbCDBIkEb+mKoZFNf2X5MLgxrnXZa7EqRHeVtPgL7beGKa2e7vdXlEJcyd48DAOCcrNcBQ1r+p5g4Jp9mSpkMR4gAfQ4D29B6UjMVVqkg+yeLWj6nc40PCs41wyuLb6J9B88Vms/IsQP7/wCgjHDMP+JvjUw2vQ/StbH2XdtIMtBJN5kbjp88WZaspddTQImb3nkfhhdlMrqCs2ZQEidLNUBHgZtiT8PH/Hpea1GX6DB561RXLE12HeYoro1QQWIMapi9557YV5nMMqsA2gmL72EyIBnCTO6qDg06i1JBuCzAcoMsATgzio9rRWrSUnXuB9xx7wIE77x0OGk1ViLG3ojl+IgEls1Upm+9KpcWjY+PPocQ4VVDBZzfsLTAUmJIgSDirhFSoNQdHvAWQYA5nz88NqfCZlwUkjmJkdDilN+v8sPSb7Gj4DTUBi2cNWTvOmB4ySTaPhjs7xNdMagd47yksJ9eXhhLwrQdQqZevLG7IvdjYWmR8MNKPZ+h/ug4eDpLarE25ix+eL1kfJSE6YJwkUrl6gBJjcLJ5DxtirtNxCnUQhGViG2BHT6X3wXw3gaMW1wCGKsA0XAXTA52nFOb7M0EqA0x1DAtMjqC0x8MJDI1HaGULMnk84YMg90mOk9PInp1wHleHVK9U6QSxvHS/P5b42T8LoDVqWt3RrbaAu2qybTgil2dqBqdfLI8ESxLgFxYqdvqMJF29oaUHFCvs6gylRqxotVagTqOlitNhsWI90g3E4sTtDWzrGKZqkNcohIubBjt5beuD+N8JzLI9au7qUC+y0v7rWBNoGom5POwuBGMrxLtKRolTKkd3uim3O6wJMkiD8calJJUipRvY6ThWqoVbuDV3i5AjxPXy8MaurxDh+SoMKaJUqr986XZ2POQWKgdBt88Y6o7166tUCqjaQ2gCAAPeAWL87b9cetSprKM2qCYJkkg3Hjt1vhMco7GlFleY4tVclmqG/IGBfwBtgaogqCKgVxzuNQ8Q245+HUHFXFsqKa6rBTYE6h8P2xHgvDWrVKepStJyQKnegxNgZ8/gcaOdC8rAa/ZSf7OvSI5ByVbyMKVnxm/htgPgmU/81lw4On2l7TIUyY62GNuezJVmCqzqDZpPhznket7jpgTh3YzNLXpsqaypOkA27xMx4wTiidVoug97GHEimYIYMNQurq2lh0Ii+LOzv8A4j1Fb+j5pTrFkqgf5TUFpG3eG/MYFzNFFeAsFQAQDAkb2B898R4ZwB83UdFA11ATf7qoO7PQM8D1xkxZHF0dHiMEZxsI7F8LKZ1lY/aI1TWeZcWY+N5xss52My9aoatTUXaJIJG2kCw8hjM9muF5nKuz1aZd4M6Tux33O++NDT7R1jP/AJWqNo931+9joqcapnHaaY84dw5aNNaaE6EGlQeQ8+eDUGM7/X1UH/09X4Aj4gnEKvaasDbL1D6cvScHrRQvKwni3EtFZl0MY03AH4R1OOwsr8QrVG1GkqzFjqkQAL9zHYqeVWWJaMbWQEgsFMARYH+Yw14NlqdUsHFO0RrIBPgJOF5dWEBhqA2BHISevy6YCzVaALkyfTHIxycXZ2ckVJUzS8Y4CDSgNRpQ6sGmdp/DGF9CgUDaqmsQACARed7iwtgnLLUORdx7oqCdt+7e+BuHlqkreSVAHU3A5jri3JlclVFWPEo7sHbhlOoQDovAnpffl54KTsJS/wCOp8kX9zhrnezT0FV3KG/JgxU+NvTnfAftW8D/AD5YCnLHpoZpT2mDVuw1MqYcsOgpC/mRgHK9jWLgGm/s+q0i0Wi0iMPcue6dtyPegW+WJrmGK914UEgaW1SRcgwReDizrL0I8T9i9ewdA71KojrRQf8ATh/wLglLKKSKrMp/GFgHqAALn9MA+wtcd4nlz6eXliwa40hoU2iPpHryxHnfoXoIe1c5TO5Ujpb/AO2M5l0o0cxLGBdlWPdn3djFhy8sMq3BqlMd5WAM3Kx4335YQtUIckBTf7pj98LPM14Hhhj7NVR4nQY6Qwnl7tyel74lna6PSZQ5ki1wt+XjEjljM0M131swPWxG3MzbBbK0WNhyxFnk12I+HimV8IyOmqHq6ABJkOCZ5bjGsGbokT3D/P8AdxmNDMNxq5X+skY8qAg6Sb72n+I/74nVkvBOkn5CeJ9n0q1GqoyoNIlUeBaZJEC56DDvL5/LaQsIgAA0gt8BAxmUzKzJJteYNvUDfFlLNgsINiYmBbz5xiLO/RHgRonqZFyQxBNpnWZi4idyDcWwDX4Twx90QzzanMm/5d8AZpijwj7GARb4GY6YqYEnvPraZvc8rdI8cF55A6EQHO9kaTVCaNenTpk2Q0m7o5gRy6YPHCMmCe5TMC5HtJ8zYDEaVM/iE/3o8/PHKWHKV673+XynC9ZrsPLEpJJsm3BMkwg0lIN40sQfScd/VGUEAIO77oGoQeUCbRixsu4pl7ARfy/XEaMxbvReRhlxMl6K/wBNAIp0aI2tz+8carKZBaFMu9mYGZtpXcz6CT8MZfs7xagtcBwJIOiDbWsbjrvbqMaZnNUHVdXRjH5Db4n6DDSzTcaY2PhoqdmB4/wipXr66FNi9YzB2AsASeRO5HK+N12T7KjKU4nVUYg1H6kch0UcvXDHK0QkAC+wJ6dcEVK0c8DFFJ2XZptqhVxrJkVNQ2YT68/0PrhcMu38xhl2idnoEoYamQT5bH6g+mMuvE60m4+E/DGl51HTOf8Ap3LaG/sD/Ix5oOFtDjVQmCEaLETB87/tgn+uIF1gbb/wxFxEGK+Hmgm/j88digcXH4H+A/fHYPXh7F6E/R86ytNQdQEGG+6RyI5+uBs1XusTN+c9MNeGA+0SaZgsoMjkSAeWPoScJpL7qgeQA+WMWPHzm7LlcTI5Cvq4bVVjJ1gxYGAU8P5jCajWNJGdWAde8pYWlQTteR8NueNj2szyUcu8rqkbWHPl/PLHyDiWYaqwYnuEGBOxGwMnHQxcHF1Kb14/P9GSXEtWo/yfUa3anImmQrsajKD7psxggEwBaPIDC0k8vkJB8oscYDhvDQ9Ms9Uo19Ii3rzjlhr2a4mJKP3ehkESNx4YXLw3Pjbv5Lx+BsWZRlXh/wCzRVFBM2JMsTp5kmbwJ8tsF5GspszEGZFvQ9fDA9Z+VviP2xZRfba3iP2xy0tnQctDPLhJIm6xcsSDaZnb4YuyeeSk+t4Yr3hpktadhHr6Yo4Rw6pmKgQMu0tOwWRJ3HOABjUZWhQpucskVKrKQ7sNxtH5VvsOnhjThxubtFGSajoQcR7QmuIDEahaQdpg8rWkX8cKHy0zMTPSP0xruxXZ0rUqPUuJdKaML+z1Eam8WUfA+OM1x7hYoZh6YPdBlZ5Kbgelx6Yfi+aSUpfsDC4qTjEFpUxrWRAvPTY+ODcqEkMTAg2EsPPAGTHeBBBImxNpwzp5fUuoR6dQbm8zFx6Yxqi+RYtJXaFOqRsoiPO8ny+WKHoaWIhgBvc7eQx7Ry4LAz3gDyifOBfHIrEQXHkWI/TDvYiR4iAg6iOggx9eeOTKwZ0DzkY6nlKjGAEIH5jPziTixhphWJnl4+W+FG/kqXJMwtAB8d98SKOq6S3dAsBPz5emJ0KJOu+pRHhG836jHVXYAaRBnkLnwmP5nAbpBXcEy1OX0qDcbqLDwNvG3li7+jsFKgwBe4/fFyrWa5FS/UlfqQIwNVLr/wAU9SCTyHMH+YxX1BuUHrZtaa99gB1IN/AQfkMJc52zVRpQaEPNTq+Inb1w7rZvUIZ9uTgMPgwP8jC+rkMu29OgT10Bf/jpw8ckV3QaZic/nGLh0YyTI0n73UeePvXZhXfKZZXM1GRGq9bAQp9d/M4wfDeC0aB1pSVWMGwZrb90sTp9MbzhVQKBUuSFAnqO8cXqfN2EWrGtF5q1Le62mfQfD64jma+9/hywi4ZmQ6GoRNSo7SJmRYC/KANiL4lxHiKIpDOobkgILH03w8HoE4uy2jxdTWemLj2ffBFpNhfyJkeRxnUzDD7zLH5RHpI6dMW8G1BartuQSY3nYDwAtv0wAmYYsAJk2EgwfI3v8MVzk2guKTLKtVTdjUnygfPFRcRIJPUqoJHh4YsKuHBCg+ZMfXE6kLz7xvFo/bFOwnpyDNcVBB6m/rjsCVKMG+mfGP2x7iX+SUF5Tshmg6k6IUg+90PljVBanOBjO5Tty5QnTTdgQBGoAiJbZWup0j/FYmMcO3FY29io/wANRv8ApGNkcmOHYxPFkmR7YKdGllRkqEA6lJutxttv9cY5uBUbTTTyh8anjnEqlXLAuoQpU71wAFKyCQxtBIBmIkdcZo8SQb1RPT7P/wC+Ksk23pl+OFKmtmf4wVSuFQKihRAVSBMnrvOLOzPAnqVjmTAytOoRVaQNEidUHlcX5Ti/iXB2zNQVKLh+7pj7qldRhmUkKSBIBgHrONj2Yr0cplhSdAHLFqkOpDPtqEsLRFot88asebkSd7M88TcnoUZ/KVKVQqQrDcMpsy9Ra03xdkEJ1Er7oHOwvzHMYFzuTUy4YOFMED7qnVp1QxXwnrG8484ei9/TTQwt7ARcRznGGTvaNqSWmP8AhnaN8t7TQEAdQrFgYi/PUMG9n817CHDBpsQzqCqme90IFiIuAeeMpVkyAAOhH/bfGf7TI60dctOoCzbLf1PIT++HxTlaViZIxpuj9FZJ0pqxlSdP3TMTcknnNr+GPn3bNw1WnUK3ZDe3Jj16AjHzSj/4oZwFQzg0wbqAASv4dW8fyZxv+OcVp5nKZWtTJh9YvEiNMgwLEGxxuztSxMx4dZECZWqNW0eMAfrfDSlUYRTSDqB3MeJO3n8cIcgutwgm5AN+sfp440OU4U1NtR1lY0gMU7g6yok9L9d8c6MG1ZsnNJ0UVM4dMd0Eb2/hvgb3ge4zkdCfpOL8uhuI2i1vHlF8W1eMrSt7GnPM6SPoRiWg7XZA1HWoNiAOtsTy9Ys5GkEwW7xmAOn87nHvCsx7YuY0hTFrXO25vhgUpqJBaYOxUz5/zywK9E5vYEmdYXDGNyOX0xKutUrKsxU76WgCeRII288e5YOZKjc856fzzxTxXJIxXWAjXNkd7ddyAd+m+FkrTHT2UmgkDXUoi19TazH+EHAj5enPdemL7iVtbqoxYMqg2aqbWimBPxfbFdTKT7pqAeKqT1/Hb1xnoubLvYnlVUz0rjw/NiNUvse8bWKo/wCh+uBzlB1Y3AvTFhb8+2Kv6vW8kWO/s28OhP7YNATNMtOvoUsCLX0gWnwFx/DBlbiJp5a1yAQOpJ5Eef1wJwjMaUAXvJAF5kHbbe5wr7T59aShUKBrkgg2HpF569MbIq1ooi6lTM/xnOssj2lzbutcjmDHPEexWTBqM/3dvM4SVqrVX0qFJ/LJ+W+Nf2I9qCyV6LUqaklajDSpjkdUfEYt0kFvdm8/ptHL5epVrQKaoSw/EI93zJsPE4zNPNU2VXUJcBl71wCLXHMDC7t1mlzaigmZopQQh2IDu7MJgQqwFEnc3OKezfF6FCgtH2j1dJPe9mosbxpLEwOs/TCTcWtMX5c3bQ3p5hiYNweuoxvtbFtKIGsMTF4AifDniFLi1B7rmAoWxDKyemxX54LRkPuQ5/8AxuGPwmcVWg7BiidfpjsXpMXpsPAj+GOwQbE1UJkqahgXr+8tJo+wB1NFQiQxkyAb7Tzwm/2ozDyWZWG4D06ZHkJU2+GC81wh2VjSq0qzsTP2oUmdyQ8EnCSr2bzdO70qoG+0r6ESLeeI6HjXk0KdramnS1Km19Xd1IZgAbWiABEEW2wPS4pludOuh8KmtfgNJ+eELGpsTt/N4xNarTPMDoJ+mELeVeDUZDM0WDmnmQjFSqrUFWJMe8CzLETtcGMSqcMMj2TCoNItSakYgAGdTByTBbaL4zC50CNX7T52OCKWbQ6fAGCLkeAM7b4hOV2MRUakw1AiOThL+EFCMa7iBpNlA6Uwj1FB+zVbDn3iACIi0fAgxn+yFV9Zqmq4y9GWYSYaPdQgmxJ8NgcB5Xjq+1ZqlaA4qDvVarqusMPc0QQpIt4YaMmrRXPGpNPyjx6RG+r/ADU1/wCrEqnDfb0a9MHU5ovpQujFiIYRpYxBXnyxZ7Duq9PRDqH0U8ulTSBZrsQSAwPKRz6mCVsxIamKoI2YUaVOPGYthVKnYzxqSoxXDexRc/a16dJeo+0PwW3zxu+B9l8mAtKlXdmN7gjU3PdYHLBiM9YAFqlN9JslafaNO5WnLXv7osT0sE71qikq9RVPNXr1SR5gNI+GLXnb8FS4eK7M1lPguWyrK1StoO66yBtuQIvGGi9pMqN83Rjx1E+M2jGEy3FkIFKrmKWgmxVarspJ3BZWHoflgqrQq00LJWzFWlPv0fZgc9wJZT4EDB67XZC/pk/s3ZujwylmqYanVpleToDy3FmBnFVXsZT+/UZzEXUf9/njL9nuNZik3uZhwbn2rLpj1UR/mGNfT7UZZ7GtTRvwNUpyP8rEfPFsJxn9u5RkxTxv49hPmuCrl1ISSrGZ08/T9euBUrjmpMC4gqSPCca8VJXUp1j8pHyMx88J+McNasQYIgQJI8/HAni8xBDL4kLcnmwWCU6JH96qRtjziOVqJ/aU4BmPtNUC0jY4lk+ENSZmdlnS2lQfiYgbDphbX4g4He1PNgWdrbwAIIxnyNpUzRBJu4ntIjml/wC+f2x7U0/gb/OPH8uBDxMRPs5Nvv7z/g8MeHiIIErE9Xv8kGMyL2ggx+F9798eH5cVOoi6sNz7w/bwxV/TATYJJ6luXwx1TOWACKxiw7+/IWbBsFF/F87To0tWti5FksBfqTaP2xkqXHXbMKzoleTGhyDPIbHlh1xQNm1FKmKaMAWLNZCdonoTIBPTBfZzsG2XRqtVA1Uj+zBgKL6hqiCSIv543RXxKm+V0wqvn1Ihfa5X/khGX4AK/wA8Ia/BTUOpcxTrHozFG+FS0+Rwc3E6RJJDrzErIPMAXv8ADERVpvOlkMg+8QOfRovjHzMvSSM/xDg9akAalJ1A2JBj4+6cA5VhfYeoxtVStSEozpubEhT0BBlSMVJnagaQKevYuKSK3x2nxGJzXoa6FfD+D1Kqgik0fiiB/mMCMHUOBKh72YRW/DTAqv8AEQB8cW+wZySxapt75JA5+Q5Y5KIAhnUH+9fzhZPXEI5thFPiFJQF9pnDHP2gX5QY+OOxUDR/Gf8AL+5nHmJYgJUNFvvJJEd9WX9CJxZlcoykezZ1/wCXVtPWJn5YlVy7clDifumfW1/jiqtSQmCD73w+GIQLqcQrCNbh+RFZFPzK4qrMHUk0aW8E02ZZ9DKj4YlTDiNFRlGqImR8DOJO5AkpTa/TST6rF8CwgLZVCSCtRJHQMo/ykfTFLcFUglKlI22J0n/Uo+uHQrUxM+0TrEOB+uPK+SRwIem0cmXSfmDg8zDYbQyqJlky1KpEgs9XTqBc7sfyKO7JwgzVEUQrNme4xs1Ola24mw1c4JBwyz+dCqUSrTpC3feYYjkAFaQBsI8cIM3xVyIbMu6g7JThZ5e+EjzjFjVgg2G5XjyI1quYrLsVZVggxIjWY2wxy3BkrKzpRZTdgtVXC6ekjfndf8oxRleNLmKS0kerRqTcowTUYAB7pCybSrQDyKkmV2f4KQNTVMxmFtJFip6OrF2UzaSI8cCkNbDVyNcNK5XLrGx1FtvD2hPla+PKXaAMZzJy1TTYD2byBfY6It+acBcM4dWpvrpZevqj7zMJHjCLI8DbDU5Q131ZjK00YEHUKmmeodTUGoeRUibdMTRBdmeIUzUihmaiKRb7BEg9CUgkeIWfDF9WjUpgVXzFasn46RLAGPdZmeV8mT0OLOJcE0VCaJprTGxekAQfw6ineEXBtI5YHNWqBfOKk2OlwLeIUg/LEIiec4umZAH9FqVmF2chZNtjoS3ni7h3BqZF8q9FzcGqWZAOkShHqDgrIcWpCiaFSt7cHYNrSDyipcj1+IE4GfglIIGKV3N5QOhMA+8rBftFjmoMfPAJdF9OlnU/sURfGmiLbqZ73rfzwVw7ttVQRVrITNwwaQfRT9DhHl+I0UeaOXbWdg1VmM9AFAvhmc22YM1cuVIiGC7gfinSWm4nUDiKTXZgcVL7I0B7ZZR7N7Vwd/s7CbGDCtGFnEcxRcsKayk91laZHMMrGQeW/lgfiGXqJp9m1BByBCt8dTFlPmp88VUc/U9mFrorXJ1oYLTffT7No6LtgznKS2Vwxwi7RFsrfdTPK4PjY8/KceNlbiU9IIxfTRXUhGXpDkIfGJOk+jE+GAX4SV5Lv+NP3xRstdF4y520jfw/U74GzSVI7h0MbSCsgGQx3P3SceHJH8og/wDETaIk97zxb/RYnvU46+0U2PM97DK07F0PuF8HphR3okDkDYbCZgDzxbxHgtNUJ9vWtbSrzyvaRYDp4Y9yfF6ROj2lMusCEJ0+mqP9JOB67aaneQkbBTIny64v5/wUuLsTqEIgVFIERq7pt11c4xB+DahIpki9173MdCcTr0lZjp3JMKQFa/nY+hwFUUBogo19wVIt/O2M9l5F8s1Nfs2dD5kczuMSSvXDKpqEg84Ej5A4tp8QqqLVXjxOobeMyMeLxWrN9Av7xpqD+3ywyYGerlZiWd7g8zO/8MXJkiBJXTt70L1POPDEX4nUIguw3gBgBHjp+mKVidvOZJ36z4YIthBoj8dP4k+WOxWK/l8seYJLZdUp7xc6t5gj1H6445hjOoK0G2oT/qHeGPVUiAQQCxnUD9ennj2iAIHUkyLi2AKQWoCdnSDeCGB9DfHqUyx7rq0GSJg/A4kKI7vq38jFRp7eJJ9MBjWTquw99SsnpGKHdXcQJM2EYto1HUDSxAbkTqEeRx4ucN4VFJ7upFgtO/lbpgpbI3oNbJ68vURfZvUJVmDGAL2AIYEAbatibEgQcIqdPMJJGSprpkanosb+dRys4a5rP1qaqlPMCkonUAyjflsWNrHlj3JVqDs6l6etl3CEJUIvDqQF698ARv44scgxWhWOKZmI9pl0Xp9gPlf6YaZfjtBVbVUVHIE+y1w/WComkw/L3T0GxEbhFAVgtX2lFWBgoQyluQBIJCnqNUW3wu4jRp0Wh8vUuJVnrjSw6qUTSw8jgdx9DRuCGsDUpVzVQfduanqrsoPSxv05YR5vP0aT6Xp1w67qwSmfgQxHngjLcTqKQaVFQRMECo5H+oyD5Rh9wPjObZprZdKiCY1IKWmfwM1hG8QQMRV5I78CnJ9s5X2SZT2iMI0uz1J8gFAB8QMMB2b1/aU8vWUL3npVSUBA3CPplv7shvPDLjnDa7UhVpcQdKZOk03qrCsY7muhIJM7FdsYqtkVJ+0zD1Dz0qzfOoy/TDUhItjrM8KrqZo0lWQWA9kNUDchn1BvOQfDC9svnCO9U9mszD11S/XSGF/TBnCeO/0URRFUibq9QaSPFAuk2nfBuYyuUzPfFMZZyJKIRpdp+4SQgJ6Np8zhLSHpgmVzQpLL5umx6KWcjyaAV/wtgmpw+hmwzAAVI7uggsx/MG0gjxsdrtjPZh6SOVNGtqWxFR1Q+oCSB649Tj4SAtCj/j1N8JeJ9MHlfglonmOH00Ol1rgjcNpT9Gw94fBohdBCAnQC0zO5B0jnbYi2Ccjna1anpalWAnusgYheUKY1IvkSPDBB4U9JLuaw3JZtZUk+6TMhv8u+2Fk9AF1XJE+4RfkSA3Lbk318BgB6VQN3kIgbEqOfnEYbGlKkd2PwsYEeZgehj1wHVUIw/sx5MD06HCoDBUpsd9Pj3l3+OLVo8yywN41HpOydMSDgTdf9W5k/h8sTWqs7yOY0sQR6QY2t4YIAs0qUk5YUZP3aoYN6cmPmMN6meqUMglR6VP2rVipXSCugC0ANEyN98ZnM8QzCXRaaqPvUaamPEm7KfOMaBqq5vh+XX+koKoLO5qlpLEtzgzbBfYsYpftaxsctRKnqD+8YjU7VSmg5aiUPI6iPSTb0xd/stUtGayxv+OB/8ce/7KVYgVssb/8AFX9RhA/ECocbpDfKU7G0M9vgcXJx6io/9ID5VH/ji5+yNabVKBk/8VP3GK6nY3MmQpomf/yp++JRPiX8DzGWr1kotReiKhIDe0JhjdbRtOKMzw4U3ZXrAMp02RjBHwGJZXsZnVqK0UwAQZFWnaNtm8sPe1+RA9nX7oeoAKighoqAb23n9MNsR8vgznsafJqh8dCj/qx2Ck4bVYStKoQdjo3x2DTBaKXFWnpBNROXeJ/W2IJmql5NNoMXpwYPWPriteJV6Z0rUYAxadvQ4sTtBUYw60qsdUE/FSDgULsma0sdVMDSIlHP0IOOpukkaqiQIuoIHjIOJtxGg4l6BWbEo5F/JpGLDRy5J01mpkxaosj4qcAhWwB92pTJiILFT5kEYqC6JghjsW5Cdwv0LYurcHZwCrUah5EOPoRb44urrTy4U6g9eAQB7qePi2HihW/Qs4zw6jR0+1qVSzrqCU1UaRtDS0g+mF9LiWWpmUoOSBINStz6wiL9cMe02SFMU6j0dftFE1DUcd83KsoiGE2vceVkKZ6DanSUeFMMfi+o4eh03Q2ynaZqpFP2NJkLToQPqDDZlYs2k+QgzcHGkoZJzRKr7VELagdBD02IiWXZ1gG6n1BkHB1+KViINVwDyDaR5QIGNX2NpF6FWlmA7UArVFUz7ygtKeM7x1PXCtBbBq3As0x71ZCORNZrjrBEj1GBa3ZdvvV6H+df1YYHHFMqx/sXVbe64J/1Lt64Jprk6llrPTPSpSkfFD+nPC7H2MOB0kypJGapd6zJKFWHNWGpgR6YvznAqL/aoDTpNdBRZXV+WkM2kU23s1ul8J63Cib062WqDoKhU8+ThcaTs3UekmlqWpCYemCGDDwgm/1HoQGyV6MhWz2WpsVOWqM62IrVSIPiqKI+OObtjVURSp0aQ/LT1EerljjW8V4NTbuhdRIDU0qEhipO9J7SPyGCDbSTfGbddDECjSQg7GnqYHodeq/wwbXolhPDOMtmRpr0hmIMglAXHkwG3gbeWGGey5ABoVEy+q2gU0Rh56VNQDx7w8cJ3zTsIZ2I/DMDY8hb5YU180RVAS1pt44CtvQJNUGcQyubYkVNT/mNTUpHXUW04d8JybU6A7wJFyabTpm4Vo8fNfPC2qHZQSLwb/pblh5kqJ0UyO60CBtPiDMgneD6dMCT0BPZ2YdCh1qQdgyRBuJJWQB5qee2Fj+z/Mf8I/V/HDLMt3SGXvTB0wp9RBHhMA4XNTFhB+P7L/MYWIXRBBT1bNB/Kvp9++2LmzFJRP2lgRso5RcybYhTE2Cj5np1N/hgrJZcPURTFzBsvOeR73hbDpW6EbSVg1HMA3Fj12I8juPjhocqDlcu7yzHX3jcnvEAGekfPB/+wCfcY0/Bbr8CbekYp4lmqmRp0aLClWUKxUssae8ZECfA4snhcEJHPGfYAqUVkA8x4RjwU1VRsOm2PavaRlEhKIvbuqYnHmZ7V1AvdZJ56UWfpbFNFlkcxk1JJjkLx5YnT4ZvppGbXCNjqvaXMabVTtsBHTFTcazLf71x64lEthycHqyYovMb6SB8zi9krUcs5AKVtahdmZlIIMb6b/TCV87UO7GTv3jb64hRouULAtpDBTBJkmSPE/wwY9wPaIvVzU3czzl7/XHYIHDZ3WD4wPqce4Nkr8Ea1OiW1f0inO4DAqfDqD8MRp8PLA6alFiY91lB+ZGLFy5tsRpN9uuKlyY7upFMnlB6YASb8FrEKNLN4qyn4gHA7ZStr71KAPvd7ltyxMZUKDK6b2IJH0OCELAsJqKo/McSyCXMmDBsxIA0icOslkfZQ1T+0+4h+7zDv49B64tOeqA2drAXIUnwgxY4qZmLQG75uWb7o5u383NsPFiSO4ZxdqhrUaqvVy9Q3USSsG1SmeTg36HFFfs6lM1IWl7OlpmrVrMV73u91NMHqCLERijjXGFep/Zq2gBZZmBaI7xVSACTfFvZniiCtpNOkisrKWAYxPNgzkMk7qRcTgXRY1fYG/rTL0/drEnpl6Cp/rbS3yOND2S4nSZg5SpoBYS9TW/eSHtpGkFYtJnSY93Gd4vwaiGYq65dwxWpRcuVVutNgrEofwm4ncjDHsZke82h9asGGrSVSUUlgCxBLQQfd9cF14I1oVf7Jx7mZy7DxZ1+q9MdT7OuZhqDb7VkH1Iw2zOUqBv7NiLGQCeXh44FLnmpBtMg9fLCuTYykwH/AGXzH3aZO/uOjX9GOOHZ7OLYUqwHgjR52Hl8MF6l/LsT88SDbwSPIn9MTmDbNDwjL5irlqlJ0f2lMGpRL07nT76d4Ed4QR4rbGZc1qrsxV3ZiLkG/qYwzyXEaodUFWpp1BSNTbfyDjZ5Kkp3A9caMOJTVsx58zg9GGodlcxUiAo82kj0GGOW7AjT9pDNO8R8Dvj6Dl6agcvhi16IN8ao4ox7GOeaUu588q9g3sEqWF4In5yMQOUakvs9RYLIkgXINwY908v3x9DUKLfpjI9pKJSuW5MAfDxBHO428cZuIxpRtGjh8jcqYizlWALBh+YtsZtI39Y8MAmsZEezWJ2Un6hvHBudYe7BHMQAwtOxLAjyPxOFsXsDfyHTzxjSNjZZXQsZapNjbvRz5AAYa9lqcZpYXVAM8oERqv06eOE6naVHqWPXxUcumNB2LpfbF7AKt4AEkwIJ3I358sXYk3NFWRrkZtCuMR2xRjmED0y1MqCpQwRuCDM87+uNq18IO02WeqVCGmGRYIZgDckyB09eWNfE/T+TJwz+f8GbOSpC3s6snmHUfGwxD+g0t2WqAbe8n8nBv9X5hVEqrRzBFhbo18U0MrXWZpawWmy7fA4wG7ZCrlaYAH2ygGN0/k4ofh9IXIr93nKR8vHF1PL1AWmiWOqY0MOvhibuRq7lyRZqbAfGMQOyipw6jpllraRzlYM+uCUqqlBkoioNbAmTtp6RAUcserV96FmYEFDH0xbxCk1TLqVUyK2jSFiZXkOlow0div8AIqleZWf8R+Yscdi6nwpwAGqUlPMFpIPQwIx7g0TmKE4ggg/aCJiwP0OLKXEKdvtYAv3lZZn0x6BSgSWBkxIUm/hqGPKNGmRHtVJiPcI+hMYShuYtonUO6yG82YfqMENTcgmGuRt3uvQnAFTLqWgPTIiI1EfUY9oZC4A0xG4Zd+XMH5YUNh1ahUJA0tcgAxbwk8h4nFVSnD+xQhiTLnkSOf8AcX+OPf6tq2VS8Wk6u76knbHoUDuUyLjvOZvF/RByHPfpi2JW2J+K8RyftSCtYsog6BTUMebEm88tuWBaHH8ssacvVbl3qw5+VPE+O8FrVauqlSCU4UamdE19XILCJwtfs9VG9WgP/eB/+M4eojp6H1HOJxCpUHszTq+zX2Y1lhUNMHumV94rYHqBj3snVekK+mQooVHKn8oABg7GDy6xgHg2QWk0tmEG0FRUJBGxB0AY0TU1apVzNBjL0j3dNi8p7QhTcqYMA9TbArvQJOqElR4JiwkwAbdb49TNvsGcbbMYv6/pjytxKr96mm//AAVBn4YHPEHB9ymD/wAsfPFaQ1jBuIuRGu241Kp5+IxWK/UUyOmgTvvaMDrxqr+Gn0/sl/bHNxWqSIFH/wDUu3wxKYNGj7KU9dZxpQQs2mTe25PjjZ0MtHLGK7EZt3quWCd1R7qBZnrG/lje0apPhjfw6qBz+JdzLFBHLFoJsQY8MQFXrOJIwHLGgzHrg72wg7T0WlWF1Fm6ReD9cP6gwJWpgyDHxxXOPMqZZCXK7R8+z1OSIttz8t454XugHOL9ZPKcbXiXZlH+9pO9rj4csLz2PA3Zm+A+gGMi4dmt8QjMagA0TsANhvF/DfGo7ME6WKixMT5f98EUOC0lsaa9b3M+M4bZV9AAAAHQWH8caMeLldsoyZeZUSVW8QfrjK9r6KPVS8VFX1gkwfrjXkzFvnjI9rSyVyFYBSBZ01XiSBzjCcW/iv3H4T7P9jO/0SCDvO8zJ/TFLUzbSWW/Vl/Uziw1WszLRYbWBU+e+PCGn3KRi477j5TvjAmdBomjusRUqCSfvH9ScW/0uvIArVBb8X6EHFOkssikJ/5rL8JtizLCDDU218gKl46bEHBsFE6PFMyP98+8Az+63wY2fzDiHqMR4xePLA7IhgmnXEfmSB8ROKmzgp6VALkSZeDdo5CATbbBQtBVPLEAAU6jD8SrIPiMdispWN2aCeTVQp+E28seYJCYrgkTVUEHmxEj1XF39FJB0lGv+NG+pwO9NJj7SxmdIIn/ADY5qdIz3mBBkzSP74FkovOTdie4CDtAHLyxI5dhPciwvpIxVVy9IiNYB3HdaT8sWLUUW9qF6S7D9LYFkoGNMB+6pknaSZPgJwdRX7kiTeo02Ech+UH4nA4ygPu1lue99oT5+OPcxXAARJCi5JEazyPgByXDpiNAXGqyu4AHdQQs73aST4k36YXRA/hE7nDPi9DQwUB3JUMQFJKEz3SRacCpk6rbUXPnH7zhuST8B6kV5A2JmOZjGkytSKD2kKqgATMakBgC9hJ9MA5Ts7WZwSmkA8+fww9rcI0UahM2UQBO+pbiPXF0cfLjk2Z55FLJFIzdTNkTLGB1J/fFZzRmzkX/ABH99seuWP3n5c5j98UmpWI96f8A21POPw4ypGxsvXOE/fbl98/viqm4WSGKzz1mZnzxavtfwr4fZD9r4mMtUb/d+Pdp8/hgaIaXsSAxqXnTHOYmcbVAIttjJ9iMuyrU1KVJK7gCRHSPnjVCsZ2x0sH0RzM/3Zcq+J/jj0GBb1x6rCIn05YrUjbpti4oJLUItNjitk6T54kat7iP1x3tJ2HywAkVy5Np+U4k+QBFxp8Rt8MSvyxxRpkOfIxGIQG9ioNx6j64lSVVO0/THEsd7Y9viECPYC0RBOxxiO0Oby9Sq/2xosCVKlSRIsbg42C5jR3r2vHWOWMDxLKpVZjSr0yS0wxKm/Lp64xcU+yNnCruxfQ4UCNIq0mkzdyPLfbEqvZapJZFDGLAVAflOLW4BVMkU1eYsrKenLAlXhtVJ1UnAtETjGbSNTgOYAHcqLvIVSR/pnFiU3RiWLC33v8A+hGILnnWILra/e/fBNHtBWt9qxBP3r4gdlL1CxRQRBMmykR4b/LF+cUJWdaY+0BILTLR57IPL44Jy/H6rEKRSeTpU6BN+mBuIV2NR9VjrJIUe8ZFz1OHXYRvez2nQQiTUv8AlTUPQzfzx5imlUMC4x2DRD3MMQpg4vU+95ftjsdgAZJDdfI/rjmQaBbmcdjsKMQzlMathy5eIxdwhQa6SJuxv1AMHzGOx2LIFchpwtQUUnc7+Nzg0qINuWOx2OlH6o50vswjLC+BO1LEZViDBBWCOXeXHY7Cz+rDD7Iwj52oXEu2zfeOA/6S+o95uXM47HY56N51PMuUPebnzPXF1as3dufeHPyx2OwQmx7BG9b+8n0bGwU2+OOx2Ohi+iOfl+7LaO38+GOq7/DHY7FhUWqNscT3vXHY7BITqqNW2Kz+mOx2FCQpYiTvjzHYhCYG2PmFamNRsOfLzx2Oxi4rwbOG7MW1ahDLBIvyOH/Cc7UDL33/AMx8ceY7GQ2M2OVoq476hv7wn64znHcoiE6UVb8gBy8MdjsF9hYdxLwH+0T/AJqfUYs4h/6yoOXtWt6rjsdh12DL7D9+6YWwAEAWGwx2Ox2IA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28" name="Picture 8" descr="http://www.kinhtenongthon.com.vn/Uploaded/thanduong/Nam%202010/Thang%206/Ngay%2030/tr4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10" descr="data:image/jpg;base64,/9j/4AAQSkZJRgABAQAAAQABAAD/2wCEAAkGBhQSERUUEhQWFRQWGRwYFxgXFxoeGBggFxwYHBwbGhweHSYeFx4jHBccHy8gJScpLCwsHB4xNTAqNSYrLCkBCQoKDgwOGg8PGiwkHyQpLCwsLCwsLCwsLCwsKSksLCwsKSwsLCwsLCwpLCwsKSwsLCkpKSksLCkpLCwsKSwsKf/AABEIAMIBAwMBIgACEQEDEQH/xAAcAAACAgMBAQAAAAAAAAAAAAAFBgMEAAIHAQj/xABEEAACAQIEAwYEAwYDBwMFAAABAhEAAwQSITEFQVEGEyJhcYEykaGxFCPBB0JS0eHwM3KCFUNikqKy0hYkwjRjc8Px/8QAGQEAAwEBAQAAAAAAAAAAAAAAAQIDBAAF/8QAKxEAAgICAgEDBAICAwEAAAAAAAECEQMhEjFBBBNRIjJhcUKBkbEj0fAU/9oADAMBAAIRAxEAPwA/wD9oF60BbuAXEXwg7NA8/wCddD4Txi3iEz2z5MDup6GuOusRG396U1/szut395T8PdqdNpDQPoTTtaC0RdpeNLiL4CeEgFRO7AE6+VM3ZHjwuzaKw6jNodCJgny1I+dI3cZLtxWglXf5BjHqQKJ9ir//AL1YOjK41EHkef8AlrmtBvQc7XceGf8ADgQwKtmO3OAPas7Odosr28M41M5W+bQQffag/btFTFBmGhQGY5gEAT51V4NjFOMskDQuAjczpqN/ahWgII9ssYXvtbYkKgBHTUAz760JweL7o5rTwdxpuOh6im3trwcXEFwASujeYpH7P4YXcYtvWOkQIA/kKKOs6fdvEpaciCQTA5FrbH7ikxmYl3LFoPuPenjFQVtkfxL9QR+tJNzMEeRBk+/nSo5Dtwa8XsIxMkjU+mlC+1maLUajMZEx0irfZifwyT57+pqDtOhhG3AJnrrERXLs4p9mLv5zryjb0NMt66FEnalLs5Yc4ouRC5T9eZ86asVhhcXK21A6QvY7jQFzMqaqVJOuusRv50X4PxX8RbzRl8qXuI4NLbZVGpK7DeHSmPhHDhZtBR6n35VwzSqxY4Lay4nEGNPxSQev+IP1q921M20H/EaTUxl3/bJS47QC4UHQAZ0ykDQbHeifDsRnwLCZNu6Z6+MA/eapxpobg5QcwVj7A7qedC+EYeRi26X1gdf8QkfIj50TxgNzLbGhdlWemYgfrU7YIAvbA8K3bo9YdhJ84iuZN9UI3ElZ7j3FGYlmBXpGVp8/i/6aE27Ze2GMSddB5mmri+FTDuTOpf8Aw4PilDJnYDQac5oZ2R4f+IuYexyZgG9JJb6A08G7G41jTSIkRk8SASURRmO3h56/IUOxHCWuF85WcwJ120jUda6N2r7IrYsXnVhCXraKsAkiE3MTpP0rzsN2LtY23du3Wae9IgMRyB1A9aGu2XaXtOdeTl17szEQ/l8JPyg1rh+BCXVczETmOUiMp1GugM/Oul9vOydvAqhtCMzaHMSdNSIOmkb85pHw2LgOJ1zFp9Y3o+dB9pe17gFxPBMkl8w0kTA3McqrY3hfdxmBUn3OlHOIXSyTtsPTx10js3+zLC4+wt58TiHfUOJTwtzHwn70nnbEmlFKkcdwjG2twKN1IYsozBToQs7TPKoMQ2YiZJAA22gbe1d9wX7GsM097dxDAeFQWUQND/D1+1Du2X7McNZto1p7oLOF8TA7yT+7PKnVdWZziNu27SqKzTuqzJjUSByFWf8AYOIcR3T+6xXTMZ2TtcPxNtUui731oyJ1UiDMa6HLvVh2WKdQEs5PieGXAxGQ/KvKa8di4uNpzrKPti2NOGsO8KoPQ/aupdk+zww1skjxuBm8o5fWhXZnDYXEKChZXG6G74xHOABp0NMv+xk5tdPreu/+VQbXRZif2l4E6Yi5dHwXIIHLNAnlPKa17L8MY4i25I/Lkkz1BHP1ppxnBsMqlriyAP33Y+3iaqHAODYYyy2rZ05qDHzml5BS0yDttwoXslxWtzb5M2+s6fWgnCMCrXrbXLlm2ttsw8YJkdNoJroC8MtDa1bHoi/yqVLSjYAegoWKDsfxS01pwrBiQQAsnf0pa4VYZLy3O6bTQxbuSQZHJIp47wTEienOva6zgJi+Ik2lFtHBzWwC6MEHiUSdjFbXuE3XMlrI9LTH/wDYKvXl/KPlr8mn9Kt11gKFrCXgAO9SB0tR/wDM1vcwbsIN0j0RR9wauCtbzQpI+011hKNnhGX4btwT0yf+FS/7O63Lp/1kfaKocC4lmLWzAy/CAuUR0GutG644EY/h9qI8RaV3dzpmWd2q8OH24jKD66/ehfFrx76I07smY0ka7+1GbtwKCTsAT8q52ccTw1/Nxi4QC3juZQNdEKwAPILR7s5w6+rXUe1cCXUOpUwGQyvzDMKX+AWZfGXZ8a2XKkHUFriSfkCPeqXFMTfQCbtzxKw0dtJzLyOhG/rVZtcj0fTY5TwySoPcTwV9QCtu5mBBXwHcGRy6ivcXxYKbjXCqMbjEgkDVgGMTuJalrsXxC41jGs124zRZRCzscuYsWiTpsPlUC3Y4lZZ/FJtTOslraamd9daSUqJw9M5w5N/+RLx+93tu2ysJdrjAzyUqg19Var37JbttMSbl1lHdgqikwWa4QBHtm+lVeM8MJxCoGUArbBkxHeEEge5NVv2e9oxhMVctMCVxGW2AI0cXAFJ8oZgfWljK5ByQrFXwNuLvF7mIJ5sD81FX/wBnfH7dq+bDHL3ilhoAs29yT1K/ahKv4r/+n/sFJl7iZs4tLm+UsImJDKykT6Gnb0RhDly/Vl7tV2ofGXS5PhJYoJ+FSSEH/KAfVjSy1yCfOidrh5ByExkAUyI2IX+/KhvFQEuMOSsR6xpU+f1HrTxKPpuP4slv3PyR6j/uron7H+KsMY1oHwOhYjlKxB+4965liL02BHUf9xo52D43+FxS3SyquV1lz4fEp1bUSAY0kVSO7R4+WWl+jsvF+3Xc3WRFS4Afiz/TQH70t9p+2D3kUwBkbMAAdwCNSfWqtjAsxQ6AlQzZdBJ1J+vPy6V5xXhwFgXOpIGvT+5qnEx8vyXO0Pa7DXlwqWQpYrczACDbK2wsR/qPyqpg7axOXTTfrSj2O4eGv37p1CLlXX95j+g1imm8GVdPairSoZsvOUnRBWVzzinHb63nVXaAYG38q8pXlNC9NNqxn4HiTZvK5mUhv7jqJruGFvh0VxswBHvXz1ZxrFt/L5TXdOy0/g7E792KSaBOgR2w4jJFtdSp19ap9meJG05z7Np/XzrbtNhil8tyfX+dB1vEkCdZ5esACkCujpwNUOIYlpW2sgvpm6bz71dtLCgdAKVONcauZhClCjaR8Q31PlSixVh0cFSPFLN/EWM+u9a4cNadbYOZSCQTuI3HnSnjOLXbwC966EHe2cp09tRU+G4hce4IMPAXMxOuwgjbadaIeL8jhfHgf0b9a0XEFyQhgDckaz0ArMNmNvxanXlHWJ9ooBf4reXKQoUMJInnAoipDIhYGDrOxiI9aqccLd0cs+cHWPI8qBcHxjB1tqIBYnWdCRJ9j0pqu28ykdRFA5qhEwpPe24JnMPfXXWn4mlXgvCimJlmmATECmi7bkEdaLOYG4rxC0QRPihlDagCQRrG4FEbN9btswQQRBy67j0pe4xw8W58R111/T1ov2bw2TDoNdQG131AosP8Tn//AKKvYZsQ4INp7VxTowgHVTrpoV+ppc47whrRPelUnMQQysZ5GAepFdn43iVWxcJI+Btzvoa5r+1HjavlS22dRmJI1C624gj0P1ot27Zr9PlnGLjHyIfALyYYXrbXcy3QojKd0zFevUirF3h9y5fR0VyFW0wIU8kTrHSrHGLFmzYjKLl9oGefggg+GDDTt86gw+NysFuPdt5basfHlCgKo1G5PlGtdqTHcp44cT3tNYuvd7wI/iAERqMgAGxPIfeouAdhsXfH4m2qhbV1fjbKZUhjAjaI6VovaFruoMfmFFBQNoqmCSdSxO9ErvahbKA23uK1wlQikqWOykwRCgnXTXYda6MEnZGeZvGoha7ch7/qv/bSZxzAvcZO6IzHz1mdPvVrG8TQOe+vMpaDopJOm5zajpQbEXQLfey7AuVtyxAIEljO4iV08/Ku8gUuN/lFnuriStwEOPincnnPWh14y/i2HX+tS8Pv27lzLctEF/hOdzy213nrRzhXCbU3C9pWXYFs28HYzpuKRJci0/WTlj9sBYlc1hVQSSQAABrqa0fhjhdYHvTHhLFtbrCAqqkgef8AZqzirSMoINNFdkMii6v4DfC8ezIGnXKPoIrbjeMPcwDsCR6+lA+H4mFyAgkab+/2qPj3EgbZ8W+3pzrQujz3p0WuwGJ/IuiBLXdT6AfzpqxL6CNxSH2FxOXMh5mf6/WnW/ekCh0USTETigD3rjAQC7fQkfpWVdwlnMuaN2Y/9TV7WRt2espJKingcR4q+iuDqEw9pSQCLajcdBXz3w6zbS6jHOyqwLAKBIB1Gp6V1F/2hYZVlMNdI2E5B/8AImrT30YOLGrtBZS7ZYAgsoLDXpv9KTOHWj+JtSJGaSOsa/PSosX+0osjLawoUsIzNcJifIL+tLGHxmIzhs2WDOxP61MKTR2kcVU7Bj/poXxqznRnW2QQPETGoG3PlSdc7Z4w6C6q9cttR981UMXxHGYgFDiLjCJZVgaDrlUaUApVsKHFhfI1Z4LiUe+gLqNZkkctf0pOtYS0R4pY8yc36mrtrB2UUMF0mNhP1rh+LZ1t+L2BM3rfpnX+dA+I8bw72B+ZLKBrlbSN500250F4TjkgBfCB0A+sCou0PE/ys0fvpM9M4mfKQPnXWJ7fF7LHA+JN3ksl1d8oVFz/AOpnOVdOQHvRXEdrbluT3Fx0UHNJTMI5jJIPOR8ulUm71UNxxCDciBv56czUt2y6KTcJI65pA+W2lcm/geUIfJJhuLObnfZbSoRmDZnMgjkfCPpU1/tOXOW3cVD1AB+9I3eZeGqpmbdx0B8gcy+0NFLeE4kc4GpnkNT8q24/TOceRjyZ4wlxY/465eZpuYhm6ZYX7KJFD7HFblu2ri5cbKohWd8o06ZthNecPV28D2zpr4tIj1+1VLsqLiMsZFJPnqMvkQayTTi6PU9OoZKVA67jmuvmu+JyWEnlAIAHQCqfa61BBQQCqCAIHiXbSr/D+GPcz3GHd2pLd44IUzsqnmSdBQbh/FjisVZtXFAAZSxB0K2/EZHIwCPelpmuEowyNL9FzHTae2ykZwXGo+ExA/mKXb6G67XLhJCWhccnnFxUH1YUc4vcJzXP/uFtfODV3gfhwxjQsQ08yrCQD1Gk0YunZb1mLlGl2KHCroKQCB+fcPsUaKpXfDiFYna8h9tK34xdK4m5v4iGBUwZKkTPqap8Zcd42U+FSoBn+EBZ+k1RLyeFNuP0/A738Rhka9evXTbvZciKbC3AQRqYYgBgRvy6GlfFYxe4tWiMwtWrpUkaTccw51kHQb6bedeX8eGQF1VpQfHLNI8JIMj11mqmHvMhzqufwkRuIWC0+UU0QTe2/wBBHHAPjLQELbm0uXSRKIW21jMTrNNHDh3ZyqfCJOhJBgefnSVhyhxqlQYNxSB01Bj2pwwJnORoBsOkn+lNRLlpsE4qxnuXPISPYCpcHwk6FXK/p9a3sD8656R9qv4I6CpJf7NDm7S/CBWMwt1JOeee39KA4jGd4dW19Dy96Z+OX4tsTSpiLCScpOhA+dPT+SbcfhFrAY42rqOIhTqJ3B33pmXtfbI1Rh7yPpSHftwJnnGtYj6geYFBtoaKj8DfgOOIlsKwkiZ0PMk/rWUpYm/DnXn1rKlxKSmrZ0C6+VsqoI61Kt9wNBWYpniLamepgCpNcnQ9SJFM0cmbJffmQP0qfh+Ge6cgaTvOwAAkknkK04b2ev4kE21NxQYJAEacvqPnTLh8YuGyJfTIxHdOYIjLrmPIqQF1HU0YqyeSagrK+C7IFmzG5KgGcvxEiPCJjfqdNKK921qRbsC3mEFi6lm1+Ek77ctKl4ZjXZrtu4GVSB3bSCrAyJUjzP1oT2huQUHcFmS2yd4xaJE5GkAjeNTrVFBGSeeTLIZDIvYdBHO02VxPURlby2qNcNbQM+bvVA8AAIM8gZ/e5RtSna7RXLt83zbIRlyQjArKkSZO/lTRwNMxQ3YNrVo1MzAjTbnz6VOUaY0cjaFzjXay5h3Vblnu1IzA75uZ120208qAp2mZRdBVmw90kZWJ0noxmDpMGa6F224O2NAQXlt2LYUKjEnVQwDSZIMEjQ9N6WeDcBW2rWb7IcKczxceLZYwudCozC5lgrtMRprTaopfkWMP2lvEqL166VEDR5MLAESdNKlxmN8LXE7xdRlZrnz0nUnUeQqzwjG5SyC3aVEgBubAyAZPxnckxy86uY20t7Lne3kVsxWIkjbWPWetc1sClQ98NwK4nhttrzi07ku8jLl7ycsTyyhaTOIcNuWXKYZhcYTndGA8JmFXUHYEmPIcqvdojaOHs3LWNuXLtvMz2u8UZ0VTLhGbSSi6TJB0FKmA49be/DBVR4Ba4CQI0LECTB5gc6vDNKMePgjLEpS5eRi4LdDRoDrsRMzRTtJdFhcqmUuaZZkodSscwra6cjVhMLhshCQ4OveghCfQa6b70F7XcZwjWClqGvh7YBzZmCqc26wuykbc/Oo5ZrI9G30svZakxu4xxpThrKJGTIsDT+EUm2LoV0bmUgR5oar8Q4kYU2D4RGYOB+9E5doqva4sCB3tsKo2dGBOm0qdQfes3Ft9m+GaOJ2l5N+KcQzWoI2/kB6cvrRULkQL0s4f590Jobea3e/wmtk75ZhvkTr7VNdusFOb4hbtqf8ASGA38hRpmvL6iGSqFHimAu38UFsozvl0CiTpJ+0mtP8A05eCk3rbBACzZWTNoehOu+w1px7DYvu7uKujRu7VF8s7NJHnCx717xW2Csncyadz4nkzhzm2LnDuF4e6Mrd8ECHIcyjWdjoZM5tuUVV7RgBg9pAqbAKsLIABkciRB9zUnCrsX7Sa5TnBE6fvR8qJ8ft93bLAEydgYOvmKZSDLDyj+v8AoWsBhRevKElOZ02PkfWnXCWO7R16Efr/ADpMtYq2rBgzIfM/qKY7HEWLM11iSwgyIGwA2GmwqidmSWN1ojsXfzLh/vlRLC3VyjxLMcyKXL2KCkzsTrr0+9VbnFlE70sar+yk01L+l/ou9pMcJCqwnnzobiLxJhTOvIfPasOCu3oZLTEdTH862wmOxGDclR3bspUkqDoRrB96a6E7KF9pG86mvbWGOddI2bXp1qu2omedW7LgtbjkDPrSPyykPuX7J37M3HJbOgnXU1laDHvyc/SvaXkh3it3Y7PlfLLCYiJmpzbOSCTAExVDA4e25OUsSvPYV4/GChyIhb1pa+Rm/gMdiu1pwmLI17m4q5gTsZjN5ch6UydocVeuOHZEVH+EAZhoSJPnvrXNLuLfvkyIJKssZdDsf0pr4bxo6WmMsolQ20Hce0/KqQ7IZo2hlwHF7TOqqhHhDF1JCCZERyJI28qnxq3rikW7oC+bxuQDtrQY8Vu2VZu4LLlzA5ZRo2XfwsRMVew/HrbZUW2Dc8OciAqFhMFjFPJeTHe6F3iXZq5aVSWRgH+G0AAZiAViWGh1+dEcdi8RZsscOQ2VRlZNmzAK2ZWjUHeBpXmLTvWnOUERtr13mvFw9tSGa4xC8mYgEHfXl1nrWX/6oJmx+km4hLC2+9to9xpkLIJyakCREaazVi+1gqQbauCuXeRtrrtP1FLHEMCyo9pLltgSCnfEzrBmI5dDFXOytqxZtBbzM3xFU3VZYzmK6qSROUaARuapOa43F7IwiuVS6BXEewN24Gu2bpULJS3cYkLv4QRoNI5UqXbWJwhU37ea02aATKMRvqp3BYHXyrq1zjduIBygCIVSBp671Rx/G7V0BL9vv0E+FwoOunxfEv8ASssc8uVS6NcscErizmfFuPrdUAIq5TKkDXbUaDmevlU+J7R5sJ3Jw9u25YB7y24a4BsrabgjlE9KucM7PWxic0eENKKdYkyJ1khfMakDzq7d7XoXcXLYfK8AvB30zQQep13M1rU91Eh+wFw7GofAiAuRBLXIGnTQa/zqDi9jIyBFRX2yoxZmJ01PrpHnTFjH/G2ymHs2n01cW4yk6gZoGVuevKtOGdh7ouI157aQwMhhI1GpPOK69jhrtN2UTCATfu2xlt94SpfKdjBmdTpB0HnVVeG4MoSWusDBzRt6eGPannt3wR8Qp/Mtm1ctgDWZI5oOZ5iJ+tcSs2L3eG2jXGUNOVQ0kL+9ljTQ+00Wl2GM5ItcY7kf4LOR/wASEETqDPMbR700YJkYsXgeBAJUEaFxrOx0qnw3tZhyMi4cAuZYMQddpLNudqmucXe82WxYVxMFxJVImSYEAD11nSuWhuTZZ4deX8xVK6ifAdIUiJHLc1DxN/B7V7huIi2GLrLZWBCzBmQInXkDzqlxG8WtEjQ6aRrrtETJ8qnNcnosozhG5ID8DsFsTaMGFDsfmQPvRvtSv5DHpVTs/fVCz3M0BQSeQBY6naNdK24n2hw9y26qzEnllOvzo0VjJKHfYlgTA56U6cPcuZZCVDEjKdICzqNedLmFChlKjMenPz6xpRC3jLseG2EAzEMSZgwNx6irwpHnSTB/GyNIkCT68qHYKxnuIn8TAH3NXOMk+HMcx1k9fOo+BLOIt+s/IE1KNMpn7/o6bZRHbxDwgQAI5bUodr0UHw8jp6U04e5pSl2rfetD6McW7Fg7elT4Jxn0BAAP2qxw/LleRy51phDq3+Ws7WjZD7kRrdEcqyphZFeV3EblIcMDi0RSyrHuSfet8DjC91VCmG6DX3qW7wFnuFrb5QZOWNPMyTG9e4DCtZbJmm9cbLnJ2GmixtvqaRSTfY8tLSN+KYcK9gx/vMp/1qR96WeI457WJY6BlbMI2jl8x+tO/aDE2DhlYOoe3dtggk65XEkDpE1FxvheDYDNldjsUZhHTaZpr47ZKuQNu9sCUBS2xnXbw7a69R9q8s49jh2a3ZQXC8ZT0j4uu+lVrVxLVw4e2zG0wVvFOjc50Gh+E+tN+C4bbS3ItjLAJUsfFlPwmDI3OvpTTdx0R4qyGywNoEnXnBPShL5e9XMZAYb+tWccmck4dHtrPwiLgGg2Mht5MnrQ/D4K6LgZrb3R/AVyqTymCT5+1efxfZRLdFluzqX2ztevNczZzbOibyVUg+HoJ8pNFuC3AFcsoPMyOpPKdJ28qvcHst3veXrSC2xk2bbEAbRqQS8ROWYJM+VVsXwxle6bb5kYyM3xddRtM+dO8ka3IeeKXcYsq2cTbBbPMyIjbfxTz2qtxTGoWOQECTBJk++nWhvFHa1chwRz9jqD6Gg1/iZoJNme2tBixixmcCczQFjz+pPShnGeDW7l0my8oTAY6HTTxL+6eo5U1dm+H2FRbo/NdlBLSfAdJAX90gysnXfrRC4cMs5bAk7/AJe/rQ99Y9Vs3Y/TSlts5sLt7BiEuMoY6wZEiNY2mKIpx97qTLQIDuWAIJmAsL0BO1OacEw2Kupae3lNw5Qdnnqo5xzkUicXwn4DFXLJByKSCGGj5djpsDvp1rTjye4rFnjUJfKDfBuM4G3by4q1dvsXzFpHhXMCETM0gaa6iSTXuExXeYi7ctO6o1ssi2lJu/lADVVMqoCmTOukZjQWxiMP3Ya4qhihI8ZOoJgEbjSjH7LMROMu3GJzC3CIEYl5OqrHwgAbnTXWrftgm4P7FQM4/wBgMRbbvLal7TDOGgDcTqpaRUGL47eS2tm00WbagFR8LNBlj1OpFda7QoTbu5uaOAf9JiuDJiyEK9d6ZpGdSadoK4biT3JJUfX251VucXuK3hcrBnwSDI896zg/E1tnxCRVPiOJV7jFRAJn7UHGKVoq/UZZabCWIxt26kt4lADETAOX+Lm5AnfrVfDW8wLGByCgaCYqzb4ce5V4cZgdRMH15VVsMwkZS2xOUEwB18qDugLvZO9urXD1ZUNzMMgkZCwk6AxB5SRqBVzgWHtvdU32C2QZaTBO2gB33o9i8BYvtCopE+DI0GOWq6V0K7Oycq6EDirElYGpGw5TW3BLZXE2w0bn7GrXELEMYBhSR12PM1WsXYuI/wDCRSwsbMux4V4FKXaO9JimPvfDoZ9KUuL3Zert6MMOweNB70St4PwlhPiBgegqhctmAeUxNW7XED3Z8pA99KjJ6NuPvZphrMqD/e9ZVrBgBF8Q+Y/nWU9ErH/AcR0UsCFGhjc6fT9Kp4y8GxHfKETJpbQEnSJJnmxNTXVsIDmuKPISfc8j8qpWsRhA0jOT1Gg139KzxxTe0i7yQ+SvgQt+xjEUeJFLktIzE5i0DyIAFN+C4ILqoz3GYMA2VRlXUA7A6786T+D3lTiN9Bot5CPmB/WnHsti5wlj/IAfVRl/SqNWtkk6egZjuG2rfEcOgUFLlq4pG0nXpV7BY38Oxw96SG0VwNxrlM/Q1X7SEri8BcjTvWWf8wFF+M8JOItHJpdt6pG56r5THziilXQHLV2DhbNkvnBHhBjnrt89K3xV90AVkEbkqdQSBpruIFUeC37mIRwVNx1WGJ/hGgkcsoEH2qm/aJ9BqcpkE6nTQT7f2ayZFxTiykJScuUfBZu8bIkZnA6ADl/qqhiePuhMBp/42/RYn51Ctxrzxb1O5PIeZonb7Kq8d5dPosAecEzP0rHUIdmiMs2RaFviT3Lv5jsWJAEAjToAoGg8hQl8ND5WBGuomf6V0C/2dw4XKTtpIYZtBvIGtU//AEhbZj3VzxFSADly6CYkAZdo2itUc8HryJL0s1t9C8+MCOqooVdtN9POjN3FDJIdvST/AD0oDfwSloLFYmNswIBgQxGhaBIO0nWoVS9GqD1zL/Oucb2I1WkFkuFzlRijHUMJkRrII1mRTRgrWKxS9zxJVvW4GW6Cou6bfu5z66ec0P7HLhUTPeNw350yZSoggjL/ABHf3r09rxmYZWUgnlm5+R0PlrFK3OK+mimNY9KRZf8AZxhFac2Iy7xnEek5Z+tXOzOD/DYwEBFsEMFyzm1GgadWk85NB7/aXN/vD/yvWmG46c65czEERmOVRJgHcn7UscuW9lZRw1Vj/wAZAuI6t8JUg+jCD9DXFePdkXs3CLZFxYkEbgeY6+ldT4xxi0QBLE5vGJk+fiHhOs7HnSNjcaSHcKcqgB9tJaB6yT969NbiYad0hOHC3HxnIehBnXy5V42DVTOaf9P9a9vcRYsxMGTOsmNZga6UV4auHuAB0cNBnK07CZAPvOtI02XjPEl9uyzc4672h3t3OAAiLoFQAQcqjRdhJjWhd7iRSe7MB9GidhB+4mp7721uhUUhMp1bc5v3vLTYVUGEa6wQwAuisdABqd4/uaf+JJJuVr+ifB4XvjC3UG05pB1O45ED1B8qnu4V8Ec4u5boJUBPLeTsB6zPTnQu1grltxlUsw2gZh/0kzRYcLxOIOV/y1ktlIKrLbmNaVJeB5Tm/uZWTE6Gbj5jrkImSdcwMxVQYvXxD0I0P9auXMPkj/DcTsSPqJED3qsboTwj4gdSDI8oNc46sCf103o2FwGYM+R0Pz2NV2TXbXz3P869u4l25k1Lhrjicy6EQCZAU6Qf6Ggr8jZI410ybEtlsBGUyTmB5e1UrbAJ6nlR9uC3EUk3bRg6Bbg1HWDoNeVBcU0CCfWjJE4vTf4NAq9R7j+tZVfvKymE5fgKNiB+85PkKiOKH7s/OifD7eDtoDeYO53GpA8gB+tDuKXrDN+QrKOc7e2sitfMz0S4bGEYmy/WB9YrqHY3hv8A7ZmuZTbW9ctkayRMwANQfFPoK421whlP8Jn6zXS+AYlbv4hZkB1uKJ5Oi5vkR96yVTLfctFrtq1u2cObQIVL6EyDG/8AxU04LH27dt2LZoHiYrqNWA2OukHSlHtfwxRgrjw2ZcrSYgEMsgczo3tRXiJvG3btW3LB1UlmKruBz5D0prMrpKgbi+J/hcb31ogK5MgfCCdCP8rDfzmss3jcs57VpLomVZTDWyGzEEHwvqOYPyoD2h7OvhyC9pfHMXM4bWNYiSCPaq/ZbiNyxce1Ai5vI2IBOYajQgVGaTX1eDTFvuAVtTYuM4JzOIdT8JGh1gTIIBB0NXnvlhIzAeoPykCqT8QOVgNmjN1MTufc7GtLHEiEif7mvMlxka1kyQ7ZtcYHfOfcD9DVS5j2X4fCJEgSSddiTuPIRWt7Gab1HwxGd8w+Fdzyk/0opRhugLLkyvi2GuKIheJUnXeP1o9g+xtjuR3tpQSJzEEFfPePn1pWcZjI0ho0/e5+8R9a6NxfAXnIQsERraMTdaS8jVQNNjodNN+db8clkV0ZssHj0c7x2MGDxBNnJ8OhUHIpPMDlI5axS5iuKlr7uxDFjJPmecCmXimGBYhBmKAzryB5E+fWgfGcTZe2qBcjgR4gRr1kA5ulTkmpNtF4SjKCSZE/E1/rzPrUmBxRdgoHOTG8D9OVBPw/W4n/ADUd4BxOxZID5n1k90JdtNFE+ECef0NK1ekGMalykF7tkm2zgMAgBOu4kDnuRmBjeKHYm1mnKZ05c9dvX2Ne8f7VjENC2hYVNFtT/wBTHTM280Mt4+635aFzOmVZ19hVI8oKmbseLFOPO/6K+K4GNSCA0/CZX7gj7VpgeA3ySEkdTnWNdORNMY4WPCjL3dxVly7GSTrtsPID3odauIly4t9Wa0VZQRKktHhIOx8USTymqRlvZ2f0iUOcX/mgW1hbDakOR4TExsdQT0NbmyzfAc+kwAZAA3I/lUONwoCKFWGESZ8J0G2mhnzqpYdxcEZlO0gkR707SfgxxyTx9PReThF5joOU+0TUpt3rn5RaCg8Ut99YY/0rbF8VlQFLFQmUToDrrqDJ9Nap8EV2uwhgn5Rzn2oP6ehHJ5HTZas8EhQxYFj+7/XlQe/aZWP9mnf8JZTVmd2iNAoA9JmguL4fZJ+K6P8ANlYfpR7A14QJ4ViyjfHkB3lZGnlFT47i7XSviI2zQIUa7wN+s1NZ4K5YZF71ToIYqJ6HoaZOH4EW7ak4fuyd83iYe51plbJOloB4niWJAlncoZhtNY9ROtUOG2O+u/mExuxnX61e7VcQBcKpBAE6dTy9qo8Ps3GE2t511A086J3kMNwbBjne/wCdf/CvKqfh73N7E+bQflXtC/wPSKFjFKuyKf8AMJqa9xR2GXQDoABVJQTUy2DT3FeSSTImSYo52X4wcPikY6poHBGhXYz6TQwYaedF+AWrYvgXQIZGEnrpSzkm7Q8ItLY6dr8ZfazfRAPw7KY8J8I0JCnp86Kdmfw9zB2u+VGYICpKOI0EjMQASCN5jpU3Z/jiHB38PcYaIygk7ypA+elI/Zhrv4bOzsLKgqqDN4iP3iSMoAJiBTQXJ0RyxS7Gy92ee5muu6G2oJjMJAGuxED6UF7XcEtYZbd2w7XL6wXCgMiq8nK0eKIOh20O1G+HYu2LU2LjNeKEksDlQjc5YCg7+dQ9nMHZvX7+kgBRDAMvMSBqNgPSn4R3YsG10KOH4tZu7MUaNVIJA9CNx61HjApPhvLPU6VF214T+DxuawRB8aiAYncEbROo8qAY3iVxzLEfID7DWvOfpYxejZ78pKnsJvZ/ivr/AKQxP2q6nHO5td2qkg6gtK++hlvpU3Z/trZsoDetS4/gRQfWdAKG9oOLpiX7y2ndKBorNmJ/5VgDyJqnsR8uxFmknSVDHw7tUuHVGyB7w8Ut8Ck/8OxI5feq3GO2t2+5e48t1CiI6CdopYv4oNDA6n4lOhB8uRFQlWPI0KZ6cHhS0rf5Di9o3VpDA+ZWN99tauW+LZwT3YvBRmZVMSBvupg+xpSYEbwPU0Y7LXUOIt2zcW33hytduaW0UgzvuWjLJ019w0UyOV4pKnH/AAbYjGPdAVMPh7QBMHIGuQdgY+L/AJJobirBXUuWbyXKv6fau08R4HYs4dWF5WPPJkFvbk5neNx8hXNcfjrC4hSzK4Bk5M7ARylgJqzR58e9l3gvY7DqqXscWC5VY2kPjObbNsFmCY0geZo8vbGPyMFhrSWz/uxbzyRudRmNIvGe0huXSyzlPKTqKiscWXqVP98xUp2uj0vSrA19Xf56Dl/i7NdLlU1EfCAB6AVXv3yT8U8iP3TVW3irZ/3i+5qwcRYVZN5SZ+FQWP2j61C5Hs3iUUnJUjQggEr4eoAEH2Ox9KEYtVABQeJ9BHnU3EONhgVtghTuTufblVHBuO9QnkZrTjuqZ4PrXic/+IP4PhiO2VtVtAKByLHViffSq/HxkT8sxlYGF0+1WeFl+7ZyDkd2OYRprz8qG8YssNDqDz8utGT2Z1D6bIE7ROAMwDeexq8ys6ZmGUc5K6fKlia3S5yJIHlR0LzYd4XcfvVytkGp56gDnp7U9m54ZZvCNT0iud8NvBJI5wNTrTDiuO2/w5Qhcx2DZsvqY1PkKKkloDi27APaPDqXN20CbZ0M8j/I1F2e4kLbw3wmt8Rxx2tm0I7vmAIn9aDkVzrwLbs6Zbe2QD3amecHWsrnaY1wIDH5msoj8grdwoB0II5Vvbws1NatDrtVq3FSbKpGmGwXUV7jUytaP/FB9xVtSelQcUQ5JPJlMe/9aAX0EcG4Uzybes7KYpltOquy5bjDQ6b9KtcL4S16Ao9yYAjSoOzuPXB465buiYvCIG5bQGdgJINUijPKSsPWL10kQ7OdoJJ+IRttsaj4jwTF2Lve2SuUgAq4KiRHMDXXWj3Ece+Ldnw6tbCCDmASdT4hMTtvSx2j4rilsd2LijOY8LS5AOuugX6mrqLRBzTAfaLB37ha5iLloGJyqG5DTUga/OlE8p2o0Oz9y4Q1xnJOokE8pGp+1B0WSRUZ23spHot4OEZWCgkGRIBB9jpXmOxRNx3YRmMjXbqKI9mcOty4LbmIlhA1OmonltRftNwlCU7soAAViRrz+ZpN1opBfVsSHYTpsanwncwe8zEnbKNvOSdfSKmxmEUIrRqZG/SNx70MNk0Eyk8bTLt+wndh0mZhgeXStOHWpM8h+v3qsqNtt186I8PvZYB2BmufwNjjxfJ+CyyvdcWlGVE5TGvMnzP00ArOOYFLdzJafOMobNlKyTrsdfnvVrh2IENcDQxYmI+EDYzzbXQciJPIVU4hd/O1GmVQJ6AU9UTbTVt7BVzUA1HU+LuawBAqEVzJG9tJophuFO40X3iteG2QXANPvC3RFOx8utOkqsHYhYjhJTkeZ+W9DXlT0NOV/iJVrl4KWVWKwNhMeR09ecUn3XzuT/EfvSy7HotYDjt6yMqsch3U6j1HT2qzZ4tIjQg7qRt5jWit7s+pRVG6j5nrO4pbx3DXtHUGOu1K0Mm4li7ZtHUhgD0gj9Khu4O2onMdeWXX71tw/FJ8LyJ/e3j1Xn61txKxliCCDJBB0P8AfShQXLzRJwyyjHWYHpJohx97bWV7uBlPw89efWhfD12iZmp+IYaTqAD1/nT9IXvsC27uUzVm7hg4zW9+acx/l6iq96yQda8S4RtQTEaNZrKs/jTzg+oH8qyjo4YlYFjFTYa3zOp+1eC3FTWhE6Ung03snQVrjbWa048vtWJeHr6VMQSDpGnXrS0O3obux95Hw4zSp9udAeIraGOvSAzZUdCeRG/rtW1ri7DB2bI8JtFs0c5+GeuhNKPGMQ4xAZzuoynqOVW5JOjA8bcnIcrD2Vt5lvtZYjx21XOpmeZjbU7wKi4beCnOA7mYttcQAHMJ/LQf90dKH4TBHE2ioIUMpAJ69DHLSD60XtYBkyvcCrdLklpBnLAkRyOmmn0q0Gn9z0Tmq+1FvEdtbqW3DLmEH4hCjlrO8dAK5twTBm5iETMEzE6keRPL0iuhWOz+CcZHv3JJ1AygaxsD50iYSLGPAGqpdZRPMeJZ+tJKrVBg7TNuIYFrLC4NELHKRyjkRyIpixHG2xiocwtqoyuIGp//AJW3ajhYN61ZBGokMo0MgHNPoNaTmZrLlW05H060ruL0MvqjsbMN2Qt3RHfmOkaDz50q43hptsykgwYnUacj70dwdprbgI5OYaEba1c45wwZA85nAmY6Rv5cqXT8BWScfILt9kSyqwuoVYTKgn2PQ+VWb3ZdFsXCCz3AJXWBpvp6UO4dxJ1YIXIUtMbCTptsKc8dhChaSNPigyp81PMHkabivA3uSumzm9i8Yy1NxBiQrdBHypg4r2YD+O0cr9P3T/I0q4vOpKuII0pWxkkVy0msBrVKwmlAWreJIII5UTwnGnHOgimpkenTo4upxl0OhMTJE7jWR7z9q9wmGVsUoXNlzTDQSBvuND60MuNV/guIi8nOfD8xFK3bGWxxV9f1qvicIWUgDMCZ1Os+VeAsPMdauWbnhojdirjezjgFlG2pHTzoMSRoflXRDdgTSjx7KLoKqASsnpPl0oUK9EfDb4EDY6zPOrOJvZzPyoZdvPAzExy0/pXveuwAksBtvpXXQV9WkS3RyIkVUuYTofY1a/2e8TrFRfhj50B3CaW0VPwzdKyrYTzNZXWJoZmqDEnb1rKyhLouvuCNoaVvcNZWUq7HkZw3U3Z18M+/Wl7tAxLpJnQ/esrKMvuIrpjF2Pbwe5+1XON6Jp/F+lZWUZEJfYA7La+9Cn/+uH/5v1rKymj0iEfJ0fA2gUwxIBOe4JI5QNKT/wBoaj8T7fzrKyjLsOMh7OMe7Gv9yKauIn8hvPKD5+Fjr761lZQj2dLsQcWN/Wm7gLk4dZJOjDXyJrKyqxOkXgPDSL2l/wAZv75CsrKkzXADVqaysoEzYVuKyspgGhrayayspRoj7gjNnXXwivbdZWU7Ce39j6Up8d/xR6D7msrKC6Ol0XcL4sM2bWNBOsenSrnCEGmg2rKykl2eh6L+Qcx2GQNbhVGvIClbHfG3rXlZXS6NMCg29ZWVlSHo/9k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32" name="Picture 12" descr="http://a9.vietbao.vn/images/vn902/kinh-te/20899656_images1937840_BatTran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3528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http://t0.gstatic.com/images?q=tbn:ANd9GcTIcgeG7HPkzb2_1OVLaTgFxfg_eFAMllZe-MSU-_aFoTUaakacH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9200" y="152400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 áo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2600" y="0"/>
            <a:ext cx="2895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 tre đan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3581400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nhựa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3429000"/>
            <a:ext cx="2514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Gốm sứ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 descr="data:image/jpg;base64,/9j/4AAQSkZJRgABAQAAAQABAAD/2wCEAAkGBhQSEBUUEhQVFRUWFxUVGBcVFxcVFxocFxoYFhUYFxUXHSYeGBojGhcXHy8gJCcpLCwsFx4xNTAqNSYrLCkBCQoKDgwOGg8PGikcHBwsKSkpKSkpLC4pKSwsKSksKSwsKSksNSkpKSksKSksLjUsLSksKSkpKSkpKSw0KSwpLP/AABEIAOEA4QMBIgACEQEDEQH/xAAcAAEAAQUBAQAAAAAAAAAAAAAABAMFBgcIAgH/xABPEAACAQIEAgYGAwoLBwUBAAABAgADEQQSITEFQQYHEyJRYTJxgZGhsQhCshQjJTNSYnJzwdEVFjVTY3SCkqLC8CQ0Q4Oz0uFEVGST8Rf/xAAZAQEBAQEBAQAAAAAAAAAAAAAAAQIDBAX/xAAnEQEBAAIBAwMEAgMAAAAAAAAAAQIRAxIhMQRBURMikfBhwTKBsf/aAAwDAQACEQMRAD8A3jERAREQEREBERAREQEREBERAREQEREBERAREQEREBERAREQEREBERAREQEREBERAREQEREBERAREx3pvSxrYbLgNKpYXbMqkLzsX010gZA1QDcge2FcHbWc3dJuN8S4fiBTxdaozMgfLnRtCSAcwB/JMmdGuNcTx7OMC7q1MBmBemLhiQLZreBm+mfKd3Q8Sy9EBivuRBjvx4zBiCpuL909zTa0vUwpERAREQEREBERAREQEREBERARIVTjVBfSrUh66iD5mRanS7BL6WLww9dan/3QLvEx6r1g8OXfG4f2VFPykZ+tHhg/9ZS9mY/JY0MqiYzT6yuGnbGUfa2X5gSVT6cYBtsZhv8A7qY+ZgXyJHwXEKdZc9KolRbkZkYOtxuLqbXkiAiIgIiIHO/X+fwqn9Xp/aqS8fR4T7/iz/R0R72eWDr4qMOL6m47GkQLDT07jz1ufbLv1DLXNXEmkaeUCkHDg63LEZSo3sG948Jr2G+IkLh1Wo2btAFINgALD2G5zDzsPVJsyEREBERAREQEREBERAREQE81GsCfDX3T1PjC4gcrcM4E3EMRXNIqvfZ+8NbVHYjafeEdD3riqQ6r2VRqZ03K8xPnAeM1MLWxAo0hVDErYlhlCuwXVSPVrK3A+KYhKLimlIiu7OC7srBvRNrML/GdoxdqPDOibVsE+Kz2CCoctv5sX3vzmOhtZfcNxnEU8HUw6ohpg1AznNmF7BrWYabcjvLPjKAR8qsHFhqPEgEjQnaSrPK89EuDpisQadRnVRTd+5lzErawGbTW8jdI+HLh8XWooxZablVLWuRpYm2l9ZeurBrY/UgDsaxJO1gt9ZC6fD8JYnbWoDptqinSZ122677tzdRX8lf8+t/lmxJrrqJ/kr/n1v8ALNhs1phm+Xq8iniVIVOzNRO0P1MwzeI09UxDjfWA1OuyU1pdknp1KlRRf9FA2Y66bTFOMdcNBFdaKZ2eoKpY90BhkItbVrZBrNdNZ23JeYj1hdYCcMoqbB61S4poTYabs1tcouNtzNYnrpruT3yn6IFvlMf4v04avVWq7ZqiiyuQmdR+a2W43PPnNTA2svSTpOeIYg164XOQB3AUFhfKALn/AFzmyuq/i+E4dh6hOJU1MR2bWdSqgICANCTe7MD7LX56n41XRsrqLM1y1tibkEnwJsD7TPGC4gQtrkWJOnmB4x29zu6VXrOwbLdcRSQ7d83sfYwuPbLZ/wD0sJdvujC1gDdqSnI+X+hqFsrm31WAN7i/joT+Edd29wj+EfX/AHVj7TVdAY/rswFPQGrUNge4gAFwDqXZRzkJevjCE6Ua59tE/AVJpij0qqpQaijHsySStgL5gLg/m6bS11OK1DztFkSSt2cQ69DSq5fuemVB51WVrctMhAPlcy2V/pB1bnJh8OB+dUrN9mmJp2tiGYAE3Avb27/ISkWI3mezTbGN6/cWyMETDIxBAZVrMQfEZ+7f1i0s6ddnFB/xkPro0/2ATAlF57AjQ3d1XdaONx2PGHxBpFDTqPdaeVrra2t7W18JuKc4dRv8rr+prf5Z0fJQiIkCIiAnis1lJ8AT7p7nxoHHKV71C5G7FjqQASb7jlczNOjzJToKuek+VmOYOtj3uWaxt5+UtfSboNjMIRUr0Qi1a2RDnptdmJZRZWNtBzlwxfVXxao5d8LdjvZ8Oo002VwOU6S6SxjuLwzCm9TKpVnqANmOYAta+UaWuN/OWq2syTg/BcQ1Z8IcPWd8pLooIqU1NgXCNYHUr5H23FbifVpj6FFq9SgVpIMzEsgYL+U1PMWHjblI3enc6Vq4Bxj7lrdpkD9x0KlivpC17jYjeU+N8U+6K71coTPl7oJa2VVT0jqfRvLzw7q14hiKSVaOGL06ihlbtKIuDzszgj2ieeJdXOPw6q9bDlFZ0pgmpSIzVGCoLK5OpO9o6rrS6m9twdQ5/BR/X1fkkyTp/wAKr4nh9alhj99YLl1y3sysVzHa4BEtvVR0ar4HAtRxKqrmtUcBWDCzBQNR6jMzMwzXIdXDVqbVKVQOrbFSOaHn5gi3vlJuFnTvrry15C55TdHW3wWilajWRbVKrEPY902AAYqRofPnbWa54NwJ8Q9Rlprkoi9RnqWVQ91BygAsxsQAPjOkYY5R4YCdXt5gX/dKHEcH2bWBuLA329czjh3QapiMQlGjkBZC4zXUADcHS9/IgGUKvVzi6mHbE5M1JQ7FgVGiEhyFLZrDKeXKLoYFUS8UxaTamAAO/hudvXK/3EMpJuRr3gP7vPQEzKrdmHlF/OT6nBnTIaqtTRxmVmRgCn5a39IeqUK+BZSAylARoT9a+vpbc40rJOivRUYjDVqjMoYkLSD3F7btmB0W+moI0MxlnINrjQ8gOXsmcYeiUoUspOYkLYkBQBzsoA5X1mIcZwL0mLZ7gu63A5rYnT+0JLlJdEls2iZ/fPi12H1j757wuFeorMFJA+sP3c/ZtKJpmx02sD7dpZZTSocWeZPvM+qNJGMlU10Eo2D1Fp+Fx+orf5J0ZOeOopfwr/yKvzpzoeZoRESBERAicWB7CpYlTkcgqSCCASCCNtRNG/xrxxAvi6vLmJvPin4ir+rf7JnPSjQeqbxSq/EeJ4jEBRXrNVCtmUVFVgG5EAjQ+cnfxtx//u6vwlrAn0TWmUj+GMT23b9u3bWC9pZc+UbKW3t5bRjumGLqIaNWsaiMzKwcAhhkR7FeepMoWkCqB2ovoO0bXf8A4VLlL4lvxL/x14MZny445eLZv8r9gOlGMp01SlXyIoyqqrZQByAB0k3itfiNSgr137SjmV1JVXXMDdG0Y2IOx8ZbcJhEK3DE+dhp613t7Zk+I6WdktGnTS9JEKOrhbVBYA2IvY7mx/K1nyfUcvreLDHkxxlxvv21+Z4r730/Q8nN9Dhx3nPOOVyl1/G9f2h1uP8AFUppUasQj+gcqnNcX0AN9vKQ8V0mxrZFruKlNqiKVdCFNzaxykHa8uvGuMrWVAimmiKAFawygbE2OmgUAb7+ImM43FAtSA9EVaZueZzC5Ph5D95n0PS3O8eGfPdZZ3/HU8b83/T5WWuXLkw4uH7eOXefVe1+J7W/PdQq1RVbOtHsg1dQKdMllUKrDVhuDqb+Jn2hghRwzVEqOtQst0KnUgnJY6DTMfVIWAQPQUAkZS+xsfTbw9cl4ElagXMSDoyk3BDXXvDmP3Ts8FqoOK4jK5bEOrKAwF3JYW0As1wb+yQqnEcQ6stTEOBbQFna99xlDbna+28uNTC0wcxGUWCgXsg1Fhb5SO+ApizBQoF/R0UX8R65FWWpiq6hgKlTTRVzMBYG2mvh4SLhqlRzdmbXcG5J1HjL9U4elg1rDvE2Omt9TfeeE4fTsDlsLm9tB4a332kEM8Xr1kVargBFOTOubIANQBuB5AeEm8I6TVWamGVAMtu7TClrnLe9gTa97ajefaOAp2zZbANc5dPK590oigoqIwH1hrcnmAN/UJRTw/SM4nEWYWyhrcr6EHbz+cp8UwfbYWqAO+uIzC7HY2VtOe4PsjBcE7Ko9XPmAUkgFc433Ck62F5TbF3pE0TnLuWym4OwB0O9jYnyM8fPhnuZY+z0cVx7yqCqEUUaZsbXZvAHc/pGWPjSoHyp9UC/PXwv6hJlfGCkCL5nub+ObYk+raWJnJNzud/br85OHGy7/a3y2a09ZpNpeiJAWXCl6InredsbqJH4UP8AV6v2qc6DnP8A1Dj8Jv8A1ep9ulOgJmhERIERECNxJrUah8Ec/wCEznpdh6hOhOJj7xU/Vv8AZM57XYeoTeKV8FdVIBK+YM8U2uZCx2HBPpWI0sd/VK9I2tdxe3iP9Xmtspc+YXgdfEMzUKTVAlSzZSotmpUrekRvExvjHEqtOswp1HQd02VmUXKgE2B3sAPZLfF/lvjy6M5l8Xf4ZlT6MY0EFcNUB8mpf98mjgeMAv8AcdXxIzUctxzBLG2/svvNafw7iLAGvVsAAB2j8r2G/wCc3vPjPP8ADuI/n62xH4x9iLEb7EaeqcuLfDLMO0vn9r2eq556u45csluPi61fzLLpsOv0cxz74apa+walb7ep8zrIeM6I4wr/ALs4AsxJansNSfTmF1+N4nnWrDN3taj65tb7633lL+Ga5Fu2q2O4ztY776+Z95mJjOv6nm/O6731uf0foTUxs1qYyMs4DgsuGpN3gWUki1hozAaEeEuDoeW+4v5azKurlKFXhlJWdSyhg4JFwc7EXB8iNZ64z0cpjvUqiG26FlJ/sG+++h32nok7Pk5eWNYmnvYePMjzHLTSeOzOXYA2ItmPs1tLmaCkA961tyLDu+v2SLTelVBte18pvpt5GQQ+zsNvcSfl5zxSokDUAeok39vjJeHak2ZUBGU5Tpb9monpK9NiygN3TYk6X8x4wIVKiQuoA53BPzPORjTGZfROovYk8xLr29NiyBW7thc7G/MSN90Uw5yoR2ZBBOgNtbi3mIFuastFjUWwLj0WOpZSQNDt4StgzkftilOopuXBTMCRbUAg+Q01130n3i1maojAtapmVeVzolz57+qWvBVXpJUVlNUZybE2UE6HKpINjpf1DwlWM047wzC1EDJRRe0VmHcA1C9pr61ze1ZqCqoK3yrte4BB+dpfcdjnFNmYBbAhRpe7d25A9fzmLrWI5zlnN3s6Y3t3fabayfTOgluWT6e0rLZvUIPwlU/qz/8AUpTf00J1Aj8IVv6uf+pTm+5KEREgREQKGOF6Tj81vkZzpVPdA8bDT4/6850TxK/Y1Lb5H+yZztS1OuwAH75vFmvhwgKAEX3Bvrcjn7iJ8GFyDQZeY/8AEuFLEsvom3lYW9t9/bLjZK1PNYAjRgu1/Ef65TSLDSvbU3PjMV6Qfj29S/ZEyyouVtfVMS6Qfj29S/ZEUW288tKhN7aDa2nzPnPLLMVtVxvEHrMC5BKqEFgFsBewsAPGURCpPYSZkkmo13ZJwisy4c5Wy3trc/neEufCKrGrY1M2jaXY8x4i1pDoqThUZhmLDzubM/hJXBV++k5Muh173l46Tq51l+N4M5Bam51ytkLWFwPO49//AOWUcUp0ywqoBlNm3FvGzA+rW0q4jDVs3cZMvK4udpY3xVDtG7Zczg5WNgV0J2FxaEXinxijXcU6FO7HwLHNocwFudrH2yMK1Y6dmul9s/Le+u8iYfjFCmwyADUHYKL8rAE39d+cyenQ7RQ5JGYXI23+WkSa7b2b33WI1qth3adtgbtrp431Mi4tsRYHKg8AVJueS6m1zMkfBAL9Y22APOWvitPK2YBu6UcXPduuu3wlEXjZqhRUpuwYoARe6EqMjWH9g8pjfEeLuyCpkW92VxroVsSw12IZT5azNalJexLWJVWuBqO6TqNt739sxvGWGJUBMtM2NtTftAFYknc2AGlvRiw2xTG4nMg0AzG5sLeq/jzkPsja/K9r+fhK3Exlqsg2Q5B/Z0kdZybe1GkmUtpEUyWh0lG1Po/L/t2IP/xx8ai/um+Jor6Pn+94k/0KfF//ABN6zIREQERECPxCmWpVAu5RwPWQQJztQcbAMLaEN4jQ/GdIETRvT7hv3Nj6nJHPaD+3qbeprzUSrYDKmDxOUt4EftkTNIeMxoUW5maZS67hmPeW55FgDMU4/Qbtibb2tbXYW3Hql/UBhr4SxcTxGotbyv4DSKsW3sjbafVpEjae0qsSBprJ4pTLS3LQJk/B8ORgc1QqRr6II95O/lKxAUXKt9W1luNWF/8ADc+2VatUZdFI7zAX0JF+7ceOvhylkTdXtKVJKCKztkA0I0JuWPL2z7gTQ7Q9mXLZTvqLS34ioezCgXy5Bz8G8JW4Ep7TVAvd39m2pmmWTUamguQNdL/CYbjOCHtXPizHQnmSZe8Pxun3Uuc97Huk89Rf9skVsMWa97+4SKh8KwQQbD1kAn3y7Pi7asxAAO5AHmT7pRTAt4H+9b9stXSXDVBQa23MXudx5zUS1cTxqme8GJAJGhJF/dvIeM4yNAq+eYsR7NjbxvaYVQxjpcKG1lVuLVSLaz1dPDrvXL79sywFCpZQQTdTmDOMpOZWVhbU2/smWzjBtWFQ3ykZr3uNDdrD6o20lHC9JCqoLbDLc6XPOMPjVxV6WKBRTolQfUJtYN4qdPKeS69nVhuIq53ZvymLe83nkSfxbg1TD1TTqCxGxGzDkynmDIBWYbegZLQyEFksCQbe+j0P9pxZ/oqX2m/dN5TR/wBHZfv2MP5lD7VT903hIEREBERATX3W/wAG7TDpXA1pnK36L2t7mA/vTYMtnH6FOpQqUqjKvaKyjMedrgjzBsfZEHNT42ovdFjbx3lPCYVnqXc3Jvb120/d7ZL4piKdGu9FnFR0OVnpi6Eje17HfTblKf8AClJN2IO9irKT4WuJtlIxL5U056TGq7ZmJ1ty0H7Zd6nEVr1MtPU2PdHx3tPS8Bb+aA9ZH74FtwFK5JN/Abfsk0JJmH4Q18oAFvydbfESZ/FqrbMHQr4gNcHwYHb5TPVN6S1aTUI5yg9U5rn46y9P0fYj0xf1afPaY6MwY5wbg2IttNiedabE39JLkC/5Q8fEyd0aojtMwzGw1NgOXkSZQ4Nh8XUJGGoO4O5CErpzLGyi3mZlHQ/gtetXwzYmww1au9FSmUZytKo/dcfVzJkuN9bHS8bVZeN9CMbhaXb16QWnmUAiojG7my6KSdSRLFS47UDZVc32sTf5zoPpzwYYxsNgyz00qNUqF6ZUMOxQZLZgb6v8JqCn1NYyriG7IKaArPT7ZqiXKq5UuVG501A5giZ2ulkPG61wGe1/AJ+ySqtKow1qMQfOY/xLhlTDVnpVFKvTYqw8CPMcuY8jL1wzi6lLOQCPGaRGbh/rnleEZiAL3JsPboJcmxNO2cPcAageF97euZh0Dr4Gk/3TjK9JChvSpsbtf+cZFuRb6oPr8Io1/wBGehh4hxBsGanYlRV1KZ7GnurLca3vNgVOpbE4eg332niAo7oVWV7cxYkhhbW2/hfaW3q3roekb1RUQrWbF9nY6nOS66Ead0E+ydAzG9NOaKRJyUK6LUVWuhfUrpqt+akW90iYjqi4izF6OGLUmOamRVo3KHVTYuDtbcSHxnpnWqY+tUUhQatQqoC2AzG3LU23PM3PObL6l+l+KxOLehXqs9NaBZFIQBSrIOQudG8Zq1JNNUca6C47CU+0xOGqU0uBmOUrc6AXUmW0TaH0isW4xdBAzBOwLFbnKTnaxI2J0mf8N6puHNhEBoDO9JL1LsXuVBLDMSqm/gLTKsS+jqnfxp/NoD41Zuuc6dDKhpdJzRos1Oj91YhezRiqFUFXICoNiBbS86LkCIiAiJr/AKX9K+KYJ8RWXC4d8FSCsrtUK1CLKG0BP1yR6I2gbAnxluNdZoM/SExjm1PDYcHbvOxHxIjE9afG3F0Sgg5ZKRb3Fiwl0LDxDrJx9DF11p4ghVrVgAUpMAA7ADVPATHuk3SWrj6orYgg1MqpmUZbhb2uBpfU7SnW4Piq9ViVLVGZnawAJLG7E5R4mRcVwStSqCnURlc2svM32tNIo4Kq1KotRTqpBF5lX8eBzpN7HX90o4PqyxlX0UK/p6S9nqMx+W6Phn8u1ZT6rMn7Y1YLTU6V0hQc00daxIsG1S1+8Tbc285AwfTCsr5jkPIjLYMOanyk7HdVHFKW+EdvOkUqfZYn4SxY/o5iqGtbDV6Y8XpVFHvItM2bmqajaXRzpHw6nhzUxCVcQXcle6b0hZR2blCE9IMQ3MGSq3Wrw6kLUsCGbkMqsf7x/ZeafwHCa9dH7IAinlL99E3vl9NhfY7Xn3o/g74umrnKMxzG9gLA/WiTU1e6tgcQ61q+KOWvhWaj9XDU2NOkw5dsQM9QD8m4XxBlXivWbia9NPvKIKFSnUVUT0GpkWGa+hCkixW2spUTTok2xAUeIak32kv8ZZsTWoBwfunMpcuwKowudb5dL6ia7L01kuJ6Y8VxSgp2Ap3LIXUq43AOh7psSNDzli4j0j4pTYUmxZSyA5aI0VdhoBflyvK9XpxQW1mzeOVCvqtczDuL8QSriGq5n1OgtawGgW99raR2XUi48R4NiKv3ypWasX7xbvG/rvLJfsmIKg3HMa+zw9klYrjxc6XUWACrooAAAtv4SBUxAJuRc+ZjcZX1eEUNB2hJNr3OX3CXtOjGHA0BPtvMLxPFnc3JF/IAfKfDxaqfrt7zGyaZjwGv2GKVkyoyZijCwI0K3HsJEzyl1n1U9PEKfIhD+wGaQFcnczy76SW7WXSvUoffWIIAzMQTqNzy5zLeqvpPT4Zi6lauCwaiaYCEE3Lo2tzoLKZguc+Mrq2g+PrGkIzTrQ6VUuJ4inVphqYSl2Vm1J7zNe4/S28pk69f1RKSomGS6qq3ZmPogC9gfKakn19j6jA3N1f9BcYeLLxDEUOzpv2te4qIwzVVYiyglrHOfhN1yDwRf9mo/qqf2BJ0yEREBMP62z+BcZ+rH20mYTD+tv8AkXGfq1+2kDlQyRQrsvosy/okr8pQJlZRoJRcsJ0jxFM3Wq/tN/nPWM6SVqrh6hDMLWYgX02lsbTlb4SmTGxmnDutTF0ha6MPzl194In09bfECTeqAPBURT5a5SZhIafby7oyjFdY2Oca4muP0arr8EIEtOI6Q13Bz1Xa++Z3a/rzEy3ieX2jaqn8INy09QA+Qno12/KOuu5kTNzlVG0EiPd4vPM8sYV8M+REIREQEQJ6yGB6p7T6+0l4Dg9arpSpVKh8EVm+yDLzhurbiVU2TB1/C7LkHvewlGJyvTOkz3CdRHE3Nmp0qfm9VT9jNMkwH0c6p/HYumvkiM/xJWQahzRfT2Gb7wP0ecKv43EVn/RCUx8Qxl/wfUzwymQexZyPy6jn4KQIGWcIxKNRUU3VwoFMlWDAMgCspsdCDoRyk2QeFcFo4ZClCmtNSxchb6sd2NzqT4ydIEREBMX6w+C18ZgauGw4S9VVXM7lbWdW2CnSwOvwmURA0Dhfo5Yk/jMVQX9Faj/E5Z7xH0eMSPxeKoN+klRPlmm+4gc2nqyxJU0mWo9VXALLQqtYC4sKr5VK7HSYrxDojjKBtWwuITzNJivsZQQffOvIgcWHe3Pw5+6eAk7B4z0foV0btMPRqtlOXtERje2mrDTWc7p1JcUvY0VHn2lO3vzQMGvF5tXA/R+xjD75WoU/K7OfgtvjL1gvo5r/AMbFn1U6VvizH5SjRRGntlVROi8N9H/hy2zNiH9bqoP91AfjMgwPVZw2lbLhKbEc6har8HJHwgcrimfCTMF0cxNf8Th61T9Cm7fECdb4To7hqX4rD0U/Rpop94EuFoHKeF6qOKVDYYOovm5VB/iImRcO+j/j21qtQpjwNRmP+BSJ0VafbSDSGC+jiT+NxYHlTpk/FmHyl+w/0e8AB36uJY+Oamo92Q/ObRiBhOA6m+GUjcYfP+sd3Huvb4TIsJ0XwtIWp4agg/NpIP2S6RA8U6QUWAAA5DQe4T1afYgIiICIiAiIgIiICIiAiIgIiICfLT7ED5afY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6" name="AutoShape 4" descr="data:image/jpg;base64,/9j/4AAQSkZJRgABAQAAAQABAAD/2wCEAAkGBhQSEBUUEhQVFRUWFxUVGBcVFxcVFxocFxoYFhUYFxUXHSYeGBojGhcXHy8gJCcpLCwsFx4xNTAqNSYrLCkBCQoKDgwOGg8PGikcHBwsKSkpKSkpLC4pKSwsKSksKSwsKSksNSkpKSksKSksLjUsLSksKSkpKSkpKSw0KSwpLP/AABEIAOEA4QMBIgACEQEDEQH/xAAcAAEAAQUBAQAAAAAAAAAAAAAABAMFBgcIAgH/xABPEAACAQIEAgYGAwoLBwUBAAABAgADEQQSITEFQQYHEyJRYTJxgZGhsQhCshQjJTNSYnJzwdEVFjVTY3SCkqLC8CQ0Q4Oz0uFEVGST8Rf/xAAZAQEBAQEBAQAAAAAAAAAAAAAAAQIDBAX/xAAnEQEBAAIBAwMEAgMAAAAAAAAAAQIRAxIhMQRBURMikfBhwTKBsf/aAAwDAQACEQMRAD8A3jERAREQEREBERAREQEREBERAREQEREBERAREQEREBERAREQEREBERAREQEREBERAREQEREBERAREx3pvSxrYbLgNKpYXbMqkLzsX010gZA1QDcge2FcHbWc3dJuN8S4fiBTxdaozMgfLnRtCSAcwB/JMmdGuNcTx7OMC7q1MBmBemLhiQLZreBm+mfKd3Q8Sy9EBivuRBjvx4zBiCpuL909zTa0vUwpERAREQEREBERAREQEREBERARIVTjVBfSrUh66iD5mRanS7BL6WLww9dan/3QLvEx6r1g8OXfG4f2VFPykZ+tHhg/9ZS9mY/JY0MqiYzT6yuGnbGUfa2X5gSVT6cYBtsZhv8A7qY+ZgXyJHwXEKdZc9KolRbkZkYOtxuLqbXkiAiIgIiIHO/X+fwqn9Xp/aqS8fR4T7/iz/R0R72eWDr4qMOL6m47GkQLDT07jz1ufbLv1DLXNXEmkaeUCkHDg63LEZSo3sG948Jr2G+IkLh1Wo2btAFINgALD2G5zDzsPVJsyEREBERAREQEREBERAREQE81GsCfDX3T1PjC4gcrcM4E3EMRXNIqvfZ+8NbVHYjafeEdD3riqQ6r2VRqZ03K8xPnAeM1MLWxAo0hVDErYlhlCuwXVSPVrK3A+KYhKLimlIiu7OC7srBvRNrML/GdoxdqPDOibVsE+Kz2CCoctv5sX3vzmOhtZfcNxnEU8HUw6ohpg1AznNmF7BrWYabcjvLPjKAR8qsHFhqPEgEjQnaSrPK89EuDpisQadRnVRTd+5lzErawGbTW8jdI+HLh8XWooxZablVLWuRpYm2l9ZeurBrY/UgDsaxJO1gt9ZC6fD8JYnbWoDptqinSZ122677tzdRX8lf8+t/lmxJrrqJ/kr/n1v8ALNhs1phm+Xq8iniVIVOzNRO0P1MwzeI09UxDjfWA1OuyU1pdknp1KlRRf9FA2Y66bTFOMdcNBFdaKZ2eoKpY90BhkItbVrZBrNdNZ23JeYj1hdYCcMoqbB61S4poTYabs1tcouNtzNYnrpruT3yn6IFvlMf4v04avVWq7ZqiiyuQmdR+a2W43PPnNTA2svSTpOeIYg164XOQB3AUFhfKALn/AFzmyuq/i+E4dh6hOJU1MR2bWdSqgICANCTe7MD7LX56n41XRsrqLM1y1tibkEnwJsD7TPGC4gQtrkWJOnmB4x29zu6VXrOwbLdcRSQ7d83sfYwuPbLZ/wD0sJdvujC1gDdqSnI+X+hqFsrm31WAN7i/joT+Edd29wj+EfX/AHVj7TVdAY/rswFPQGrUNge4gAFwDqXZRzkJevjCE6Ua59tE/AVJpij0qqpQaijHsySStgL5gLg/m6bS11OK1DztFkSSt2cQ69DSq5fuemVB51WVrctMhAPlcy2V/pB1bnJh8OB+dUrN9mmJp2tiGYAE3Avb27/ISkWI3mezTbGN6/cWyMETDIxBAZVrMQfEZ+7f1i0s6ddnFB/xkPro0/2ATAlF57AjQ3d1XdaONx2PGHxBpFDTqPdaeVrra2t7W18JuKc4dRv8rr+prf5Z0fJQiIkCIiAnis1lJ8AT7p7nxoHHKV71C5G7FjqQASb7jlczNOjzJToKuek+VmOYOtj3uWaxt5+UtfSboNjMIRUr0Qi1a2RDnptdmJZRZWNtBzlwxfVXxao5d8LdjvZ8Oo002VwOU6S6SxjuLwzCm9TKpVnqANmOYAta+UaWuN/OWq2syTg/BcQ1Z8IcPWd8pLooIqU1NgXCNYHUr5H23FbifVpj6FFq9SgVpIMzEsgYL+U1PMWHjblI3enc6Vq4Bxj7lrdpkD9x0KlivpC17jYjeU+N8U+6K71coTPl7oJa2VVT0jqfRvLzw7q14hiKSVaOGL06ihlbtKIuDzszgj2ieeJdXOPw6q9bDlFZ0pgmpSIzVGCoLK5OpO9o6rrS6m9twdQ5/BR/X1fkkyTp/wAKr4nh9alhj99YLl1y3sysVzHa4BEtvVR0ar4HAtRxKqrmtUcBWDCzBQNR6jMzMwzXIdXDVqbVKVQOrbFSOaHn5gi3vlJuFnTvrry15C55TdHW3wWilajWRbVKrEPY902AAYqRofPnbWa54NwJ8Q9Rlprkoi9RnqWVQ91BygAsxsQAPjOkYY5R4YCdXt5gX/dKHEcH2bWBuLA329czjh3QapiMQlGjkBZC4zXUADcHS9/IgGUKvVzi6mHbE5M1JQ7FgVGiEhyFLZrDKeXKLoYFUS8UxaTamAAO/hudvXK/3EMpJuRr3gP7vPQEzKrdmHlF/OT6nBnTIaqtTRxmVmRgCn5a39IeqUK+BZSAylARoT9a+vpbc40rJOivRUYjDVqjMoYkLSD3F7btmB0W+moI0MxlnINrjQ8gOXsmcYeiUoUspOYkLYkBQBzsoA5X1mIcZwL0mLZ7gu63A5rYnT+0JLlJdEls2iZ/fPi12H1j757wuFeorMFJA+sP3c/ZtKJpmx02sD7dpZZTSocWeZPvM+qNJGMlU10Eo2D1Fp+Fx+orf5J0ZOeOopfwr/yKvzpzoeZoRESBERAicWB7CpYlTkcgqSCCASCCNtRNG/xrxxAvi6vLmJvPin4ir+rf7JnPSjQeqbxSq/EeJ4jEBRXrNVCtmUVFVgG5EAjQ+cnfxtx//u6vwlrAn0TWmUj+GMT23b9u3bWC9pZc+UbKW3t5bRjumGLqIaNWsaiMzKwcAhhkR7FeepMoWkCqB2ovoO0bXf8A4VLlL4lvxL/x14MZny445eLZv8r9gOlGMp01SlXyIoyqqrZQByAB0k3itfiNSgr137SjmV1JVXXMDdG0Y2IOx8ZbcJhEK3DE+dhp613t7Zk+I6WdktGnTS9JEKOrhbVBYA2IvY7mx/K1nyfUcvreLDHkxxlxvv21+Z4r730/Q8nN9Dhx3nPOOVyl1/G9f2h1uP8AFUppUasQj+gcqnNcX0AN9vKQ8V0mxrZFruKlNqiKVdCFNzaxykHa8uvGuMrWVAimmiKAFawygbE2OmgUAb7+ImM43FAtSA9EVaZueZzC5Ph5D95n0PS3O8eGfPdZZ3/HU8b83/T5WWuXLkw4uH7eOXefVe1+J7W/PdQq1RVbOtHsg1dQKdMllUKrDVhuDqb+Jn2hghRwzVEqOtQst0KnUgnJY6DTMfVIWAQPQUAkZS+xsfTbw9cl4ElagXMSDoyk3BDXXvDmP3Ts8FqoOK4jK5bEOrKAwF3JYW0As1wb+yQqnEcQ6stTEOBbQFna99xlDbna+28uNTC0wcxGUWCgXsg1Fhb5SO+ApizBQoF/R0UX8R65FWWpiq6hgKlTTRVzMBYG2mvh4SLhqlRzdmbXcG5J1HjL9U4elg1rDvE2Omt9TfeeE4fTsDlsLm9tB4a332kEM8Xr1kVargBFOTOubIANQBuB5AeEm8I6TVWamGVAMtu7TClrnLe9gTa97ajefaOAp2zZbANc5dPK590oigoqIwH1hrcnmAN/UJRTw/SM4nEWYWyhrcr6EHbz+cp8UwfbYWqAO+uIzC7HY2VtOe4PsjBcE7Ko9XPmAUkgFc433Ck62F5TbF3pE0TnLuWym4OwB0O9jYnyM8fPhnuZY+z0cVx7yqCqEUUaZsbXZvAHc/pGWPjSoHyp9UC/PXwv6hJlfGCkCL5nub+ObYk+raWJnJNzud/br85OHGy7/a3y2a09ZpNpeiJAWXCl6InredsbqJH4UP8AV6v2qc6DnP8A1Dj8Jv8A1ep9ulOgJmhERIERECNxJrUah8Ec/wCEznpdh6hOhOJj7xU/Vv8AZM57XYeoTeKV8FdVIBK+YM8U2uZCx2HBPpWI0sd/VK9I2tdxe3iP9Xmtspc+YXgdfEMzUKTVAlSzZSotmpUrekRvExvjHEqtOswp1HQd02VmUXKgE2B3sAPZLfF/lvjy6M5l8Xf4ZlT6MY0EFcNUB8mpf98mjgeMAv8AcdXxIzUctxzBLG2/svvNafw7iLAGvVsAAB2j8r2G/wCc3vPjPP8ADuI/n62xH4x9iLEb7EaeqcuLfDLMO0vn9r2eq556u45csluPi61fzLLpsOv0cxz74apa+walb7ep8zrIeM6I4wr/ALs4AsxJansNSfTmF1+N4nnWrDN3taj65tb7633lL+Ga5Fu2q2O4ztY776+Z95mJjOv6nm/O6731uf0foTUxs1qYyMs4DgsuGpN3gWUki1hozAaEeEuDoeW+4v5azKurlKFXhlJWdSyhg4JFwc7EXB8iNZ64z0cpjvUqiG26FlJ/sG+++h32nok7Pk5eWNYmnvYePMjzHLTSeOzOXYA2ItmPs1tLmaCkA961tyLDu+v2SLTelVBte18pvpt5GQQ+zsNvcSfl5zxSokDUAeok39vjJeHak2ZUBGU5Tpb9monpK9NiygN3TYk6X8x4wIVKiQuoA53BPzPORjTGZfROovYk8xLr29NiyBW7thc7G/MSN90Uw5yoR2ZBBOgNtbi3mIFuastFjUWwLj0WOpZSQNDt4StgzkftilOopuXBTMCRbUAg+Q01130n3i1maojAtapmVeVzolz57+qWvBVXpJUVlNUZybE2UE6HKpINjpf1DwlWM047wzC1EDJRRe0VmHcA1C9pr61ze1ZqCqoK3yrte4BB+dpfcdjnFNmYBbAhRpe7d25A9fzmLrWI5zlnN3s6Y3t3fabayfTOgluWT6e0rLZvUIPwlU/qz/8AUpTf00J1Aj8IVv6uf+pTm+5KEREgREQKGOF6Tj81vkZzpVPdA8bDT4/6850TxK/Y1Lb5H+yZztS1OuwAH75vFmvhwgKAEX3Bvrcjn7iJ8GFyDQZeY/8AEuFLEsvom3lYW9t9/bLjZK1PNYAjRgu1/Ef65TSLDSvbU3PjMV6Qfj29S/ZEyyouVtfVMS6Qfj29S/ZEUW288tKhN7aDa2nzPnPLLMVtVxvEHrMC5BKqEFgFsBewsAPGURCpPYSZkkmo13ZJwisy4c5Wy3trc/neEufCKrGrY1M2jaXY8x4i1pDoqThUZhmLDzubM/hJXBV++k5Muh173l46Tq51l+N4M5Bam51ytkLWFwPO49//AOWUcUp0ywqoBlNm3FvGzA+rW0q4jDVs3cZMvK4udpY3xVDtG7Zczg5WNgV0J2FxaEXinxijXcU6FO7HwLHNocwFudrH2yMK1Y6dmul9s/Le+u8iYfjFCmwyADUHYKL8rAE39d+cyenQ7RQ5JGYXI23+WkSa7b2b33WI1qth3adtgbtrp431Mi4tsRYHKg8AVJueS6m1zMkfBAL9Y22APOWvitPK2YBu6UcXPduuu3wlEXjZqhRUpuwYoARe6EqMjWH9g8pjfEeLuyCpkW92VxroVsSw12IZT5azNalJexLWJVWuBqO6TqNt739sxvGWGJUBMtM2NtTftAFYknc2AGlvRiw2xTG4nMg0AzG5sLeq/jzkPsja/K9r+fhK3Exlqsg2Q5B/Z0kdZybe1GkmUtpEUyWh0lG1Po/L/t2IP/xx8ai/um+Jor6Pn+94k/0KfF//ABN6zIREQERECPxCmWpVAu5RwPWQQJztQcbAMLaEN4jQ/GdIETRvT7hv3Nj6nJHPaD+3qbeprzUSrYDKmDxOUt4EftkTNIeMxoUW5maZS67hmPeW55FgDMU4/Qbtibb2tbXYW3Hql/UBhr4SxcTxGotbyv4DSKsW3sjbafVpEjae0qsSBprJ4pTLS3LQJk/B8ORgc1QqRr6II95O/lKxAUXKt9W1luNWF/8ADc+2VatUZdFI7zAX0JF+7ceOvhylkTdXtKVJKCKztkA0I0JuWPL2z7gTQ7Q9mXLZTvqLS34ioezCgXy5Bz8G8JW4Ep7TVAvd39m2pmmWTUamguQNdL/CYbjOCHtXPizHQnmSZe8Pxun3Uuc97Huk89Rf9skVsMWa97+4SKh8KwQQbD1kAn3y7Pi7asxAAO5AHmT7pRTAt4H+9b9stXSXDVBQa23MXudx5zUS1cTxqme8GJAJGhJF/dvIeM4yNAq+eYsR7NjbxvaYVQxjpcKG1lVuLVSLaz1dPDrvXL79sywFCpZQQTdTmDOMpOZWVhbU2/smWzjBtWFQ3ykZr3uNDdrD6o20lHC9JCqoLbDLc6XPOMPjVxV6WKBRTolQfUJtYN4qdPKeS69nVhuIq53ZvymLe83nkSfxbg1TD1TTqCxGxGzDkynmDIBWYbegZLQyEFksCQbe+j0P9pxZ/oqX2m/dN5TR/wBHZfv2MP5lD7VT903hIEREBERATX3W/wAG7TDpXA1pnK36L2t7mA/vTYMtnH6FOpQqUqjKvaKyjMedrgjzBsfZEHNT42ovdFjbx3lPCYVnqXc3Jvb120/d7ZL4piKdGu9FnFR0OVnpi6Eje17HfTblKf8AClJN2IO9irKT4WuJtlIxL5U056TGq7ZmJ1ty0H7Zd6nEVr1MtPU2PdHx3tPS8Bb+aA9ZH74FtwFK5JN/Abfsk0JJmH4Q18oAFvydbfESZ/FqrbMHQr4gNcHwYHb5TPVN6S1aTUI5yg9U5rn46y9P0fYj0xf1afPaY6MwY5wbg2IttNiedabE39JLkC/5Q8fEyd0aojtMwzGw1NgOXkSZQ4Nh8XUJGGoO4O5CErpzLGyi3mZlHQ/gtetXwzYmww1au9FSmUZytKo/dcfVzJkuN9bHS8bVZeN9CMbhaXb16QWnmUAiojG7my6KSdSRLFS47UDZVc32sTf5zoPpzwYYxsNgyz00qNUqF6ZUMOxQZLZgb6v8JqCn1NYyriG7IKaArPT7ZqiXKq5UuVG501A5giZ2ulkPG61wGe1/AJ+ySqtKow1qMQfOY/xLhlTDVnpVFKvTYqw8CPMcuY8jL1wzi6lLOQCPGaRGbh/rnleEZiAL3JsPboJcmxNO2cPcAageF97euZh0Dr4Gk/3TjK9JChvSpsbtf+cZFuRb6oPr8Io1/wBGehh4hxBsGanYlRV1KZ7GnurLca3vNgVOpbE4eg332niAo7oVWV7cxYkhhbW2/hfaW3q3roekb1RUQrWbF9nY6nOS66Ead0E+ydAzG9NOaKRJyUK6LUVWuhfUrpqt+akW90iYjqi4izF6OGLUmOamRVo3KHVTYuDtbcSHxnpnWqY+tUUhQatQqoC2AzG3LU23PM3PObL6l+l+KxOLehXqs9NaBZFIQBSrIOQudG8Zq1JNNUca6C47CU+0xOGqU0uBmOUrc6AXUmW0TaH0isW4xdBAzBOwLFbnKTnaxI2J0mf8N6puHNhEBoDO9JL1LsXuVBLDMSqm/gLTKsS+jqnfxp/NoD41Zuuc6dDKhpdJzRos1Oj91YhezRiqFUFXICoNiBbS86LkCIiAiJr/AKX9K+KYJ8RWXC4d8FSCsrtUK1CLKG0BP1yR6I2gbAnxluNdZoM/SExjm1PDYcHbvOxHxIjE9afG3F0Sgg5ZKRb3Fiwl0LDxDrJx9DF11p4ghVrVgAUpMAA7ADVPATHuk3SWrj6orYgg1MqpmUZbhb2uBpfU7SnW4Piq9ViVLVGZnawAJLG7E5R4mRcVwStSqCnURlc2svM32tNIo4Kq1KotRTqpBF5lX8eBzpN7HX90o4PqyxlX0UK/p6S9nqMx+W6Phn8u1ZT6rMn7Y1YLTU6V0hQc00daxIsG1S1+8Tbc285AwfTCsr5jkPIjLYMOanyk7HdVHFKW+EdvOkUqfZYn4SxY/o5iqGtbDV6Y8XpVFHvItM2bmqajaXRzpHw6nhzUxCVcQXcle6b0hZR2blCE9IMQ3MGSq3Wrw6kLUsCGbkMqsf7x/ZeafwHCa9dH7IAinlL99E3vl9NhfY7Xn3o/g74umrnKMxzG9gLA/WiTU1e6tgcQ61q+KOWvhWaj9XDU2NOkw5dsQM9QD8m4XxBlXivWbia9NPvKIKFSnUVUT0GpkWGa+hCkixW2spUTTok2xAUeIak32kv8ZZsTWoBwfunMpcuwKowudb5dL6ia7L01kuJ6Y8VxSgp2Ap3LIXUq43AOh7psSNDzli4j0j4pTYUmxZSyA5aI0VdhoBflyvK9XpxQW1mzeOVCvqtczDuL8QSriGq5n1OgtawGgW99raR2XUi48R4NiKv3ypWasX7xbvG/rvLJfsmIKg3HMa+zw9klYrjxc6XUWACrooAAAtv4SBUxAJuRc+ZjcZX1eEUNB2hJNr3OX3CXtOjGHA0BPtvMLxPFnc3JF/IAfKfDxaqfrt7zGyaZjwGv2GKVkyoyZijCwI0K3HsJEzyl1n1U9PEKfIhD+wGaQFcnczy76SW7WXSvUoffWIIAzMQTqNzy5zLeqvpPT4Zi6lauCwaiaYCEE3Lo2tzoLKZguc+Mrq2g+PrGkIzTrQ6VUuJ4inVphqYSl2Vm1J7zNe4/S28pk69f1RKSomGS6qq3ZmPogC9gfKakn19j6jA3N1f9BcYeLLxDEUOzpv2te4qIwzVVYiyglrHOfhN1yDwRf9mo/qqf2BJ0yEREBMP62z+BcZ+rH20mYTD+tv8AkXGfq1+2kDlQyRQrsvosy/okr8pQJlZRoJRcsJ0jxFM3Wq/tN/nPWM6SVqrh6hDMLWYgX02lsbTlb4SmTGxmnDutTF0ha6MPzl194In09bfECTeqAPBURT5a5SZhIafby7oyjFdY2Oca4muP0arr8EIEtOI6Q13Bz1Xa++Z3a/rzEy3ieX2jaqn8INy09QA+Qno12/KOuu5kTNzlVG0EiPd4vPM8sYV8M+REIREQEQJ6yGB6p7T6+0l4Dg9arpSpVKh8EVm+yDLzhurbiVU2TB1/C7LkHvewlGJyvTOkz3CdRHE3Nmp0qfm9VT9jNMkwH0c6p/HYumvkiM/xJWQahzRfT2Gb7wP0ecKv43EVn/RCUx8Qxl/wfUzwymQexZyPy6jn4KQIGWcIxKNRUU3VwoFMlWDAMgCspsdCDoRyk2QeFcFo4ZClCmtNSxchb6sd2NzqT4ydIEREBMX6w+C18ZgauGw4S9VVXM7lbWdW2CnSwOvwmURA0Dhfo5Yk/jMVQX9Faj/E5Z7xH0eMSPxeKoN+klRPlmm+4gc2nqyxJU0mWo9VXALLQqtYC4sKr5VK7HSYrxDojjKBtWwuITzNJivsZQQffOvIgcWHe3Pw5+6eAk7B4z0foV0btMPRqtlOXtERje2mrDTWc7p1JcUvY0VHn2lO3vzQMGvF5tXA/R+xjD75WoU/K7OfgtvjL1gvo5r/AMbFn1U6VvizH5SjRRGntlVROi8N9H/hy2zNiH9bqoP91AfjMgwPVZw2lbLhKbEc6har8HJHwgcrimfCTMF0cxNf8Th61T9Cm7fECdb4To7hqX4rD0U/Rpop94EuFoHKeF6qOKVDYYOovm5VB/iImRcO+j/j21qtQpjwNRmP+BSJ0VafbSDSGC+jiT+NxYHlTpk/FmHyl+w/0e8AB36uJY+Oamo92Q/ObRiBhOA6m+GUjcYfP+sd3Huvb4TIsJ0XwtIWp4agg/NpIP2S6RA8U6QUWAAA5DQe4T1afYgIiICIiAiIgIiICIiAiIgIiICfLT7ED5afYiAiIgIiICIiAiIgIiICIiAiIgIiICIiAiIgIiICIiAiIgIiICIiAiIgIiICIiAiIgIiICIiAiIgIiICIiAiIgf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02" name="Picture 6" descr="http://vietnamthuonghieu.com/Uploads/Raovat/137201114289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0"/>
            <a:ext cx="3048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 khẩu máy phát điện Nhật Bản</a:t>
            </a:r>
          </a:p>
        </p:txBody>
      </p:sp>
      <p:pic>
        <p:nvPicPr>
          <p:cNvPr id="4104" name="Picture 8" descr="http://t0.gstatic.com/images?q=tbn:ANd9GcRXsX0zy7Y6KEwhnqQuZKk1PLSo824RYcygWWh5-BHExR0G-5V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8382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86200" y="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 khẩu nội thất Châu âu</a:t>
            </a:r>
          </a:p>
        </p:txBody>
      </p:sp>
      <p:sp>
        <p:nvSpPr>
          <p:cNvPr id="31751" name="AutoShape 10" descr="data:image/jpg;base64,/9j/4AAQSkZJRgABAQAAAQABAAD/2wCEAAkGBhQSERUUExQWFBUWFxcZFxgXFx8YFxwXGBccFxgYGhwXHCYfGBojGRUXHy8gJCcpLCwsHB4xNTAqNSYrLCkBCQoKDgwOGg8PGiwkHCQsKSwsLCksLCwsLCwsKSwsLCwsLCwsLCwsLCwsLCwsKSwsLCwpLCwsKSksLCwsKSwsLP/AABEIAOEA4QMBIgACEQEDEQH/xAAcAAACAgMBAQAAAAAAAAAAAAAEBQMGAAIHAQj/xABNEAABAwIDBAcEBQgHBwQDAAABAgMRACEEEjEFBkFREyJhcYGRoQcyscEUUnLR8BYjM0JikrLhFUNTc4Ki0iREVGOTo/GDs8LTFzTD/8QAGgEAAwEBAQEAAAAAAAAAAAAAAQIDAAQFBv/EACcRAAICAgICAgIBBQAAAAAAAAABAhEDIRIxQVETIgSBFDJCYaHw/9oADAMBAAIRAxEAPwC0q3PzXz9GrkBIntv8KIwO8S2fzOJQVlFgtPvQNJ0zCOOtO3QRe1VveRwJcQpRsoZbcCOfn6V5mbH/AB4csXa7EaraLTgcUlxMoXmHL9YdhBpNvjtksNEJCpc6oISQkA69YiJjQCl2ytpqYVIAWk6jTy5GjttbZYxDJSQtKtQItmGnGCL0I/mQy4tupGctFK2dvEppwKUSpBsoG9ufeK6CIKQpICpEgi9jea53iNnDl5U53dxylNHDhXupUUgrLeYfUzJva9p4jlW/C/ISfBkovwTbS2C4rEF4EETJQoGPdiUkT3wRUX9HOrUMoDZSf0nWzD7IkDzpq+tJQkLaSCYkJKpB7CDew1mj9kYYpzEmxjKLmIm8qJMmdNLCvdX5Ev6SPwRcuQVs/D9G2lF7DU66yT5mpH3LAJR0iybDMEgdquMd1bKTIiolJQgDMASZCYSSqeyNKm2dKJ1sLIF05hwv5d1CsNnMQuAoAGEklMGeYEG1avlQTOZxA5gEn7xUuGbhMgzI46+PGaxjzHYxLY6ykpETcx5Urc3kaIzpWrLxKEkz6XqLbWEzklUAlIAzAlNjI42PDuJoLZWw8Qs+6hLce9JgfZEDMfTtq8YQats5J5MvKooZt7UDygGgVA3kmfjcU+wrGRIHHj31rgtmpbkiVKVdS1XUTEeAtpRWSoSq9HVFP+7s0rYVtkrFEClHIn1Wjn8ONeBJ7IrwOCbkTymfhW885qEpbKRRGkcZmvUqmvZ52rSp2UNwK2qPPWmIxaGxK1pTOkzJvwgUyAwivM1ANY5RJyoWsd3wCgKKaeSoSLd4gjsPKmsUnAraDWmcV6NaID2ayvaysYW7RICZSeA7a53t7eZtbvRgghAjNP6x96OY0E8wac72bFffyBsKIAIMOAAzFozX0qoP7i4rgyv0+RqOTBzTXs58mR9JFjw2JBVCVAmEmDbUTadazGbRShXWTa0g2PhU+H3f/wBmCVMOh5CCErAMzBIkTB63ZpSgs4hwI6bAulSRClJBBPK0V4S/FnJ2kx3UXsIxKkkyhUpOh49xrXBCXUQJVmT8fuo93ZLricyGHUEfqlGXy4Ux3f3ecR13GyF8AY6o89TXRg/GySkk1ROtlgThkDRIqVawhIJISCYF9TyA416plUWjxrVGHVaVC06DTtE6V9EOQv41KQSTl7SCB614Y6OQsnNxAkEC3Duqb6LPvLWrxgegqZtsDQfP41jUVLbG8/0AplCnukkCTkgjlYzM0y2ZvK64ApzDhkK90FRW6vlDaUg+J7KPx+EDjidApKCUqKUqI6wBjMCBI41VMdtxCPdlThssJXmB4dd0AKV2pRCbDlcFYouq8VlRnWpCExJzcOYJComeVVbaG/yc8NILgFsxUpAPcBJPfSN3DOvpSta0hMKKUXCUhBggACJ1qZnd85liU9QgHgDI17qKHSXkKxO9jjqcoRkMjrBZUfJQioRjXVarV5J/00Y1sAjinj6Ei/KwBntFGp2TlE5hYi2hvHDhqKbRm0LWkOH9dfmPuqb6GqLuL8/5U3Ts6OI8r90TrQ7tqwgvwrPRuoUCokLRqRF1BJm3I1dS3KpPcL8KpnSddH943/GKugV4VDL2Mj0tiL1CJmO6DpM+M27alBOgodvEpVooHu15eF5qToZWTdL/ADpSdlEA5VqkqkEkEa3BChp2gimwInn21tHdSMItbSQCDlQOJUsmO2B99eJ2kyCEIWHFaSEmJ1rfH7I6VQOYgAEFIMSDxBGiu2o07KLaoTmWiNFEZgZ+uFCR3imi9bFa3okGOUm6mlBPFQggdp4gUwDlAqwZVEpCUj9olRj09TU+CxQK1p5AGCLXmInuNMnukAl+kjnWVv0h7PIfdXlUoUUpYpghik2A2mG+sSOjSIICsyU8brMl9420sB30n21vIvEEpT1GuU3V9r7qqrYscZZ1baw6dXkeBn+Ga0O8jHAqV3JPziqhhsD2elOMNstX1T8NLfG1NSH4JDb+n0nRCj3wPvqRO0lHRAHiaHY2aRqI/HZ30ajDRr+L0NC0jUYpfIVLhHFFSgrgEkeJIPwFaQI7ajachwdqVDyKT8JoSaSs1WGqArMwoZx09vlUaZPE1z/PEPBiPfjDOuFpLRsUrzjOEyJTEyRN+FVxvYLg1SP3kn4GrbtlMKbPEhfxTUCDXTj+0bCpcdCVrDqQIg+An4A0QziYNw4f/SX/AKabA0t2rtJbakhIEFKjJSpQkFMDqaSCT4VRxA5WSubYbbTmXmQmwlSVJEnS5FRne/C8HkDxNINu4xT7CkOFtCZBkJcSZTcAFacsnSq6/sVhKVEYhKiJgDU3j6sDnrSaMX4724b/AIhHmfuoV7efD/26P83+muaJTXsUaBZ0bBbZYcxDSUPJUouNwkBVznB1KQPOujFHMVwfdBP+34b+9R8a70TUMvY6Z4UE8e6oloN/j86mJrRWhtPKo0NYo270ww7gYMOEAAyE5esMypVYQmaU7MGKRBexZVOiUpRlN9OkdT1v8CVcKc7Z28MKE9TOpcwAYFokk8r8qqitrvL0PRgknqzN+a1EqOg41aELXQNlz/pFCEBTrwQq/VKQT4DIlR74FKsRvkJhtGccSoZPK5+FK8JgGiE5gc0dYyZnN22PVnximGG2Q2ZuR1rQQer40/CJughG9ci7RB5hU/EVG2tkqKwl1tZMlaSJJPO8HxFEtbGTHvenZf1miU7KAi4M0Hjizcgf6X/zXP8AporKL/o8c0+dZQ+OPsHIo+IxK3lhS4ge6kCEgTMACwp2y4gE5UpAObRMGCBA04GfOjmNzCNXB4J/nRiN2AP6w/uj51S0Zv0BYNfVCeQAkjUCw586OQvt9PHkOPxrH9nMMgF15SQdMy0oB7sqQaW7R2jhcg6JRWcwuM6he0Sq2pFZU2I3SsZqejj5/wAzWhxHbSJGOuBkWATElMCaNTV1jT8nPLM49oPD/OPOo1KTnQZnrad6SnkOJFDprY2gnQKSfJQPypcmJOLRo53aGClAfOBUQzHRJ8bfGm6rVCATfSvIcDusru2uqpvPxC4yn7HOoEuJ/a8x91T73GCyf7wfwUK0u3ujXXXnw4V3YW1AnLsT7z74t4IIzNrWV5oykD3YmZH7Qqtue2VCf92X/wBQfdQntNcKhh8oKlFS0gC5JOU/KlezvZ+VQrELj9hGvio/IeNO5NMFB22Pao1iWi0vDuAEpMh1M9UzxQaRflJhf7B//roH/wDGrbh90MIjRlKu1RKj6mifybwx/wB3a/dpeTNRT8FvDhVrSjoHhmIE9Ok6mODIq0u7JwyR7i/Fz7k0NtTdXDoSHG2ghaVtkZSY/SJBkdxNO9ksJW5KyAlMGVGBM9UX7p8KDnSspjipOjTdzd5acXh3AylCA4g9ZxRcAnXLoO411tWtV3AsjOggz1k6d4qxgiopykvsPkUYv6mhROo86xLNuN6kIrZIrcSdgOMwSFkBaErgWzJBN+0+FRf0Gz/Zgd0ipji0lRvxjTlapDi0gSTYX8KqrSNaA1bCRwKk+R+IqNrCpBhL6JFogT3WWKjRvxgTpi2bHisD40A3s3BOe5ikK1jrsr1JPFM6k8aKbA6Ntr7x/RnQ2oZ+qFSLakiIM8qja3zaOoUPD7jSXaDJbdWlLedCTAV0ZAV7pmUQNQRI7edLsQQTOUI7BP8A8iT/AOKnLI10/wDR0QxKVWv3ZcvytZ+ur91X3VlUrJ+Jryp/PIt/GgdiFe0qVtVXAAetVb2gbexLOEU4w4ULCkiyQTBkRcGLxeuqjzi37W2QnEBIKloykkFBAN0lJFwbEGlO0dgYdDaipaiY/Xdga8gUivnvG7zY56S7i3e7pCB5JgVDh93H37hDrk/rKEDzWaCdGatHZndr4Foyp7DpUOJcSpXxKqHc9ouAT/vAV9htavikD1rlyNwsR/Z/9xE/GtBuRiSSlDDpXlUoQJEJEm4toOdV+aXgl8MfJ3BrarakpUkqUlQCgYiQRI1PI1nTOupV0LSctxmcWRJ0OUJF+U85qrbl4rpMBhzqcmU96VFPyFdJwODCEJSNAIqeTLPSTLww4+2ghteZCVc0g+YmvEuiYkWiRPOtMKYQBrBUP3VEfACvEASbd5599c2hyu7+rhLH2ljzCfupK8cjmSSuCbgDLzuQLRN7+VH+0hcMsH/mK/gqu4YHKbkJJnLEJVyk5bmxgA8OFzXRB6MkaPNJW6lRF2wSnsKgmT3x8TRIboLZDmdayb2+Y5U5aEEGKD7Fl2ChFSBujkqT3Trbh+L1qqIsL2oAFm07MqPKD5KBpFjMKpSQAyFjrSspzQQBCREkTzirDtlP5hfcP4hTLZ5yMAJAJk253qeRpRs6fx48nQRuXhHG2GUuCFZpj6qc0gd8VcwuqzgS4VhSkpSmREEzroQbTMXFOQ5lBKjbnwA+VKmLlWw3NWF2ATyv86FOJAofaWMCWV9oi3MmD8aKdslQPhVTwmb/AI86C3mxwaw7ytIaX5kEfOvA6ABlJXYFWWOrJOsjlHrSHfB/OyWx/WKSk9039EmulsWjjScC86bSSb5RKjfnAt40QN0MSf1D4kD510DC4ZLacqBA48yeJPM1LNQ5Go5wvZOLZuOkT2pJHqKKwO8+KQP/ANl4HktalIPmTFX4Ggto7CafBkZV8FD5jjWUjFc/LDGfXV+8P9NZW/5Dr+ujyP3VlGzWzurbvdpqdeI14VXt8Wi7hnkJMKKZSZ0IIgyO6mIno88mJIga2API9tLtpPSiNJGh1uCL9twfHtq5kijbF3baZhRHSL+soWH2Rw79aeBdCJVU7aCRIFudTATpVRuEeIINCpwiraGRwMkRwPI9lTtogieQPgbiiYC3YYDRxDIkJbxCimDBCHAlxMcozGm26+LJxKOjC8rmbMC4VQkTdQUSQZHHnQuAbAxywdHG2V+KFKbV6FFXUYhDarJJJHCLnlJ+dTnSqzoxptaCQ7l6QRMLkAa9ZIPG2s1l5mKhYeJVKgUFSU2VEyCQRYkH3hoa1xb2UTPOoSexWqKr7Tl/mGRoelNuMZDVLRtNxMQoeSTGvZPE0+3yxhdyJ5EkeRJNVlCARPbp2c541bG7Rhzu4mHVJOpTI7bg252M1YS3VCxzymghxJAIVHWOUXBAvMi4FwD21K17TFNdV9lXeFA+R0NUaJy7LxkrMtVNPtVwcXQ95JP/AMqhe9reHHuMuq71JT81UAFk26crBnippPip1I+dM8YkNYZyRJchtA0MkySCNNNeyuZHfpzH4nDsBCWmziGTAOZRIWIkmLcdK69tnC9JCEkJ6MggnQRqVX43qc9qjowOpWC7GwpBQSFtgEWKyQq/EG1OcQ6tJASOr3afyikDW2kDENYdKlOKKhmVogReAOOlWJZ151JdDZ3crIyscYga8Pna1Jd4FpS2kpJlZ4HqkCVTAsTJHW1o/E4dREhWg0Ohm1zBgxItzqvbxrIU2g6pReNComLWF4SOFPBfYkg1tspTJzcx70QABeIBGUA35xfSq7jnytaJMxmV5AJH8VSNCVRmyg2k9vOOFCNklxVvdQkHszFR+Xw51eb0Z6RM2kZhNhN+6ixgkEzJKTpGvG9+AIv32oQivAY0NQJkq8IUiT2ev/j4VqkVqCedFbNazOoHbPkJ+VFbZhh9AFZTb6LWV08RrQsaxPWtzETwmRN7alNR7UcUkCSTmMkkRmm4PbpzPfS3B7QjKodaUjmOQ4X1B0rZ7FLdJTlEkkkJTCpAuTxJgcZop2rHSF6l3PfROGx5SIEQTJnuiPKk2I2kgPFsqAVAIBtII4c6JS5UyDHH9IngINrzJtYcOVqkQ+SZJpS29UuJ2k2ynM4oJHbqe4anwomGjSv9rYP1kvN+aUuD/wBs1asW4UtJWFhKi4E9ZOYRE8OM1yXZ+9Snsfh8oKWkOCx95RX+bzH96w7TXXdtM5UtWkIIUsa+9x8Kll2tdnTgdPfQp3sx76Wm3W3RlC4JSmCQoTBuREoHCqpit4XlAZlqJGnaTpMCwFXfe2DgVSkIukpB1JChoO4muZOL7CRB0vpfxtpXLNW7Gl2Er2youJgJtJ6yQqbXsofKjW1Lk2biY/RN/wCjlSnYgl5MibKNz8eXdarOlueEcIrswL6kG6B0yQQQgg6p6NBFtJ6sGiWsII9xuP7tMfCKJbwtFts2q5NsjwuxwrRpkae8G0a6WVf0otOBSjVtvvSG1COZyyQO0iK3ceCiSvNKiSrKlohUqm+dE2sBc2AvImo/pIRm6PMMwKVFQbmCI/q2xftJ14Gl2YObSkXASI4gAUte3qw9x0ydYKhOWeWaMvrSLe/HfmEpJIaLrQfyzPQZuvpeIirEr2h7NS2G8xDMZQOgX0RTpAGWCmOyg9GB3tqZFoWDmAWk62I8NamVvXr+aA8TrVDweLhowSG+mWWs2oazdTXs50f9NBvPD/zXLnk01Q8UO8XvYSrqoFtRmOU8OVZiWHHwl4InPNgoKIAiAeN6qTeNnNIiTYGxPdV9wuw1JQkKGXQ310jzN/Sjh29jC47KVM9GpI1jKYHPWqXtLE4nD4txwNqCQrKpKkKAUjKIIkRzv2104YTLzHdbu/HxohrNoFKHifma6WrFk7OeYTbLTwlJg8Un3h2EUQHRzq9raBIzJSo6SoJ1N4zLgTF4mazEbsNOJhzCpUOOUAn/ALSpB7qT4xLKKHU8SBVg3Xw6FvJyKCjlUT2AQJP71e4j2a4B39RxP2Hlx5KUqmO6257GALhYLhLiQmXFZ8oF7CBx+ArfG0FNXssH0Rn6x8/5VlQdGfr/AOUffWVql6f/AH7K3H2c5aYyJAB90qTPHqqJnyUK26JSSkwUzCknx1BHbTZGz0ZFS4E5ycsgnrdW3VB1yeoqNnCNxGdavstxqQP1ldo4UcTuKNZzff7BEPtuBGYZLi/OeBB0J8qRJ2o6i6StKeWbNHp8RXYsfu6w+UlaFkJkA9KUgjQghABItUuE3UwqIy4do9qgXP8A3CaZxJvs4wneDErsFrP2Rf8AyimmG3cxTolOHeWrmUK+KhXb8GwEjqBCAJkyltIgX7TEXgGONTnFJzBPTMrWSAEpcKlEm31fUwK3EU4/sb2bbQDzbhbCMq0KJW4lIhKgqMoJJ05V3NxYKybRw7+2hEr7CCCQQdQQYIPjSrAY/EYwrOFDaWUKKOmdzHOtNlZEpjqg2zE34VnFBUmuj3ePZQeStSlqJDasogATlPfAJrkWd65CE8NVm3kK6m/tJ1t76PiUpS4pJUhSCShxI1ibgjiD901PFbEIEpHdyrnyxitpDqbfYq3XznFJzJAlK5MySYtwq9oaFVDYyg3iE54TAVJJge6eelWZW2WR/XNf9RP31XC/qLLsPFqkYfAP8wPj2Uld2+yP65v99P30E5vG2DIdRb9sffVRaLM5tECet2+8mNInSgcRtcfW/wA44n7NIVb1txdyTzDgHyNL8RvMIhLhHPrT3RAEcaXkNxGeOxaVZ5cyCB1oDh6xANiBmN9IqtbXbw6VILK1QkGekEnNP6oslIjUEAdhobaW1LWOunfqT4SPGaF2fs/OolXAZjPoAD30rdgYa7twKAEkxFwmSSPs2FeM7VOvRqPD3r8OBAP4NdQ3U2Vhxh0OIbQStMlRGY2JHHTTQReaYv7t4Vz38O0e0JAPmmDUZNN7QaZynBbSa6VGfMhIWnPI0AVJ90ntrrmzsW2+nO04lxPYZKT28R41W94twcIlhbiEqQpIEdYkSSBHWnnwNUFpx/BL6TDOqGmaO28KBsq3Gng0ujbO3Iw1qzooqk7q+0pLpDeI6izYK4H8ctftVdkvCdR+NNKumIaFBEiSU3MDLIUcsqhaSFe7oYjMq97QuYVBk9bMTJlpAJM823E68b/Gi1Yvt8lDy61QrxPZ2+4Dp9k9tCkYwOXmAmQkQP2REm5ue82AudaSbuKf2l0jweVhsMlxTbYbSkuuFFlLUpYISJ0AH8zcRiZKcsSeABHj1qp2I2TjMMHHWU4tphSpCQ+GQlxasuZKBmKkqJGoFZvQaOhfkuv/AIzEeTX/ANVe1zb8oNpfXxX76P8A6ayl5B4licbLkNhJz5pSANQeqYjkTemCNnBJVOpJJEG3IW77+XbSxt2MQ0QSJC02MapnUdqadOKS22pa1ANiMylGMt7SfxPfU8D+o0maIwpMHX8cqJaw8VVtpe0JKU5cMgOm3XXIQBz0k+flSdjGbSxBUVJcUgjq9EOiA8FRJ78wq9k2y+qZgjMAkpQhCVpabWrKnMDJcIIzZwYgwQb3IrboQB1S8Yn3nAhAmJhDF4t7sgVzljdDaTqC4goUUe8guBLgIE3SplPhzpVit4sa0pSn2XCUmFrS6UqSdLlAA8VCLa1Nv/ATrbrljJJJmSdSTqfXSqjsbe53ZzCcGWUEtlZS64vI2pBUVCIElVzaaG2RvoXJQ6orhWXMrqrQvglxIsqYgLFufYZjtsYNhZL7bmIWpKcqZltAIIJgwEqJBkmeGlNaaMCP7fdxz7briW0oYC8pbKuspwAH37wAOQF6s2yYU0kngVD/ADGPQ1TMDvQyp1tIw46qYC+qVxGUyEzEi5k86tm6TgU2sfVX6KAj4UuRKtGi35GZwLarKQg96QfiKxGx2J/Qt2/5Y+69FdH3TSbbTmJDqEtgBrVa5FoF0kXUokm0DheodDh/9Fsj+qb5e4OPhWK2W0f6tuLR1R56UUyrMJ0ngde6timigASsGgfqJ/dFRrwyfqp8BR3Rzz8BWisIqZ90dsR60aBZxrenCZcY+lY/rCpP2VALEfvR4UTgWwUFY4LAP2VpGU92ZBFXffXdX6S2FtQXUDRIJzJ1iwiRcjvI5VzbBY4tKKVC1wpOkp4jzEg8CO+n8C2XLdXbv0Ylpz9CokpP9mo6g/sHWeB7CavrT4MEGQdCLgjmOdcqRiEESFSmSAo9WY5zormKMwOJcb/QuqQOQhSP3TKR4RSSjfQ6dFw31xcMJRPvqv8AZGvqoGudoeJObmSfO8U12mt7Ej867fLCcqQkCdTA1nvpQnBPixbSe0LEeopZRdDwkkxftLBBJCk2CvQ6x3catG429SkgsuKskEoUo+7Fykk8IuOXjSTamHcS2MwSmVCBmk2BJNhEAfGlODcIeEakgeJMeNjFUhdbEnV6Ovp26gj38x5gpUPI0O5tJIGiVXNikpgc5SfSq7jdkKOSWUHL70R1tOYHEVDgNlpDv5xtxKOr7ilDmFe4ruNU5ElkiPDtFWaQSI04xaLTVddxe0UygYhbiDwLgKYA0IdSYNufcaVrfxTZMhyATBUgkRNrkUw2M7isSooaYLqhcwCmO8khI8aHIfmmQfSto80/9r/VWUV0uJ/4Vz9xf+msraNzOnbZwLDLKVGElK0qT9YkAyAOJyzrAGpIAJrnuOaex2IKlz0SesGyo5AJADhiJMqvFzI0HWqx4rEnE4gBV1KICEcEpMEA99lHnEmwSKt21NkIbwwyieilSo1UlQyu+JQSR2hPKljHijPYi2ZsdpoCEhSh+soDX9kaJ+PMmmXSUBs522UnrJJSe8WnuIgjvrbae1m8MjM4r7KR7xPID56V06qzjd3Qy2eSca1l1DTpc+xKQgH/ANSSO5VKd5cIk4V1wAS0+gj7Cw0hxPaCFZo5gUZuf9KyPPPNoaU6ZQFE50oQk5UqGqQDfndRIk0r3yxqWsIhtSoLig4vmG0QRPacjYjnPKuebs6oKlRylzZpb2gttuzSweryzN5gAOEEAjsAq1YotrQkupSTAuoCRIkwTcUm3YwDmMxK3QCB1gDytl9EwO81YUezdAJK1T4yampUUFJ2gygZUlI7E3JvN4knxq5blYRaUrWoQhYTl+tIJ1TqLGgsJuwwyZiYq57KAUgJkwJ49vZ2GnUuWhXo36I93fasXh5ESPLMO350UlsDhUuajxQvIGGG7D8PhW6MIBMBInX8GpC5UanaagWb9DzJ8LfCtQwnXKJ58aQb1b6s4BCS7KlKnIhPvGNTJskCRc0NsT2gMv4VWJWFMIQso6xzZjAICIHWJmIA4HvomLVkqs71+zhrGStH5t76wHVUf2gND2jxBqsY72pPOryYVso5GM7h7YulHdB76T7TwW18Tql7KfrLI9M0J7rUGw0KNtbq4zBGHGlZZsoCUHysfj2UvO0E5SC2G1xZYB1mbgEcLU0e3H2ifeaWvnK83zpfjthPMwHm1Nk6ZtT6m33UuhgnZeMLhM4hpsCLqW4B4Atq+NNX9ptMifpgfP1GmT/GrKB3we6qs7g8hIIIOlxcc+2ptkBguBLwWEni3dX7qyPRXhWMb7T20p5UxFoSBeByHM8zVg3C3PU68l5aSGmzIn9ZQuAOwG57quO7O52zlpzsqL+WAoKsQeGZEAjxkHhNW36GAAEwALAAQAOQimSJybFL2BFRM7JKjCRPwpv9CJpgmEpCQQFQIHb/ADpcs+K12JHFyZWRsdaVhJBBPw51bMI4EgJAgCtHESQbEgEH76haVegpNpFIwURp0prKFz1lEc49u/vnh8NiczylLWgKCoF86hdXmVd0xVjx3tmw+UhttZJBEq08uPmKX7e3GGLKMVhVNqWBBSbtOp+qSn3VdvdypSN2UNnrMPIc4NSi5Nuq5JKhM6UQCdvbeLWvO3KElKESTlSejSEJUVKI6xCRMGrJuxslRfD+LUpyASkNgphXBWdeUSOYk9tCYo4LDuLGJxzmHIghllk9OEkBQC3CDeDzHhVRxm22StwMtvdGSVoU+4cxgASRBGgk694ArGOp7c9oiMPlQlLYbSeslK8xg/XKRCUzc6k3ueNDxWLxG2cUcgIbKrqiBA4JngB5amSaTbF2Y2+c2IdhsGSG21qT3Zoyz2lQ766Fsrf7ZWGHRNlaQLFQbmY7QfgIpJP0Mi07D2E3hGktoAMDrHmfuufU8aOLBVS/Ze+eAdjLiEA8AsFv1WAPWrM2gQCmCDoRcHx41KmMVXGsRwv20XsBaAlUDKZlXbwCvDSmO1cEIzAd9V3py24FAcb9oNiKXcXYHstxVN/OvDQ+GfEAzII9PvGlSOKiuqLtWSegfH49tlBW6tLaBqpRAHmao+3PaQFHotnoOJdI98A9GnwsVHyA4nhUXtG3TxOOeaKHUJaSmMiiRCiTK4AOaRlHhRmwdhJweHDKCVXKlqiCpR49wAAAp+xW0hLh9zvpRS5tFxbrv1UqhKU65SRaOxIAHM60l33X+eSwwkJZYQEoSmwSVAKUq5uTmidbVcsUTNVXebZxKg4OIAVAkyNI8PhQaFhO5bCvZ/vHhsElQxCVJWvRwIK+qLZeqCRe9p17q6Jgt7sE77mJankpWQ+TkVxzGbxMkJbOEbQU6uIJzqlKUzJMQcsxBiSI1rQuMHitN40CvhkqTjZ0J0d/aSlQlJChzBBHmLVyLevapxeKJT+jTKG/sJV1lj7biY7kK51X04VB9x1IngQpHnAI9amaw7wACFZgNAlSV6mbAEmJJOnE86VxdaGUt7GISZPGdZvPfOtQv7KZXqktr1C27EHhKfdPoe2hl4x9Hvo/eQpH3CiBjlhoPKZUWsxTmSoRmACiL30UKjxyR6LuWOXZpg8U6w6HG1BLiP1hOVaZvIOqTF0n45TXXNk7ZTiGEPJEZhcTOVQJSpM8YUCJrimK3gL7qSltLYGaQCSSnKBcmxPVEQLkxe1dU3WwasPg0IWDnJUtQ5FapjyiuqN1s48lLotWCxFyDprPKt3loOkH5Ujwe0ev1hbQx8e2mzaEa5h51PLFT0DHMnQ2ReRHnXjKIN9K1+mIECZ7qJWnlcUUqGs26Ic6yosp5VlMayi/kMG1leEdewilXIaMtk9rarUu2hgMU0elXjmVZfedXhwcsHLA62XNNhbWRIJNWzeTbYQEMt2U6YKiYhAuozwtN9QAqLxXPiHNsYoMMHLhmuIsMo6vSGLCYISIsNBcChEZiXbe1GX3eqH8S9ZOY5UzlJIypbRYXUNCYOtBY/Evtgn6OhhJVr0dwcpBALkkWnTtrvu7+6OHwaMrLYnioiVHvPHxoveHdprG4dTDwlKtCNUqGik8iKYBxQeyxeJCVrxJIIBBMnUTYEkceYqf/wDDLI1fUf8ADb0VRux9rr2c+rAYxQSEfo3D7uU3F+CTw5GRyptj9/sG2JDhd/uxI8VqhHrVko0QbndFTf8AZEB+jfKT3EfM/Gh8Nt7EbMcKErUkpVCkKu0RAIkE8QR1k3vVhwu8mPxt8Dgzk/tFSofvEoaH7yqry2XVB17EuJGIS4EdGSlWZMHrJymCAUkEDs51OSi+ikOS7OvbsbxN49jOnqkQHEHVKiPUG8HsPKlu18GUkp8rfdVa9kqlnG4n6vRJzRYZsycvjGb1ro21sKFJ1M8KhKBWyubCxKv0ajoSU/NPiPWnAfkFPK6TzHEVXMeMhCgSCPO1MG9ppcyqEAnh+0NfA60McuLoWatWEKTULjdEG9+daqRXYc4mxuFpPicPMgi3KrapqhXsADWEcbOa7T3bSoyBfmNfEGyu+x76R4jDpasrOD9bL1fKSRXVn9j0vf2GTqAfWkcRlkkuzmwUk+642f8AFl/jiinmSkDOhSZ0JFj3HjVte3NaVq0nyopnYCxAClgDQTw4cKHFjfMvRTMPinBZtTs8kz8qeN7PxrjXRq6jalZlZ4TmVESZ6xMACyTMXqz4fYS+K1/vH5U4wOxwk2EnnqfM1lEPyX0ivbsezxpKg451spBAiEk8La+J8AKu7rs2FTtYaExWwwlHozti4YMEzRbTAo1DIArz6PQBxBVsijMJpXqcLW7SQnj8/hWCkSRWVtIrKw5x72m4kltOXjnbJ5BaCL+ZHjXnsx30w2BQ4h5C051JIcSnNZKcoSRrbW06mnW3sDnSpChIVOtc/wBobDKSRMciTAP+Ln2GD2moxl4ZRo6ptb21YRpALTbjszBVDSCRrdUqOvBJpCv2gbWxiScOwGG/7TKEJA/vsSQnyTVV2Rth3CMvIS0czmSHcqVFAQSYBUlQuTwNuF70px21nnSS6tTh5rUVHwk2pwD3F7PbW50mPx/Sr4pw6S+uBw6Z2G0/4Qa1G8OEZIOHwaCoaO4pRxLneEmG0HuFVtppbhypBUTwFWXD+z15KA7iFoZQYj9c3GaIBAmBpNEwg2/7ScU/KVLUU6QVZUAdiG8qR4zSLBYhzOC3mUYm1zE8QOE1a8PuoHHilhjMkRLj8knnCEKCUxyM99dT3K3T6DrFtKBwgAFR+sqPQUL9GF3st3pwRbKM6W8U4qVpWMmYiwSgnqqAFgJnsrorx51Qd8/ZOxi5dYIw7xubfmln9oD3T2jyqtYDfLH7IhjaDSnmdG1ghRtwSvRY/ZVcelAxf9q4cZjyOlqrrThbXEdU6/f50w2DvZh8ekqaJCk+82qAtI521E8QfKvNpYUHv7K55xY6YxwrkiDx+PPxqYppNszFWAMkpsecD5inqBmHaPhzrqxT5LfZCUaZCU15lonoq2GGNVsSgNSK86GmKcHUyMJ2VrNxFQwfZW6cCeVNg2Byr23In0+NCw8RejZ/OjGmIECpb8gO+/3VGrEpFisTyGvkmg37GSJA1WwA5+VCOY9I0So9/VGk6nSsOJcItlT6/wAqm8iQ3FsNHdWjjoGqgnyn1oEqzGCsk9hAHkKELPRqWpIBUYmBcAHUzepvL6QeIzXiEC5zK+HrQittJExCe1SVR6JimODZSWgtRuRe+h1+FRqYSZhQHlFZ82uwpIg/pNP9s35fzrK1/opP7Pp91ZS/b2HRHjtkTqJHMUhxu7SFiI9Kuw5cq1Uyk6gU3ENnNF7gEEltakdgPrUP5E4rg+PFIJrp/wBFTy9a1GHTyrcQFBwm52L44sgfsJFOsLuIJl5x17+8WcvkKtaCB2Vhe5SayiggOF2KlsQkJSOSRRuU8x5V5KjM5Y5amsUO30+6nAaqaUeCfWqhvluqrGt9Go5U2OkwoaEHUa/GrY1hMq1KCl9YRlUSUg8wDceFbqudT4fj0pWE5Tun7LHMJiQ8X7JBhISQVZgRCjOl57wKuGLZgSrTyvf7qsTuFBnW/DhzoRWAJQnOQVCZgdU8tb6etI1fZimugpXmSLcyeHdFWPZT2np2p4+VB7RwBvAkzbneOf41rXY7CwcscZSdYOkTyULUkfpIzVosa0JmtknkJ77UOMdnnKEpKbHNJMjlpNaqKjqs/wCHq/C9dHyrwJxYWokakJH451ArFo+sV9iZPwtUP0dPLMeZk/GiG8OrlFK8kvAVFGn0k/qtx9ox6Co14lciVBM/VFz2CfPwosYPmfKpBg09/eaD5PyGkKnESP1lqMiZnLaxIJHdUyOSQJBAMDj8uNMWmwB4nh216psGfPx5340OAQf6OecVrs1xpQcKlggG1rgAX9eNTsrCkwDPDWTyv20uRskozZdFCDpH3ig/q+jALYbU6MstwkrlSsgy3CSZ7b37OdM0y/h7Gcw5RIiD4G/pUI2AFHr3TxHdw400SmABy04W7q2q6Ar8ifBtLBKSoIgR1tFAWhXb20uWhxBMHyP3VaFoHEA1oWByH47KlUurGpFU6dz6h8jWVbujT9Uele0eMvYKRun8etbCvayukB5WnOsrKBiBGvl86lc92srKAWbcDWL1Hf8AI1lZTANV+6P8H8Qr1H6Q/ZHxNeVlBmRMNaCR+kV+OIrysoGBto+94fI0k2R+jR9lf8VZWVGXf7HQ9Xof8XxNRYfXwTWVlMjMbNfj1rc1lZVPAh4Na8XoO8fGsrKJjG69TWVlYwPgfcHcPgKmHCsrKV9BBsT+ka71fw0S3oPCvKyp+AklauVlZTARpWVlZRMf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08" name="Picture 12" descr="http://www.muabanrao.com/images/listings/bigThmb/53975_9793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962400"/>
            <a:ext cx="472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8006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 khẩu mỹ phẩm từ CHLB Đức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0" y="6858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Thương mại:</a:t>
            </a: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228600" y="12954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u="sng">
                <a:latin typeface="Times New Roman" pitchFamily="18" charset="0"/>
                <a:cs typeface="Times New Roman" pitchFamily="18" charset="0"/>
              </a:rPr>
              <a:t>Nội thương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228600" y="18288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u="sng">
                <a:latin typeface="Times New Roman" pitchFamily="18" charset="0"/>
                <a:cs typeface="Times New Roman" pitchFamily="18" charset="0"/>
              </a:rPr>
              <a:t>Ngoại thương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2362200"/>
            <a:ext cx="899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mặt hàng xuất khẩu chủ lực nước ta: gạo, cá da trơn, tôm,…. Hiện nay Việt Nam xuất sang nhiều nước trên thế giới: EU, Trung Quốc,ASEAN.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6200" y="35052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Du lịch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72" y="0"/>
            <a:ext cx="8681456" cy="106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1828800" y="228600"/>
            <a:ext cx="5257800" cy="990600"/>
          </a:xfrm>
          <a:prstGeom prst="ellipseRibbon">
            <a:avLst>
              <a:gd name="adj1" fmla="val 25000"/>
              <a:gd name="adj2" fmla="val 39833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85800" y="1905000"/>
            <a:ext cx="3733800" cy="381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eart 8"/>
          <p:cNvSpPr/>
          <p:nvPr/>
        </p:nvSpPr>
        <p:spPr>
          <a:xfrm rot="6356677">
            <a:off x="2720975" y="3679825"/>
            <a:ext cx="2349500" cy="1390650"/>
          </a:xfrm>
          <a:prstGeom prst="hear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 rot="2086373">
            <a:off x="2203450" y="2020888"/>
            <a:ext cx="2471738" cy="1306512"/>
          </a:xfrm>
          <a:prstGeom prst="hear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Heart 10"/>
          <p:cNvSpPr/>
          <p:nvPr/>
        </p:nvSpPr>
        <p:spPr>
          <a:xfrm rot="19575833">
            <a:off x="236538" y="1978025"/>
            <a:ext cx="2578100" cy="1228725"/>
          </a:xfrm>
          <a:prstGeom prst="hear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Heart 11"/>
          <p:cNvSpPr/>
          <p:nvPr/>
        </p:nvSpPr>
        <p:spPr>
          <a:xfrm rot="15338031">
            <a:off x="-265906" y="3525044"/>
            <a:ext cx="2513012" cy="1676400"/>
          </a:xfrm>
          <a:prstGeom prst="hear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Heart 12"/>
          <p:cNvSpPr/>
          <p:nvPr/>
        </p:nvSpPr>
        <p:spPr>
          <a:xfrm rot="10526590">
            <a:off x="1076325" y="4614863"/>
            <a:ext cx="2687638" cy="1708150"/>
          </a:xfrm>
          <a:prstGeom prst="hear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71800" y="21336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Phong cảnh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76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Khí hậu tốt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2209800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Vườn quốc gia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" y="3689350"/>
            <a:ext cx="99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Bãi tắm đẹp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0" y="50292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Động thực vật quý hiếm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5334000" y="1828800"/>
            <a:ext cx="3810000" cy="3581400"/>
          </a:xfrm>
          <a:prstGeom prst="star5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29400" y="3048000"/>
            <a:ext cx="137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Tài nguyên du lịch nhân văn</a:t>
            </a:r>
          </a:p>
        </p:txBody>
      </p:sp>
      <p:sp>
        <p:nvSpPr>
          <p:cNvPr id="28" name="Heart 27"/>
          <p:cNvSpPr/>
          <p:nvPr/>
        </p:nvSpPr>
        <p:spPr>
          <a:xfrm rot="1567530">
            <a:off x="6956425" y="1982788"/>
            <a:ext cx="2239963" cy="1347787"/>
          </a:xfrm>
          <a:prstGeom prst="hear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Heart 28"/>
          <p:cNvSpPr/>
          <p:nvPr/>
        </p:nvSpPr>
        <p:spPr>
          <a:xfrm rot="19175558">
            <a:off x="5245100" y="2109788"/>
            <a:ext cx="2273300" cy="1266825"/>
          </a:xfrm>
          <a:prstGeom prst="hear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Heart 29"/>
          <p:cNvSpPr/>
          <p:nvPr/>
        </p:nvSpPr>
        <p:spPr>
          <a:xfrm rot="14875335">
            <a:off x="4650581" y="3571082"/>
            <a:ext cx="2378075" cy="1477962"/>
          </a:xfrm>
          <a:prstGeom prst="hear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Heart 30"/>
          <p:cNvSpPr/>
          <p:nvPr/>
        </p:nvSpPr>
        <p:spPr>
          <a:xfrm rot="10434103">
            <a:off x="6080125" y="4500563"/>
            <a:ext cx="2300288" cy="1457325"/>
          </a:xfrm>
          <a:prstGeom prst="hear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Heart 31"/>
          <p:cNvSpPr/>
          <p:nvPr/>
        </p:nvSpPr>
        <p:spPr>
          <a:xfrm rot="6237823">
            <a:off x="7419182" y="3421856"/>
            <a:ext cx="2273300" cy="1519237"/>
          </a:xfrm>
          <a:prstGeom prst="hear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562600" y="2286000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Công trình kiến trúc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467600" y="22098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Di tích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lịch sử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86400" y="3505200"/>
            <a:ext cx="91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Văn hóa dân gian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477000" y="48164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Làng nghề truyền thống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01000" y="3657600"/>
            <a:ext cx="114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Lễ hội truyền thống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257800" y="1066800"/>
            <a:ext cx="1905000" cy="1143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2438400" y="990600"/>
            <a:ext cx="182880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5" grpId="0"/>
      <p:bldP spid="16" grpId="0"/>
      <p:bldP spid="17" grpId="0"/>
      <p:bldP spid="19" grpId="0"/>
      <p:bldP spid="27" grpId="0"/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26963" y="152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THƯƠNG MẠI VÀ DU LỊCH</a:t>
            </a:r>
          </a:p>
        </p:txBody>
      </p:sp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1219200" y="1905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I/ THƯƠNG MẠI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5867400" y="18288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II/ DU LỊCH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32766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ight Brace 11"/>
          <p:cNvSpPr>
            <a:spLocks/>
          </p:cNvSpPr>
          <p:nvPr/>
        </p:nvSpPr>
        <p:spPr bwMode="auto">
          <a:xfrm rot="-5400000">
            <a:off x="4914900" y="-952500"/>
            <a:ext cx="914400" cy="4495800"/>
          </a:xfrm>
          <a:prstGeom prst="rightBrace">
            <a:avLst>
              <a:gd name="adj1" fmla="val 7443"/>
              <a:gd name="adj2" fmla="val 50000"/>
            </a:avLst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 b="1">
              <a:latin typeface="Calibri" pitchFamily="34" charset="0"/>
            </a:endParaRPr>
          </a:p>
        </p:txBody>
      </p:sp>
      <p:sp>
        <p:nvSpPr>
          <p:cNvPr id="3" name="Right Brace 11"/>
          <p:cNvSpPr>
            <a:spLocks/>
          </p:cNvSpPr>
          <p:nvPr/>
        </p:nvSpPr>
        <p:spPr bwMode="auto">
          <a:xfrm rot="16200000">
            <a:off x="3238500" y="1638300"/>
            <a:ext cx="533400" cy="2590800"/>
          </a:xfrm>
          <a:prstGeom prst="rightBrace">
            <a:avLst>
              <a:gd name="adj1" fmla="val 7353"/>
              <a:gd name="adj2" fmla="val 50000"/>
            </a:avLst>
          </a:prstGeom>
          <a:noFill/>
          <a:ln w="28575" algn="ctr">
            <a:solidFill>
              <a:srgbClr val="C0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581400" y="324485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0" y="9906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600" u="sng">
                <a:latin typeface="Times New Roman" pitchFamily="18" charset="0"/>
                <a:cs typeface="Times New Roman" pitchFamily="18" charset="0"/>
              </a:rPr>
              <a:t>Thương mại:</a:t>
            </a:r>
          </a:p>
        </p:txBody>
      </p: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381000" y="16002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u="sng">
                <a:latin typeface="Times New Roman" pitchFamily="18" charset="0"/>
                <a:cs typeface="Times New Roman" pitchFamily="18" charset="0"/>
              </a:rPr>
              <a:t>Nội thương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381000" y="2133600"/>
            <a:ext cx="579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u="sng">
                <a:latin typeface="Times New Roman" pitchFamily="18" charset="0"/>
                <a:cs typeface="Times New Roman" pitchFamily="18" charset="0"/>
              </a:rPr>
              <a:t>Ngoại thương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0" y="2819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4400" u="sng">
                <a:latin typeface="Times New Roman" pitchFamily="18" charset="0"/>
                <a:cs typeface="Times New Roman" pitchFamily="18" charset="0"/>
              </a:rPr>
              <a:t>Du lịch: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3657600"/>
            <a:ext cx="8915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-Tiềm năng du lịch phong phú, gồm: tài nguyên du lịch tự nhiên và tài nguyên du lịch nhân văn: Bãi tắm đẹp,vườn quốc gia, Lăng cụ Phó Bảng,...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5" y="70506"/>
            <a:ext cx="8681456" cy="106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1.gstatic.com/images?q=tbn:ANd9GcTscjvqrRogXnEgIO92ZfuuYZjb7KRjhh78Wmfv61GFG7JW2C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t1.gstatic.com/images?q=tbn:ANd9GcQ3CMTEr2HE9kGAP323IlAcN_JtiphgTTgKU-31DdqpEpRYJZWn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AutoShape 6" descr="data:image/jpg;base64,/9j/4AAQSkZJRgABAQAAAQABAAD/2wCEAAkGBhQSERUUExQVFBUUFBQYGBcXGBcYFxwXFxgXFxQVGBUXHCceGBkkGRcUHy8gIycpLCwsFh4xNTAqNSYrLCkBCQoKDgwOGg8PGikkHCQsLCwsLCksLCwsLCwpLCksLCwsLCwsLCwsLCwpLCwsLCksLCwsLCksLCwsLCwsLCwsLP/AABEIALgBEwMBIgACEQEDEQH/xAAcAAABBQEBAQAAAAAAAAAAAAAFAAIDBAYBBwj/xAA+EAACAQIEAwUECQMEAgMBAAABAhEAAwQSITEFQVEGEyJhcTKBkaEHFEJSscHR4fAjM2IVkuLxcoIWc8Mk/8QAGgEAAwEBAQEAAAAAAAAAAAAAAQIDBAAFBv/EACwRAAICAgIBBAIBAgcAAAAAAAABAhEDEiExQQQTIlFhkfAyoRRCUnGx0fH/2gAMAwEAAhEDEQA/ALAWnZalCU4JX1VnzhCEp4WpQldCUNjiPLXQlSi3TglDYaiIJTglShKcEpdgkQSuhKmCU4JQ2OIRbruSpgldyUNgkOSu5KmCV3JQ2CRZK6EqYJThbobHEISnBKnW1Uy2KDmEqBKeLdWhh6eMPS7nUyoLdOFurYw1OGFNDcNMp93Xe7q79WPSu/Vj0obhplHuqXdUR7nypd1S7h1B/d1zuavm3XMnlXbhSKQw1LuKtkU0k0NmNwQrb8qkFung1GbsUvIboeMN5U4YI8hTBiyK6cc1CpHbRHnBmlUX1s+VKu1mDaIAFunC3U4t07u617GeiuEpwSphbp4t0NjqK4SnBKnFunC3Q2DRXFuni3U4tU9bVLsGiuLdO7urS2Kd9Xobh1Knd13u6tjD04Yahug6lTu66LdW/q1OGGobo7Uqi1ThZq0MMacMMaXcOpXWx6VYt4XzFOGHPSpFw5pXL8hSOphqkGG9adbsNVhcO1ScvyVUfwQdzXe5oRxntSllza1zZW8WnhebagQdyO8Vo6RE61D2a4wwSzZvZmuuuhOvhS0pdmP/ANmYdT7qh7621sbQO91ThZrruFEkgDqTA+JrtVsWkcGFPnTvqTVTxfF7dow7hTlLROuUEAmPfSt8ftEEi6sLc7tjOgfXQnlsfhSOX5GSRb+oMeVcbhj9PlUmExveDMjBh5GatLiGHOhvLwUUIgq5gXHKqr2yKPvj+tUcQ6trFPDJLyic4R8MFFaYbdXXt0w26upEaKndVzu6tFK5ko7CtFbu65Xbt1QYLQen8FKh7sfsFFYWKcMPRHKOlOyiu91lNCgMJXDh6JBRTsgpfcYdEDBZros0Ry0gtd7h2hQFqni3Vw2/Sl3FduDQrBKcFqx3FLuqGx1EMV0VL3dLJQs4SgVMqCowtTW2IpGUR0WvKndz5V3Oa6KW2NwLu/Knog86QFPoWFCygc4rHdrO1H9JXw+Zzh7we4uq6IbijNpqhdCDB5Rzop24xZt4G6y7kKupI0YhTBHODz0615hiMaMMti81y7cS5YuLdZQwXKxY2s7Aa+PNy5g61kzZGnqh1yN4tj1xHEb5RyX0CrKyxygMFgQW0Czpok6ne3hO3iW+I2GlWT6mtsAaAOyFgCTtN3c/5Vgcbji2IN6w7BwZBAysMwPiAHOY25+40DxTrIyz7KzP3o8UeU1BLmyyjZtsV9Jt5lu25zW7mbpoWdrmYdNW26CKvcG+lu4iLbuElRdskke0EQpnRZ0gqp08/OvNNYnX1rlOrXkPtI2HFe1GJxYtmQ5spckwA2UszQw5iF0jao+G8dvraeJYNeQluQchgC3kZYe40BtY2LYQ7SZInNBIMdDqJ99E7fFLtpCLYAQWgAx0JVyQDlnxNJcTy30NTkmdol4Nl2N+kI2bgV5AyW1In7iMFAB5u7KSdNq9k4di++s27g+2inSYkjXfzmvnHsqk95eBBu21LKugEjWf2HIGvWfou7Vm5bFq+wDZktWl0nwo7toPLLr1IFVw5dZavolOHlG8KU026tm3TDbrdsR1Kpt0xkq2yUwpTKQupUKVXxxy23MhYU+I7AxofjRLu6ocaNtbFw3v7eVs3PSCSI9Aa5y4F1PNbf0gsQDntnlOZl1Gh8MaHSlQXEdi+HZmPfRJJhVuEAHUCR5UqxbZPv8A4K64/wA/o9milFBML2wtvazBWLiAbY3knYNsdNfStBaEgGIkAx08q0xyxn0xXFojy0slT93XclPsDUg7uui3U4SnBK7Y6iAW6dkqcJQ3j/HbeERXuTDOF0BPqTHlJ91LKaSth1LN66ttSzkKo1JO0aa/OsNwf6Qc11kuEEBfDylsw3Ppm+VU+0XaxcThVIEuGMprBX+m0AA69Qf8T51gO/mIEEzmPOOfw6Vgy+oba1KRh9n0FgsUl1c1tgyyRI6jerHd1gPo/wCMhO4sBiTcLs2mg8JCj1zAfGvSAlacWbeNiuFFfu66Fqfu673dV2O1IQtOC1Lkisjx/t/YsrGcAnONDJ0P9MiOTAN8VpJ5FFcnamjxWNS2CXYCBO4mJAmOmorLv9J2GDESQDbLITsW8fhPT2eleP43t5fuYh3YzntlGBJgyhRiBynUwNJofdVmW0rEgklgSdiGJK6CJLHbqayzzy8cFVj+z0r6TOMubjZHzBbanu1kBrbIbmZuvPp7PpWS4X2hVWNp27+2UYANCg5VzFcoOvj1EkgkH3ydp8LatrbtW8RfN5kUPmhVytLKnnlcNPmeW1ZXilq4jsLkS6oZEEbKQQ3IkHWOtSvZ2MoqipiM/eFwCsFioWRlAMkDcgCev60Vt9lz3IvA5wxVRGq946qwUnSCJM9COdWuzmHBZdBeEHwszALnjOQFJZvCBpBGvkKPYPgq/Vrd24/dC9kAE5RDFgHI3XOie0AdTsQ00HP6KWYHGYE2bpRoOQkMAQRKmGGaYO3LrFXMbhbZYNZnKwGcHQKxiR5iemmnrWr7QcDsXbTXReVTaL21n27jW9ZZCZXMCIYaE+umUckRbdoyLMqOe+U6id/cRQU9uQsjbh+TWRBZkOm2XY+moNOs8KuOoMjQlQDsB18hvUuIhyxBnUann00G2nLy8qIcNvvbYXUjQHMCYGnLXqCB8aEptI5ciwfZO8LlsEEBlVsxBjKx3ECTz08j5wY7K3lwOOtO7EtJLhQZRZ1BBGsjeNgTWm4D2iW4t53xHcysKgXMTkRSxOaSFDk5RPXbWm3MERbYkWkvKFW9cnxd2xULbD6KXeSWyzC6GI1xf4ial8i3tprg9N4N2ns4kgJIJVSJ5yCSARzEGR5TtRZkrx3DXbWHxC3EuIAi3M1mySQCBaJUXD7UlkDPpMMBtRfst9KBN1ximPjK5FC7MSFOvIc4869LD6rb+ozShR6QbdMNureWfP8AbSuFK27EtSobdeR/SL2oHeXbLXGtklVtg6KCgf8AqMMs5TMdZII0r2Xu68N+kji4XE3sPi7CPnuq1vEG3lK28vshoJIB5gnc+QqOaVpI5R5PNLGOUKAz3QQNlJA9wrlQtw4SYvWokxLEGPTLSqfBppGyw2JZWlTlPXbz5/zWtBwftjfsBlD5lIIEyVEn2gNpmfL1qpxbHYO4UTDW3JBU5rrKoMgypyyPu6kiOm8iG4iVLgBgBoQsMAPNhvO2b0isfKfBI9r7PdpbeJTmGVUzFgACW08Pv/EUcyV4Pwvi+Uk24n7rAEGCCN9OXur1bs12qe8sXkOcuFBRSU9kGZmYkxO2tacXqf8ALPsSUDRhKcEp1xwqlmMAbmvOsb22a5eUszYeyJKvl3ZFfOFk6sUuJE8yKtPMoC6nooSvPfpf4iUs27eWQ5LZoPhZYylWBgGJ9Q1Dbv0tkd5nQ926sqQYYEABSD1MMT0JG8UAudrLzWIMYjDh7cG5ld1JnKjAiZOV9tDO9Rnn2VIdRBfDTfts95JzKwzEaQS2xmNGE69DRfhd+1dvLbuqFbx53ChQxAJBJnWdJjcE6Gg6Ye4164lo3BbKguD4TGnhyydjoPTlBpuCt38R47b53VVEbNIzFYiNYQnQ/dG5isrGo0GI4x9SuC5aCkg3FiNJ8SkzyCgrEf8ARzgX0gkWVXxPduPykhRnzb8y0vp0y1n7WLL2LOFZ1uWixYMwVXR2zEL4miSSsCfL1EYnB3sE+dCAZuZSrAwIKseWvi6V0ZV0wUfQmEvC4gZSCCBsQYJAMSPWp8leRfRT2lyd6LjMVUIqjMAM1y4q7HcwJnopr1rh+OS8ge2ZU6bRqNx6it2PNtw+ztR11gqlmIAAJJOwAEkmvEuK9nA2Lt2UFs9+c4dJBiR7IfqRHOCK0X0v9ortvNatnwd0ouCDP9QsJBHkBvtArzLgfGhbuqHLqDCsysMygkyynlEz7qhlk5vjwdRb4h2LKXAqPDvdKgMFA1A0Gs7mNvwo7iOERZyXmGfDEeMQEzZssN94jvBsBIPKKk4LxDA3jdtXnW4z30Nu6/gKr7LHPOmijTz9ZMYLtBhkxKLmazh3zrmIDG49q5oM0xlYES8dddzWdtvsYzGN4WvePiGyXEHeCEYs6ujAxGnUezyI0OtGMR2f/wD5UW3ZTEoClzLsyo8kf0iwbMIykAmQQI0FEeE48/W7925ktYUXbgOZgpBUR4JAOaMp5aT1Mx8N7SW8RiWTDp3OZCit4QgImNCssMpbwg69DS2MkZgYGxbuN3OdWVixZRk7sqRbNzM2yhsxyHLpsRsR/BS9xoe7vFuHBZSrTbARwDELmjUbaTW17RFcUDcByZ0cXGW33YYjwoLvi8Eo4MyQcynQVF2V4ETgluW7rMRbuObfhdgYKyAQAAY1U5tMw+0aLnwFIwHa5BYu3bQ8Svla20RA8JDCDHiWZ2kmaBkF22MnkJMQNdPT8KJ4/Em7cJu+0ABBWBoAPZ3BgCfdVvh/Zp7gDBcqzGZmCLJEgS2gJA0/eq7qEfkFK3wVMDYTIZgkmBqQdNdp05a6+6j+A4QGXKJJcHlqGHs6/I/+VSp2JuIuZwQsSG0jSQPZPWJkTpW27H9m3ABJBBBGmrCPy1/KvM9V6pKNwds048Tv5dGMwXC2WwzZTPiXSZ1Kgj4TRjg+EYOveQbSXLbPn8UZWLtlB1J9qT0DGvU27IoFMCSWLxH2o/XWvNuP8Jui4TkIAJ0M66ROnv0rLPJljOssdb5VlYwjXx5Mfxd0t37gsOYzOJACkq7REKSCDrziI0plu3nVVa7kYSJLSkhcwhlXLGijVtI8q7iuz5N0DK4XwyzDdjv7vyFRcWHdg2yHcZQVhmyB9JIUiGBM/LpXqwlFpJMxyi7to9T7M9vcNg8I9q/dzPYnYhs4YZkyeo58zJ5k1ZxP014FUVgWYtllYMqSUzctQFLmeZSOdfO7Wnnn67VcXhSsWVWZjCd3lXR20zWwCZza6bnQ6Vvi2lVk2j1u59L5fFNcVwmGt2lY2yPGxOU5BGhbMIkxoxozguPYLjb2rNy0Hbuu9ILHwHxK409og93Hk88q+e8Zbe2xRgRGmog6enSrfCcY1qblm46OBHh+6wIY5gdBsNjvRp13YHE92/8AgHA9dbehI/uE6gwRM8iCKVZTs/wLhN3DWrl04gXGQFwH0zfajymu1P3F/P8A0UGdm+yPfvrchfH9lmlkUOQAu3hnWeg51BxHshfsMwH9TM26htV3Qs48IVhGknlsRWv7NcGxMv3M2BmY95eSZUgqQdYDa7BZjWZorxfh+KRLne3AWe2gYd34CV0gOAQupkDSTqclZt2NR5evDLmdVyQRC7GSWJ3UanWV9RFbrsD2ia2XtvdFseJgrBoHdgkgj7IgBdDI6bVQwFu7euFXhWuBkUq0FWDPJGXTLIaQTGk6aV24wUAXWUX7N1DdLzF+22RoeYJIIB1jQRrpQcuTgld7eW79q5hsZKgARctk6lSTvGY5hAiOuxrI3uzt26veJbIRnGRVJK5XIXwEk6hsikb+IUd4j2ZN1muMyJcYF3XvLbqIZmUrEeEjOATOxE61kk4hmhJZGXKlsq0IQXJZnad9RBjbfamUnLoFA65fytkKyNJ3BH6Hb4VOvEUzJpJBB6agzr5kc6TYZS2mUkDrzHMHT4HpUDWzMQOo26R7xHSjwxkelY3jVu7hw9uxkuOpn2ck5iuUjKM7GDBHIHmJHOz7nvrgcZ81tAVLKjK1x3a2qsmtw+ImREh9NxGN4Vj2sXLdxYCLoywCCIKto0gyCw1616hheCLdvWclx1t4vCm45mWBtuCMlzQr/dbUzyMbET8nKIGbseQLlq0n96C5bK4UqGIa3mHgGoGpJygbFhVazwi3dtpbN5LYvIAVttItpbOZnd3OjFoO8EEbV6GOCIlmcLcICMQTKkEjwuWJHqZ03O1ZrhfYtpZzCJcg20ZbZ1IlFKEAqNScknccxQk2g6mfTssbRJwtk4u0Q67MczZSockwAuZpBX7pHOt99d/03h1sMoVxbfQQAGgs3lpPvg71dwHC7mZMgFi2jHMhOYkyCSsQsHrt5cxR+k2w7YYBLYfPmtscpJRXX+4CNVyxqehIO9PC1FyDqefdse2VvFs9xFkW0UEZokNb8Q7uNWDtE9Aw2IodwrszhrqG8oLMbQOSSQGzhWDQASApHsyesbmTC9mBbuXV2XW3cdCSBb8RDtmaVnIDBHprpVzG8IcKHwIyWVRxcuBmKs3sEjWYIkiNsxpHPnhipGS45wO1a/p5Gt3w5LQc6FDOUqZg/ZAgnfU1U/8AjV7vFR0ZNMwB9rKWVQ2QayTsNJO3KtHh8bexTA3BbzazAClpUwztrm1WQTzA1BM1qL2Pt37aO2W0GsX0uNplYg4cggLBPiIPTcwTpTe61wFKzD8CW8WLKhuCWJV8hzgBu8lG1IydOnmK9B4DwrDdwWbIhJRipGgAkLdAzBrcNPiEDYgAGKOcPtqQy20ACWwRccKgmC05DOUFo1aT1nlhsdi3e87upLzqVEZtTB8wBGp8t6g57dD60af6jiLZJw7WLtm6SFUMsspKlz3V1gDu2gYGSDsYrOcK4Ti7SpdaUtXLj2FllkB7jDKEP2SV1AOp0HWqv+ovaZXKgZTIBLHTSCxRgANV0O/nNPwPa03OHth3IK3C0CYYE3C+k6AySI6jTzG3HKGr6LHE+wIu4hu4eykrpbRDoNvFm1HUyPd1z2DD9yczGLYZsnhXMzAhcqxP2Z16H1BbhfH7rXgA+I/pgpbEKFFpVIZWuQveXAsQDGo2M6v4H2/axbTu8IbqZFDEl2AInRWKmDrJGu886FT67GtLkG4fjt+0sZgcykkZgTk03A8O+v3gRyNbbsf2gukqWaFPz6xXmuL4ot0B3tory3sLlkE6KQDBAB6A0e4fiYtK2c53zgAKYGUHY9OWnM1m9VguKcVT+ymKfPPKParvH0ySDuDt5VkcdYuO5a4wZfCRlYCVedQx8MjzrF8X4y6JaC5synXf7qmD76HHGXbxyqHKMQQRmIHlpvGunlNZpxz+oqWVospRhxFGk7nMpYWmyhhmYlc5AVpiYJkrvIgkcpFZftV2d7wN3EMbdzKSf6c+BWI8UCQQRG5zDeaJ9pe2TJZW3aBR1Ny3eHmJAMkTLAzvy2FYLiHELryjlvaYlTPt8yV+9516HpMU18ujPlmugPi7bKSpBB5jzruGxDqjZc25E8hprPuE+W/pJeQbAzHl8qVq/kVgPtiN9QIIOnmDHpXsJ8GcK4DgV10VsjOZyFTBzEAtbtqJzEkAk5ZgBdp1u4bs1Zb2WyOJHc3g2Zio0KARLZgZQnpttUXZbtVcwkshWSdCygjMYzEz5QPf5CL+P4gzucY1uzFy7mClVgtGpyE6pM6dQffGUpXQGevdmuG9xhbVq2z3FVdHFqAZJYkabSTrzpVR7P8AbhBhrQuDEO4QAsA0GNNMrQRECecUqytsNIbhkxV14QF1lsxYAIZ18AlcsTl213nQUdxF84eyAoukiR40DEy5LBws/eJ6GJ1kUI7Kdq7RdmuvcDAQpZs4IlMw20YwswBovlqQx3bdSVQqFLQZJBJVgDsNiZnWNNhOlZ74/JWkZfg9t2xN4NkKiAPYAC3ZuMqMSZJkar98nqDtcDwixirGVrORCoUajMACGyBtSIIOoPoaxOBx1oY26xEM7WGWUGhKSzGJEidwJMnUGvRGw4jvO8KKqE6SqxEyROoG/Ki5tSsCijH8Q+jG2q3MqlSRKOrk5Rl8SspHsSdxHPTafMMd2bv2STctHLmC5h4lkwRqp/h03redrvpIu4e6Es3Eu5CDqJBBE+0pg6mNIOlZi321WFBw6r/VR2IYsGIfO+ZHmZ3idxV4OfaXAklEEWOHGC0NAGpA0gnL7U7TGvn6Tfv8MchgAh7nRlysSAPaLNl0E767g++nxTi/esxUlQcgVRosLv4RoCSSdPPrTLOIuBT4mhm8Xi0aRpInXnuOlO1J8i2kS4nDzczEZA0EqPZA6oNd4Omu23TYdnrVu5dsKt64ba2r7jMD4GVrTHVNSICtvoANqx+NxS3HzQQxAnaM3OOUeXKpMBjDaughcwZLi5STlAYRqNc0GGgiCVE0kotoKas2/H+1uIsOirbXunhlK2zbt3jI7xjbnMVkg67kcwYoTc7TYi5cN643drbu99CtOVzAUBSNfBlGsiAetBcdxq8QAbmYayDJ6HYb6gfKhUktmhST5nXoN+mldGDrk5yPZ+wXby3fYYbKwKqWDMcxYklmJgRz8q03aLj6Ye0zEFjl2HmQoJb7OpFeEYDtC9i8DaTuy8rmEZoaBud9vKivEuMNiGJuXCrKmp3zFVEKVGkaaHaTrT7SS18BU+An2j7SWruLFxsMzW0QDMGOdsslJJ25DNrueorNjtreKG0zTad85XKNOgHlsf3p2Ps5TCqDlW4S5nKQBAaCAV1jfmdI1rMXb420ro41LsTZh84tMiG3kUoWJJIOpOhA3WPU1J2c4ytnEFnVbjAEgkwqk+0wBgKSAATG1ZFl1EEVPhuHPcuBUGZiGP8AtBJPwBpniVNNhvk9W7RfSEot9xhwGz2xmiGABE5IXQb9Tvz5Zh8W13x3CwUIFhVkESfZEFRJ066UCwbBSGfxaHXXTfSANdpnbWia8XtnQB5JB3nUbeEefM9BWWWPXhWUUr7CHD8Uqr3Zi4CIYkE2woEBPvcyZUE6LB2Nd7PC2qtdFsNnvXGIhZElmVVDHNooiCN+dEuH2LWQG4Tm8MMpY3EEnZogHXfWCB01HcFtvkde8It9/dUSOjSWJmZg7RUuZRY9pMP/AFkqVZERL7j+6x8MFSpgfaMQJXUyNedAexHFGTDOQZyIoyKyvcAli11bbMAsfe9PKp+0WFw+IZZuXUuW0KLlI9hZJBB1BzRrJPltXnKYa6tvMslWAzctJn199WxYlKDTf0LKVMv8SfNcuEtLtL+IFSC2pjeN/f8AOpMPi7ndJ7fdBiuhIUsSGJifJTtQm05Ku8nNlhQNYEan0Cij3BbRuWLKNmyLNzwAkj+oVJZemjQfXWtGRax5/nAseS9ieLi6y2pyzdMFRJWV21MGT/3Wm4JxAWcKLrtc/qSUjuw1sWUXNcVWaSfDBMQQIrFY3DtduFbNomSVgeFiBIBCGTJWNeornZ7s/cvYju76sIS6EXNl8SAkoAQY1zaaamsssUNO68/kts7CPHuOLdvgWjK3M5JdUeSzswZhGWcpWfTSKz+I4kpLfWLEmfaTMjLI8Ig6ZDoQCPTodLZ4fZt2riOl63fVmKXwRlPhlQVBgiMux5k8hOO4gbrEi5qQdZHPKNOu0aVfAoPiPgnO/J3E4629lV7oI6ky42Ya7qBo0ka7QNqb9SzIzJlyAk8g0ZYnU+RMafhA24WGh2/nyp9i9BMiQQeZHp6iYMVt1romGcPj7Fo4Z/bKqO9UqVEyT1GdoOjSB7OmlRYvjSMZFpAPCQASVWNWCj7Mkkka8qh4pxe1dtWkSwts2rSIzCJZ9M9xoGskH0mg9BQvlnFq5iySSCQOk0qq5a5VNUCj1K1ZdG0MCTBMxPkdidvjrFct8WuWycrHWQw8JDCCNSQdp91Ox1mWMC9C75l0UHbQTpHpUJsLlUiSYljyG0cv5NefqgWzTdigt/EYhnUKxNsqYPh9tTABGgI/AT1M8W7Qtbz4e5cOqkZsuSYj2WU6g+yfVtQRFZvsZxEI14939hgXZoyy947+fhE8stUOP2r7LK3JJY6lpJ3Ih+RkDoOnOpuCch9uBnHeHC4wuIneMUaARG2xUTqAZHlGu9ZTEWmzlWAQ5tRGWD0INW7128PazkQJIgjKAJEgQDJ35zVa7jGYHNMlwZOp6j+edaIJoRlN2H89Z51LbuHkJqNbObKBuxMTp+J1omvALuTMFWIka+IgRsoMzr+lVbSAVQxMyYp2DvwRr5SdaqXkYEr0JBOo1B10YAj3xT8FZzMoPhBkg68gSPjp8aFKjg4SuXSZ1Bk+8R0/aq0wZ8oqwMK6a5S07HWPeP1qDEO0iVEkzt+1TQB1whtlAgz57k5ieusTAprYllBysdVIMHkQQROvImrBsM75wgTyWYHmN96iv4EgE+v/AGKFoNDeKYs3lCDlmIYk5suUQrMTqoiAOWvU0I+qN/B+daIcGbwCCC8kQImF0A0npRa32TY7wAOpM/Eez86O6iuAcmFRADqCNd/yipHuglckg+KTPXnWlu9nv6dxiohWcCP8SRvI005zS4hw7I1kCB4yJ8GaWEGYJ93T1o7phA+Gw4b2mY+gPKN26ekcqO8IwASPCGnWdzy3J2q6cG7E5plok9Y1Gi6b61fwuHjSDGgnbUzUZPZBUqZXw1zJEqQOo1MdNaCXeJMlm73YLN313LAmJ1J9w1rTWcpgMW12I1I8Q+zz0n5UB4ao766pPs3rpMgfaAjQTE69RSxilbGcrRhcVxBm3AGpPh2kxJ9amwGKuZYBOUwDMxHIREHXlW97RdmrC2rlxLRRls3DmXQEifHl2iJGkVP2X4Wq4aywEHulaYG7b+flV3ljraR1GUTgbMplkUnRc6svI/a0GWATrrtV/sNw7EHDl7N4orsyMimCdhLkcgOXpWqxlsrauNlkKjtqJGizQ76OTGBG39y50/xqU5bY2dFtMt8BsXr165avGXFhRbdh7GVmAYgjxGWHM7+hG1wv0ch8j3mAuKfEUDDN7OVyM0Lc8IncUCTiSjGWizr/AGLimJ5XLbLmy+/4Vv7fanDx/c+TTpz2rPjhjcrnxx/saFJ1SMbifo1S494ZrgC3J0ICklEIGUCVAzNqDMQKy+L+je5cvYgAqcjWVABOzKACBckwBsCffpr6QvbC1be6xVyrspUgDkiqZkyNRQO32/SzfxD90xF5rZUSB7KZTOh3p0kv6Zf2/Qra8nnfHPovxdlwgRO5N62quwSZd8qFigkjXUVLxr6Lr9q05K23S2jtmTMlwkKSSwuHWImBvpFa7tD28uYm0ba2lQEqwbMSwKMGUjYTIoPxjtzi3tXFZbYzW7gMKdZUgxJMb1XedqibcTzzhHYm5fstdDQAqlVO7EySJE5RoYnfTajeD7FmcxiFAGRvEp0GvoDP7UU7L3rv1dMkeyBtPsyo+VFlN0DUIB6R+BFPPLO2hGZO72PIJGS0entjQ6jQHpFKtib68+7n/wAv+VKp+7L7ABuIdrbF1Rltvbcli58OViYgkAgA+6quF4yq7NGmsqT+HKsn3hrve1o9pI5uzb9luI2QbneXgsvoCIDDx8/U/OrkKDKXLOWdIfN+EHaOXKvPrV+KsW8XGo091K8XILNlf4Hddf6bsu8x4lOVm16wRA2jTWg2O7Om09sT3me+qkba5AwAAjqedQYbtTfQQtzTzCt+I0qNu0903FuM5co2cAwBmy5ZygROXTbago5EdaI8JgC1zDjUZrLEaaiDl2aZ1Pz5Vp+CcMNqWW5cLHQnyVzA10PPlzrMcN7QZb2Gd0BWwhUqDGYFi2pIMbjbTSthwntbh9A6MkFjI8U5mLRAjTWK7JaRyK+O7L5AjpAR7oCIRmaA2TVtJ9knznzqa/wS2mNwwbJ4rV12B8IzL7O3WB15zNFm49hDbRBeICMrCbbTIJImTEa0D4hxlWxtpxdJC2riyqiRM6QYGtSjO/v9DNJBdMKM9wkSrZoG420IUaE6g9B0qC7wTPeBJnQzoAR7IAj0/Cmvxm199/OZY/CI+dRP2jUCFzn5fIUvyfQLiu2H7HAQqkGApG7RPXTpqBVTGWrKWrgLISUYDUEyQRoOvnQC5xNn61JZ4fnPP+edBwfbYVNeEEcdx6wHslPF3YeQq7yoC+17/hUT9pi05LQAPNjJ+AAqxY4FaGrGplNlDopb4AUqlFccsPL+kCIusCNlZi0RzJkx5TVbHYdg1osTpcWP4K0D8X5Iir5nxH56fKhPEiz5SSdGB/gqkZNvqhWl4JizL4iSOmuv61Uu8QjmagxINULiGnSEbLj8bI9kfEmqvDeLNbvXXyoSxDGQSOe2tWsBwN28TaL5/rQzvbYvXczALspEkGD5UaTtB+Rc432vvPauKVtQ6MphY0II0131pnCO21+1Yt21W0QiKolDMAaTDCTQbH3LbAhSTOg0/WuYbEqigZcxAAmm9qLjVHbS+wlxztfiLti4rBArKQcqawdIkkx00ql2b4tdt2ciZYDk6qpMkCdSPKqnEcaGtsoWJjX3ipODuUXQAzrr+VMoKMKSObb7YcTtBe7xWy28wECUGx3/AC+FGrHaG+dctoeiD86zCYw5gcq0awOOZhl7tdeYzVnyQX0GLf2H8Fj7lxSGKn/1FAeJm6pMnSj/AAjCH7tXeJcIBWSk++PyqHuxhKimkmjDLibgH/f61UxvELmVg22U/hy1o7iRlBAtjyJJ/ahuLwTOhBCia0xkiWpRwGMK2lWFgDmNdSTvNPbGtBGVCP8AJQfgTrVdLTW/CYI86nueEieYkHWCPhVaTEdlb6yfup/sX9KVSd+nT5/tSo0LTAJNcg1b+r0u4FWsrZVU1Kompsg6V0MeVdYDiYYc/nUv1QRpXBmP8FT27LHrQcgUcs4LQCKvJwsxUdvDtyqylu7yJpG2FIS4Ejeql+3DrRK3wu425NXsL2epHJLsOt9A3D8PZutGMJ2fJ5GjGF4fbtjxMB+PwFEbHE7a+yrN8hWPJ6nxEtHD/qKOD7MeVFU4FA2pDjNxvZQKPeaTX7x3aPQCsby5H2XWOCIcRwlulQ/6WObD4irLcPdt2Y+pNTWuEQNaZ5JJdi+2mwMQitqCVjePyqnjL1tiAHHvmiHGLJykAVj8TYIJNacTU1dkprVht7Sf4n/2Ap2B4Z3nizKo8o/E1kXJnXam3Mcw2JFX0lXDJqUb6NTxfBKoI7wH1b96yT4ME7j3EVXuX3bck+utdRGqsIuK5Z0pJ9F/D8GB5jXzE1Jf4Jl0GpNDjmqI5utPy/IloscS4XlABJ1O3pR3gnBR3YJoBYRidSfjRjDX3AgExU8jdUNFqyxe4bDcqM8Ow6jpyoS6sf4K5bS6D7Ue4VCSclVlItJm5wd5QRtRtnVl5VhcDiLmnjPwX9KPYLE3D9tviPyFeRmxSi/5/wBG2E00UON4Lcis+qNqIJ+NbfEW3Ybn41nOJYdxOp+dafT5HWrI5Y+UZniGAc65T8KortkeY5Hof0opdxVxT7Tekmq+Iul969KLfkxyoDNbINKiotny+FKqbgKv1Ec2+X71xsGg+0fh/wAqd3y9B8fyC0heXll+DfoKeyds6MEkfa+B/Q1zukB9lj8P0qUOTzHwendyPvD3A/nQcjuSIBeS/Nf0qdXP3R8f2p6BRz+X708QfP3D86WwkXfRzA/3VLavnlr6BvxmruDwOY7fL84itBguDjmPeT+gmoZfURh2VhjlIE4Cy7b6f7p/GjOH4ZI170/+zD5Eii2HwiqPaQek/jFTG6o3ur6AH868nL62UuEbIYEuwZawFsGCj/j/APpU64YA6W2/3f8AKuXOIAbMWPQKPzmmqcRc/wAV9FBisvuZHy3+ytJcFpwV3Cp6kk0+zcuMYt2wR95yQPcJqOzw5U8TanqdTrXMXj8o3+Z5VPd3xbGr7CK2HGr5fcSBQPjnavuRAtqx/wDP8dZrOca7TNsj6+s1lb90sZYknz/evR9P6OUvlkfH0ZcnqEuIBjG9rr9wn2UH+OYn4kmhV/iV1t2J8taqNdP8Nc7w17MMcYKkjC5yfbJO/bmD864bvVR/PfTQ556fOug+tUFJEvR9gfP9alXE9Vj3/tUGT+TTsv8ANTQDyTs4I/cfoKrMATuR8D+dcf8AnKkielFAsuYNkG7D3g/lV1MQs6ZT/wC0fiKHYYgHxCiFy4oHhE+4VOVDpsvDGED2D7ip/Om/6hB1Vh7jVI3xG5kxsoPzmqZxzjYsPdU1FMa2anB8VQ6DT1AFGMNjjuCvxWsRheMkbrm9QPyNW/8AXbLaPaynqjAH4iDUMmDborDJXZv7d9ztHu1/CqePwzETr8D+lZ7h+IRtUu3feyvHl4lMUdF64V8FzN5FY5feB/KvPyY8mN3x+jTGUZIzfEbQU+L+fKhZvp/P+6NcYxt5d9h6N+VZjEYsnXT4D8q9DCpSjz/YyZKTL/11eny/5UqoLi9OVKraInsMS0Ocn+elTKw5fKfxpUqewUPJJ6j1p1u2fOfWlSpJSdDJFyzw1ifZ95/PajGD4IdDpr6D96VKvNy+on0jXDHEO4XChdyvxP6VzE8QVft7efL4bUqVY1FTfJZy1XAOvcdDaLmPwilh+G3LurSAeU/p60qVPlisXEQQ+fYWwvBgn7DX4mpL10INM498UqVZ7t8lWqQIxnFo+0BpzIn4dazXEeKltM49wH40qVet6bDBcmHLkb4Aly5ruPl+lREjm38+FKlXpoyjZHWfdXCwnQ/KuUqajhF/8vhXR6mlSogHMvmfeP1pKyjnPwpUq444zA/sAK6o8hSpVzASDpFLNSpUtBJrYPoP/I+7QU5wv3vm35UqVKFEZCdS3lJ/WaruROkj0P6yelKlRoJa4TiCtzSY56D9q2HD8Up6ddqVKp5OUNB8j+IFCNdeWp093iFY7iNlUcxPKBp6zpOnv50qVTxKuB5uwf8Az+a12lSrSRP/2Q=="/>
          <p:cNvSpPr>
            <a:spLocks noChangeAspect="1" noChangeArrowheads="1"/>
          </p:cNvSpPr>
          <p:nvPr/>
        </p:nvSpPr>
        <p:spPr bwMode="auto">
          <a:xfrm>
            <a:off x="63500" y="-850900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4" name="AutoShape 8" descr="data:image/jpg;base64,/9j/4AAQSkZJRgABAQAAAQABAAD/2wCEAAkGBhQSERUUExQVFBUUFBQYGBcXGBcYFxwXFxgXFxQVGBUXHCceGBkkGRcUHy8gIycpLCwsFh4xNTAqNSYrLCkBCQoKDgwOGg8PGikkHCQsLCwsLCksLCwsLCwpLCksLCwsLCwsLCwsLCwpLCwsLCksLCwsLCksLCwsLCwsLCwsLP/AABEIALgBEwMBIgACEQEDEQH/xAAcAAABBQEBAQAAAAAAAAAAAAAFAAIDBAYBBwj/xAA+EAACAQIEAwUECQMEAgMBAAABAhEAAwQSITEFQVEGEyJhcTKBkaEHFEJSscHR4fAjM2IVkuLxcoIWc8Mk/8QAGgEAAwEBAQEAAAAAAAAAAAAAAQIDBAAFBv/EACwRAAICAgIBBAIBAgcAAAAAAAABAhEDEiExQQQTIlFhkfAyoRRCUnGx0fH/2gAMAwEAAhEDEQA/ALAWnZalCU4JX1VnzhCEp4WpQldCUNjiPLXQlSi3TglDYaiIJTglShKcEpdgkQSuhKmCU4JQ2OIRbruSpgldyUNgkOSu5KmCV3JQ2CRZK6EqYJThbobHEISnBKnW1Uy2KDmEqBKeLdWhh6eMPS7nUyoLdOFurYw1OGFNDcNMp93Xe7q79WPSu/Vj0obhplHuqXdUR7nypd1S7h1B/d1zuavm3XMnlXbhSKQw1LuKtkU0k0NmNwQrb8qkFung1GbsUvIboeMN5U4YI8hTBiyK6cc1CpHbRHnBmlUX1s+VKu1mDaIAFunC3U4t07u617GeiuEpwSphbp4t0NjqK4SnBKnFunC3Q2DRXFuni3U4tU9bVLsGiuLdO7urS2Kd9Xobh1Knd13u6tjD04Yahug6lTu66LdW/q1OGGobo7Uqi1ThZq0MMacMMaXcOpXWx6VYt4XzFOGHPSpFw5pXL8hSOphqkGG9adbsNVhcO1ScvyVUfwQdzXe5oRxntSllza1zZW8WnhebagQdyO8Vo6RE61D2a4wwSzZvZmuuuhOvhS0pdmP/ANmYdT7qh7621sbQO91ThZrruFEkgDqTA+JrtVsWkcGFPnTvqTVTxfF7dow7hTlLROuUEAmPfSt8ftEEi6sLc7tjOgfXQnlsfhSOX5GSRb+oMeVcbhj9PlUmExveDMjBh5GatLiGHOhvLwUUIgq5gXHKqr2yKPvj+tUcQ6trFPDJLyic4R8MFFaYbdXXt0w26upEaKndVzu6tFK5ko7CtFbu65Xbt1QYLQen8FKh7sfsFFYWKcMPRHKOlOyiu91lNCgMJXDh6JBRTsgpfcYdEDBZros0Ry0gtd7h2hQFqni3Vw2/Sl3FduDQrBKcFqx3FLuqGx1EMV0VL3dLJQs4SgVMqCowtTW2IpGUR0WvKndz5V3Oa6KW2NwLu/Knog86QFPoWFCygc4rHdrO1H9JXw+Zzh7we4uq6IbijNpqhdCDB5Rzop24xZt4G6y7kKupI0YhTBHODz0615hiMaMMti81y7cS5YuLdZQwXKxY2s7Aa+PNy5g61kzZGnqh1yN4tj1xHEb5RyX0CrKyxygMFgQW0Czpok6ne3hO3iW+I2GlWT6mtsAaAOyFgCTtN3c/5Vgcbji2IN6w7BwZBAysMwPiAHOY25+40DxTrIyz7KzP3o8UeU1BLmyyjZtsV9Jt5lu25zW7mbpoWdrmYdNW26CKvcG+lu4iLbuElRdskke0EQpnRZ0gqp08/OvNNYnX1rlOrXkPtI2HFe1GJxYtmQ5spckwA2UszQw5iF0jao+G8dvraeJYNeQluQchgC3kZYe40BtY2LYQ7SZInNBIMdDqJ99E7fFLtpCLYAQWgAx0JVyQDlnxNJcTy30NTkmdol4Nl2N+kI2bgV5AyW1In7iMFAB5u7KSdNq9k4di++s27g+2inSYkjXfzmvnHsqk95eBBu21LKugEjWf2HIGvWfou7Vm5bFq+wDZktWl0nwo7toPLLr1IFVw5dZavolOHlG8KU026tm3TDbrdsR1Kpt0xkq2yUwpTKQupUKVXxxy23MhYU+I7AxofjRLu6ocaNtbFw3v7eVs3PSCSI9Aa5y4F1PNbf0gsQDntnlOZl1Gh8MaHSlQXEdi+HZmPfRJJhVuEAHUCR5UqxbZPv8A4K64/wA/o9milFBML2wtvazBWLiAbY3knYNsdNfStBaEgGIkAx08q0xyxn0xXFojy0slT93XclPsDUg7uui3U4SnBK7Y6iAW6dkqcJQ3j/HbeERXuTDOF0BPqTHlJ91LKaSth1LN66ttSzkKo1JO0aa/OsNwf6Qc11kuEEBfDylsw3Ppm+VU+0XaxcThVIEuGMprBX+m0AA69Qf8T51gO/mIEEzmPOOfw6Vgy+oba1KRh9n0FgsUl1c1tgyyRI6jerHd1gPo/wCMhO4sBiTcLs2mg8JCj1zAfGvSAlacWbeNiuFFfu66Fqfu673dV2O1IQtOC1Lkisjx/t/YsrGcAnONDJ0P9MiOTAN8VpJ5FFcnamjxWNS2CXYCBO4mJAmOmorLv9J2GDESQDbLITsW8fhPT2eleP43t5fuYh3YzntlGBJgyhRiBynUwNJofdVmW0rEgklgSdiGJK6CJLHbqayzzy8cFVj+z0r6TOMubjZHzBbanu1kBrbIbmZuvPp7PpWS4X2hVWNp27+2UYANCg5VzFcoOvj1EkgkH3ydp8LatrbtW8RfN5kUPmhVytLKnnlcNPmeW1ZXilq4jsLkS6oZEEbKQQ3IkHWOtSvZ2MoqipiM/eFwCsFioWRlAMkDcgCev60Vt9lz3IvA5wxVRGq946qwUnSCJM9COdWuzmHBZdBeEHwszALnjOQFJZvCBpBGvkKPYPgq/Vrd24/dC9kAE5RDFgHI3XOie0AdTsQ00HP6KWYHGYE2bpRoOQkMAQRKmGGaYO3LrFXMbhbZYNZnKwGcHQKxiR5iemmnrWr7QcDsXbTXReVTaL21n27jW9ZZCZXMCIYaE+umUckRbdoyLMqOe+U6id/cRQU9uQsjbh+TWRBZkOm2XY+moNOs8KuOoMjQlQDsB18hvUuIhyxBnUann00G2nLy8qIcNvvbYXUjQHMCYGnLXqCB8aEptI5ciwfZO8LlsEEBlVsxBjKx3ECTz08j5wY7K3lwOOtO7EtJLhQZRZ1BBGsjeNgTWm4D2iW4t53xHcysKgXMTkRSxOaSFDk5RPXbWm3MERbYkWkvKFW9cnxd2xULbD6KXeSWyzC6GI1xf4ial8i3tprg9N4N2ns4kgJIJVSJ5yCSARzEGR5TtRZkrx3DXbWHxC3EuIAi3M1mySQCBaJUXD7UlkDPpMMBtRfst9KBN1ximPjK5FC7MSFOvIc4869LD6rb+ozShR6QbdMNureWfP8AbSuFK27EtSobdeR/SL2oHeXbLXGtklVtg6KCgf8AqMMs5TMdZII0r2Xu68N+kji4XE3sPi7CPnuq1vEG3lK28vshoJIB5gnc+QqOaVpI5R5PNLGOUKAz3QQNlJA9wrlQtw4SYvWokxLEGPTLSqfBppGyw2JZWlTlPXbz5/zWtBwftjfsBlD5lIIEyVEn2gNpmfL1qpxbHYO4UTDW3JBU5rrKoMgypyyPu6kiOm8iG4iVLgBgBoQsMAPNhvO2b0isfKfBI9r7PdpbeJTmGVUzFgACW08Pv/EUcyV4Pwvi+Uk24n7rAEGCCN9OXur1bs12qe8sXkOcuFBRSU9kGZmYkxO2tacXqf8ALPsSUDRhKcEp1xwqlmMAbmvOsb22a5eUszYeyJKvl3ZFfOFk6sUuJE8yKtPMoC6nooSvPfpf4iUs27eWQ5LZoPhZYylWBgGJ9Q1Dbv0tkd5nQ926sqQYYEABSD1MMT0JG8UAudrLzWIMYjDh7cG5ld1JnKjAiZOV9tDO9Rnn2VIdRBfDTfts95JzKwzEaQS2xmNGE69DRfhd+1dvLbuqFbx53ChQxAJBJnWdJjcE6Gg6Ye4164lo3BbKguD4TGnhyydjoPTlBpuCt38R47b53VVEbNIzFYiNYQnQ/dG5isrGo0GI4x9SuC5aCkg3FiNJ8SkzyCgrEf8ARzgX0gkWVXxPduPykhRnzb8y0vp0y1n7WLL2LOFZ1uWixYMwVXR2zEL4miSSsCfL1EYnB3sE+dCAZuZSrAwIKseWvi6V0ZV0wUfQmEvC4gZSCCBsQYJAMSPWp8leRfRT2lyd6LjMVUIqjMAM1y4q7HcwJnopr1rh+OS8ge2ZU6bRqNx6it2PNtw+ztR11gqlmIAAJJOwAEkmvEuK9nA2Lt2UFs9+c4dJBiR7IfqRHOCK0X0v9ortvNatnwd0ouCDP9QsJBHkBvtArzLgfGhbuqHLqDCsysMygkyynlEz7qhlk5vjwdRb4h2LKXAqPDvdKgMFA1A0Gs7mNvwo7iOERZyXmGfDEeMQEzZssN94jvBsBIPKKk4LxDA3jdtXnW4z30Nu6/gKr7LHPOmijTz9ZMYLtBhkxKLmazh3zrmIDG49q5oM0xlYES8dddzWdtvsYzGN4WvePiGyXEHeCEYs6ujAxGnUezyI0OtGMR2f/wD5UW3ZTEoClzLsyo8kf0iwbMIykAmQQI0FEeE48/W7925ktYUXbgOZgpBUR4JAOaMp5aT1Mx8N7SW8RiWTDp3OZCit4QgImNCssMpbwg69DS2MkZgYGxbuN3OdWVixZRk7sqRbNzM2yhsxyHLpsRsR/BS9xoe7vFuHBZSrTbARwDELmjUbaTW17RFcUDcByZ0cXGW33YYjwoLvi8Eo4MyQcynQVF2V4ETgluW7rMRbuObfhdgYKyAQAAY1U5tMw+0aLnwFIwHa5BYu3bQ8Svla20RA8JDCDHiWZ2kmaBkF22MnkJMQNdPT8KJ4/Em7cJu+0ABBWBoAPZ3BgCfdVvh/Zp7gDBcqzGZmCLJEgS2gJA0/eq7qEfkFK3wVMDYTIZgkmBqQdNdp05a6+6j+A4QGXKJJcHlqGHs6/I/+VSp2JuIuZwQsSG0jSQPZPWJkTpW27H9m3ABJBBBGmrCPy1/KvM9V6pKNwds048Tv5dGMwXC2WwzZTPiXSZ1Kgj4TRjg+EYOveQbSXLbPn8UZWLtlB1J9qT0DGvU27IoFMCSWLxH2o/XWvNuP8Jui4TkIAJ0M66ROnv0rLPJljOssdb5VlYwjXx5Mfxd0t37gsOYzOJACkq7REKSCDrziI0plu3nVVa7kYSJLSkhcwhlXLGijVtI8q7iuz5N0DK4XwyzDdjv7vyFRcWHdg2yHcZQVhmyB9JIUiGBM/LpXqwlFpJMxyi7to9T7M9vcNg8I9q/dzPYnYhs4YZkyeo58zJ5k1ZxP014FUVgWYtllYMqSUzctQFLmeZSOdfO7Wnnn67VcXhSsWVWZjCd3lXR20zWwCZza6bnQ6Vvi2lVk2j1u59L5fFNcVwmGt2lY2yPGxOU5BGhbMIkxoxozguPYLjb2rNy0Hbuu9ILHwHxK409og93Hk88q+e8Zbe2xRgRGmog6enSrfCcY1qblm46OBHh+6wIY5gdBsNjvRp13YHE92/8AgHA9dbehI/uE6gwRM8iCKVZTs/wLhN3DWrl04gXGQFwH0zfajymu1P3F/P8A0UGdm+yPfvrchfH9lmlkUOQAu3hnWeg51BxHshfsMwH9TM26htV3Qs48IVhGknlsRWv7NcGxMv3M2BmY95eSZUgqQdYDa7BZjWZorxfh+KRLne3AWe2gYd34CV0gOAQupkDSTqclZt2NR5evDLmdVyQRC7GSWJ3UanWV9RFbrsD2ia2XtvdFseJgrBoHdgkgj7IgBdDI6bVQwFu7euFXhWuBkUq0FWDPJGXTLIaQTGk6aV24wUAXWUX7N1DdLzF+22RoeYJIIB1jQRrpQcuTgld7eW79q5hsZKgARctk6lSTvGY5hAiOuxrI3uzt26veJbIRnGRVJK5XIXwEk6hsikb+IUd4j2ZN1muMyJcYF3XvLbqIZmUrEeEjOATOxE61kk4hmhJZGXKlsq0IQXJZnad9RBjbfamUnLoFA65fytkKyNJ3BH6Hb4VOvEUzJpJBB6agzr5kc6TYZS2mUkDrzHMHT4HpUDWzMQOo26R7xHSjwxkelY3jVu7hw9uxkuOpn2ck5iuUjKM7GDBHIHmJHOz7nvrgcZ81tAVLKjK1x3a2qsmtw+ImREh9NxGN4Vj2sXLdxYCLoywCCIKto0gyCw1616hheCLdvWclx1t4vCm45mWBtuCMlzQr/dbUzyMbET8nKIGbseQLlq0n96C5bK4UqGIa3mHgGoGpJygbFhVazwi3dtpbN5LYvIAVttItpbOZnd3OjFoO8EEbV6GOCIlmcLcICMQTKkEjwuWJHqZ03O1ZrhfYtpZzCJcg20ZbZ1IlFKEAqNScknccxQk2g6mfTssbRJwtk4u0Q67MczZSockwAuZpBX7pHOt99d/03h1sMoVxbfQQAGgs3lpPvg71dwHC7mZMgFi2jHMhOYkyCSsQsHrt5cxR+k2w7YYBLYfPmtscpJRXX+4CNVyxqehIO9PC1FyDqefdse2VvFs9xFkW0UEZokNb8Q7uNWDtE9Aw2IodwrszhrqG8oLMbQOSSQGzhWDQASApHsyesbmTC9mBbuXV2XW3cdCSBb8RDtmaVnIDBHprpVzG8IcKHwIyWVRxcuBmKs3sEjWYIkiNsxpHPnhipGS45wO1a/p5Gt3w5LQc6FDOUqZg/ZAgnfU1U/8AjV7vFR0ZNMwB9rKWVQ2QayTsNJO3KtHh8bexTA3BbzazAClpUwztrm1WQTzA1BM1qL2Pt37aO2W0GsX0uNplYg4cggLBPiIPTcwTpTe61wFKzD8CW8WLKhuCWJV8hzgBu8lG1IydOnmK9B4DwrDdwWbIhJRipGgAkLdAzBrcNPiEDYgAGKOcPtqQy20ACWwRccKgmC05DOUFo1aT1nlhsdi3e87upLzqVEZtTB8wBGp8t6g57dD60af6jiLZJw7WLtm6SFUMsspKlz3V1gDu2gYGSDsYrOcK4Ti7SpdaUtXLj2FllkB7jDKEP2SV1AOp0HWqv+ovaZXKgZTIBLHTSCxRgANV0O/nNPwPa03OHth3IK3C0CYYE3C+k6AySI6jTzG3HKGr6LHE+wIu4hu4eykrpbRDoNvFm1HUyPd1z2DD9yczGLYZsnhXMzAhcqxP2Z16H1BbhfH7rXgA+I/pgpbEKFFpVIZWuQveXAsQDGo2M6v4H2/axbTu8IbqZFDEl2AInRWKmDrJGu886FT67GtLkG4fjt+0sZgcykkZgTk03A8O+v3gRyNbbsf2gukqWaFPz6xXmuL4ot0B3tory3sLlkE6KQDBAB6A0e4fiYtK2c53zgAKYGUHY9OWnM1m9VguKcVT+ymKfPPKParvH0ySDuDt5VkcdYuO5a4wZfCRlYCVedQx8MjzrF8X4y6JaC5synXf7qmD76HHGXbxyqHKMQQRmIHlpvGunlNZpxz+oqWVospRhxFGk7nMpYWmyhhmYlc5AVpiYJkrvIgkcpFZftV2d7wN3EMbdzKSf6c+BWI8UCQQRG5zDeaJ9pe2TJZW3aBR1Ny3eHmJAMkTLAzvy2FYLiHELryjlvaYlTPt8yV+9516HpMU18ujPlmugPi7bKSpBB5jzruGxDqjZc25E8hprPuE+W/pJeQbAzHl8qVq/kVgPtiN9QIIOnmDHpXsJ8GcK4DgV10VsjOZyFTBzEAtbtqJzEkAk5ZgBdp1u4bs1Zb2WyOJHc3g2Zio0KARLZgZQnpttUXZbtVcwkshWSdCygjMYzEz5QPf5CL+P4gzucY1uzFy7mClVgtGpyE6pM6dQffGUpXQGevdmuG9xhbVq2z3FVdHFqAZJYkabSTrzpVR7P8AbhBhrQuDEO4QAsA0GNNMrQRECecUqytsNIbhkxV14QF1lsxYAIZ18AlcsTl213nQUdxF84eyAoukiR40DEy5LBws/eJ6GJ1kUI7Kdq7RdmuvcDAQpZs4IlMw20YwswBovlqQx3bdSVQqFLQZJBJVgDsNiZnWNNhOlZ74/JWkZfg9t2xN4NkKiAPYAC3ZuMqMSZJkar98nqDtcDwixirGVrORCoUajMACGyBtSIIOoPoaxOBx1oY26xEM7WGWUGhKSzGJEidwJMnUGvRGw4jvO8KKqE6SqxEyROoG/Ki5tSsCijH8Q+jG2q3MqlSRKOrk5Rl8SspHsSdxHPTafMMd2bv2STctHLmC5h4lkwRqp/h03redrvpIu4e6Es3Eu5CDqJBBE+0pg6mNIOlZi321WFBw6r/VR2IYsGIfO+ZHmZ3idxV4OfaXAklEEWOHGC0NAGpA0gnL7U7TGvn6Tfv8MchgAh7nRlysSAPaLNl0E767g++nxTi/esxUlQcgVRosLv4RoCSSdPPrTLOIuBT4mhm8Xi0aRpInXnuOlO1J8i2kS4nDzczEZA0EqPZA6oNd4Omu23TYdnrVu5dsKt64ba2r7jMD4GVrTHVNSICtvoANqx+NxS3HzQQxAnaM3OOUeXKpMBjDaughcwZLi5STlAYRqNc0GGgiCVE0kotoKas2/H+1uIsOirbXunhlK2zbt3jI7xjbnMVkg67kcwYoTc7TYi5cN643drbu99CtOVzAUBSNfBlGsiAetBcdxq8QAbmYayDJ6HYb6gfKhUktmhST5nXoN+mldGDrk5yPZ+wXby3fYYbKwKqWDMcxYklmJgRz8q03aLj6Ye0zEFjl2HmQoJb7OpFeEYDtC9i8DaTuy8rmEZoaBud9vKivEuMNiGJuXCrKmp3zFVEKVGkaaHaTrT7SS18BU+An2j7SWruLFxsMzW0QDMGOdsslJJ25DNrueorNjtreKG0zTad85XKNOgHlsf3p2Ps5TCqDlW4S5nKQBAaCAV1jfmdI1rMXb420ro41LsTZh84tMiG3kUoWJJIOpOhA3WPU1J2c4ytnEFnVbjAEgkwqk+0wBgKSAATG1ZFl1EEVPhuHPcuBUGZiGP8AtBJPwBpniVNNhvk9W7RfSEot9xhwGz2xmiGABE5IXQb9Tvz5Zh8W13x3CwUIFhVkESfZEFRJ066UCwbBSGfxaHXXTfSANdpnbWia8XtnQB5JB3nUbeEefM9BWWWPXhWUUr7CHD8Uqr3Zi4CIYkE2woEBPvcyZUE6LB2Nd7PC2qtdFsNnvXGIhZElmVVDHNooiCN+dEuH2LWQG4Tm8MMpY3EEnZogHXfWCB01HcFtvkde8It9/dUSOjSWJmZg7RUuZRY9pMP/AFkqVZERL7j+6x8MFSpgfaMQJXUyNedAexHFGTDOQZyIoyKyvcAli11bbMAsfe9PKp+0WFw+IZZuXUuW0KLlI9hZJBB1BzRrJPltXnKYa6tvMslWAzctJn199WxYlKDTf0LKVMv8SfNcuEtLtL+IFSC2pjeN/f8AOpMPi7ndJ7fdBiuhIUsSGJifJTtQm05Ku8nNlhQNYEan0Cij3BbRuWLKNmyLNzwAkj+oVJZemjQfXWtGRax5/nAseS9ieLi6y2pyzdMFRJWV21MGT/3Wm4JxAWcKLrtc/qSUjuw1sWUXNcVWaSfDBMQQIrFY3DtduFbNomSVgeFiBIBCGTJWNeornZ7s/cvYju76sIS6EXNl8SAkoAQY1zaaamsssUNO68/kts7CPHuOLdvgWjK3M5JdUeSzswZhGWcpWfTSKz+I4kpLfWLEmfaTMjLI8Ig6ZDoQCPTodLZ4fZt2riOl63fVmKXwRlPhlQVBgiMux5k8hOO4gbrEi5qQdZHPKNOu0aVfAoPiPgnO/J3E4629lV7oI6ky42Ya7qBo0ka7QNqb9SzIzJlyAk8g0ZYnU+RMafhA24WGh2/nyp9i9BMiQQeZHp6iYMVt1romGcPj7Fo4Z/bKqO9UqVEyT1GdoOjSB7OmlRYvjSMZFpAPCQASVWNWCj7Mkkka8qh4pxe1dtWkSwts2rSIzCJZ9M9xoGskH0mg9BQvlnFq5iySSCQOk0qq5a5VNUCj1K1ZdG0MCTBMxPkdidvjrFct8WuWycrHWQw8JDCCNSQdp91Ox1mWMC9C75l0UHbQTpHpUJsLlUiSYljyG0cv5NefqgWzTdigt/EYhnUKxNsqYPh9tTABGgI/AT1M8W7Qtbz4e5cOqkZsuSYj2WU6g+yfVtQRFZvsZxEI14939hgXZoyy947+fhE8stUOP2r7LK3JJY6lpJ3Ih+RkDoOnOpuCch9uBnHeHC4wuIneMUaARG2xUTqAZHlGu9ZTEWmzlWAQ5tRGWD0INW7128PazkQJIgjKAJEgQDJ35zVa7jGYHNMlwZOp6j+edaIJoRlN2H89Z51LbuHkJqNbObKBuxMTp+J1omvALuTMFWIka+IgRsoMzr+lVbSAVQxMyYp2DvwRr5SdaqXkYEr0JBOo1B10YAj3xT8FZzMoPhBkg68gSPjp8aFKjg4SuXSZ1Bk+8R0/aq0wZ8oqwMK6a5S07HWPeP1qDEO0iVEkzt+1TQB1whtlAgz57k5ieusTAprYllBysdVIMHkQQROvImrBsM75wgTyWYHmN96iv4EgE+v/AGKFoNDeKYs3lCDlmIYk5suUQrMTqoiAOWvU0I+qN/B+daIcGbwCCC8kQImF0A0npRa32TY7wAOpM/Eez86O6iuAcmFRADqCNd/yipHuglckg+KTPXnWlu9nv6dxiohWcCP8SRvI005zS4hw7I1kCB4yJ8GaWEGYJ93T1o7phA+Gw4b2mY+gPKN26ekcqO8IwASPCGnWdzy3J2q6cG7E5plok9Y1Gi6b61fwuHjSDGgnbUzUZPZBUqZXw1zJEqQOo1MdNaCXeJMlm73YLN313LAmJ1J9w1rTWcpgMW12I1I8Q+zz0n5UB4ao766pPs3rpMgfaAjQTE69RSxilbGcrRhcVxBm3AGpPh2kxJ9amwGKuZYBOUwDMxHIREHXlW97RdmrC2rlxLRRls3DmXQEifHl2iJGkVP2X4Wq4aywEHulaYG7b+flV3ljraR1GUTgbMplkUnRc6svI/a0GWATrrtV/sNw7EHDl7N4orsyMimCdhLkcgOXpWqxlsrauNlkKjtqJGizQ76OTGBG39y50/xqU5bY2dFtMt8BsXr165avGXFhRbdh7GVmAYgjxGWHM7+hG1wv0ch8j3mAuKfEUDDN7OVyM0Lc8IncUCTiSjGWizr/AGLimJ5XLbLmy+/4Vv7fanDx/c+TTpz2rPjhjcrnxx/saFJ1SMbifo1S494ZrgC3J0ICklEIGUCVAzNqDMQKy+L+je5cvYgAqcjWVABOzKACBckwBsCffpr6QvbC1be6xVyrspUgDkiqZkyNRQO32/SzfxD90xF5rZUSB7KZTOh3p0kv6Zf2/Qra8nnfHPovxdlwgRO5N62quwSZd8qFigkjXUVLxr6Lr9q05K23S2jtmTMlwkKSSwuHWImBvpFa7tD28uYm0ba2lQEqwbMSwKMGUjYTIoPxjtzi3tXFZbYzW7gMKdZUgxJMb1XedqibcTzzhHYm5fstdDQAqlVO7EySJE5RoYnfTajeD7FmcxiFAGRvEp0GvoDP7UU7L3rv1dMkeyBtPsyo+VFlN0DUIB6R+BFPPLO2hGZO72PIJGS0entjQ6jQHpFKtib68+7n/wAv+VKp+7L7ABuIdrbF1Rltvbcli58OViYgkAgA+6quF4yq7NGmsqT+HKsn3hrve1o9pI5uzb9luI2QbneXgsvoCIDDx8/U/OrkKDKXLOWdIfN+EHaOXKvPrV+KsW8XGo091K8XILNlf4Hddf6bsu8x4lOVm16wRA2jTWg2O7Om09sT3me+qkba5AwAAjqedQYbtTfQQtzTzCt+I0qNu0903FuM5co2cAwBmy5ZygROXTbago5EdaI8JgC1zDjUZrLEaaiDl2aZ1Pz5Vp+CcMNqWW5cLHQnyVzA10PPlzrMcN7QZb2Gd0BWwhUqDGYFi2pIMbjbTSthwntbh9A6MkFjI8U5mLRAjTWK7JaRyK+O7L5AjpAR7oCIRmaA2TVtJ9knznzqa/wS2mNwwbJ4rV12B8IzL7O3WB15zNFm49hDbRBeICMrCbbTIJImTEa0D4hxlWxtpxdJC2riyqiRM6QYGtSjO/v9DNJBdMKM9wkSrZoG420IUaE6g9B0qC7wTPeBJnQzoAR7IAj0/Cmvxm199/OZY/CI+dRP2jUCFzn5fIUvyfQLiu2H7HAQqkGApG7RPXTpqBVTGWrKWrgLISUYDUEyQRoOvnQC5xNn61JZ4fnPP+edBwfbYVNeEEcdx6wHslPF3YeQq7yoC+17/hUT9pi05LQAPNjJ+AAqxY4FaGrGplNlDopb4AUqlFccsPL+kCIusCNlZi0RzJkx5TVbHYdg1osTpcWP4K0D8X5Iir5nxH56fKhPEiz5SSdGB/gqkZNvqhWl4JizL4iSOmuv61Uu8QjmagxINULiGnSEbLj8bI9kfEmqvDeLNbvXXyoSxDGQSOe2tWsBwN28TaL5/rQzvbYvXczALspEkGD5UaTtB+Rc432vvPauKVtQ6MphY0II0131pnCO21+1Yt21W0QiKolDMAaTDCTQbH3LbAhSTOg0/WuYbEqigZcxAAmm9qLjVHbS+wlxztfiLti4rBArKQcqawdIkkx00ql2b4tdt2ciZYDk6qpMkCdSPKqnEcaGtsoWJjX3ipODuUXQAzrr+VMoKMKSObb7YcTtBe7xWy28wECUGx3/AC+FGrHaG+dctoeiD86zCYw5gcq0awOOZhl7tdeYzVnyQX0GLf2H8Fj7lxSGKn/1FAeJm6pMnSj/AAjCH7tXeJcIBWSk++PyqHuxhKimkmjDLibgH/f61UxvELmVg22U/hy1o7iRlBAtjyJJ/ahuLwTOhBCia0xkiWpRwGMK2lWFgDmNdSTvNPbGtBGVCP8AJQfgTrVdLTW/CYI86nueEieYkHWCPhVaTEdlb6yfup/sX9KVSd+nT5/tSo0LTAJNcg1b+r0u4FWsrZVU1Kompsg6V0MeVdYDiYYc/nUv1QRpXBmP8FT27LHrQcgUcs4LQCKvJwsxUdvDtyqylu7yJpG2FIS4Ejeql+3DrRK3wu425NXsL2epHJLsOt9A3D8PZutGMJ2fJ5GjGF4fbtjxMB+PwFEbHE7a+yrN8hWPJ6nxEtHD/qKOD7MeVFU4FA2pDjNxvZQKPeaTX7x3aPQCsby5H2XWOCIcRwlulQ/6WObD4irLcPdt2Y+pNTWuEQNaZ5JJdi+2mwMQitqCVjePyqnjL1tiAHHvmiHGLJykAVj8TYIJNacTU1dkprVht7Sf4n/2Ap2B4Z3nizKo8o/E1kXJnXam3Mcw2JFX0lXDJqUb6NTxfBKoI7wH1b96yT4ME7j3EVXuX3bck+utdRGqsIuK5Z0pJ9F/D8GB5jXzE1Jf4Jl0GpNDjmqI5utPy/IloscS4XlABJ1O3pR3gnBR3YJoBYRidSfjRjDX3AgExU8jdUNFqyxe4bDcqM8Ow6jpyoS6sf4K5bS6D7Ue4VCSclVlItJm5wd5QRtRtnVl5VhcDiLmnjPwX9KPYLE3D9tviPyFeRmxSi/5/wBG2E00UON4Lcis+qNqIJ+NbfEW3Ybn41nOJYdxOp+dafT5HWrI5Y+UZniGAc65T8KortkeY5Hof0opdxVxT7Tekmq+Iul969KLfkxyoDNbINKiotny+FKqbgKv1Ec2+X71xsGg+0fh/wAqd3y9B8fyC0heXll+DfoKeyds6MEkfa+B/Q1zukB9lj8P0qUOTzHwendyPvD3A/nQcjuSIBeS/Nf0qdXP3R8f2p6BRz+X708QfP3D86WwkXfRzA/3VLavnlr6BvxmruDwOY7fL84itBguDjmPeT+gmoZfURh2VhjlIE4Cy7b6f7p/GjOH4ZI170/+zD5Eii2HwiqPaQek/jFTG6o3ur6AH868nL62UuEbIYEuwZawFsGCj/j/APpU64YA6W2/3f8AKuXOIAbMWPQKPzmmqcRc/wAV9FBisvuZHy3+ytJcFpwV3Cp6kk0+zcuMYt2wR95yQPcJqOzw5U8TanqdTrXMXj8o3+Z5VPd3xbGr7CK2HGr5fcSBQPjnavuRAtqx/wDP8dZrOca7TNsj6+s1lb90sZYknz/evR9P6OUvlkfH0ZcnqEuIBjG9rr9wn2UH+OYn4kmhV/iV1t2J8taqNdP8Nc7w17MMcYKkjC5yfbJO/bmD864bvVR/PfTQ556fOug+tUFJEvR9gfP9alXE9Vj3/tUGT+TTsv8ANTQDyTs4I/cfoKrMATuR8D+dcf8AnKkielFAsuYNkG7D3g/lV1MQs6ZT/wC0fiKHYYgHxCiFy4oHhE+4VOVDpsvDGED2D7ip/Om/6hB1Vh7jVI3xG5kxsoPzmqZxzjYsPdU1FMa2anB8VQ6DT1AFGMNjjuCvxWsRheMkbrm9QPyNW/8AXbLaPaynqjAH4iDUMmDborDJXZv7d9ztHu1/CqePwzETr8D+lZ7h+IRtUu3feyvHl4lMUdF64V8FzN5FY5feB/KvPyY8mN3x+jTGUZIzfEbQU+L+fKhZvp/P+6NcYxt5d9h6N+VZjEYsnXT4D8q9DCpSjz/YyZKTL/11eny/5UqoLi9OVKraInsMS0Ocn+elTKw5fKfxpUqewUPJJ6j1p1u2fOfWlSpJSdDJFyzw1ifZ95/PajGD4IdDpr6D96VKvNy+on0jXDHEO4XChdyvxP6VzE8QVft7efL4bUqVY1FTfJZy1XAOvcdDaLmPwilh+G3LurSAeU/p60qVPlisXEQQ+fYWwvBgn7DX4mpL10INM498UqVZ7t8lWqQIxnFo+0BpzIn4dazXEeKltM49wH40qVet6bDBcmHLkb4Aly5ruPl+lREjm38+FKlXpoyjZHWfdXCwnQ/KuUqajhF/8vhXR6mlSogHMvmfeP1pKyjnPwpUq444zA/sAK6o8hSpVzASDpFLNSpUtBJrYPoP/I+7QU5wv3vm35UqVKFEZCdS3lJ/WaruROkj0P6yelKlRoJa4TiCtzSY56D9q2HD8Up6ddqVKp5OUNB8j+IFCNdeWp093iFY7iNlUcxPKBp6zpOnv50qVTxKuB5uwf8Az+a12lSrSRP/2Q=="/>
          <p:cNvSpPr>
            <a:spLocks noChangeAspect="1" noChangeArrowheads="1"/>
          </p:cNvSpPr>
          <p:nvPr/>
        </p:nvSpPr>
        <p:spPr bwMode="auto">
          <a:xfrm>
            <a:off x="63500" y="-850900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300" name="Picture 12" descr="HoiAnOldQuar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http://www.vinabooking.vn/uploads/vungtau/Chung_C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228600"/>
            <a:ext cx="83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01000" y="1524000"/>
            <a:ext cx="60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57600" y="3505200"/>
            <a:ext cx="76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48600" y="3657600"/>
            <a:ext cx="99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vietlinktour.com/userfiles/%C4%90%C3%A0%20L%E1%BA%A1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t1.gstatic.com/images?q=tbn:ANd9GcRvAn014cnIpeteSzp4JoMTaWxNEVGqMQ55hR1-5vo-VuWTa2f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AutoShape 4" descr="data:image/jpg;base64,/9j/4AAQSkZJRgABAQAAAQABAAD/2wCEAAkGBhMSERUUExMWFRQVFxcYFxgYGBgYFxgZGBoXFxcYFxcXHCYeGBojHBcYHy8gJCcpLCwsFx4xNTAqNSYrLCkBCQoKDgwOGg8PGiwkHyQsLCwsLCwsLCwsKSwsLCwsLCwsLCwsLCwsLCwsLCwsLCksLCwsLCwsLCwsLCwsLCwsLP/AABEIAMMBAwMBIgACEQEDEQH/xAAcAAACAgMBAQAAAAAAAAAAAAAEBQMGAAECBwj/xABBEAABAgUCAwUGBAUCBgIDAAABAhEAAxIhMQRBBVFhBhMicYEykaGxwfAUQlLRByNi4fEVM0NygpKislTSJERT/8QAGQEAAwEBAQAAAAAAAAAAAAAAAQIDAAQF/8QALhEAAgICAgEDAQUJAAAAAAAAAAECEQMhEjFBEyJRYTJTkaGxBBVCcYGS0eHw/9oADAMBAAIRAxEAPwCjaDgy7gJFxdwbszEMnc88AnfDad2SUqU6m8IuQq49ojwsSp3Zrb5uTmm0xKwFk+EhypSnBISEk3fZNgWBUnItDXT6ACxSwYWUQR4nJCiGuQAXcME4LppeTh4RNQ8ibT8NUAyUrqS9qSHAClKLnxC9wQbVMeQP02n9lgD+h3dwS1V9htyG7CD08OCACfZcsyakPetCnICiEsL4YsbmDTKSfEKiurJBJYGyn5izi3Xd5j8SLg3GDppKk0XWTSR7SaiQCzNekjLOC1ReO5UjvZhmLSQ5JIDfoBpNLpN1AkXF+rROdOkpIZLMpQYsA4GLsEFO+CQDa7naOUyKQoWLtgi72e/V9xycElytUZRSN/hvApJDilsti4Lgliw3bc8iasdAkhRCQxKLpDmxCE5dCbkcxYNYMLRS5d0gAFwpmf2Hq9oWGzC53NgO7uLF9i1gRvVSLOlRuSxKbDMKtBor+r0gApemksAwAe4ZLgEWIcMSQEEhNMCcS4e8xJSEhksr9LnxAskGk77ZLmxBsU/SuCKibKJLFLiwAS1qfEck5YWgVHDwCCUuKgAPCBckE3uzVOMkkuwLwyYGgGVw2aDLMtE01qmGoJUUgMpNRKUUqDgXDXDPZ4I1PDUJllNARUMkATEgu4vkeySTkA8wIuel4FNVKQRJYmQlKFpKa5lZRMnJWSzESwtCUqZGXPiFKk6BaZpTMSAp0gJTZilIBYAsUpIdhYkMCzA9OTDGGNTUtvx+fz/QC2wHh84yZ4mIFdIYeJIBqsoKSVnBVfAJY1EACJJ0tcylRUagaU3KgPGSySFVFiAOVw3KCdPK8LGkkkVWdwQQ5I8JsDcuTVsxEMZksJAIY4FlEXFqaamve1+pLgnmsaiszuHJZR8NRCgkFKSVFjSfEQXKkJZ8Z8QApRnQ+LCi5DEezdRKSWBc3Sp2Bck+Vv1EqxLpNx4WbYuWf2SH2cYyBAytM6SCKVFJf8xJBTUnAAsF0gAHKaXjGKipSXqJxVS9nYtzLBgSMCz7iDBq1CWLJFQyALXpJN+Tgv8A0t1Nn8PyUl2qFykqK1EggqDj2SoBBIULMC0QTOHVOE8ynJuDYeJiSSKbMMFqrkMmK4gczSBV67kbU5KbAWFRD1OOdmuY2NAwKj1I8TpBdQYEbMwy1hc4gibplBwkWJvYBV2yGcm/th9/DkRHNlgppY0l8tliLCzFnD9TulIJ5A4guooAJuogWaoPggEc2JO58XOBdHOChdAqvZnbfOLkHkNuZJ8zQhFIORtYNSEMGZw4BqS7ggWdzAR0oakBJCriySGuDdxUbi4cO17BzyYOAZp+KqAZJsS3i8Qv5eR83gpHFkpAcEu+AxS5IYnAJDGz7buyyTp1Al7MLgYV4SAQQMW8jUYJ02lNXMsALZcBhliMfHyLeo0I8MX4DlayUxBJBYk+ElrDYP5Yz6wr0aAicarS6iCUh1AkEXwbGoMc3a5LnytEBmxYkl98gikG5G72fGWxfDHJAPiYh6RcMAksSLb7WNgWgSm2aOJR0JeISUFW3mD7nDAHORyzzXztOSASwAGAXc8m2LCz4a5DgQ/nSCxpALEsHAySVOcJ3GBYB2ZgOjSEJZTgUvZJa1Is4F2NyLMzMwAQpxFKZLBTizZuCXu4vd0sNhciI9LJdaQxG9zmw/z5Q71MhKUsHJc1JLWLApAISzl239bMPo3qALM+wS/IipORuNg4g7QaF2sS6nGAwv6lvhtAy0H9PuFvj922g/XBlFskjfIsHOMm3/SWs0L1KU5SHJZme25Nzk+Yy4i+GUIu5WTkmzaV9E/AxkQr1hBY1OGBd8jMZHd62L5F4s9V0elRu6AEu6R/y3Yuwc3GHW+MNJcghwoMWFzsObuCBtdj4b3Ma4ehITTSzBL4Du2LizvYhuWLNJWjc4ZgRnDj4Xx5lo8arOmxYjSqV4hh3JLeFw2ElyWPSwAjQklItcpNxVe4AJDFiag9tw9y8Efhgqoi1JNNnwbfUE+eMxJKnorS4YsBjOHxu/Xn0jUaziVIWTVf2ncWNnwQ5HtfDcm8f4b9VVwQbti5Bw9m2/KeQEEE2pAumz4JvbGWZutm6Ev4SMEsQRdxjBOWu3UZN41GF2okpcJIpvuGpwEnYl6drORzgvSaJ2VSBnxEAkE7uG25Ho8EplgXpezYZsOACGLs9uXlBhlBQYgMwdIL79QHHntbz3RhPP0Qr8LLAvdjkNbwuc4LOWfMQabhficJcUGwdw/skg4Au7G7Mbhi+madyQlmIL28V2a7n7MdjRAEm7AlRbfe9/tzzjGKqJR/1EFJJMvSrWdhUucJbkXeyFc+nKHitMFeJiUgbsS4U5LjOz564LruGy+84lq96ZOlQxwKguaR1uoRaZclKQ1j77+UYyE0vRKBb8u5FRVuXdyQarNd2MTzOHrIUlsgbguAcOz9Ni3lDiXKFyzHAYN8dzES5pcADkX6uP7n08oJhOiQpKbBrhh+UEXFiQUl23AunN2E1XCVElgCCoEZuTUbAdOh9rG8PtVIJez4x5X9c8t8xFpZapYNnFiHu+5x1O8AxWdTw6yTS4SXwTsoXSFBOS9mcU+zvCjgE1ZLCwSAbl0hTkFzl7NaxqxFvmyVF2Z9nAIsQGH28GStRe6CCbFWB0hopPsBS9P2WKgoKNKg9LPnZ8UuBRfdswDK7NLKymlsgeGxpZnSCWt162j02XpEF1b8/V8xGdGgqLgM7hs4/Zx92DMeTavharsgqCVOXqJYVFJJa6QXAvtm8QTeHFyyGSfykEU2ZPiIJak2xYEZYn1mZwxF7ZODd8Df3evlFS7SaIFQAABCWLApDEqYO4HXnbeHjvQGVGZwylTEuBT7JLFk3DlmVdy7m5P5QCdpNF/MrCVUIapyFAJF3JYeWx9HjsaBRKpYBso3FiBbJLt6nzNgIcaOQpCSVM6xgF2GCVAez7QswB5C8PLj4AhF2g7OlUuWCSkFSpwKZZLplhc08vGUoNsDwORUIZq4ehSJZloBd1lQYKZKpiVpYqYexyByC1xBfHJiJR0qDLMxU2YjSsVqCe7UCpbyw6FOLFxyv4RFi0KvCEhCRcjoMkhmsS5JBvfq8PJ4uCUU+Xk2yi/gRLmDvLvSoXCgGcHnceLNxc4eOdXw+WVpKQbLsWAcc0sbsbgnpuzX7UdkZak1lSRLAWq13wql7WDC3K3IxzwbslplITMWhalKd01EIHiP6QCTjLxNLViyajtnlqNCSoBiSqoABLgkgkgg2IICvDdR32hlwr+HermEVI7mW7vN8Ja3/DaokNyvVkXj1vS6OVLvKlIlu4dCQCWJF1C5FucESdNUW98FLWzlnmafGKKDp/4MhQUv8SStT5ligmzsKqgLNn3RR+1n8N9Vp1E90JkuxKpbk2dypIFQ82IDm8fRgDBto4n6dKxf0O4jLK+PB9FXikvcn7vyf+D5AmyGJYEDoAfpGR9Q6nsjLWoqVKkrJypSElR8yUk/GMg1H5Jetl+7f4nn2lJMsJGUkMxN3IZh1Ng4Dg7i5MVqSlTYfzJvZQ8VwHA2DsesO9DxBCCPEiTOLpKu7ISGF0lxjw3PPIgM6x5sxU4BSiCkqAAFgxZrbZPKOfo7q2BSlUl3vZwet/298GKpSxCbhwLMfFyc389o0nSJTSqkrcO9iEm+C55/LqxwlJdmLHY4GbXhlKg8RZM0zqKsEnltgH1uXv03EGSdOw6Pe3qG6gfZ3KmynzdmHN+Q8rQRIlIPtOByFznltiBZqAjpsi5G3+cN/aC0ybDcjpAPZ3WLnSld5SJsta5cxIL+JKiAoAYCgx98EcXleATXI7oFVJqoW1wCEkGpwwLm6rhWIDZkFylmOCHB3fz33HVn+UA8E4mVSJJ1A7uapCHJYIWphdKgWBVkJLKvjeGi0jJJ5D739Ixiq9nUvq+ILH/yAixb/akygf8A2MWYIt+3+Of2IrXYSfLKNVPWSEL4hqFOXHhJlpDvcXA8vSHep/iRw0kSkzElRICQlKlXNgElCSFKezAnll4KViylxV/7/Qkn8RSmfJkH2pqJqhswlUOB1Nf/AImJ1JYuLn7P1MIe0emC9RpSmtGplzCZQZNKpbHvqiPy0hJyTYApuTB6dZOdhSc2bLMff4vnEcmaEHTOjHgnkXJEypyKgirxqSV02qoBSlSi+zqAff0guXJbD/LzfrbEJ+yfA6TM1C5nez55FZf2EpJolBLBgm72uXbEWRMqK99EWq0yCVIBGHvu33/iJ1yQedsMcDy3xv8AOJ0y40offwggNIb7eN0/t988R05iRCWxBMBT5VVjz/a9oSa7hwVZKCSbHckMXckMxsKX3w0WpaAch4g1MjGLY/t1v84Jis6NKZanpUpRTTYhrkNVZ25Aw7Ro6JcsWeUalFh4nJfOb/KCNLI8SQUhgc+WIHnyjWrdyT5C5tAUt0aikdr0hXE9AlJcFWo1CgMBKJac8wKVfERapCSKQ1w5A5gZfkb8zFYM9C+NzFTGCNPpBLcmlKVzlVkkvbwKPm3us3GOMSZRkLCvBMmolBTmlJmLSCXfDPfYt1g15E5Rvje/gKCSlK7AOmm7c97X9YI4fqEploTyYM3P05nfziLXzEoICjc8gfeeUD8U4hL0ulmaiYukIQp8e0xoABsSVMwbPlGGprsaJ1SZYQk0sX9otYO+x+3hFxXtJMRPWJKwEBCb0imoVP4lA5w+HR5tIJ3fyNPMmAp7yWlSgzhJKEK54qUfcPVUppKlOgzAk3BdKabUmoOTZRHQs+5hr2JPGpquvquzuR25X/xJtIOFAIUlrYoSclQF9uccr7dKBV/+QCAlw1ABN0mk0lxUx8vIwh4nw9QC0plKACRU4UWClFQYlnBAyDzaFc7Qy5rhMlSV2pRUFFakCpZWVsQSkbdGeHbp1SOVfsmq9SX4j0fxEmn/APaAzvIHwUQffGoWzf4e6tJIMhKt375AzfFQw7PuzxuBy+n6Cfu+P3s/7mPShRUpVyS5YOXVyuHJe+139CNHw8KqrUUTXsPCzNaxDtfzt7+tBKJVdQZxl3Iw4/uYL1OilTSVCYXOdsdDfb4RDIenE40ujUkpBKWLWa4AbG3Ie6DAlPV+Z9NtoE0WnCSQC/W55k8+RgqUHe73jUqQLeyY0lLNfnz/AGim8b7az9FNH4jSJMkn/dlTCoAHmCgX6Fn2eLjNnJlylzF+yhKlK8kgqLegijJ4osm5AKzcXd1M7q+HQARz58/pJHT+z4PVbCeHa+RrZ02dKJCESpYIIKVKUVLAWxYkpApdt0jYR1M00tGlmrU9MsoUoO1SQUhaBcNWlx1cQu4fIl/6hOCagpaQQpywUUpVMSNiFeAkZBS9rQ07T8NH4NQmJqJKaElwCsikHw3sS4bBvE+KlNSLKbjjcfwAdZ/EebOWJOj0lThST3iFudmoBACeqrAPygfi3bNelT3RnSkzpYcpklfdpVcUpC6h4RkJ8N/Z8NUEcF4Bpu7QJqVzRunvJoKb4SlKwC2GN7Frskh/xC7HaLT6JWokSEpXWj+YJk0slYPiSCogh6dsEtHVCUZbOOcZRQt7MdsdINCdPOcTp/f1rY0nvVL9sJLqFJ9kgg9HgVY0UhSO6TqJk0qSuVWlUuWtiGUkPWQVAB3bAZ4pWnnqQlFDhbilQycghxs4FounZnSqomzJiiaCkou6TM9sqCR4chCXZyConIA02kti43PnS6ofaPimuna9KZ65MuYzjuiF0EpUkylKBISkpCiUpJvSTkGLbpzqLlJSlaUqNRul7hJpybgWtaKZ/KlayQQo1TAVzlq8SklBdZVTdkhK32AubXi49qOOSlypQ0s6XNK1y5ZoWMqcsTekb3uySz4jllFzal8HcpKK433+X/IsfCtAqVKCCUk3JUABUTcqIG5Lv77YByEwq/1SklO6SPikKcf90MdDNCkAj9uvyi2PJbpnNlx0rCAIxSOWY6jTx0HOaAeN0R3AfG9Iubp50uWoJWuWtKVHAJBAc8usEIs4X2qBmqkaiWZM9FyGKpcxIxNlKFyhTPcWLglwYScanTV6pcyWCJaUslRcB0pVcA3HjPK4AisaftDOX3E6egpl6Yrlma4KioiwNLulJ/MGAJAPskxYNZ2gkplBZUGWFOwfBpxkvc+TRzzytOjqx4lV9j/sfxTUaornzAJen9iRLdyq7rnLJG7AJGwc3cEtuKa0S0uvFyBYE0gqNzawSSTyEeO8J7X68y1JlTESqXSalFSlFQmIExgKQQpcu7sDLGbmFHbjjWqC6NQ9SgS6SPElSlEIKgTUgCltvA461vdo5+Py6FXEOLjUTZ0xSR/MnqmG1/FcJAN/CGTbDnnFx0mqlnhw086Svu1EhawilTm8taD+ZSTQA+yRlwIqfZ7UamVKQpM0yZSiVVBy5CkVqaWkl3CEspnBDG9iV6Mkq76dOUiklLk/7g8BBUwKyKCCWAJSfRbpWHcmkWng3aSaoGkg0q7qohZ7xrIU6rgsxLgdb3gniuqmaiZLl6lHeSEqClJsxZQ8ID52JuTYWBcV3gmrMuWliFJRNSFSz+UqsSkkmsGxvgjfAs8nSKXMT3jFKZi6kl7ClDqt/wBAAsDUro0FkSbVna4coJ19Cy6ftR+ImCXJkVy0+3NKghIuHCU0qqIbDjHrB8yXLdb2KgkA5AIuLDqMdB0hdotWkLQhICQKgEpsGKT7tj7uUGaoUpGWcht32OdvrHVgmsnfycWeDxvXwLuJ6kh0J9kIQOQLFRAHmSWA5+hW6PVfh5a54RKVNStKUgkksP8AcUADe5aoE4IveHGnWayUITMKv5akqBUw3JcsMB85xCzU8EllRSmcCZYXMQkiqspSFFFsJqC3bniKtJN10S+1TfZX+JdtJypqyk1Jc0l0jw/lGQ7Bg7XZ94yKxrEitTzGJLtSTm9iAQRuDy5RqB6kvkFI9bRNSC5wxG5+8/GI06eoVHZh77fSIZux+9naD9KsBKgbk39c/WJp62MSyls3Te3P4755xNkvgm/r9/OIJUdqUXSzNVd9wxx6tAkxkhf2u1NOjXyUUJPUFaaveAffFB4TrO81QTtex5sW9weL32v0ypmkmhIdSQFgZeghRHmQCPOPMOzM8fiqtkomKZ2dk2v1JF45M2Pk0zswZOKaHXENcuXrZa0IQtDzlgKVRUZMsqYKwAoim/OI+K9v1cRl090iUmWZbqCvH4yElIFXnfYPuzIO23ExMXLIZkAu2A7fQQn4emyacEuebpt9XjogklVHNObb7PSeNzhp06eZLISlaA7bKSxsBdiFAN/SYB/idq5q+H6dbjuZylrKQPZWAUvjClFR2AKjmp4WcenVSJRZyCUBslw4EPv4jcEEjg0pBCRMTNkhZADlTTKg+SAVFvKFjGpNryNOfKCT8Hk0hOWSo+GkNf2nLi36QR6x6D2B433MizWqSoqzUpSjjyA9zbxUeH6nuVJIAKgEEF2KVBIIIseZLMR6iLZwXgxncNnapQdSZ7VEkWKZYYDChhyT9Y005IEGoO738fQSaudMRNWqWzKRMlCoBQEuYgoKQ/8ASWBvgcod9hZxkhSVXeZLmVFzdAWhIF8ATF7ZPSBu5BluNoYcHTs2zb8yr97/ANmT3case487otPG+Itq1NhSZZtzKBy8osHZnVrMlwkEVAB1EEEJSS3hL55hjziprknvEW8agkJRuT7IHqd49D4bohKlJQGdIudidz5fRoXFD3WPln7aCdMtQBBZ8i9r7Pk36DMEgC97jfz5/CIJYb79B8I7Sdw7fMc9/seb9SOVkwMBcYm0yV3Zw3k9n+MFVQo7UE/h1Na6fc7H5wW9GWmeZcXny5aVSkAJQpfeJTdgXv4jhLh3e19hBmuFOgSsJuAt3tSFMHJPmSfKE/aY1JIyE1Afsev7xWVa0mYt2MtXehKHsDMTQohr2EwqDhgMeyG5+EZvZ0LI4LR1p54SzOkqKjysXS1+VxtA3aTUrmqlhSytRSlLZKQGTLHu+QsI6KCpYJyWA5Xf6mONHPKpqVs7OQ/QUpf1JPrFI9tkX0osbcA4SoqSmWn+YtQSgX9uwSW5Id32wcw37dyfwk5GnlsUSkSmdnJA8RUNql1qP/N1i2/w77NmYn8TPNRdQliybGylEoAN8BOGJtcMq/ixwxCJ+l7uWlIVLmAhKAA6VJIJYZ8fxg5FaBj0yncF1YM8SwybmsFh7JJdnswDEDFJ2vHpHGFySsGVNRMSqWzoILKCSRcWvSPOk8jHlmlmqkzBNSfFezWNQpUFD81ncYveLb2V4PRppiwo0eBSwWYFAUlNwHfxq3a8c0oRdy8nVHLJVHwWPs8kqnuTgEt7/wBz74s2olfC++3rFd7DSVTJipzMhKaEkhnUSCpuYASL9fOLmuXHThjxhRz5p8pWISFIKipdLAksHBUqnLjo3qIUy+0A7yWtMtCVI8CvypVLqUVFP9VyW54e8WfVyQr2r+fo0V/UcJRUTSA2LPezi+PP9xFGycZUKZHbybJSJUtCKEeFNVTsLB2aMg6UVAAMLdRGQnq/QDyNOrHA0JLfQ/GJESCC0FoQNgLR1TDBOJaLXjFo6P8AZiRowFhAYUD9229+e/3ePI+LcJH4ybKkfmqsPZSXJUgHFNQAHJwNo9d1KjSWyxbza0ea6fSqkFU0XQiYxTZjWwIfcVCWfJT5iU17SkH7kUDXLqJSQXCqSMEc/pBWnliWmo75+Fh8osv8Rez4VOGq01JTPQmYpAIqC2IXiz3SSHdyqKpMkqIQFi73HIem8OnrRNrez0/sropUxOnKkl0vqCFAMVuEyr8kpUpQTzYl8Rn8Y9Q+jlI3VPf0TLmfVQEZ2NnTVS1AuMBKmAIDYHIB+W8A/wASdItSdOlJekTSXJNgE3J3tUPW8BdjOqKjqOCFCkJF3lylkt//AElomEZu1Tem0ej8L4Qk8OGl7wJVWFLA2Soe0QcqAU7c2hVwXQqmrSqZelKHf+hKUgDpYDyhxN4T/PmTQo3CVU5SCqpKj60u3MkxnujJU2zzTT6k6Zc2Wu4BUkgmwIJB+IiycH4fqAvTKppExQKd35oWnZ0B2OxVuCBMrh7cQU5utL+qk395BPrFi0erSZ0uWpTGWFrJOxpMtN+ZC1N5QEt7NZNoNMJnFJqh7KKSOXhSkf8AuX9DF4SIqnZWSBXMPtLPzNTfEe6LQiZDxjQJOyZIaN1RxVHSjDCnKltt7h9iFuv05mhleFFzs5NwLMzDMHTVGIJirQtjUeY9ouEGWopWLKHhIuNwPJi2YpOlQ0xaSLkAg+RYg/CPXuP6YTDSpry1B+RLEH0If0jz1fDanU9MyUFBQs9ykD0sfsvEepFHuP8AIU9wUnqHI9A+I64TwpSgqZSaApKX2qIKmvvv93baLSPJmHKl0ykPzJClqHIgAB/6zD3s9wMKdI9jvFH0dgRysAP3isdIR7Lp2DTTpqXDBSmA2xmFP8VA8qSpnaYoPyqSTfoSj4RZtBLTLSEpDAfe8Ku1+m73TLQxJYFP/MkuOuxHkTBfQq0zxDW6ldTS0lTlwliVOb0jfljn1Eel9nJJOjmJUkoVMSEFJdJBdiGNwQYzs6hUtLpKkghwQW8QquoY5/F4I4LxaRMQ8suRMqJw7qfHknPWFjEZsunB+HiTLTLTgZuSHNzf79IPWmOdMsEdInIixNi+dLgCfIzZ/j88w3nShAk6R0gNWK0JVSrm2/M/SMg/8P8Abf3jIX00CggS46KI0ZkcGbyvDWUNreIVq90dGY8QTDCsKI1r5/fWE3F5AVLWlgxSqws5I9zvvDaYYTcc1iUSy/3t9YRjHmvD+MKWnulhX5i7MBm3N32gT8Oe8HInJhzrpSAsrCQ/3th4VcR1EyWUlKKgXctUBgDI6mNBboWT8s9O4ApKZKCNw/xMR8WliaX5IUn/ALs/CEfCuLFUiX4Qlxhma5wNvKGEmcVFtoNVoN6CtCaUdbRBP7ViVqUylJcTJab8nWoOfJo6Cqf7Qm7WdmpmrMpcpaEKSlSTVUHBwfAMgvY/q94o1jLjOnKZ61yxUvuwoA4KgFBI8jSIrnAJszVTVTlqTQKEqADVKSzM5NNme8MNDx2ud3VymWkSwtx4qEgEsOZD9KusG6riKUC2T9S3r/aC0C/Jb+EzrMG+UO5So894RxZfeISC9St/j5RdU6iGTNQ0C43XAUqe4jsrjGJJsyAp0+JVqeAp6YUIr1xdTvFR41KV3gWnwhQKSbXIsx8wr5PgRaeJApBU3pzisGcO7mia2Kg/RQfyFx8I1bM2R8MooQkl6HJ8y9/vlFm4PqEoFPqDFJkIchWxZQbDEBrxYOHadRuD9COnSDQLLgviiUpd3ttvAquJ1jGb2P3yGYVTdGtQF8XJcN5xwictYAlGyC77K6MRj5+UAwTw1ExCaCgMlOQQXNnBbBbPrCfs1wmWmZOEs0tNKLknwocgAl8VfCHOl4hNK6VIpTYOW9S7XH0GYU9nNNMRPPeSJqCTXUQSgkFbhRCiB+VnapzszukBs9E0C2SA+AIZJVCHQz2z+0OZOpTzEExIoRCuYBs8Sr1SBlQFnuQLc77QFreIIAJBDAO9SWb39YwDSpyXwfhG4rs3iSSX7xN+q/oloyE9SI3AYS9S+0dd90gaUqJKoZgJe86RDNVdPnfqGV8XY+kdgxypOIVjIimrPKK3xjRJKiouTye3uxFmUIQ8X04LqBuMs8LIJSNZw8knzJGI60elW7EZI5dc8oK1U2rBx6WiNerpYff3eAmLQXLkK3G/T6xZZOnHdAgMpssL+d3hbodNXLQbXD5T+4hguZ3YYna1x+8NYaBUyTVl/VvnBXclslujRuTLBfY/fKINfxNUpQQJYWWe8wJ+BBMazURT9J6P1gNXD0VAkknpnI6wfMQ0wgrJBDsUsz8z0iJelSq4UD5RrBR1o9GgKcE56W9xi36fAe9vWKxw3RGtJFWX6etot6JUPys1UdS0jl8YkpHWOkIjsogGIVtAs5fSDVpgebLhbCKNVPbYRWpygsqWZUuqWFMopDglha2bZix6xHj9IQa+aEgpGTc8svvC3sNaBtNxM2BSl2Adn+bw60M8qPsj0tCPSSQUBbDLYvFh4RMGOsGwIJnIYXlBQ6h4hla7u8ICRtSM+hh2mU4gTVaYAeV94OzaBZfEVqLKRa3Lf0hZw3iwnTW7ssLlRYNkAADyg/TT6g/SFHCk+Oc20xh5OT9YZMBdNHLDWAhilNoG0EtkjyEFtDIAPqtKhftJScO4BLA1C/n9YUavhCWNNlNkgG92J3ID4cZzDxcp9/v3QJO05O4939oNWLdFSn8GNR8Uz0UkAdAKbAY9IyHSkh9v/GMheCD6gPp1Od/eBEhVf+8ASJ99veYI7y/94IQxCo6JiBC4kCoVhRpaoSa5fgVh7/lPpbeHU3Bil8QnglSHLk/r+aNx0hJDIrmn1Cyu4tfZvrGgsleCMiwgnX6woIQyfCGNKab9QpWYWqm4LsH5/YjIDPSOCn+Si+31Ma4jOp2fwqPPED9mV1IsSbYP0aIO3SCmXLUXA8SSWs5FrmwNjBD4DdHMcGEfamSZk+UgKbw8w7qURvbaJdFrEhafEn2UfmT+kczD5K0qUSGIoSHH/MTnEAwBq51KwGcplp9SAf2gDhXEisqCsvbJtGps0K1hYhgltuXnBUrhyVTgeab3bF9hGMWXhckZb5Q8lJivdmllTjl0+sWWWmKLoVnQTHdMZTG4xiKamIJkFqTAHEAyXG0KETcTnhMwPyVmKjP1IWpSifyqbfHL3wbxjVmolxYH6xWEzyVHkx+MQu2VapDfRakdxMS7EMRe5vdhBfDeIgAlx7fPm8JdHO8TM4Nj5RBo9Uq42d/nDxEkes8InVoBiPja6JSlHYQL2OnPIu71H6RD291NMhIH51N6AE/tFHqNiLbAOAzakFg7N8XgfhEukTTh1h/Q9YrWl4qqW4CiBbBUMP8ApPWLJwvUVaeYrJAKt/N3z6wikPRetJMFIYwRX1EJuBa8TJYLvzu/0howfDxdEZOiZn/yPkDEShbYthhj3KeJPwqTs3o/1gPVBrUy1/8ASQfgYYVgi9Ihy5L+Sv8A7RkK5qrn+TL96v3jIxOwbTEv/iCLk3gKWr+g++JAofpHxhLLh8sdPnEzWx84BlnyHvgqUowrGR3PcJLJfp/mKLqZJ71SqFJHUqpfyz7ounEZqghw79A5ipS5ijOdQY8yFP6l2EQyOi2NWJePynVU1Ng4qL+43hZ3bgQz41KTW9IDuSQcn3wLp6acKKn2ZoddE2tly7MFKUh38VhYk28to4/iMwkyn3UWsXx7hmIdIsNKIdBT+Uu/n5Qb29IXo0k3UFAhuoI9zRosZqkVf8bKK0uCAEoFwNkgE+rPFr4bPlmQZibSwaSCNxd+vuihoW5BJ2F78usW3hOqR+BKSmohbgAZG5XygNgStiNAqmqWAAC/l8vpD7hsxJmIukAO9hyivoSQ9yRyhhwsOsEhwMjnATDRaeFOdUsu3Kq74w8W6XFFmqAnMosixS1mB+sWzhak0+FRPmXaDCV6DONbGaTGxESD1iQGKokdNAHF5BVKITmDqoh1gdBflBox5jxaSu7B4QHSLBJIIzFv4kGfxEX6/SBJnse0dxcGOaqZd7RW5EslQZ3jhMgpWLecPNG+Qb9f8RrVSS4IAOd/rFEiTY57I6lSRbDnfy2jrt3qFLTKGwJJDb4HpmB+zcx0lxv0tBPHiFJD/KGe4gTplICHU3WLZwdJEhaf1IYjOfS0L5KRye/IQzkuByERosnY07Ny1Is4a+39nh8dQxz8IQaNRcMRjeCJupXskH1I+kdGP7Jz5FssCdelrt9+UK9Zqk1M2L5+cCK1lv8AbL+dvfC2bryHdA97/GKWTZJM1oc+JI9Y3ChU1BuUh/MfvG4NkhhLmcj8InqVsG9P7wCJfn746iWzpGctSvsQUhRhRIB5/GDpSzz+MYKJeIK/lqiq6cDvCSq7YJ+kWjWShMlkE7W89oq0nTqTMuPnHNmu0dWGqYFNKe9JUtI2Fur8o71U5HhKZgLFiB+0TztKozcJVvg2t0iXX8NoQkhCASoXDvb/ADDISSJdbNK0IUEknHsqJPugnj8nvOH+MMpIBAV4WI5ejx2dIV03DpAe5HyiPtWytJQXcNiwtz9IaK3YJvVFDkIJZn/vFo4RMP4ZaEqYlTlPTrzhFw7RINJUtniz8K7pMsol1Eu5UwjSWrJwfuES5BB8Q55LfCGvC5YYMrdNvf8AKOfwstU5IUTu2LmGsnhUmWxTU1t+eBEvBethOvkfzAagTSnaLBwP2L56QB/p6CQSC7DnaGmjslgLQ2Ne42R+0PlqjrvB0iBCzyjRmHlHQcwSJnWOZyhSXuGMRd4Y0qZY+UMAqmpkpNiwclvLkeRjU/RoEvLe1cfLzhjNkkEeFBAfyH7mIp6sWGDbaIyjs6ISRW+Hypbf7pPQf9WRHfE5Mpw8xQdKgPCTdixIAxDTQJAHiACnLj3/ANoLTLKlppUBe7gEMbH4RSiFlN7P60pTjcjBPyg3i+qrAIfrYgfGOOzoUmetO5ubeUN+NIUJeGFtoFew1+4rmiWHe9jyh8Mh9/2hfo5Jb2tx6QfqDcXe/wAo52tnWmqQbpbG4tziabqUD80CiYWGYC1WoPIxbFaWzmy03oYzuJykjJPl+0LNTxSUefqBaAJmsPL4RDM1SGPgf0itkWaVrkPYhvKNQAdcP0RkCydMtMsiJHTA6MR1ErLhEucn9PxgpOqH6IXQUhUFMIYvVOMNABYm5B6QGOIlRSaVNclvQp83D26RInXEkig7AYcm5J5MzNzvAkrGjKiSQulRdQvdt8RLrlhSAxbkYDmT6VrUQohIa3kFG27uz/0mJNTqAD7KmS5Nt2SwFr+0fUDo61sopWg7RjF7/OIOPyyuUUg0vu0RDUuAAFAlQD9KkhRs7WV9eT71nEK0ABBcszkM5KRdjsFPbyh0TYg4PwoqdNKSUqYlXPPPrFkPZRaEFbhJ/ot77wr7OFu8cK/3FMMkAMQDyLFm5jrFtmaL+X7QUSLs/wC5tFIpOLsTp2isr0hE9BUm22M7xZNb7KbJUxFhbG/o8K1yGmpL3v7jmDlocNHK1R1xlYd398gxPJWG9qF4m3xEqNQBDxVE5u0MAofq+Mas+fjAY1A/U3pEM2ef1JitkRsD1HvjZW28KkzA16f+6OkhJO3oYNmJlz0P8oX6ycHxaM1enl7qI8jCjVIRtMVANdE8qY2ASIl/EFwWxeFAIH/EVE8qYq7TTvtzgikEhJRq0kKPjBBPKHHE0KKPacQo4etSdQyWqUHNQcNzhrr0rKSCR6Qf4TeRWhKwbHd4k1C9zciMWhQt4Yink7lMSrZTlo7RqxZyWaOVzZZyVQEvVqAFxAczWn9Rh46Jz2MNQmT+pb+UA6juaf8AdUTyb5xD/qAHN4Fn6pJz74axQYzo3HFSecZCh0W6UqwiZZjIyJjHQieRcNGRkFGJGZgMCwiNSjVGRkFjIhmh1B+f2/OJNQoln5xkZEx70SJnFxeB+0GoUlNiRbaMjIZAYt4LrlhIZRvFjlatdANWYyMh/Aq7IO/V3ovtDMH5RkZEZF4HOnQHiZoyMiiJM4WgQDqpYYW5xkZBFZkqQm1o7EsBQYRkZGFBtcYULnq5xkZGAwdU4840nUqfMZGQwCYTiFy1g+IuH6coNmapRZzGRkN4CATVknMDTVRkZCIDB1mBVqjcZGQoPMMQkxqMgjeCAmNRkZDGP//Z"/>
          <p:cNvSpPr>
            <a:spLocks noChangeAspect="1" noChangeArrowheads="1"/>
          </p:cNvSpPr>
          <p:nvPr/>
        </p:nvSpPr>
        <p:spPr bwMode="auto">
          <a:xfrm>
            <a:off x="63500" y="-904875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1270" name="Picture 6" descr="http://farm4.static.flickr.com/3017/2899274612_ff99d150d7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62200" y="1752600"/>
            <a:ext cx="2667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 bò bảy núi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53000" y="0"/>
            <a:ext cx="251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 Lạt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519488"/>
            <a:ext cx="2743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 biển</a:t>
            </a:r>
          </a:p>
        </p:txBody>
      </p:sp>
      <p:sp>
        <p:nvSpPr>
          <p:cNvPr id="36872" name="AutoShape 12" descr="Khu Di Tích Cụ Phó Bảng Nguyễn Sinh Sắc ở Tp. Cao Lãnh, Đồng Tháp | Foody.v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AutoShape 14" descr="Khu Di Tích Cụ Phó Bảng Nguyễn Sinh Sắc ở Tp. Cao Lãnh, Đồng Tháp | Foody.v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AutoShape 16" descr="Thăm Lăng cụ Phó bảng Nguyễn Sinh Sắc ở Đồng Thá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AutoShape 18" descr="Lăng cụ Phó bảng Nguyễn Sinh Sắc - Di tích lịch sử Quốc gia - Đất nước –  Con người - Báo Quảng Ngã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AutoShape 20" descr="Lăng cụ Phó bảng Nguyễn Sinh Sắc - Di tích lịch sử Quốc gia - Đất nước –  Con người - Báo Quảng Ngã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22" name="Picture 22" descr="Khu di tích cụ Phó bảng Nguyễn Sinh Sắc | Mytour.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76200" y="3505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 cụ Phó Bảng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5"/>
          <p:cNvSpPr txBox="1">
            <a:spLocks noChangeArrowheads="1"/>
          </p:cNvSpPr>
          <p:nvPr/>
        </p:nvSpPr>
        <p:spPr bwMode="auto">
          <a:xfrm>
            <a:off x="0" y="152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15: THƯƠNG MẠI VÀ DU LỊCH</a:t>
            </a:r>
          </a:p>
        </p:txBody>
      </p:sp>
      <p:sp>
        <p:nvSpPr>
          <p:cNvPr id="37890" name="TextBox 6"/>
          <p:cNvSpPr txBox="1">
            <a:spLocks noChangeArrowheads="1"/>
          </p:cNvSpPr>
          <p:nvPr/>
        </p:nvSpPr>
        <p:spPr bwMode="auto">
          <a:xfrm>
            <a:off x="0" y="9906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600" u="sng">
                <a:latin typeface="Times New Roman" pitchFamily="18" charset="0"/>
                <a:cs typeface="Times New Roman" pitchFamily="18" charset="0"/>
              </a:rPr>
              <a:t>Thương mại:</a:t>
            </a:r>
          </a:p>
        </p:txBody>
      </p:sp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381000" y="16002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u="sng">
                <a:latin typeface="Times New Roman" pitchFamily="18" charset="0"/>
                <a:cs typeface="Times New Roman" pitchFamily="18" charset="0"/>
              </a:rPr>
              <a:t>Nội thương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381000" y="2133600"/>
            <a:ext cx="579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u="sng">
                <a:latin typeface="Times New Roman" pitchFamily="18" charset="0"/>
                <a:cs typeface="Times New Roman" pitchFamily="18" charset="0"/>
              </a:rPr>
              <a:t>Ngoại thương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893" name="TextBox 9"/>
          <p:cNvSpPr txBox="1">
            <a:spLocks noChangeArrowheads="1"/>
          </p:cNvSpPr>
          <p:nvPr/>
        </p:nvSpPr>
        <p:spPr bwMode="auto">
          <a:xfrm>
            <a:off x="0" y="2819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4400" u="sng">
                <a:latin typeface="Times New Roman" pitchFamily="18" charset="0"/>
                <a:cs typeface="Times New Roman" pitchFamily="18" charset="0"/>
              </a:rPr>
              <a:t>Du lịch:</a:t>
            </a:r>
          </a:p>
        </p:txBody>
      </p:sp>
      <p:sp>
        <p:nvSpPr>
          <p:cNvPr id="37894" name="TextBox 10"/>
          <p:cNvSpPr txBox="1">
            <a:spLocks noChangeArrowheads="1"/>
          </p:cNvSpPr>
          <p:nvPr/>
        </p:nvSpPr>
        <p:spPr bwMode="auto">
          <a:xfrm>
            <a:off x="228600" y="3657600"/>
            <a:ext cx="8915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-Tiềm năng du lịch phong phú, gồm: tài nguyên du lịch tự nhiên và tài nguyên du lịch nhân văn: Bãi tắm đẹp,vườn quốc gia, Lăng cụ Phó Bảng,...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364163"/>
            <a:ext cx="883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Du lịch nước ta phát triển ngày càng nhanh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0" y="2286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kiến thức: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83820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Trắc nghiệm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: chọn ý đúng trong câu sau: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Câu 1:Hoạt động nội thương của nước ta sau  	đổi mới kinh tế năm 1986 ngày càng: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 A. Kém phát triển, hàng hóa ít.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 B. Phát triển, nhưng hàng hóa chưa đa dạng.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 C. phát triển mạnh, hàng hóa đa dạng.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0" y="3505200"/>
            <a:ext cx="1219200" cy="9144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10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nay,mặt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may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lphaUcPeriod" startAt="3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0" y="2514600"/>
            <a:ext cx="914400" cy="6096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52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THƯƠNG MẠI VÀ DU LỊCH</a:t>
            </a: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152400" y="685800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THƯƠNG MẠI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1639907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inh15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87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inh15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464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T_RZTF5ns3sIx44J6Pr8GbluKFq5rjfeFgRZ3atGEIg1kVUcD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80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4" descr="data:image/jpg;base64,/9j/4AAQSkZJRgABAQAAAQABAAD/2wBDAAkGBwgHBgkIBwgKCgkLDRYPDQwMDRsUFRAWIB0iIiAdHx8kKDQsJCYxJx8fLT0tMTU3Ojo6Iys/RD84QzQ5Ojf/2wBDAQoKCg0MDRoPDxo3JR8lNzc3Nzc3Nzc3Nzc3Nzc3Nzc3Nzc3Nzc3Nzc3Nzc3Nzc3Nzc3Nzc3Nzc3Nzc3Nzc3Nzf/wAARCACDAMUDASIAAhEBAxEB/8QAHAAAAQUBAQEAAAAAAAAAAAAAAAIDBAUGAQcI/8QAQxAAAgEDAwEGAgcGAggHAAAAAQIDAAQRBRIhMQYTIkFRYXGRFBYjMlWBkwcVQqGxwTPRJENSc4Lh8PE0NUVTcoOE/8QAGQEAAwEBAQAAAAAAAAAAAAAAAAEDAgQF/8QAKxEAAgIBAwIFAwUBAAAAAAAAAAECEQMSITEEIhNBUWGxI3GBFDIzQ6GR/9oADAMBAAIRAxEAPwD3GiiigAooooAKKKKACiiigAooooAKK5mkNMinBYZ+NADlFI7xM4yPnXQ4PQ0CtCqK4GBrtAwooooAK4a7SaAZyuZNdopk2JJPrScn1pRrhFMm7FI3FFcTpRQbTdDtFFFZKhRRRQAUUUUAFFFFABRRXM0AFY3tCZ5tXkSEsXtolliRTjc5YCtienFZXtBYQS6mksmoR27sPChJDNjHHHXy+dVwNJ7slli2lSsrY9RuY7uSdWn+3jlJDDKoR93B6VHW7vIbYRvcOLeYxyGXflwG6jj4VLOjmItILxF3Aqi5b7rHnHHTjNdi0Z1hO65jKIyM0kjkDI4A5roi4J25GJW40oV7l92Vuprmzf6QxZ0bAY9WXyJ96vKpuzsBghkJeNgxBBRs1cZrmytObaKY01BJnaK4Dmu1MoFcNdooA5iuEUquGmJoTSSKXiuYosw0cTpRSgMdKKASFUUUUigUUUZoAKKaeeNJUiZwJHyVXzIHU05mgDtFJJHrUZr2Np2gibfIoywHl8aFuJuiVVDr2syWMywwlF8JZmb+GrQ3QH3kcfEGvPe3kPf3O+Qh975iVRnb0wCPma6OmxqWTfc5uqm4Y7TokTdq7hyVW6eTJx9jHn+fSqa+e61B3ldrrvEPhDyAH3x1x0FTUjGzL+Fd4O0L0/IU0JYw07APhcl9wI9elduNtyqkjjmtK1KTb+5XSWs8qpIwfdnbnv8ABOPXj3pbwXyRyRK92oXwvtmB3DOMH1FT1uoJLVJFjbbvYdDx096kMEL3J2Ec9f8AiHvUtUvYtS9/+srdAvptPna7M0i4cpiSEHoOpx8TW80ztIl1EhZFfJA3xMCOaxul7RPz074Y9+lKvIRbatZz2rdzmVe9CdJBuXqPzNayYouWmicM2TS56uD1Fckc0qkoQRwRSq809MKKKKBhRRRQAVzFdrlAHMUV2igQZozzXnWva/frrFzbw3gUQvgRo2MD1NX/AGX7Rpe2mL+5gSYHAYuBvFOmbcUo3aNPVfeXkcd0kZ6opkYngAAH5mpE15bwx95LPGq+pYVl9X1EX+orb27KbcwHc468g8VqEXJ0SlLSrH4JzLLFqN05ARnMEY4YhsYB9utV+raxdJOHNw0QweFbAAzSru4COA4Z5G4WNeWPw/z6Cs/rkU00kTSHc7KcRwjdt5GAfU13YYY8TuZwdRPLlXZwWc/ai5lgMNpdOwPDTlQG/wCEY4+Jqy0PVpGtplKQKIE7wBBglvfnms3p2kynxXLGKPA6nxH4+lXlutlbxusQRRKm1+TyPzoyvp4qq3Fij1EnbdIfHbAsDELZVfGQQ2QKzGu3cl1eRzSPvbAByOnNWv7osCwZJZBxx4x/lUa+0aNtrpO4wOm3Oavjy9LjlcdjmzYeryRam7EaezMsmRwJSKUxDTY2gZJByOvWlWOVtbhlPiVmIOPc1V6dqFxNNdPLIjdy5CeED16+tc8HeR/k6pxaxL2otmRlgTasYO5v9WPb2pciCWa4V1Ugk+WP4vbFO2s8l1ZrI4AIdh4Rx5U7NIBJOQc464HTxDipFnsVFgi98Qy52TKQF4xjFL1BsNGxyMEdR7iu6b4rqcngbwcefWlayqxou3k5Pn8q6v7YnIv4Zfdl8LqeLkE5z/C5q90a8aeLbISXycbjzXnIudTjkHd3CSZzw6ofX0wa0HZ/U5i0cN4I453XvIimcOP4h1PI9M9MH4ee47npp7WbqimbedZ4lkU8HrToqRtbnaKKKBhSSaVTFxMIYy5DNjyVcn5UIT4HevnRUDTb5b4ysiSJsIUh1x/LrRTpmbR5b2hvpIO0eqFLWNtrsWYMQzAAcUiwVmsY7kI0QXe4jQ+Ecjwn1qv7Ux2x7Ta65l7qTLhmxnGdozVho0Ql0+1tkk2u6Ng9Qvi+8R1PStxmmiEHJSafBJg+kTrFFE0z7ydnHiJ9qsnX6HErJAJp0XBG/CRn+rHP5D3qTabYraSNe5YROI3Mp++NvO7H9BxUSS900Xi2lotrvcEsYRnPz6fCqQTW45y1Oiwgt8qREzM7cyTEctx19uvSplvbx28bSbsyLGQGIGQPb0psTLHFGd2D1OOuKqrrW4zc91bPJK+NoigGT15y2do+dRlKTlReMYxiSSQ5y7FvQHmnAT/sj51VEX8yYeaO0HQRwne7D3Y+fXoPzqFdafeyS3EdhqM8LRtEo3zPnGMnPB5Oa04tsy2lyaJ9pHiX+lMTbcH7PHPpSRAdo/02Ucc7myT09qp7hdaWOTbcISCcMyqwHvjijw2Z8REaDUWjluQWbu0kI2scDqa5pU8khuyf4XIGM8nmkoWi3M0iKzynngZOTT9ir95Nl3be/h8RPrXXhk9VL0OPPFab918kxri4ECkI/LsOA3oKY0+e8m1q8hfKAb9u8sM+Pg4qWLeQ2yjLZLE9T7VVQRXFvq94wMpRt5A3Nx4h0qeuXkW0J+RY6fvS7nBfLBxluvmaNZd+9ZeOE6gc+dR7KaQTSOCSzMM56nk05qxLGViAMryfhmupy+rD7HEl9Gf5Lc6dbkhijjHoakPZLPaRLGWRoiDHKOWjYZwR/Me4JFMLewFBulwQADkEf2qfp91BJC5EisFbBwelefe+56ifah/StRln0wyRcTxf4sY4OcZ4z5EEEetaSxn+kW8cpVk3DJVhgg1ibi7tLNfpLXEUKojRyKxxmPJwD8Ccj4n1NaC17T6SXSJryJUMKyJM0i7HBOMA56g0p1pQR2Zf0U3FKkqK8bBkYAqw6EHzpzNTKhWP7RalKuqCCNmKRlckDAQn19c1r8isB2sYQa7OxlODFG/dqclse1J8MUuC47HsJFu33Z3FDgtnHBoprsFdxajZXN1DCUjMgUF8hjjrleg+ZopRbozGqPMO2F4x7S6zECuUmIUOAN3Tzpjs7K373tomZ1IDYAGfI/OoXbOdYu2esh8f+KOSVyMYFQLW+u4rmM2pxtOd23OPL8q51knGXBzp9zPRbr6DBAY7pziWUyCINl2Prny4P86jQ3sdtDNHp9lEjMAQDgluerN1Pn61F1Ce3lsIQzE3oOXK5yox0x5VG0iWJLxi9wGcqQEdug+FehfbY07fBpBayXCrJdyNNnnZnEf5L5/E5rsscccy7FJITBWPwj5/5VBuNdsIMrLcx5UdA2SAKht2ltWH2MVxJ5KREQD+ZrDmUovopZIx9kiw+pHLH867DCUleZXJeXlyfPAxWcfVr4Q3E8lskMEKb3dznaPPOKal1PtBnNslu6YBXMJJKkZzwaUW5uosJVFNs1h3KoGV4puV5ArAqpz71km1ntHH1trZv/zyD+9My9otbB2yafCSf9kOMfOreDlI+PhY7eRfTJO5naQAT7hsOMDJGKsdBiVAXijI3yY2dS2M8n45rHSajem4YDTbcFjna0Zc/wA60Ok/TrezkunjSKTKvGFiCDjPX1rpxYFG5OVun8HPn6htKOna18mzjcNGDleAckdDVVewM5do1ILOQCq+pH9qqvp9x3SXTpGZCxBXcAOnpn3NRU1rU4r2aO3t7de7Dd0zEscDjnxeleUnlUuEenJY5LkvLeNo7hx4cHxBvXkg486jXl6LtWkRZFXaeHHPGRUWzuLu7WSW4CLK5HhjHA5PTJP9aaSSRleORCoy53H3OP7V7CXfjb5pHjSf08ijxbNjCyrAF3Zyi4LdTWf1JZjdvPCzQzKxCsh4YZ6EeYP/AGp9NejRNr2lz4Vxu2ccDnFQ7vVYrwpJbkjK5AcYPyNcGRvU9j0sUbgmir1PUI5wbe/tZN7IfCu1dw55Df8ARrKahJZ26d1HCXhdA0ffuC8fTd0/oeTVz2kkili7qQZcqCjZ+61ZjWE23hjaaOT7Nf4sgeEEVGVchP0LvSO0GraXKJ9P1qZHwFCyOzIVweSDkZ6cYr179nfbY66ZbHUZk+mKS0Tbdnep8OmQK+dn7sAli6sFyMn+1XHZ+Oa4uLVLTUls70v9nJcPsVeP4W9fIDqaS5MptcH1WSc8V5prWovPd3NzKkO1wISVfJXazDOPlTemftDubCy+hapbxy3cCbe+jmLLJjGDnB/qaxGg6jJc3eqJOrbSolDMeCzMS38zmqP9rKt2j13sEkcOn3EcTM697uBK46iiof7Nbma5sr7v2disq7SwAwCg44oqCuho8s/aBp139Z9SmLfYzXTL1xsGBz+dWOldmbuzty91cOFI57kBSemOfbinO2OqWQ7VX8UBAkimZZ9+evhIwPTFTLPst2n2/vAJamzlhIWBpmEuGH3hkYzz0NbjB8pGXBKe3Bg+0Ye21GVrZrhYCo/xHLE8c5JJzTOk6J3FyJ3SCRWTeoD4Hw9v+VX2q2MpQB7eeaRWyUUAJ0GevPlS9Dn0OdFtbiTupgrIjSN3Y9ccnBOSTXTjlFqmhShp3gxzTBbTpfOUtrVoggCE7gA3HHxx196bGrxQyEXF5aCLBBTcFw3xqZpaQd9PCZ0JuVQqF4JC9SvPT1/LmqPX9EvZQ/cW+/dIDgkdBmszUeFwZep1Y/FqmpXjPDb6x9iVXvAAm11z05xnIr0DsLGJ9ElkuZDcOYciVhyfve/GBisB2f0W7ijFy1xFCr4QxEEMAD5nBGOnTmr3S9ROlT2KtqMYtzbOs+xyegPJGOACetQc0pJJFUqTsz063/0SIwandKtwq93KtySucr55/p61tuwEDTaJNHqEkk9zHcMrmcndjy6np5ivOp9Z+wil32j3KIAxXGHGRkEYx5Vb9kNQ7nU41uilpArGR/CQWLcgceXnk1pza8hNLyN7rmnxw6dPLAuyQDwsvBHNZLS72K/s7tkExCtsPesOeD05Naa71S21K3mtWu4Ix3nD46gcjA4rNyafbaVp9/La31tdmXxFR4MY46g+9dOFtSvy3+Dn6iGqNR9vkYfTZJrWGKFFLtI21Q65JwMCnpuzOqvcyj923SrKjjeISQP+sUjsVeGbXre2KLlEaQFWyf4RnHscVtLDRNelW5t7eWPaoGxjcMokJzvbHUHcT+WPgIR3Z0NbVRkLixvLHTSjQzw7XUbpYigPiOeoA86RbQfRlIkdC53dDnAzW1j7L9o1UrJMSrDxL9LJHyz0/wCsVgu0qaloV+9rJZRRkFwuHyJB4Tke/iArq8fvg/Q4/wBPJY5x9b/0tuzV9Pf3mp2tzLFJHbr9kojAKckcnz6VRSXKm33XWZX8YRYEyG58z5eVSuz09nDeajLNfx6W821TI9szhzkknqMjB6+9d1600yxgtoLd4rlnwdyRlVYkE5I3HGeDyeh8/OWW5PtOzpXCFa1f5ojy9ntNu7Szkg1V1musGSCdiURR1xgeE9RyecZ4rO9stOvbWeN7uBDFsVEnixs4HTPr8etXEbwXIt45NPt906FF7mQ944xxwfQDz9KUsEUFog1OEeEEMrTuoIAB2lf+WKlp2plsmmTuK/0w8S3Utv8ASYkZ0J7snGQD1xVxoEOoJeQXdtalgpwX6g+oINTEkS2lkjsrjuUdlQwNGpkfJOMEdV4+OKurK1ZGtRawzQ3DKqTSBSFjA6/HI4+JojFatyEokTXrvddd86JGHUttbkryRnrTdpfi1nuEVgV+zTkgkB3Aq0v7aZYwHlubq9SdtkLj7LuyOHx7efwqkkgnSeaa67rDKiswYYVlYFd2OnJB96JKmKMD1/8AZTNPPZaj9IZcpMqqN24qNv3SfUf3oqu/Yf3ZstalggdFkuwSS+d5xyfzNFZ0opSM52k0u8PazWn7wdxJclljQ7WPAzk4/vWmu+2WjTaLNDZahA97FBtG+RozvC+eRkjIxwDVV2rDQdp7/vlODNuUM2AQQOfhWE1/UIJ75bm1t9Ms0WRofo0aiNJAG8Rk5PJ28GqRdBS4ZvOzdxNqmnG6vrgTzGRg32QQoR1Xqcj38801d9lNJnBV7ZsZLYSQjJP/AHqv7MXscenl2WREmfvEypG4YwSD5jKnBq3/AHlF0DtW242T3INt2ZsLCYTWcbRSBCgYOeB6e9SJLSXBG8fEin21CDjDE+vFJN9AfJqy6HuRDDcKAoYbc9AopSRAg98SP/jGnNPm9g9T8qSbqEjoaVIe5Ga1t3JDXCj/AHkC/wCVOxafG2WjuIiSOdscefYUNPGegPzpppEPROfjSYUU2vXusWc5trWyN1AjBg8cWxiMdNwHXPXyxiqqHVNYNyVGjPGJHXHeRbivrgkDHr8q1neEHIC1xzvHiCk+p5p6vI0Il0uSKNp7OE/SkGYi0aplgcjJHOMgV3VO1HaOx7k22nvKMfaIyEgMB1UqwxnPr5CuGOP/AGV+VI7mH/2x+RNZbQK0Mr287WOJCIL1JQcqhLBMemME/wA6maTNd6tZpfajHLBdSkhkKk8AkDJbJ/nTHdQjogHqc0FIc/cXFO0Jouo7SQcidh6cAf2qLdafMWACCSPOcI+wn8x05wfyquZImGDGhHuK5tjA4jX3yBzTsVEe40i672V1soIxJt3kSgMwHlnjHXr/AFpjRorO3a5R45JZd+CwxJt4+6c8E1NAjX7sUY/4RShcNGPAdo9FGKbm2Kh6HSLF5fpE0Lklgw70A+IdD8aud8KL4V/PFZ43so/1jfIUhL2bdy5b2xRYmXxFu06zsi96FK7sDO3riq/V9OtrxfGcZILbVA3Y9fWnLSQS/wCIMfnUsxRkDBya1yZtrg0v7KYTDZ6ggVQokjVcccBePOip/wCzy3MdneOqkK8ox74HNFTa3KJs0l5pdhf4a9s4J2UeEyICRUBex/ZtJGdNC09XZslhbrkk9T0oorHkUHYey+gxLsj0iyVeThYQBzzTg7OaKP8A0u0/SFFFMSFDs9ow6aZa/pCj6v6P+G2v6YoopGg+r+j/AIba/pij9waP+G2v6YoooEH1f0fH/ltt+mKPq9o34Za/piiikM59XtH/AAy1/TFd+r2j/hlr+mKKKYjh7PaN+GWv6Qo+r2jfhlr+mKKKAD6vaN+GWv6Yrn1d0X8LtP0hRRTAD2c0U9dLtP0hXPq3on4VZ/pCiigA+reifhVp+kKPq3oh66VafpCiigyH1a0P8Ks/0hXPqzoec/umzz/uhRRQMWOz+jr00y1H/wBQpR0PSvw+2/TFFFFiJccaRRqkSKiLwFUYAooopG0f/9k="/>
          <p:cNvSpPr>
            <a:spLocks noChangeAspect="1" noChangeArrowheads="1"/>
          </p:cNvSpPr>
          <p:nvPr/>
        </p:nvSpPr>
        <p:spPr bwMode="auto">
          <a:xfrm>
            <a:off x="63500" y="-744538"/>
            <a:ext cx="22860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4" name="Picture 6" descr="http://editor.ndhmoney.vn/image/image_gallery?uuid=e9574bd6-97dd-40b8-beac-0f4497fa2c2d&amp;groupId=41912&amp;t=12802216778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82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mAwB4_T8B7bbFedAIpRBPUD21OGbZbQC6TbpS4KCVNUmhFIv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49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3.gstatic.com/images?q=tbn:ANd9GcSOy81fvIF6YLHrG7DWX6QzhGrwMFHUsJ_TlAjNhxsj3XZq_72c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762000"/>
            <a:ext cx="464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t1.gstatic.com/images?q=tbn:ANd9GcQi9NEi09CGSvguTMmKidh_GN0cFGprgH6ncW2JyABbWhvGDI6DB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http://t0.gstatic.com/images?q=tbn:ANd9GcQwq-Wp2LOnN1Mqm02wlY1GLOIQ7c3rLMqvRzIJznyGuyJAIpu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http://t3.gstatic.com/images?q=tbn:ANd9GcStp2k9bxs07kHMx7Aliu1b193PLz7MMnJSSdkS6ign_ijzOD4v3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http://t3.gstatic.com/images?q=tbn:ANd9GcTcG2heSjzkjboFw4czuhqMyIsMc1R-Ey4lnF8MXfEyVzyesNN5V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inh1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19050"/>
            <a:ext cx="10515600" cy="775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838200" y="-107950"/>
            <a:ext cx="10439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nhận xét gì về tổng mức bán lẽ hàng hóa và doanh thu dịch vụ tiêu dùng phân theo 7 vùng nước ta, năm 2002?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"/>
          <p:cNvSpPr txBox="1">
            <a:spLocks noChangeArrowheads="1"/>
          </p:cNvSpPr>
          <p:nvPr/>
        </p:nvSpPr>
        <p:spPr bwMode="auto">
          <a:xfrm>
            <a:off x="0" y="152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15: THƯƠNG MẠI VÀ DU LỊCH</a:t>
            </a:r>
          </a:p>
        </p:txBody>
      </p:sp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0" y="13716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mại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228600" y="19812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2667000"/>
            <a:ext cx="86868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748</Words>
  <Application>Microsoft Office PowerPoint</Application>
  <PresentationFormat>On-screen Show (4:3)</PresentationFormat>
  <Paragraphs>109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Admin</cp:lastModifiedBy>
  <cp:revision>165</cp:revision>
  <dcterms:created xsi:type="dcterms:W3CDTF">2011-10-04T05:24:20Z</dcterms:created>
  <dcterms:modified xsi:type="dcterms:W3CDTF">2020-10-25T16:40:27Z</dcterms:modified>
</cp:coreProperties>
</file>