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5" r:id="rId2"/>
    <p:sldId id="434" r:id="rId3"/>
    <p:sldId id="449" r:id="rId4"/>
    <p:sldId id="450" r:id="rId5"/>
    <p:sldId id="436" r:id="rId6"/>
    <p:sldId id="451" r:id="rId7"/>
    <p:sldId id="439" r:id="rId8"/>
    <p:sldId id="452" r:id="rId9"/>
    <p:sldId id="453" r:id="rId10"/>
  </p:sldIdLst>
  <p:sldSz cx="12192000" cy="6858000"/>
  <p:notesSz cx="6858000" cy="9144000"/>
  <p:embeddedFontLst>
    <p:embeddedFont>
      <p:font typeface="Cooper Black" panose="0208090404030B020404" pitchFamily="18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  <a:srgbClr val="FF9900"/>
    <a:srgbClr val="FF33CC"/>
    <a:srgbClr val="99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CF7B34-2AD2-42FA-9B22-66E8D7CD5B2B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597BBA-8E6D-4ED6-9BC8-BC5A35EB539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3FCB-B523-4311-B69D-652C963E5731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5D406-1E94-4879-9FB8-2B3A9F9A63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933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CDE5-635D-4933-8B5C-1076B7627FEA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2D6A-6EDB-4A33-AC4D-AA22DA3F1B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466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FA27-C875-4F5B-B4EE-68C8E04753ED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C71E-92CF-4B1E-A6A5-ECDCADBA67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53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DDE0-3B41-42E5-BA27-3E09EA2E6340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DDDF-782D-44B5-9A78-4E02EE816B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32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1106-D7CD-4117-990B-17918D10C77D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8FC9-DB1F-43A7-8296-1A516222A73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011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EE90-CA57-482B-AE3B-29FFD4493F6E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13BAC-BE17-4814-B385-FD1B409142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76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5F6F-446E-41EA-9749-5F2EF7DD6C5A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BBC58-9AD9-46BC-BA67-8B01A7EC39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234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8822-795D-4B2C-BF2F-8A24C60EC1B2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D4CA6-B9A6-4A4E-86C6-B54839BB88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2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2BEA-8376-4F48-86CD-7B6B113E3715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53989-6514-40B4-AC55-0429E52CB8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979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B506-A292-4A34-AF36-3EB4EEDD47F8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51F07-B886-4719-A0BA-D13A6F3198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76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90B6-3675-4A70-A8DD-4E8A97A1C58B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9063B-EDBC-4C2E-B319-AE7800F762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075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F87D-0D8A-4FA2-ACA2-364138B03248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42A42C-CA05-455F-8C87-F3F73245001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0168"/>
            <a:ext cx="12191999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itchFamily="18" charset="0"/>
              </a:rPr>
              <a:t>UNIT 11. OUR GREENER WORLD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LOOKING </a:t>
            </a:r>
            <a:r>
              <a:rPr lang="en-US" sz="4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BACK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61925"/>
            <a:ext cx="131445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788" y="131101"/>
            <a:ext cx="82905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Exercise 1: Add </a:t>
            </a:r>
            <a:r>
              <a:rPr lang="en-US" sz="2800" b="1" dirty="0">
                <a:solidFill>
                  <a:srgbClr val="FF0000"/>
                </a:solidFill>
              </a:rPr>
              <a:t>more words to the word verb </a:t>
            </a:r>
            <a:r>
              <a:rPr lang="en-US" sz="2800" b="1" dirty="0" smtClean="0">
                <a:solidFill>
                  <a:srgbClr val="FF0000"/>
                </a:solidFill>
              </a:rPr>
              <a:t>below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7934" y="1017588"/>
            <a:ext cx="11357479" cy="541479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151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13" y="4608513"/>
            <a:ext cx="14239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84845" y="2901950"/>
            <a:ext cx="2685868" cy="11788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9" name="Straight Connector 8"/>
          <p:cNvCxnSpPr>
            <a:stCxn id="3" idx="1"/>
          </p:cNvCxnSpPr>
          <p:nvPr/>
        </p:nvCxnSpPr>
        <p:spPr>
          <a:xfrm flipH="1" flipV="1">
            <a:off x="2922589" y="2265363"/>
            <a:ext cx="1755592" cy="8092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7"/>
          </p:cNvCxnSpPr>
          <p:nvPr/>
        </p:nvCxnSpPr>
        <p:spPr>
          <a:xfrm flipV="1">
            <a:off x="6577377" y="2357439"/>
            <a:ext cx="1925273" cy="7171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 flipH="1">
            <a:off x="2998789" y="3908197"/>
            <a:ext cx="1679392" cy="8416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5"/>
          </p:cNvCxnSpPr>
          <p:nvPr/>
        </p:nvCxnSpPr>
        <p:spPr>
          <a:xfrm>
            <a:off x="6577377" y="3908197"/>
            <a:ext cx="1850661" cy="10352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967345" y="1581150"/>
            <a:ext cx="1909330" cy="727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rubbish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45807" y="1673225"/>
            <a:ext cx="1909331" cy="727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paper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013382" y="4749800"/>
            <a:ext cx="2835709" cy="7262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electricity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82320" y="4943475"/>
            <a:ext cx="1909330" cy="7262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gas</a:t>
            </a:r>
          </a:p>
        </p:txBody>
      </p:sp>
      <p:cxnSp>
        <p:nvCxnSpPr>
          <p:cNvPr id="23" name="Straight Connector 22"/>
          <p:cNvCxnSpPr>
            <a:stCxn id="3" idx="0"/>
          </p:cNvCxnSpPr>
          <p:nvPr/>
        </p:nvCxnSpPr>
        <p:spPr>
          <a:xfrm flipV="1">
            <a:off x="5627779" y="1922464"/>
            <a:ext cx="44359" cy="9794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715307" y="1230313"/>
            <a:ext cx="1909331" cy="727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61925"/>
            <a:ext cx="131445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Vocabulary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3088" y="1017588"/>
            <a:ext cx="10982325" cy="5089525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17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13" y="4608513"/>
            <a:ext cx="14239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879170" y="2725734"/>
            <a:ext cx="3955714" cy="14525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REUSE</a:t>
            </a:r>
          </a:p>
        </p:txBody>
      </p:sp>
      <p:cxnSp>
        <p:nvCxnSpPr>
          <p:cNvPr id="9" name="Straight Connector 8"/>
          <p:cNvCxnSpPr>
            <a:stCxn id="3" idx="1"/>
          </p:cNvCxnSpPr>
          <p:nvPr/>
        </p:nvCxnSpPr>
        <p:spPr>
          <a:xfrm flipH="1" flipV="1">
            <a:off x="3006583" y="2433617"/>
            <a:ext cx="1451888" cy="504837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7"/>
          </p:cNvCxnSpPr>
          <p:nvPr/>
        </p:nvCxnSpPr>
        <p:spPr>
          <a:xfrm flipV="1">
            <a:off x="7255583" y="2525693"/>
            <a:ext cx="1331060" cy="412761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 flipH="1">
            <a:off x="3082783" y="3965560"/>
            <a:ext cx="1375688" cy="952494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5"/>
          </p:cNvCxnSpPr>
          <p:nvPr/>
        </p:nvCxnSpPr>
        <p:spPr>
          <a:xfrm>
            <a:off x="7255583" y="3965560"/>
            <a:ext cx="1256448" cy="1146169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703243" y="1536700"/>
            <a:ext cx="2812038" cy="8969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bottle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81705" y="1628775"/>
            <a:ext cx="2812039" cy="8969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plastic </a:t>
            </a:r>
            <a:r>
              <a:rPr lang="en-US" sz="4000" b="1" dirty="0" smtClean="0">
                <a:solidFill>
                  <a:schemeClr val="tx1"/>
                </a:solidFill>
              </a:rPr>
              <a:t>bag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749280" y="4705844"/>
            <a:ext cx="2812039" cy="8948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envelope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218217" y="4705844"/>
            <a:ext cx="3297383" cy="10885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l</a:t>
            </a:r>
            <a:r>
              <a:rPr lang="en-US" sz="4000" b="1" dirty="0" smtClean="0">
                <a:solidFill>
                  <a:schemeClr val="tx1"/>
                </a:solidFill>
              </a:rPr>
              <a:t>ight bulb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3" idx="0"/>
          </p:cNvCxnSpPr>
          <p:nvPr/>
        </p:nvCxnSpPr>
        <p:spPr>
          <a:xfrm flipH="1" flipV="1">
            <a:off x="5756131" y="2090718"/>
            <a:ext cx="100896" cy="635016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733924" y="1185863"/>
            <a:ext cx="1903269" cy="8969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2625" y="71438"/>
            <a:ext cx="4162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/>
                </a:solidFill>
              </a:rPr>
              <a:t>Add more words to the word verb below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4079" y="158757"/>
            <a:ext cx="82905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Exercise 1: Add </a:t>
            </a:r>
            <a:r>
              <a:rPr lang="en-US" sz="2800" b="1" dirty="0">
                <a:solidFill>
                  <a:srgbClr val="FF0000"/>
                </a:solidFill>
              </a:rPr>
              <a:t>more words to the word verb </a:t>
            </a:r>
            <a:r>
              <a:rPr lang="en-US" sz="2800" b="1" dirty="0" smtClean="0">
                <a:solidFill>
                  <a:srgbClr val="FF0000"/>
                </a:solidFill>
              </a:rPr>
              <a:t>below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61925"/>
            <a:ext cx="131445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Vocabulary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3088" y="1017588"/>
            <a:ext cx="10982325" cy="5089525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198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13" y="4608513"/>
            <a:ext cx="14239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5" y="61071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807289" y="2764296"/>
            <a:ext cx="3765087" cy="1791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RECYCLE</a:t>
            </a:r>
          </a:p>
        </p:txBody>
      </p:sp>
      <p:cxnSp>
        <p:nvCxnSpPr>
          <p:cNvPr id="9" name="Straight Connector 8"/>
          <p:cNvCxnSpPr>
            <a:stCxn id="3" idx="1"/>
          </p:cNvCxnSpPr>
          <p:nvPr/>
        </p:nvCxnSpPr>
        <p:spPr>
          <a:xfrm flipH="1" flipV="1">
            <a:off x="3524253" y="2433617"/>
            <a:ext cx="834420" cy="5930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7"/>
          </p:cNvCxnSpPr>
          <p:nvPr/>
        </p:nvCxnSpPr>
        <p:spPr>
          <a:xfrm flipV="1">
            <a:off x="7020992" y="2525693"/>
            <a:ext cx="2083321" cy="501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 flipH="1">
            <a:off x="3600453" y="4293787"/>
            <a:ext cx="758220" cy="6242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5"/>
          </p:cNvCxnSpPr>
          <p:nvPr/>
        </p:nvCxnSpPr>
        <p:spPr>
          <a:xfrm>
            <a:off x="7020992" y="4293787"/>
            <a:ext cx="2008709" cy="817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801813" y="1560512"/>
            <a:ext cx="2676525" cy="11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plastic </a:t>
            </a:r>
            <a:r>
              <a:rPr lang="en-US" sz="4000" b="1" dirty="0" smtClean="0">
                <a:solidFill>
                  <a:schemeClr val="tx1"/>
                </a:solidFill>
              </a:rPr>
              <a:t>bag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280276" y="1652587"/>
            <a:ext cx="2676526" cy="11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glass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847851" y="4729600"/>
            <a:ext cx="2676526" cy="11038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book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16788" y="4923275"/>
            <a:ext cx="2982913" cy="11038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newspaper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3" idx="0"/>
          </p:cNvCxnSpPr>
          <p:nvPr/>
        </p:nvCxnSpPr>
        <p:spPr>
          <a:xfrm flipV="1">
            <a:off x="5689833" y="2090718"/>
            <a:ext cx="583968" cy="6735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114924" y="1209675"/>
            <a:ext cx="1620839" cy="11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6731" y="153383"/>
            <a:ext cx="92141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Exercise 1: Add </a:t>
            </a:r>
            <a:r>
              <a:rPr lang="en-US" sz="2800" b="1" dirty="0">
                <a:solidFill>
                  <a:srgbClr val="FF0000"/>
                </a:solidFill>
              </a:rPr>
              <a:t>more words to the word verb </a:t>
            </a:r>
            <a:r>
              <a:rPr lang="en-US" sz="2800" b="1" dirty="0" smtClean="0">
                <a:solidFill>
                  <a:srgbClr val="FF0000"/>
                </a:solidFill>
              </a:rPr>
              <a:t>below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3842" y="142876"/>
            <a:ext cx="131445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8169" y="127507"/>
            <a:ext cx="846534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Exercise 3: Complete </a:t>
            </a:r>
            <a:r>
              <a:rPr lang="en-US" sz="3200" b="1" dirty="0">
                <a:solidFill>
                  <a:srgbClr val="FF0000"/>
                </a:solidFill>
              </a:rPr>
              <a:t>the words or phrases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9625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8293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6962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81350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90975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69643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48312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62700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91375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70043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48712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563100" y="1266825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417968" y="1252537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9625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88293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66962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81350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90975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69643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48312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62700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91375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70043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748712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563100" y="22288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59818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138486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17155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31543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41168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19836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098505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912893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741568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520236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298905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113293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09625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88293" y="3181350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359817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38485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17154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731542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41167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19835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098504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12892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741567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9520235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298904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1113292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09624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588292" y="414337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359817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38485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941762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751387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530055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308724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123112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951787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730455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509124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0323512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09624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588292" y="5038723"/>
            <a:ext cx="728663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8725" y="6107113"/>
            <a:ext cx="45719" cy="6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824299"/>
            <a:ext cx="11065042" cy="310393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FF0000"/>
                </a:solidFill>
              </a:rPr>
              <a:t>1.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3.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4.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5.</a:t>
            </a:r>
            <a:endParaRPr lang="vi-V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52582" y="95230"/>
            <a:ext cx="1047749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EX3b. Make </a:t>
            </a:r>
            <a:r>
              <a:rPr lang="en-US" sz="2800" b="1" dirty="0">
                <a:solidFill>
                  <a:srgbClr val="FF0000"/>
                </a:solidFill>
              </a:rPr>
              <a:t>each word or phrase from a with an effect below to make a sentence</a:t>
            </a:r>
          </a:p>
        </p:txBody>
      </p:sp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37" name="Rounded Rectangle 36"/>
          <p:cNvSpPr/>
          <p:nvPr/>
        </p:nvSpPr>
        <p:spPr>
          <a:xfrm>
            <a:off x="390525" y="1231900"/>
            <a:ext cx="2695575" cy="8255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1.deforestation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0525" y="2278063"/>
            <a:ext cx="2695575" cy="835025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2.air pollution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5763" y="3290888"/>
            <a:ext cx="2786063" cy="8255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/>
              <a:t>3.Water pollution</a:t>
            </a:r>
            <a:endParaRPr lang="en-US" sz="2800" dirty="0"/>
          </a:p>
        </p:txBody>
      </p:sp>
      <p:sp>
        <p:nvSpPr>
          <p:cNvPr id="22" name="Rounded Rectangle 21"/>
          <p:cNvSpPr/>
          <p:nvPr/>
        </p:nvSpPr>
        <p:spPr>
          <a:xfrm>
            <a:off x="385763" y="4337050"/>
            <a:ext cx="2695575" cy="835025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4.noise pollution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3375" y="5422900"/>
            <a:ext cx="2695575" cy="835025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5.soil pollution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62350" y="1250950"/>
            <a:ext cx="3933825" cy="825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62350" y="2297113"/>
            <a:ext cx="3933825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57588" y="3309938"/>
            <a:ext cx="3933825" cy="825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57588" y="4356100"/>
            <a:ext cx="3933825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05200" y="5441950"/>
            <a:ext cx="3933825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81938" y="1257300"/>
            <a:ext cx="3935412" cy="825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a. makes fish die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81938" y="2303463"/>
            <a:ext cx="3935412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b. makes animals’ homes disappear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77175" y="3316288"/>
            <a:ext cx="3935413" cy="825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c. causes sleeping problems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877175" y="4362450"/>
            <a:ext cx="3935413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d. causes lack of food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824788" y="5448300"/>
            <a:ext cx="3935412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e. makes the Earth warmer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62350" y="1239838"/>
            <a:ext cx="3935413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b. makes animals’ homes disappear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57588" y="2278063"/>
            <a:ext cx="3935412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e. makes the Earth warmer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62350" y="3316288"/>
            <a:ext cx="3935413" cy="825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a. makes fish die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562350" y="4346575"/>
            <a:ext cx="3935413" cy="825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c. causes sleeping problems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03613" y="5448300"/>
            <a:ext cx="3935412" cy="835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d. causes lack of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214438"/>
            <a:ext cx="11972925" cy="5572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1.If the Earth (be)        warmer, the sea level (rise) 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2.If the sea level (rise)          , some countries (disappear) 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3.If we (reduce)               soil pollution, we (have)                   enough food to eat.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4.If we (not have)                      enough food,  we (be)               hungry.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5.If we (be)        hungry, we (be)                tired.</a:t>
            </a:r>
          </a:p>
          <a:p>
            <a:pPr algn="ctr">
              <a:lnSpc>
                <a:spcPct val="150000"/>
              </a:lnSpc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61925"/>
            <a:ext cx="175260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Communication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969" y="109249"/>
            <a:ext cx="100963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Exercise 4: Write </a:t>
            </a:r>
            <a:r>
              <a:rPr lang="en-US" sz="3200" b="1" dirty="0">
                <a:solidFill>
                  <a:srgbClr val="FF0000"/>
                </a:solidFill>
              </a:rPr>
              <a:t>the correct form of each verb in brackets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8375" y="1820863"/>
            <a:ext cx="63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689975" y="1793875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will rise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92575" y="2578100"/>
            <a:ext cx="113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rises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791700" y="2578100"/>
            <a:ext cx="2400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>
                <a:solidFill>
                  <a:srgbClr val="FF0000"/>
                </a:solidFill>
              </a:rPr>
              <a:t>will disappear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60700" y="3282950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04225" y="3302000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dirty="0">
                <a:solidFill>
                  <a:srgbClr val="FF0000"/>
                </a:solidFill>
              </a:rPr>
              <a:t>will have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08375" y="4692650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don‘t have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094788" y="4692650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will be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43163" y="5440363"/>
            <a:ext cx="1300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15000" y="5440363"/>
            <a:ext cx="157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will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6" y="1038224"/>
            <a:ext cx="11591925" cy="575821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chemeClr val="tx1"/>
                </a:solidFill>
              </a:rPr>
              <a:t>1.Students recycle and use recycled materials. They save energy.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FF0000"/>
                </a:solidFill>
              </a:rPr>
              <a:t>If students </a:t>
            </a:r>
            <a:r>
              <a:rPr lang="en-US" sz="2600" u="sng" dirty="0">
                <a:solidFill>
                  <a:srgbClr val="FF0000"/>
                </a:solidFill>
              </a:rPr>
              <a:t>recycle</a:t>
            </a:r>
            <a:r>
              <a:rPr lang="en-US" sz="2600" dirty="0">
                <a:solidFill>
                  <a:srgbClr val="FF0000"/>
                </a:solidFill>
              </a:rPr>
              <a:t> and </a:t>
            </a:r>
            <a:r>
              <a:rPr lang="en-US" sz="2600" u="sng" dirty="0">
                <a:solidFill>
                  <a:srgbClr val="FF0000"/>
                </a:solidFill>
              </a:rPr>
              <a:t>use</a:t>
            </a:r>
            <a:r>
              <a:rPr lang="en-US" sz="2600" dirty="0">
                <a:solidFill>
                  <a:srgbClr val="FF0000"/>
                </a:solidFill>
              </a:rPr>
              <a:t> recycled materials, they </a:t>
            </a:r>
            <a:r>
              <a:rPr lang="en-US" sz="2600" u="sng" dirty="0">
                <a:solidFill>
                  <a:srgbClr val="FF0000"/>
                </a:solidFill>
              </a:rPr>
              <a:t>will save </a:t>
            </a:r>
            <a:r>
              <a:rPr lang="en-US" sz="2600" dirty="0">
                <a:solidFill>
                  <a:srgbClr val="FF0000"/>
                </a:solidFill>
              </a:rPr>
              <a:t>energy.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chemeClr val="tx1"/>
                </a:solidFill>
              </a:rPr>
              <a:t>2.We use the car all the time. We make the air dirty.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FF0000"/>
                </a:solidFill>
              </a:rPr>
              <a:t>If we </a:t>
            </a:r>
            <a:r>
              <a:rPr lang="en-US" sz="2600" u="sng" dirty="0">
                <a:solidFill>
                  <a:srgbClr val="FF0000"/>
                </a:solidFill>
              </a:rPr>
              <a:t>use</a:t>
            </a:r>
            <a:r>
              <a:rPr lang="en-US" sz="2600" dirty="0">
                <a:solidFill>
                  <a:srgbClr val="FF0000"/>
                </a:solidFill>
              </a:rPr>
              <a:t> the car all the time, we </a:t>
            </a:r>
            <a:r>
              <a:rPr lang="en-US" sz="2600" u="sng" dirty="0">
                <a:solidFill>
                  <a:srgbClr val="FF0000"/>
                </a:solidFill>
              </a:rPr>
              <a:t>will make </a:t>
            </a:r>
            <a:r>
              <a:rPr lang="en-US" sz="2600" dirty="0">
                <a:solidFill>
                  <a:srgbClr val="FF0000"/>
                </a:solidFill>
              </a:rPr>
              <a:t>the air dirty.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chemeClr val="tx1"/>
                </a:solidFill>
              </a:rPr>
              <a:t>3.You save electricity. You turn off your computer when you don’t use it.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FF0000"/>
                </a:solidFill>
              </a:rPr>
              <a:t>You </a:t>
            </a:r>
            <a:r>
              <a:rPr lang="en-US" sz="2600" u="sng" dirty="0">
                <a:solidFill>
                  <a:srgbClr val="FF0000"/>
                </a:solidFill>
              </a:rPr>
              <a:t>will save </a:t>
            </a:r>
            <a:r>
              <a:rPr lang="en-US" sz="2600" dirty="0">
                <a:solidFill>
                  <a:srgbClr val="FF0000"/>
                </a:solidFill>
              </a:rPr>
              <a:t>electricity if you </a:t>
            </a:r>
            <a:r>
              <a:rPr lang="en-US" sz="2600" u="sng" dirty="0">
                <a:solidFill>
                  <a:srgbClr val="FF0000"/>
                </a:solidFill>
              </a:rPr>
              <a:t>turn off </a:t>
            </a:r>
            <a:r>
              <a:rPr lang="en-US" sz="2600" dirty="0">
                <a:solidFill>
                  <a:srgbClr val="FF0000"/>
                </a:solidFill>
              </a:rPr>
              <a:t>your computer when you don't use it.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chemeClr val="tx1"/>
                </a:solidFill>
              </a:rPr>
              <a:t>4.People stop using so much energy. They want to save the environment.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FF0000"/>
                </a:solidFill>
              </a:rPr>
              <a:t>People </a:t>
            </a:r>
            <a:r>
              <a:rPr lang="en-US" sz="2600" u="sng" dirty="0">
                <a:solidFill>
                  <a:srgbClr val="FF0000"/>
                </a:solidFill>
              </a:rPr>
              <a:t>will stop </a:t>
            </a:r>
            <a:r>
              <a:rPr lang="en-US" sz="2600" dirty="0">
                <a:solidFill>
                  <a:srgbClr val="FF0000"/>
                </a:solidFill>
              </a:rPr>
              <a:t>using so much energy if they </a:t>
            </a:r>
            <a:r>
              <a:rPr lang="en-US" sz="2600" u="sng" dirty="0">
                <a:solidFill>
                  <a:srgbClr val="FF0000"/>
                </a:solidFill>
              </a:rPr>
              <a:t>want </a:t>
            </a:r>
            <a:r>
              <a:rPr lang="en-US" sz="2600" dirty="0">
                <a:solidFill>
                  <a:srgbClr val="FF0000"/>
                </a:solidFill>
              </a:rPr>
              <a:t>to save the environment.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chemeClr val="tx1"/>
                </a:solidFill>
              </a:rPr>
              <a:t>5.You see a used can in the road. What will you do?</a:t>
            </a:r>
          </a:p>
          <a:p>
            <a:pPr>
              <a:lnSpc>
                <a:spcPct val="130000"/>
              </a:lnSpc>
              <a:defRPr/>
            </a:pP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FF0000"/>
                </a:solidFill>
              </a:rPr>
              <a:t>If you</a:t>
            </a:r>
            <a:r>
              <a:rPr lang="en-US" sz="2600" u="sng" dirty="0">
                <a:solidFill>
                  <a:srgbClr val="FF0000"/>
                </a:solidFill>
              </a:rPr>
              <a:t> see </a:t>
            </a:r>
            <a:r>
              <a:rPr lang="en-US" sz="2600" dirty="0">
                <a:solidFill>
                  <a:srgbClr val="FF0000"/>
                </a:solidFill>
              </a:rPr>
              <a:t>a used can on the road, what </a:t>
            </a:r>
            <a:r>
              <a:rPr lang="en-US" sz="2600" u="sng" dirty="0">
                <a:solidFill>
                  <a:srgbClr val="FF0000"/>
                </a:solidFill>
              </a:rPr>
              <a:t>will you do</a:t>
            </a:r>
            <a:r>
              <a:rPr lang="en-US" sz="26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3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61925"/>
            <a:ext cx="175260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Grammar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3588" y="55562"/>
            <a:ext cx="8196262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Exercise 5</a:t>
            </a:r>
            <a:r>
              <a:rPr lang="en-US" sz="2400" b="1" dirty="0" smtClean="0">
                <a:solidFill>
                  <a:srgbClr val="FF0000"/>
                </a:solidFill>
              </a:rPr>
              <a:t>: Combine </a:t>
            </a:r>
            <a:r>
              <a:rPr lang="en-US" sz="2400" b="1" dirty="0">
                <a:solidFill>
                  <a:srgbClr val="FF0000"/>
                </a:solidFill>
              </a:rPr>
              <a:t>each pair of sentences below to make conditional sentence-type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87150" y="528637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700" y="852488"/>
            <a:ext cx="10763250" cy="5572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61925"/>
            <a:ext cx="175260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5" y="201613"/>
            <a:ext cx="9568873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Exercise 6</a:t>
            </a:r>
            <a:r>
              <a:rPr lang="en-US" sz="2600" b="1" dirty="0" smtClean="0">
                <a:solidFill>
                  <a:srgbClr val="FF0000"/>
                </a:solidFill>
              </a:rPr>
              <a:t>. </a:t>
            </a:r>
            <a:r>
              <a:rPr lang="en-US" sz="2600" b="1" dirty="0">
                <a:solidFill>
                  <a:srgbClr val="FF0000"/>
                </a:solidFill>
              </a:rPr>
              <a:t>Interview three classmates and note down their answer.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5350" y="1190625"/>
          <a:ext cx="10255252" cy="4589462"/>
        </p:xfrm>
        <a:graphic>
          <a:graphicData uri="http://schemas.openxmlformats.org/drawingml/2006/table">
            <a:tbl>
              <a:tblPr/>
              <a:tblGrid>
                <a:gridCol w="256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266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2000" dirty="0"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What will you do if you have some used plastic bottles at home?</a:t>
                      </a: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If you want to save electricity at home, what will you do?</a:t>
                      </a: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If you want to reduce rubbish at home, what will you do?</a:t>
                      </a:r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93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Student A</a:t>
                      </a: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93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Student B</a:t>
                      </a: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93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Student C</a:t>
                      </a: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7" marR="95257" marT="34929" marB="34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456</Words>
  <Application>Microsoft Office PowerPoint</Application>
  <PresentationFormat>Widescreen</PresentationFormat>
  <Paragraphs>152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Cooper Black</vt:lpstr>
      <vt:lpstr>Arial</vt:lpstr>
      <vt:lpstr>Times New Roman</vt:lpstr>
      <vt:lpstr>Calibri Light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1. 2. 3. 4. 5.</vt:lpstr>
      <vt:lpstr>PowerPoint Presentation</vt:lpstr>
      <vt:lpstr>PowerPoint Presentation</vt:lpstr>
      <vt:lpstr>PowerPoint Presentation</vt:lpstr>
      <vt:lpstr>PowerPoint Presentation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E6-U11-LOOKING BACK-JESS</dc:title>
  <dc:creator>JESSICA LEE</dc:creator>
  <cp:lastModifiedBy>My Laptop</cp:lastModifiedBy>
  <cp:revision>212</cp:revision>
  <dcterms:created xsi:type="dcterms:W3CDTF">2018-11-05T02:58:53Z</dcterms:created>
  <dcterms:modified xsi:type="dcterms:W3CDTF">2021-05-15T17:46:10Z</dcterms:modified>
</cp:coreProperties>
</file>