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6" r:id="rId7"/>
    <p:sldId id="262" r:id="rId8"/>
    <p:sldId id="263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6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5/9/2021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1470025"/>
          </a:xfrm>
        </p:spPr>
        <p:txBody>
          <a:bodyPr>
            <a:normAutofit/>
          </a:bodyPr>
          <a:lstStyle/>
          <a:p>
            <a:r>
              <a:rPr lang="vi-VN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ÔN TẬP CUỐI NĂM</a:t>
            </a:r>
            <a:endParaRPr lang="en-US" sz="54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4402518"/>
              </p:ext>
            </p:extLst>
          </p:nvPr>
        </p:nvGraphicFramePr>
        <p:xfrm>
          <a:off x="683568" y="476672"/>
          <a:ext cx="552132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Equation" r:id="rId3" imgW="2209800" imgH="393700" progId="Equation.DSMT4">
                  <p:embed/>
                </p:oleObj>
              </mc:Choice>
              <mc:Fallback>
                <p:oleObj name="Equation" r:id="rId3" imgW="22098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76672"/>
                        <a:ext cx="5521325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895744"/>
              </p:ext>
            </p:extLst>
          </p:nvPr>
        </p:nvGraphicFramePr>
        <p:xfrm>
          <a:off x="1187623" y="1628800"/>
          <a:ext cx="5305446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7" name="Equation" r:id="rId5" imgW="2882880" imgH="2539800" progId="Equation.DSMT4">
                  <p:embed/>
                </p:oleObj>
              </mc:Choice>
              <mc:Fallback>
                <p:oleObj name="Equation" r:id="rId5" imgW="2882880" imgH="25398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3" y="1628800"/>
                        <a:ext cx="5305446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82862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569988"/>
              </p:ext>
            </p:extLst>
          </p:nvPr>
        </p:nvGraphicFramePr>
        <p:xfrm>
          <a:off x="755576" y="908720"/>
          <a:ext cx="53117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3" name="Equation" r:id="rId3" imgW="2400120" imgH="393480" progId="Equation.DSMT4">
                  <p:embed/>
                </p:oleObj>
              </mc:Choice>
              <mc:Fallback>
                <p:oleObj name="Equation" r:id="rId3" imgW="240012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908720"/>
                        <a:ext cx="53117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701191"/>
              </p:ext>
            </p:extLst>
          </p:nvPr>
        </p:nvGraphicFramePr>
        <p:xfrm>
          <a:off x="1043608" y="1988840"/>
          <a:ext cx="4714254" cy="802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4" name="Equation" r:id="rId5" imgW="2298600" imgH="393480" progId="Equation.DSMT4">
                  <p:embed/>
                </p:oleObj>
              </mc:Choice>
              <mc:Fallback>
                <p:oleObj name="Equation" r:id="rId5" imgW="2298600" imgH="39348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988840"/>
                        <a:ext cx="4714254" cy="802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537493"/>
              </p:ext>
            </p:extLst>
          </p:nvPr>
        </p:nvGraphicFramePr>
        <p:xfrm>
          <a:off x="1043608" y="3059038"/>
          <a:ext cx="4596886" cy="8020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5" name="Equation" r:id="rId7" imgW="2235200" imgH="393700" progId="Equation.DSMT4">
                  <p:embed/>
                </p:oleObj>
              </mc:Choice>
              <mc:Fallback>
                <p:oleObj name="Equation" r:id="rId7" imgW="2235200" imgH="3937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059038"/>
                        <a:ext cx="4596886" cy="8020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027262"/>
              </p:ext>
            </p:extLst>
          </p:nvPr>
        </p:nvGraphicFramePr>
        <p:xfrm>
          <a:off x="1043608" y="4005064"/>
          <a:ext cx="1066086" cy="165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06" name="Equation" r:id="rId9" imgW="520560" imgH="812520" progId="Equation.DSMT4">
                  <p:embed/>
                </p:oleObj>
              </mc:Choice>
              <mc:Fallback>
                <p:oleObj name="Equation" r:id="rId9" imgW="520560" imgH="81252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005064"/>
                        <a:ext cx="1066086" cy="16561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860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935771"/>
              </p:ext>
            </p:extLst>
          </p:nvPr>
        </p:nvGraphicFramePr>
        <p:xfrm>
          <a:off x="323528" y="692696"/>
          <a:ext cx="7242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3" imgW="3263760" imgH="393480" progId="Equation.DSMT4">
                  <p:embed/>
                </p:oleObj>
              </mc:Choice>
              <mc:Fallback>
                <p:oleObj name="Equation" r:id="rId3" imgW="326376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692696"/>
                        <a:ext cx="72421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4256552"/>
              </p:ext>
            </p:extLst>
          </p:nvPr>
        </p:nvGraphicFramePr>
        <p:xfrm>
          <a:off x="611560" y="1782522"/>
          <a:ext cx="8326189" cy="4088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Equation" r:id="rId5" imgW="4178160" imgH="2044440" progId="Equation.DSMT4">
                  <p:embed/>
                </p:oleObj>
              </mc:Choice>
              <mc:Fallback>
                <p:oleObj name="Equation" r:id="rId5" imgW="4178160" imgH="20444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782522"/>
                        <a:ext cx="8326189" cy="40880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278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1203673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Calibri" pitchFamily="34" charset="0"/>
                <a:cs typeface="Calibri" pitchFamily="34" charset="0"/>
              </a:rPr>
              <a:t>Bài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4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Tính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tích sau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0608970"/>
              </p:ext>
            </p:extLst>
          </p:nvPr>
        </p:nvGraphicFramePr>
        <p:xfrm>
          <a:off x="683569" y="1942917"/>
          <a:ext cx="7397940" cy="982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3" imgW="3225800" imgH="431800" progId="Equation.DSMT4">
                  <p:embed/>
                </p:oleObj>
              </mc:Choice>
              <mc:Fallback>
                <p:oleObj name="Equation" r:id="rId3" imgW="3225800" imgH="431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9" y="1942917"/>
                        <a:ext cx="7397940" cy="9820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853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439336"/>
              </p:ext>
            </p:extLst>
          </p:nvPr>
        </p:nvGraphicFramePr>
        <p:xfrm>
          <a:off x="611560" y="908720"/>
          <a:ext cx="7397750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3" name="Equation" r:id="rId3" imgW="3225800" imgH="431800" progId="Equation.DSMT4">
                  <p:embed/>
                </p:oleObj>
              </mc:Choice>
              <mc:Fallback>
                <p:oleObj name="Equation" r:id="rId3" imgW="3225800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908720"/>
                        <a:ext cx="7397750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2997560"/>
              </p:ext>
            </p:extLst>
          </p:nvPr>
        </p:nvGraphicFramePr>
        <p:xfrm>
          <a:off x="570345" y="2060848"/>
          <a:ext cx="3425591" cy="89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4" name="Equation" r:id="rId5" imgW="1498600" imgH="393700" progId="Equation.DSMT4">
                  <p:embed/>
                </p:oleObj>
              </mc:Choice>
              <mc:Fallback>
                <p:oleObj name="Equation" r:id="rId5" imgW="1498600" imgH="3937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45" y="2060848"/>
                        <a:ext cx="3425591" cy="8945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629954"/>
              </p:ext>
            </p:extLst>
          </p:nvPr>
        </p:nvGraphicFramePr>
        <p:xfrm>
          <a:off x="570345" y="3254499"/>
          <a:ext cx="2967391" cy="89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5" name="Equation" r:id="rId7" imgW="1295400" imgH="393700" progId="Equation.DSMT4">
                  <p:embed/>
                </p:oleObj>
              </mc:Choice>
              <mc:Fallback>
                <p:oleObj name="Equation" r:id="rId7" imgW="1295400" imgH="3937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45" y="3254499"/>
                        <a:ext cx="2967391" cy="8945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1086755"/>
              </p:ext>
            </p:extLst>
          </p:nvPr>
        </p:nvGraphicFramePr>
        <p:xfrm>
          <a:off x="570346" y="4334619"/>
          <a:ext cx="1243686" cy="89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6" name="Equation" r:id="rId9" imgW="545863" imgH="393529" progId="Equation.DSMT4">
                  <p:embed/>
                </p:oleObj>
              </mc:Choice>
              <mc:Fallback>
                <p:oleObj name="Equation" r:id="rId9" imgW="545863" imgH="393529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346" y="4334619"/>
                        <a:ext cx="1243686" cy="8945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09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995809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Calibri" pitchFamily="34" charset="0"/>
                <a:cs typeface="Calibri" pitchFamily="34" charset="0"/>
              </a:rPr>
              <a:t>Bài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Tính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962856"/>
              </p:ext>
            </p:extLst>
          </p:nvPr>
        </p:nvGraphicFramePr>
        <p:xfrm>
          <a:off x="827584" y="2060848"/>
          <a:ext cx="5618162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3" imgW="2197080" imgH="393480" progId="Equation.DSMT4">
                  <p:embed/>
                </p:oleObj>
              </mc:Choice>
              <mc:Fallback>
                <p:oleObj name="Equation" r:id="rId3" imgW="21970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060848"/>
                        <a:ext cx="5618162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600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5928446"/>
              </p:ext>
            </p:extLst>
          </p:nvPr>
        </p:nvGraphicFramePr>
        <p:xfrm>
          <a:off x="1259632" y="1089099"/>
          <a:ext cx="4208944" cy="7396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3" imgW="2197080" imgH="393480" progId="Equation.DSMT4">
                  <p:embed/>
                </p:oleObj>
              </mc:Choice>
              <mc:Fallback>
                <p:oleObj name="Equation" r:id="rId3" imgW="219708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089099"/>
                        <a:ext cx="4208944" cy="7396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047358"/>
              </p:ext>
            </p:extLst>
          </p:nvPr>
        </p:nvGraphicFramePr>
        <p:xfrm>
          <a:off x="1619672" y="2060848"/>
          <a:ext cx="5635409" cy="324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5" imgW="3047760" imgH="1752480" progId="Equation.DSMT4">
                  <p:embed/>
                </p:oleObj>
              </mc:Choice>
              <mc:Fallback>
                <p:oleObj name="Equation" r:id="rId5" imgW="3047760" imgH="1752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19672" y="2060848"/>
                        <a:ext cx="5635409" cy="32403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867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84439"/>
              </p:ext>
            </p:extLst>
          </p:nvPr>
        </p:nvGraphicFramePr>
        <p:xfrm>
          <a:off x="612576" y="1454299"/>
          <a:ext cx="4101981" cy="89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3" imgW="1790700" imgH="393700" progId="Equation.DSMT4">
                  <p:embed/>
                </p:oleObj>
              </mc:Choice>
              <mc:Fallback>
                <p:oleObj name="Equation" r:id="rId3" imgW="17907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76" y="1454299"/>
                        <a:ext cx="4101981" cy="8945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072040"/>
              </p:ext>
            </p:extLst>
          </p:nvPr>
        </p:nvGraphicFramePr>
        <p:xfrm>
          <a:off x="612576" y="2534419"/>
          <a:ext cx="7265743" cy="8945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5" imgW="3175000" imgH="393700" progId="Equation.DSMT4">
                  <p:embed/>
                </p:oleObj>
              </mc:Choice>
              <mc:Fallback>
                <p:oleObj name="Equation" r:id="rId5" imgW="3175000" imgH="393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576" y="2534419"/>
                        <a:ext cx="7265743" cy="8945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7544" y="723133"/>
            <a:ext cx="61206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vi-VN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 6: </a:t>
            </a: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Cho hai biểu thức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12576" y="2030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09467" y="3937338"/>
            <a:ext cx="7938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vi-VN" sz="2400" dirty="0" smtClean="0">
                <a:latin typeface="Cambria Math" pitchFamily="18" charset="0"/>
                <a:ea typeface="Calibri" pitchFamily="34" charset="0"/>
                <a:cs typeface="Times New Roman" pitchFamily="18" charset="0"/>
              </a:rPr>
              <a:t>Tính</a:t>
            </a:r>
            <a:endParaRPr kumimoji="0" lang="nl-N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05844"/>
              </p:ext>
            </p:extLst>
          </p:nvPr>
        </p:nvGraphicFramePr>
        <p:xfrm>
          <a:off x="1619672" y="3796584"/>
          <a:ext cx="422759" cy="928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7" imgW="177480" imgH="393480" progId="Equation.DSMT4">
                  <p:embed/>
                </p:oleObj>
              </mc:Choice>
              <mc:Fallback>
                <p:oleObj name="Equation" r:id="rId7" imgW="17748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3796584"/>
                        <a:ext cx="422759" cy="9285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697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736901"/>
              </p:ext>
            </p:extLst>
          </p:nvPr>
        </p:nvGraphicFramePr>
        <p:xfrm>
          <a:off x="740893" y="620688"/>
          <a:ext cx="5560272" cy="684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7" name="Equation" r:id="rId3" imgW="3175000" imgH="393700" progId="Equation.DSMT4">
                  <p:embed/>
                </p:oleObj>
              </mc:Choice>
              <mc:Fallback>
                <p:oleObj name="Equation" r:id="rId3" imgW="3175000" imgH="393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893" y="620688"/>
                        <a:ext cx="5560272" cy="6845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160924"/>
              </p:ext>
            </p:extLst>
          </p:nvPr>
        </p:nvGraphicFramePr>
        <p:xfrm>
          <a:off x="727038" y="1484784"/>
          <a:ext cx="8014805" cy="75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5" imgW="4572000" imgH="431800" progId="Equation.DSMT4">
                  <p:embed/>
                </p:oleObj>
              </mc:Choice>
              <mc:Fallback>
                <p:oleObj name="Equation" r:id="rId5" imgW="45720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038" y="1484784"/>
                        <a:ext cx="8014805" cy="751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5711608"/>
              </p:ext>
            </p:extLst>
          </p:nvPr>
        </p:nvGraphicFramePr>
        <p:xfrm>
          <a:off x="755576" y="2456370"/>
          <a:ext cx="5610364" cy="684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" name="Equation" r:id="rId7" imgW="3200400" imgH="393700" progId="Equation.DSMT4">
                  <p:embed/>
                </p:oleObj>
              </mc:Choice>
              <mc:Fallback>
                <p:oleObj name="Equation" r:id="rId7" imgW="32004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456370"/>
                        <a:ext cx="5610364" cy="6845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987113"/>
              </p:ext>
            </p:extLst>
          </p:nvPr>
        </p:nvGraphicFramePr>
        <p:xfrm>
          <a:off x="756592" y="3253676"/>
          <a:ext cx="5610364" cy="75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9" imgW="3200400" imgH="431800" progId="Equation.DSMT4">
                  <p:embed/>
                </p:oleObj>
              </mc:Choice>
              <mc:Fallback>
                <p:oleObj name="Equation" r:id="rId9" imgW="3200400" imgH="431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592" y="3253676"/>
                        <a:ext cx="5610364" cy="751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013404"/>
              </p:ext>
            </p:extLst>
          </p:nvPr>
        </p:nvGraphicFramePr>
        <p:xfrm>
          <a:off x="756592" y="4149080"/>
          <a:ext cx="561036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11" imgW="3200400" imgH="660400" progId="Equation.DSMT4">
                  <p:embed/>
                </p:oleObj>
              </mc:Choice>
              <mc:Fallback>
                <p:oleObj name="Equation" r:id="rId11" imgW="3200400" imgH="660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592" y="4149080"/>
                        <a:ext cx="5610362" cy="1152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56592" y="1972419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56592" y="2820143"/>
            <a:ext cx="1028395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56592" y="324876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56592" y="363929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56592" y="406791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721568" y="5190291"/>
            <a:ext cx="24251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 Math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Vậy Q : P = 2012.</a:t>
            </a:r>
            <a:endParaRPr kumimoji="0" lang="nl-NL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06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305498"/>
              </p:ext>
            </p:extLst>
          </p:nvPr>
        </p:nvGraphicFramePr>
        <p:xfrm>
          <a:off x="827584" y="2208287"/>
          <a:ext cx="22447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3" imgW="1371600" imgH="558720" progId="Equation.DSMT4">
                  <p:embed/>
                </p:oleObj>
              </mc:Choice>
              <mc:Fallback>
                <p:oleObj name="Equation" r:id="rId3" imgW="1371600" imgH="558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208287"/>
                        <a:ext cx="2244725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122755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0" y="122755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961909"/>
              </p:ext>
            </p:extLst>
          </p:nvPr>
        </p:nvGraphicFramePr>
        <p:xfrm>
          <a:off x="827584" y="3576439"/>
          <a:ext cx="5818595" cy="788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5" imgW="3162300" imgH="431800" progId="Equation.DSMT4">
                  <p:embed/>
                </p:oleObj>
              </mc:Choice>
              <mc:Fallback>
                <p:oleObj name="Equation" r:id="rId5" imgW="3162300" imgH="4318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3576439"/>
                        <a:ext cx="5818595" cy="7886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27584" y="1340768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BTVN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2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764704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smtClean="0"/>
              <a:t>1:</a:t>
            </a:r>
            <a:r>
              <a:rPr lang="vi-VN" sz="2800" b="1" dirty="0" smtClean="0"/>
              <a:t> </a:t>
            </a:r>
            <a:r>
              <a:rPr lang="en-US" sz="2800" dirty="0" err="1" smtClean="0"/>
              <a:t>Tính</a:t>
            </a:r>
            <a:r>
              <a:rPr lang="en-US" sz="2800" dirty="0" smtClean="0"/>
              <a:t> </a:t>
            </a:r>
            <a:r>
              <a:rPr lang="en-US" sz="2800" dirty="0" err="1"/>
              <a:t>giá</a:t>
            </a:r>
            <a:r>
              <a:rPr lang="en-US" sz="2800" dirty="0"/>
              <a:t>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 smtClean="0"/>
              <a:t>thức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755576" y="1513086"/>
            <a:ext cx="5040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/>
              <a:t>A = 21.7</a:t>
            </a:r>
            <a:r>
              <a:rPr lang="es-ES" sz="2400" baseline="30000" dirty="0"/>
              <a:t>2</a:t>
            </a:r>
            <a:r>
              <a:rPr lang="es-ES" sz="2400" dirty="0"/>
              <a:t> - 11.7</a:t>
            </a:r>
            <a:r>
              <a:rPr lang="es-ES" sz="2400" baseline="30000" dirty="0"/>
              <a:t>2</a:t>
            </a:r>
            <a:r>
              <a:rPr lang="es-ES" sz="2400" dirty="0"/>
              <a:t> + 90.7</a:t>
            </a:r>
            <a:r>
              <a:rPr lang="es-ES" sz="2400" baseline="30000" dirty="0"/>
              <a:t>2</a:t>
            </a:r>
            <a:r>
              <a:rPr lang="es-ES" sz="2400" dirty="0"/>
              <a:t> + 49.125.16 </a:t>
            </a: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000737"/>
              </p:ext>
            </p:extLst>
          </p:nvPr>
        </p:nvGraphicFramePr>
        <p:xfrm>
          <a:off x="810220" y="4148758"/>
          <a:ext cx="3050469" cy="8644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Equation" r:id="rId3" imgW="1676160" imgH="482400" progId="Equation.DSMT4">
                  <p:embed/>
                </p:oleObj>
              </mc:Choice>
              <mc:Fallback>
                <p:oleObj name="Equation" r:id="rId3" imgW="167616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220" y="4148758"/>
                        <a:ext cx="3050469" cy="8644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42341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489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505679"/>
              </p:ext>
            </p:extLst>
          </p:nvPr>
        </p:nvGraphicFramePr>
        <p:xfrm>
          <a:off x="834513" y="2308498"/>
          <a:ext cx="3953511" cy="530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Equation" r:id="rId5" imgW="2336760" imgH="317160" progId="Equation.DSMT4">
                  <p:embed/>
                </p:oleObj>
              </mc:Choice>
              <mc:Fallback>
                <p:oleObj name="Equation" r:id="rId5" imgW="2336760" imgH="317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513" y="2308498"/>
                        <a:ext cx="3953511" cy="5303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489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698687"/>
              </p:ext>
            </p:extLst>
          </p:nvPr>
        </p:nvGraphicFramePr>
        <p:xfrm>
          <a:off x="806246" y="3270945"/>
          <a:ext cx="4989890" cy="431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7" name="Equation" r:id="rId7" imgW="2527200" imgH="228600" progId="Equation.DSMT4">
                  <p:embed/>
                </p:oleObj>
              </mc:Choice>
              <mc:Fallback>
                <p:oleObj name="Equation" r:id="rId7" imgW="25272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246" y="3270945"/>
                        <a:ext cx="4989890" cy="431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489967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84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9592" y="548680"/>
            <a:ext cx="6264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/>
              <a:t>A = 21.7</a:t>
            </a:r>
            <a:r>
              <a:rPr lang="es-ES" sz="2800" baseline="30000" dirty="0"/>
              <a:t>2</a:t>
            </a:r>
            <a:r>
              <a:rPr lang="es-ES" sz="2800" dirty="0"/>
              <a:t> - 11.7</a:t>
            </a:r>
            <a:r>
              <a:rPr lang="es-ES" sz="2800" baseline="30000" dirty="0"/>
              <a:t>2</a:t>
            </a:r>
            <a:r>
              <a:rPr lang="es-ES" sz="2800" dirty="0"/>
              <a:t> + 90.7</a:t>
            </a:r>
            <a:r>
              <a:rPr lang="es-ES" sz="2800" baseline="30000" dirty="0"/>
              <a:t>2</a:t>
            </a:r>
            <a:r>
              <a:rPr lang="es-ES" sz="2800" dirty="0"/>
              <a:t> + 49.125.16 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1216885" y="1039376"/>
            <a:ext cx="616342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smtClean="0"/>
              <a:t>=  </a:t>
            </a:r>
            <a:r>
              <a:rPr lang="es-ES" sz="2800" dirty="0"/>
              <a:t>21.7</a:t>
            </a:r>
            <a:r>
              <a:rPr lang="es-ES" sz="2800" baseline="30000" dirty="0"/>
              <a:t>2</a:t>
            </a:r>
            <a:r>
              <a:rPr lang="es-ES" sz="2800" dirty="0"/>
              <a:t> - 11.7</a:t>
            </a:r>
            <a:r>
              <a:rPr lang="es-ES" sz="2800" baseline="30000" dirty="0"/>
              <a:t>2</a:t>
            </a:r>
            <a:r>
              <a:rPr lang="es-ES" sz="2800" dirty="0"/>
              <a:t> + 90.7</a:t>
            </a:r>
            <a:r>
              <a:rPr lang="es-ES" sz="2800" baseline="30000" dirty="0"/>
              <a:t>2</a:t>
            </a:r>
            <a:r>
              <a:rPr lang="es-ES" sz="2800" dirty="0"/>
              <a:t> + 49.125.16 </a:t>
            </a:r>
            <a:endParaRPr lang="vi-VN" sz="2800" dirty="0" smtClean="0"/>
          </a:p>
          <a:p>
            <a:r>
              <a:rPr lang="es-ES" sz="2800" dirty="0" smtClean="0"/>
              <a:t>= </a:t>
            </a:r>
            <a:r>
              <a:rPr lang="es-ES" sz="2800" dirty="0"/>
              <a:t>7</a:t>
            </a:r>
            <a:r>
              <a:rPr lang="es-ES" sz="2800" baseline="30000" dirty="0"/>
              <a:t>2</a:t>
            </a:r>
            <a:r>
              <a:rPr lang="es-ES" sz="2800" dirty="0"/>
              <a:t>(21 – 11 + 90) + 49.125.16</a:t>
            </a:r>
            <a:endParaRPr lang="en-US" sz="2800" dirty="0"/>
          </a:p>
          <a:p>
            <a:r>
              <a:rPr lang="nl-NL" sz="2800" dirty="0"/>
              <a:t>= 49. 100 + 49. 100. </a:t>
            </a:r>
            <a:r>
              <a:rPr lang="nl-NL" sz="2800" dirty="0" smtClean="0"/>
              <a:t>20</a:t>
            </a:r>
            <a:endParaRPr lang="vi-VN" sz="2800" dirty="0" smtClean="0"/>
          </a:p>
          <a:p>
            <a:r>
              <a:rPr lang="nl-NL" sz="2800" dirty="0" smtClean="0"/>
              <a:t>= 49.100</a:t>
            </a:r>
            <a:r>
              <a:rPr lang="vi-VN" sz="2800" dirty="0" smtClean="0"/>
              <a:t>.</a:t>
            </a:r>
            <a:r>
              <a:rPr lang="nl-NL" sz="2800" dirty="0" smtClean="0"/>
              <a:t>(</a:t>
            </a:r>
            <a:r>
              <a:rPr lang="nl-NL" sz="2800" dirty="0"/>
              <a:t>1 + 20) </a:t>
            </a:r>
            <a:endParaRPr lang="vi-VN" sz="2800" dirty="0" smtClean="0"/>
          </a:p>
          <a:p>
            <a:r>
              <a:rPr lang="nl-NL" sz="2800" dirty="0" smtClean="0"/>
              <a:t>= 49.100.21</a:t>
            </a:r>
            <a:endParaRPr lang="vi-VN" sz="2800" dirty="0" smtClean="0"/>
          </a:p>
          <a:p>
            <a:r>
              <a:rPr lang="vi-VN" sz="2800" dirty="0" smtClean="0">
                <a:latin typeface="Calibri" pitchFamily="34" charset="0"/>
                <a:cs typeface="Calibri" pitchFamily="34" charset="0"/>
              </a:rPr>
              <a:t>= 102900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530826"/>
              </p:ext>
            </p:extLst>
          </p:nvPr>
        </p:nvGraphicFramePr>
        <p:xfrm>
          <a:off x="979165" y="3841730"/>
          <a:ext cx="4096891" cy="549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3" imgW="2336760" imgH="317160" progId="Equation.DSMT4">
                  <p:embed/>
                </p:oleObj>
              </mc:Choice>
              <mc:Fallback>
                <p:oleObj name="Equation" r:id="rId3" imgW="233676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165" y="3841730"/>
                        <a:ext cx="4096891" cy="5495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307969"/>
              </p:ext>
            </p:extLst>
          </p:nvPr>
        </p:nvGraphicFramePr>
        <p:xfrm>
          <a:off x="1187624" y="4509120"/>
          <a:ext cx="4347824" cy="1440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5" imgW="2273040" imgH="761760" progId="Equation.DSMT4">
                  <p:embed/>
                </p:oleObj>
              </mc:Choice>
              <mc:Fallback>
                <p:oleObj name="Equation" r:id="rId5" imgW="2273040" imgH="7617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509120"/>
                        <a:ext cx="4347824" cy="1440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5414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711545"/>
              </p:ext>
            </p:extLst>
          </p:nvPr>
        </p:nvGraphicFramePr>
        <p:xfrm>
          <a:off x="683568" y="620688"/>
          <a:ext cx="49895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7" name="Equation" r:id="rId3" imgW="2527200" imgH="228600" progId="Equation.DSMT4">
                  <p:embed/>
                </p:oleObj>
              </mc:Choice>
              <mc:Fallback>
                <p:oleObj name="Equation" r:id="rId3" imgW="25272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620688"/>
                        <a:ext cx="49895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03043"/>
              </p:ext>
            </p:extLst>
          </p:nvPr>
        </p:nvGraphicFramePr>
        <p:xfrm>
          <a:off x="971600" y="1193354"/>
          <a:ext cx="3039544" cy="1443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8" name="Equation" r:id="rId5" imgW="1612800" imgH="774360" progId="Equation.DSMT4">
                  <p:embed/>
                </p:oleObj>
              </mc:Choice>
              <mc:Fallback>
                <p:oleObj name="Equation" r:id="rId5" imgW="1612800" imgH="774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93354"/>
                        <a:ext cx="3039544" cy="14435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485894"/>
              </p:ext>
            </p:extLst>
          </p:nvPr>
        </p:nvGraphicFramePr>
        <p:xfrm>
          <a:off x="656729" y="2780928"/>
          <a:ext cx="3051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9" name="Equation" r:id="rId7" imgW="1676160" imgH="482400" progId="Equation.DSMT4">
                  <p:embed/>
                </p:oleObj>
              </mc:Choice>
              <mc:Fallback>
                <p:oleObj name="Equation" r:id="rId7" imgW="167616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29" y="2780928"/>
                        <a:ext cx="30511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1010753"/>
              </p:ext>
            </p:extLst>
          </p:nvPr>
        </p:nvGraphicFramePr>
        <p:xfrm>
          <a:off x="984157" y="3789040"/>
          <a:ext cx="432948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0" name="Equation" r:id="rId9" imgW="1434960" imgH="419040" progId="Equation.DSMT4">
                  <p:embed/>
                </p:oleObj>
              </mc:Choice>
              <mc:Fallback>
                <p:oleObj name="Equation" r:id="rId9" imgW="1434960" imgH="419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157" y="3789040"/>
                        <a:ext cx="4329482" cy="9361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226982"/>
              </p:ext>
            </p:extLst>
          </p:nvPr>
        </p:nvGraphicFramePr>
        <p:xfrm>
          <a:off x="1052750" y="4918646"/>
          <a:ext cx="2678562" cy="1462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" name="Equation" r:id="rId11" imgW="1168200" imgH="634680" progId="Equation.DSMT4">
                  <p:embed/>
                </p:oleObj>
              </mc:Choice>
              <mc:Fallback>
                <p:oleObj name="Equation" r:id="rId11" imgW="1168200" imgH="634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750" y="4918646"/>
                        <a:ext cx="2678562" cy="14626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397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764704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Calibri" pitchFamily="34" charset="0"/>
                <a:cs typeface="Calibri" pitchFamily="34" charset="0"/>
              </a:rPr>
              <a:t>Bài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2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Tính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hợp lí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263646"/>
              </p:ext>
            </p:extLst>
          </p:nvPr>
        </p:nvGraphicFramePr>
        <p:xfrm>
          <a:off x="4788024" y="1772816"/>
          <a:ext cx="3007453" cy="7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2" name="Equation" r:id="rId3" imgW="1485720" imgH="393480" progId="Equation.DSMT4">
                  <p:embed/>
                </p:oleObj>
              </mc:Choice>
              <mc:Fallback>
                <p:oleObj name="Equation" r:id="rId3" imgW="1485720" imgH="393480" progId="Equation.DSMT4">
                  <p:embed/>
                  <p:pic>
                    <p:nvPicPr>
                      <p:cNvPr id="0" name="Object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1772816"/>
                        <a:ext cx="3007453" cy="792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905860"/>
              </p:ext>
            </p:extLst>
          </p:nvPr>
        </p:nvGraphicFramePr>
        <p:xfrm>
          <a:off x="4860032" y="3012107"/>
          <a:ext cx="2670175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3" name="Equation" r:id="rId5" imgW="1358640" imgH="761760" progId="Equation.DSMT4">
                  <p:embed/>
                </p:oleObj>
              </mc:Choice>
              <mc:Fallback>
                <p:oleObj name="Equation" r:id="rId5" imgW="1358640" imgH="761760" progId="Equation.DSMT4">
                  <p:embed/>
                  <p:pic>
                    <p:nvPicPr>
                      <p:cNvPr id="0" name="Object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3012107"/>
                        <a:ext cx="2670175" cy="14970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867570"/>
              </p:ext>
            </p:extLst>
          </p:nvPr>
        </p:nvGraphicFramePr>
        <p:xfrm>
          <a:off x="683568" y="3429000"/>
          <a:ext cx="33639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" name="Equation" r:id="rId7" imgW="1815840" imgH="431640" progId="Equation.DSMT4">
                  <p:embed/>
                </p:oleObj>
              </mc:Choice>
              <mc:Fallback>
                <p:oleObj name="Equation" r:id="rId7" imgW="1815840" imgH="431640" progId="Equation.DSMT4">
                  <p:embed/>
                  <p:pic>
                    <p:nvPicPr>
                      <p:cNvPr id="0" name="Object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429000"/>
                        <a:ext cx="3363913" cy="792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504863"/>
              </p:ext>
            </p:extLst>
          </p:nvPr>
        </p:nvGraphicFramePr>
        <p:xfrm>
          <a:off x="683568" y="1772816"/>
          <a:ext cx="2920825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5" name="Equation" r:id="rId9" imgW="1688760" imgH="457200" progId="Equation.DSMT4">
                  <p:embed/>
                </p:oleObj>
              </mc:Choice>
              <mc:Fallback>
                <p:oleObj name="Equation" r:id="rId9" imgW="1688760" imgH="457200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772816"/>
                        <a:ext cx="2920825" cy="792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058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560" y="-8914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8560" y="-89148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535212"/>
              </p:ext>
            </p:extLst>
          </p:nvPr>
        </p:nvGraphicFramePr>
        <p:xfrm>
          <a:off x="1114970" y="2033464"/>
          <a:ext cx="1472957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3" imgW="863280" imgH="927000" progId="Equation.DSMT4">
                  <p:embed/>
                </p:oleObj>
              </mc:Choice>
              <mc:Fallback>
                <p:oleObj name="Equation" r:id="rId3" imgW="863280" imgH="927000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970" y="2033464"/>
                        <a:ext cx="1472957" cy="158417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596540"/>
              </p:ext>
            </p:extLst>
          </p:nvPr>
        </p:nvGraphicFramePr>
        <p:xfrm>
          <a:off x="827584" y="881758"/>
          <a:ext cx="291941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5" imgW="1688760" imgH="457200" progId="Equation.DSMT4">
                  <p:embed/>
                </p:oleObj>
              </mc:Choice>
              <mc:Fallback>
                <p:oleObj name="Equation" r:id="rId5" imgW="168876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881758"/>
                        <a:ext cx="2919412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36828"/>
              </p:ext>
            </p:extLst>
          </p:nvPr>
        </p:nvGraphicFramePr>
        <p:xfrm>
          <a:off x="4716016" y="908720"/>
          <a:ext cx="28495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7" imgW="1485720" imgH="393480" progId="Equation.DSMT4">
                  <p:embed/>
                </p:oleObj>
              </mc:Choice>
              <mc:Fallback>
                <p:oleObj name="Equation" r:id="rId7" imgW="148572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908720"/>
                        <a:ext cx="284956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624194"/>
              </p:ext>
            </p:extLst>
          </p:nvPr>
        </p:nvGraphicFramePr>
        <p:xfrm>
          <a:off x="4644008" y="1772816"/>
          <a:ext cx="2844540" cy="4320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9" imgW="1346040" imgH="2044440" progId="Equation.DSMT4">
                  <p:embed/>
                </p:oleObj>
              </mc:Choice>
              <mc:Fallback>
                <p:oleObj name="Equation" r:id="rId9" imgW="1346040" imgH="2044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44008" y="1772816"/>
                        <a:ext cx="2844540" cy="4320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7560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-3132856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590082"/>
              </p:ext>
            </p:extLst>
          </p:nvPr>
        </p:nvGraphicFramePr>
        <p:xfrm>
          <a:off x="2087216" y="1571625"/>
          <a:ext cx="3009322" cy="1744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6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7216" y="1571625"/>
                        <a:ext cx="3009322" cy="1744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-3132856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405203"/>
              </p:ext>
            </p:extLst>
          </p:nvPr>
        </p:nvGraphicFramePr>
        <p:xfrm>
          <a:off x="2092475" y="3414598"/>
          <a:ext cx="1008112" cy="2534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7" name="Equation" r:id="rId5" imgW="571320" imgH="1218960" progId="Equation.DSMT4">
                  <p:embed/>
                </p:oleObj>
              </mc:Choice>
              <mc:Fallback>
                <p:oleObj name="Equation" r:id="rId5" imgW="571320" imgH="1218960" progId="Equation.DSMT4">
                  <p:embed/>
                  <p:pic>
                    <p:nvPicPr>
                      <p:cNvPr id="0" name="Object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475" y="3414598"/>
                        <a:ext cx="1008112" cy="25346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6455854"/>
              </p:ext>
            </p:extLst>
          </p:nvPr>
        </p:nvGraphicFramePr>
        <p:xfrm>
          <a:off x="1786807" y="620713"/>
          <a:ext cx="36687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8" name="Equation" r:id="rId7" imgW="1815840" imgH="431640" progId="Equation.DSMT4">
                  <p:embed/>
                </p:oleObj>
              </mc:Choice>
              <mc:Fallback>
                <p:oleObj name="Equation" r:id="rId7" imgW="181584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07" y="620713"/>
                        <a:ext cx="366871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636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60069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0069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616327"/>
              </p:ext>
            </p:extLst>
          </p:nvPr>
        </p:nvGraphicFramePr>
        <p:xfrm>
          <a:off x="3779912" y="3021582"/>
          <a:ext cx="3781908" cy="170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" name="Equation" r:id="rId3" imgW="2108160" imgH="952200" progId="Equation.DSMT4">
                  <p:embed/>
                </p:oleObj>
              </mc:Choice>
              <mc:Fallback>
                <p:oleObj name="Equation" r:id="rId3" imgW="2108160" imgH="952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021582"/>
                        <a:ext cx="3781908" cy="1703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60069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493683"/>
              </p:ext>
            </p:extLst>
          </p:nvPr>
        </p:nvGraphicFramePr>
        <p:xfrm>
          <a:off x="3491880" y="1149374"/>
          <a:ext cx="5148572" cy="1584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5" name="Equation" r:id="rId5" imgW="2476440" imgH="761760" progId="Equation.DSMT4">
                  <p:embed/>
                </p:oleObj>
              </mc:Choice>
              <mc:Fallback>
                <p:oleObj name="Equation" r:id="rId5" imgW="24764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149374"/>
                        <a:ext cx="5148572" cy="15841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60069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0" y="60069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169761"/>
              </p:ext>
            </p:extLst>
          </p:nvPr>
        </p:nvGraphicFramePr>
        <p:xfrm>
          <a:off x="671513" y="1220788"/>
          <a:ext cx="2670175" cy="149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6" name="Equation" r:id="rId7" imgW="1358640" imgH="761760" progId="Equation.DSMT4">
                  <p:embed/>
                </p:oleObj>
              </mc:Choice>
              <mc:Fallback>
                <p:oleObj name="Equation" r:id="rId7" imgW="1358640" imgH="761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3" y="1220788"/>
                        <a:ext cx="2670175" cy="1497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563237"/>
              </p:ext>
            </p:extLst>
          </p:nvPr>
        </p:nvGraphicFramePr>
        <p:xfrm>
          <a:off x="923876" y="3021433"/>
          <a:ext cx="2640012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7" name="Equation" r:id="rId9" imgW="1269720" imgH="761760" progId="Equation.DSMT4">
                  <p:embed/>
                </p:oleObj>
              </mc:Choice>
              <mc:Fallback>
                <p:oleObj name="Equation" r:id="rId9" imgW="1269720" imgH="7617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876" y="3021433"/>
                        <a:ext cx="2640012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128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464273"/>
              </p:ext>
            </p:extLst>
          </p:nvPr>
        </p:nvGraphicFramePr>
        <p:xfrm>
          <a:off x="717816" y="1700808"/>
          <a:ext cx="5521787" cy="969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3" imgW="2209800" imgH="393700" progId="Equation.DSMT4">
                  <p:embed/>
                </p:oleObj>
              </mc:Choice>
              <mc:Fallback>
                <p:oleObj name="Equation" r:id="rId3" imgW="2209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816" y="1700808"/>
                        <a:ext cx="5521787" cy="96947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882440"/>
              </p:ext>
            </p:extLst>
          </p:nvPr>
        </p:nvGraphicFramePr>
        <p:xfrm>
          <a:off x="767543" y="2996952"/>
          <a:ext cx="5311029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tion" r:id="rId5" imgW="2400120" imgH="393480" progId="Equation.DSMT4">
                  <p:embed/>
                </p:oleObj>
              </mc:Choice>
              <mc:Fallback>
                <p:oleObj name="Equation" r:id="rId5" imgW="2400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543" y="2996952"/>
                        <a:ext cx="5311029" cy="86409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83568" y="764704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Calibri" pitchFamily="34" charset="0"/>
                <a:cs typeface="Calibri" pitchFamily="34" charset="0"/>
              </a:rPr>
              <a:t>Bài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vi-VN" sz="28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Tính</a:t>
            </a:r>
            <a:r>
              <a:rPr lang="vi-VN" sz="2800" dirty="0" smtClean="0">
                <a:latin typeface="Calibri" pitchFamily="34" charset="0"/>
                <a:cs typeface="Calibri" pitchFamily="34" charset="0"/>
              </a:rPr>
              <a:t> các tổng sau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879085"/>
              </p:ext>
            </p:extLst>
          </p:nvPr>
        </p:nvGraphicFramePr>
        <p:xfrm>
          <a:off x="755576" y="4149080"/>
          <a:ext cx="7242951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7" imgW="3263760" imgH="393480" progId="Equation.DSMT4">
                  <p:embed/>
                </p:oleObj>
              </mc:Choice>
              <mc:Fallback>
                <p:oleObj name="Equation" r:id="rId7" imgW="326376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149080"/>
                        <a:ext cx="7242951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82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196</TotalTime>
  <Words>111</Words>
  <Application>Microsoft Office PowerPoint</Application>
  <PresentationFormat>On-screen Show (4:3)</PresentationFormat>
  <Paragraphs>22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blank</vt:lpstr>
      <vt:lpstr>Equation</vt:lpstr>
      <vt:lpstr>MathType 6.0 Equation</vt:lpstr>
      <vt:lpstr>ÔN TẬP CUỐI NĂM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33</cp:revision>
  <dcterms:created xsi:type="dcterms:W3CDTF">2021-05-09T03:21:49Z</dcterms:created>
  <dcterms:modified xsi:type="dcterms:W3CDTF">2021-05-09T14:01:04Z</dcterms:modified>
</cp:coreProperties>
</file>