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10" Type="http://schemas.openxmlformats.org/officeDocument/2006/relationships/image" Target="../media/image52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27/03/2020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27/03/2020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971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27/03/2020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93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27/03/2020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95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27/03/2020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46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27/03/2020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209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27/03/2020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7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27/03/2020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97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27/03/2020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03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27/03/2020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27/03/2020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70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B5E50-64E3-4A0E-9F8E-87D67E2F7569}" type="datetimeFigureOut">
              <a:rPr lang="en-US" smtClean="0"/>
              <a:t>27/03/2020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6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0.wmf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9.wmf"/><Relationship Id="rId20" Type="http://schemas.openxmlformats.org/officeDocument/2006/relationships/image" Target="../media/image51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8.wmf"/><Relationship Id="rId22" Type="http://schemas.openxmlformats.org/officeDocument/2006/relationships/image" Target="../media/image5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53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772400" cy="1470025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ÔN TẬP  </a:t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1: MỞ RỘNG KHÁI NIỆM PHÂN SỐ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38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88640"/>
            <a:ext cx="864096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n=6; n=7; 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-3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en-US" sz="32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1152955"/>
              </p:ext>
            </p:extLst>
          </p:nvPr>
        </p:nvGraphicFramePr>
        <p:xfrm>
          <a:off x="3419872" y="188640"/>
          <a:ext cx="1469534" cy="911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" name="Equation" r:id="rId3" imgW="634680" imgH="393480" progId="Equation.DSMT4">
                  <p:embed/>
                </p:oleObj>
              </mc:Choice>
              <mc:Fallback>
                <p:oleObj name="Equation" r:id="rId3" imgW="634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19872" y="188640"/>
                        <a:ext cx="1469534" cy="9111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427739"/>
              </p:ext>
            </p:extLst>
          </p:nvPr>
        </p:nvGraphicFramePr>
        <p:xfrm>
          <a:off x="611560" y="1327413"/>
          <a:ext cx="144016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" name="Equation" r:id="rId5" imgW="355320" imgH="177480" progId="Equation.DSMT4">
                  <p:embed/>
                </p:oleObj>
              </mc:Choice>
              <mc:Fallback>
                <p:oleObj name="Equation" r:id="rId5" imgW="3553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1560" y="1327413"/>
                        <a:ext cx="1440160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314914"/>
              </p:ext>
            </p:extLst>
          </p:nvPr>
        </p:nvGraphicFramePr>
        <p:xfrm>
          <a:off x="2339752" y="1196752"/>
          <a:ext cx="2567652" cy="1243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" name="Equation" r:id="rId7" imgW="812520" imgH="393480" progId="Equation.DSMT4">
                  <p:embed/>
                </p:oleObj>
              </mc:Choice>
              <mc:Fallback>
                <p:oleObj name="Equation" r:id="rId7" imgW="8125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39752" y="1196752"/>
                        <a:ext cx="2567652" cy="12437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3974790"/>
              </p:ext>
            </p:extLst>
          </p:nvPr>
        </p:nvGraphicFramePr>
        <p:xfrm>
          <a:off x="4860032" y="1052736"/>
          <a:ext cx="2304256" cy="14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" name="Equation" r:id="rId9" imgW="634680" imgH="393480" progId="Equation.DSMT4">
                  <p:embed/>
                </p:oleObj>
              </mc:Choice>
              <mc:Fallback>
                <p:oleObj name="Equation" r:id="rId9" imgW="634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860032" y="1052736"/>
                        <a:ext cx="2304256" cy="1428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952183"/>
              </p:ext>
            </p:extLst>
          </p:nvPr>
        </p:nvGraphicFramePr>
        <p:xfrm>
          <a:off x="539552" y="2780928"/>
          <a:ext cx="1584176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" name="Equation" r:id="rId11" imgW="355320" imgH="177480" progId="Equation.DSMT4">
                  <p:embed/>
                </p:oleObj>
              </mc:Choice>
              <mc:Fallback>
                <p:oleObj name="Equation" r:id="rId11" imgW="3553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39552" y="2780928"/>
                        <a:ext cx="1584176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0199"/>
              </p:ext>
            </p:extLst>
          </p:nvPr>
        </p:nvGraphicFramePr>
        <p:xfrm>
          <a:off x="2267744" y="2636912"/>
          <a:ext cx="2487663" cy="12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3" name="Equation" r:id="rId13" imgW="812520" imgH="393480" progId="Equation.DSMT4">
                  <p:embed/>
                </p:oleObj>
              </mc:Choice>
              <mc:Fallback>
                <p:oleObj name="Equation" r:id="rId13" imgW="8125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267744" y="2636912"/>
                        <a:ext cx="2487663" cy="1204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599095"/>
              </p:ext>
            </p:extLst>
          </p:nvPr>
        </p:nvGraphicFramePr>
        <p:xfrm>
          <a:off x="5220072" y="2636912"/>
          <a:ext cx="1821106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4" name="Equation" r:id="rId15" imgW="622080" imgH="393480" progId="Equation.DSMT4">
                  <p:embed/>
                </p:oleObj>
              </mc:Choice>
              <mc:Fallback>
                <p:oleObj name="Equation" r:id="rId15" imgW="622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220072" y="2636912"/>
                        <a:ext cx="1821106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684717"/>
              </p:ext>
            </p:extLst>
          </p:nvPr>
        </p:nvGraphicFramePr>
        <p:xfrm>
          <a:off x="611560" y="4365104"/>
          <a:ext cx="193235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5" name="Equation" r:id="rId17" imgW="431640" imgH="177480" progId="Equation.DSMT4">
                  <p:embed/>
                </p:oleObj>
              </mc:Choice>
              <mc:Fallback>
                <p:oleObj name="Equation" r:id="rId17" imgW="4316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11560" y="4365104"/>
                        <a:ext cx="1932350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076651"/>
              </p:ext>
            </p:extLst>
          </p:nvPr>
        </p:nvGraphicFramePr>
        <p:xfrm>
          <a:off x="2509319" y="4293096"/>
          <a:ext cx="2638745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6" name="Equation" r:id="rId19" imgW="901440" imgH="393480" progId="Equation.DSMT4">
                  <p:embed/>
                </p:oleObj>
              </mc:Choice>
              <mc:Fallback>
                <p:oleObj name="Equation" r:id="rId19" imgW="9014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509319" y="4293096"/>
                        <a:ext cx="2638745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9415372"/>
              </p:ext>
            </p:extLst>
          </p:nvPr>
        </p:nvGraphicFramePr>
        <p:xfrm>
          <a:off x="5292080" y="4077072"/>
          <a:ext cx="2250831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7" name="Equation" r:id="rId21" imgW="723600" imgH="393480" progId="Equation.DSMT4">
                  <p:embed/>
                </p:oleObj>
              </mc:Choice>
              <mc:Fallback>
                <p:oleObj name="Equation" r:id="rId21" imgW="723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292080" y="4077072"/>
                        <a:ext cx="2250831" cy="1224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006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404664"/>
            <a:ext cx="6696744" cy="504056"/>
          </a:xfrm>
        </p:spPr>
        <p:txBody>
          <a:bodyPr>
            <a:normAutofit fontScale="90000"/>
          </a:bodyPr>
          <a:lstStyle/>
          <a:p>
            <a:r>
              <a:rPr lang="en-US" sz="4900" b="1" dirty="0" smtClean="0">
                <a:latin typeface="Times New Roman" pitchFamily="18" charset="0"/>
                <a:cs typeface="Times New Roman" pitchFamily="18" charset="0"/>
              </a:rPr>
              <a:t>BTVN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6833" y="548680"/>
            <a:ext cx="85296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077448"/>
              </p:ext>
            </p:extLst>
          </p:nvPr>
        </p:nvGraphicFramePr>
        <p:xfrm>
          <a:off x="1907704" y="1143732"/>
          <a:ext cx="3888432" cy="964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3" imgW="1587240" imgH="393480" progId="Equation.DSMT4">
                  <p:embed/>
                </p:oleObj>
              </mc:Choice>
              <mc:Fallback>
                <p:oleObj name="Equation" r:id="rId3" imgW="1587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7704" y="1143732"/>
                        <a:ext cx="3888432" cy="9643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5707" y="2420888"/>
            <a:ext cx="87264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C.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463737"/>
              </p:ext>
            </p:extLst>
          </p:nvPr>
        </p:nvGraphicFramePr>
        <p:xfrm>
          <a:off x="3491880" y="2412408"/>
          <a:ext cx="2404248" cy="728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5" imgW="838080" imgH="253800" progId="Equation.DSMT4">
                  <p:embed/>
                </p:oleObj>
              </mc:Choice>
              <mc:Fallback>
                <p:oleObj name="Equation" r:id="rId5" imgW="8380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91880" y="2412408"/>
                        <a:ext cx="2404248" cy="7285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6" y="4194959"/>
            <a:ext cx="76328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n=3;n=-5; n=9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214568"/>
              </p:ext>
            </p:extLst>
          </p:nvPr>
        </p:nvGraphicFramePr>
        <p:xfrm>
          <a:off x="3995936" y="4034796"/>
          <a:ext cx="2710679" cy="105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Equation" r:id="rId7" imgW="1015920" imgH="393480" progId="Equation.DSMT4">
                  <p:embed/>
                </p:oleObj>
              </mc:Choice>
              <mc:Fallback>
                <p:oleObj name="Equation" r:id="rId7" imgW="10159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995936" y="4034796"/>
                        <a:ext cx="2710679" cy="1050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923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1124744"/>
            <a:ext cx="84249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) , 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. 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103149"/>
              </p:ext>
            </p:extLst>
          </p:nvPr>
        </p:nvGraphicFramePr>
        <p:xfrm>
          <a:off x="4707632" y="836712"/>
          <a:ext cx="440432" cy="1137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3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07632" y="836712"/>
                        <a:ext cx="440432" cy="11377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72983"/>
              </p:ext>
            </p:extLst>
          </p:nvPr>
        </p:nvGraphicFramePr>
        <p:xfrm>
          <a:off x="5940152" y="3429000"/>
          <a:ext cx="432048" cy="1116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4" name="Equation" r:id="rId5" imgW="152280" imgH="393480" progId="Equation.DSMT4">
                  <p:embed/>
                </p:oleObj>
              </mc:Choice>
              <mc:Fallback>
                <p:oleObj name="Equation" r:id="rId5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940152" y="3429000"/>
                        <a:ext cx="432048" cy="11161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36418" y="3540790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ý :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22972"/>
              </p:ext>
            </p:extLst>
          </p:nvPr>
        </p:nvGraphicFramePr>
        <p:xfrm>
          <a:off x="5940152" y="1104675"/>
          <a:ext cx="2574038" cy="605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5" name="Equation" r:id="rId7" imgW="863280" imgH="203040" progId="Equation.DSMT4">
                  <p:embed/>
                </p:oleObj>
              </mc:Choice>
              <mc:Fallback>
                <p:oleObj name="Equation" r:id="rId7" imgW="863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40152" y="1104675"/>
                        <a:ext cx="2574038" cy="6056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189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II.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0902" y="980728"/>
            <a:ext cx="8725594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429982"/>
              </p:ext>
            </p:extLst>
          </p:nvPr>
        </p:nvGraphicFramePr>
        <p:xfrm>
          <a:off x="899592" y="1873280"/>
          <a:ext cx="1080120" cy="1113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4" name="Equation" r:id="rId3" imgW="406080" imgH="419040" progId="Equation.DSMT4">
                  <p:embed/>
                </p:oleObj>
              </mc:Choice>
              <mc:Fallback>
                <p:oleObj name="Equation" r:id="rId3" imgW="4060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592" y="1873280"/>
                        <a:ext cx="1080120" cy="11138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114510"/>
              </p:ext>
            </p:extLst>
          </p:nvPr>
        </p:nvGraphicFramePr>
        <p:xfrm>
          <a:off x="827584" y="3645024"/>
          <a:ext cx="1296144" cy="100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" name="Equation" r:id="rId5" imgW="507960" imgH="393480" progId="Equation.DSMT4">
                  <p:embed/>
                </p:oleObj>
              </mc:Choice>
              <mc:Fallback>
                <p:oleObj name="Equation" r:id="rId5" imgW="5079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7584" y="3645024"/>
                        <a:ext cx="1296144" cy="1004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265787"/>
              </p:ext>
            </p:extLst>
          </p:nvPr>
        </p:nvGraphicFramePr>
        <p:xfrm>
          <a:off x="1043608" y="5085184"/>
          <a:ext cx="821556" cy="10187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6" name="Equation" r:id="rId7" imgW="317160" imgH="393480" progId="Equation.DSMT4">
                  <p:embed/>
                </p:oleObj>
              </mc:Choice>
              <mc:Fallback>
                <p:oleObj name="Equation" r:id="rId7" imgW="317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43608" y="5085184"/>
                        <a:ext cx="821556" cy="10187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490256"/>
              </p:ext>
            </p:extLst>
          </p:nvPr>
        </p:nvGraphicFramePr>
        <p:xfrm>
          <a:off x="5436096" y="1891860"/>
          <a:ext cx="864096" cy="1030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7" name="Equation" r:id="rId9" imgW="330120" imgH="393480" progId="Equation.DSMT4">
                  <p:embed/>
                </p:oleObj>
              </mc:Choice>
              <mc:Fallback>
                <p:oleObj name="Equation" r:id="rId9" imgW="3301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36096" y="1891860"/>
                        <a:ext cx="864096" cy="10302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2009016"/>
              </p:ext>
            </p:extLst>
          </p:nvPr>
        </p:nvGraphicFramePr>
        <p:xfrm>
          <a:off x="5364088" y="3212976"/>
          <a:ext cx="1152128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8" name="Equation" r:id="rId11" imgW="419040" imgH="419040" progId="Equation.DSMT4">
                  <p:embed/>
                </p:oleObj>
              </mc:Choice>
              <mc:Fallback>
                <p:oleObj name="Equation" r:id="rId11" imgW="4190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364088" y="3212976"/>
                        <a:ext cx="1152128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7361087"/>
              </p:ext>
            </p:extLst>
          </p:nvPr>
        </p:nvGraphicFramePr>
        <p:xfrm>
          <a:off x="5633773" y="4829883"/>
          <a:ext cx="1080120" cy="1014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9" name="Equation" r:id="rId13" imgW="419040" imgH="393480" progId="Equation.DSMT4">
                  <p:embed/>
                </p:oleObj>
              </mc:Choice>
              <mc:Fallback>
                <p:oleObj name="Equation" r:id="rId13" imgW="419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633773" y="4829883"/>
                        <a:ext cx="1080120" cy="10146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/>
          <p:cNvSpPr/>
          <p:nvPr/>
        </p:nvSpPr>
        <p:spPr>
          <a:xfrm>
            <a:off x="5364088" y="2060848"/>
            <a:ext cx="648072" cy="7200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364088" y="5013176"/>
            <a:ext cx="843510" cy="78150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57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88641"/>
            <a:ext cx="7056784" cy="648072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1412776"/>
            <a:ext cx="4852610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lphaLcParenR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bảy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LcParenR"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LcParenR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AutoNum type="alphaLcParenR"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LcParenR"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LcParenR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AutoNum type="alphaLcParenR"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LcParenR"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LcParenR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959152"/>
              </p:ext>
            </p:extLst>
          </p:nvPr>
        </p:nvGraphicFramePr>
        <p:xfrm>
          <a:off x="6516216" y="1052736"/>
          <a:ext cx="864096" cy="1071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7" name="Equation" r:id="rId3" imgW="317160" imgH="393480" progId="Equation.DSMT4">
                  <p:embed/>
                </p:oleObj>
              </mc:Choice>
              <mc:Fallback>
                <p:oleObj name="Equation" r:id="rId3" imgW="317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16216" y="1052736"/>
                        <a:ext cx="864096" cy="10714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729729"/>
              </p:ext>
            </p:extLst>
          </p:nvPr>
        </p:nvGraphicFramePr>
        <p:xfrm>
          <a:off x="6444208" y="2132856"/>
          <a:ext cx="1080120" cy="1154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8" name="Equation" r:id="rId5" imgW="368280" imgH="393480" progId="Equation.DSMT4">
                  <p:embed/>
                </p:oleObj>
              </mc:Choice>
              <mc:Fallback>
                <p:oleObj name="Equation" r:id="rId5" imgW="368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44208" y="2132856"/>
                        <a:ext cx="1080120" cy="11546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792810"/>
              </p:ext>
            </p:extLst>
          </p:nvPr>
        </p:nvGraphicFramePr>
        <p:xfrm>
          <a:off x="6516216" y="3693191"/>
          <a:ext cx="1167462" cy="1247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9" name="Equation" r:id="rId7" imgW="368280" imgH="393480" progId="Equation.DSMT4">
                  <p:embed/>
                </p:oleObj>
              </mc:Choice>
              <mc:Fallback>
                <p:oleObj name="Equation" r:id="rId7" imgW="368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516216" y="3693191"/>
                        <a:ext cx="1167462" cy="12479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636762"/>
              </p:ext>
            </p:extLst>
          </p:nvPr>
        </p:nvGraphicFramePr>
        <p:xfrm>
          <a:off x="6660232" y="5445224"/>
          <a:ext cx="1008112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0" name="Equation" r:id="rId9" imgW="393480" imgH="393480" progId="Equation.DSMT4">
                  <p:embed/>
                </p:oleObj>
              </mc:Choice>
              <mc:Fallback>
                <p:oleObj name="Equation" r:id="rId9" imgW="393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660232" y="5445224"/>
                        <a:ext cx="1008112" cy="1008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7266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88641"/>
            <a:ext cx="8568952" cy="936104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836712"/>
            <a:ext cx="417646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arenR"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9:13</a:t>
            </a:r>
          </a:p>
          <a:p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b) 11: (-5) </a:t>
            </a:r>
          </a:p>
          <a:p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c) -4:11</a:t>
            </a:r>
          </a:p>
          <a:p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d) (-2)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(-13)</a:t>
            </a:r>
          </a:p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e) 0 : ( -7) 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3445512"/>
              </p:ext>
            </p:extLst>
          </p:nvPr>
        </p:nvGraphicFramePr>
        <p:xfrm>
          <a:off x="4788024" y="728700"/>
          <a:ext cx="1080120" cy="1116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6" name="Equation" r:id="rId3" imgW="380880" imgH="393480" progId="Equation.DSMT4">
                  <p:embed/>
                </p:oleObj>
              </mc:Choice>
              <mc:Fallback>
                <p:oleObj name="Equation" r:id="rId3" imgW="3808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88024" y="728700"/>
                        <a:ext cx="1080120" cy="11161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068208"/>
              </p:ext>
            </p:extLst>
          </p:nvPr>
        </p:nvGraphicFramePr>
        <p:xfrm>
          <a:off x="4788024" y="1844824"/>
          <a:ext cx="1152128" cy="1231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7" name="Equation" r:id="rId5" imgW="368280" imgH="393480" progId="Equation.DSMT4">
                  <p:embed/>
                </p:oleObj>
              </mc:Choice>
              <mc:Fallback>
                <p:oleObj name="Equation" r:id="rId5" imgW="368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88024" y="1844824"/>
                        <a:ext cx="1152128" cy="12315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940516"/>
              </p:ext>
            </p:extLst>
          </p:nvPr>
        </p:nvGraphicFramePr>
        <p:xfrm>
          <a:off x="4788024" y="3156219"/>
          <a:ext cx="1063530" cy="1136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8" name="Equation" r:id="rId7" imgW="368280" imgH="393480" progId="Equation.DSMT4">
                  <p:embed/>
                </p:oleObj>
              </mc:Choice>
              <mc:Fallback>
                <p:oleObj name="Equation" r:id="rId7" imgW="368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788024" y="3156219"/>
                        <a:ext cx="1063530" cy="11368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779557"/>
              </p:ext>
            </p:extLst>
          </p:nvPr>
        </p:nvGraphicFramePr>
        <p:xfrm>
          <a:off x="4860032" y="4365104"/>
          <a:ext cx="1296144" cy="10859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9" name="Equation" r:id="rId9" imgW="469800" imgH="393480" progId="Equation.DSMT4">
                  <p:embed/>
                </p:oleObj>
              </mc:Choice>
              <mc:Fallback>
                <p:oleObj name="Equation" r:id="rId9" imgW="469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860032" y="4365104"/>
                        <a:ext cx="1296144" cy="10859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420067"/>
              </p:ext>
            </p:extLst>
          </p:nvPr>
        </p:nvGraphicFramePr>
        <p:xfrm>
          <a:off x="4932040" y="5661248"/>
          <a:ext cx="1080120" cy="1154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0" name="Equation" r:id="rId11" imgW="368280" imgH="393480" progId="Equation.DSMT4">
                  <p:embed/>
                </p:oleObj>
              </mc:Choice>
              <mc:Fallback>
                <p:oleObj name="Equation" r:id="rId11" imgW="368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932040" y="5661248"/>
                        <a:ext cx="1080120" cy="11546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656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8568952" cy="72008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885173"/>
              </p:ext>
            </p:extLst>
          </p:nvPr>
        </p:nvGraphicFramePr>
        <p:xfrm>
          <a:off x="3707904" y="260648"/>
          <a:ext cx="2284958" cy="703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6" name="Equation" r:id="rId3" imgW="825480" imgH="253800" progId="Equation.DSMT4">
                  <p:embed/>
                </p:oleObj>
              </mc:Choice>
              <mc:Fallback>
                <p:oleObj name="Equation" r:id="rId3" imgW="8254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07904" y="260648"/>
                        <a:ext cx="2284958" cy="703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507481"/>
              </p:ext>
            </p:extLst>
          </p:nvPr>
        </p:nvGraphicFramePr>
        <p:xfrm>
          <a:off x="755576" y="2132856"/>
          <a:ext cx="671300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7" name="Equation" r:id="rId5" imgW="215640" imgH="393480" progId="Equation.DSMT4">
                  <p:embed/>
                </p:oleObj>
              </mc:Choice>
              <mc:Fallback>
                <p:oleObj name="Equation" r:id="rId5" imgW="2156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5576" y="2132856"/>
                        <a:ext cx="671300" cy="1224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869547"/>
              </p:ext>
            </p:extLst>
          </p:nvPr>
        </p:nvGraphicFramePr>
        <p:xfrm>
          <a:off x="1403647" y="2132856"/>
          <a:ext cx="829253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8" name="Equation" r:id="rId7" imgW="266400" imgH="393480" progId="Equation.DSMT4">
                  <p:embed/>
                </p:oleObj>
              </mc:Choice>
              <mc:Fallback>
                <p:oleObj name="Equation" r:id="rId7" imgW="266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03647" y="2132856"/>
                        <a:ext cx="829253" cy="1224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585578"/>
              </p:ext>
            </p:extLst>
          </p:nvPr>
        </p:nvGraphicFramePr>
        <p:xfrm>
          <a:off x="2339752" y="2184290"/>
          <a:ext cx="745631" cy="1100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9" name="Equation" r:id="rId9" imgW="266400" imgH="393480" progId="Equation.DSMT4">
                  <p:embed/>
                </p:oleObj>
              </mc:Choice>
              <mc:Fallback>
                <p:oleObj name="Equation" r:id="rId9" imgW="266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339752" y="2184290"/>
                        <a:ext cx="745631" cy="11006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8311721"/>
              </p:ext>
            </p:extLst>
          </p:nvPr>
        </p:nvGraphicFramePr>
        <p:xfrm>
          <a:off x="3059832" y="2204864"/>
          <a:ext cx="114022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0" name="Equation" r:id="rId11" imgW="203040" imgH="393480" progId="Equation.DSMT4">
                  <p:embed/>
                </p:oleObj>
              </mc:Choice>
              <mc:Fallback>
                <p:oleObj name="Equation" r:id="rId11" imgW="203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059832" y="2204864"/>
                        <a:ext cx="1140224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110088"/>
              </p:ext>
            </p:extLst>
          </p:nvPr>
        </p:nvGraphicFramePr>
        <p:xfrm>
          <a:off x="4067944" y="2204864"/>
          <a:ext cx="720080" cy="106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1" name="Equation" r:id="rId13" imgW="266400" imgH="393480" progId="Equation.DSMT4">
                  <p:embed/>
                </p:oleObj>
              </mc:Choice>
              <mc:Fallback>
                <p:oleObj name="Equation" r:id="rId13" imgW="266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067944" y="2204864"/>
                        <a:ext cx="720080" cy="1062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167171"/>
              </p:ext>
            </p:extLst>
          </p:nvPr>
        </p:nvGraphicFramePr>
        <p:xfrm>
          <a:off x="5004048" y="2132856"/>
          <a:ext cx="576064" cy="1116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2" name="Equation" r:id="rId15" imgW="203040" imgH="393480" progId="Equation.DSMT4">
                  <p:embed/>
                </p:oleObj>
              </mc:Choice>
              <mc:Fallback>
                <p:oleObj name="Equation" r:id="rId15" imgW="203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004048" y="2132856"/>
                        <a:ext cx="576064" cy="11161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9552" y="3481844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045466"/>
              </p:ext>
            </p:extLst>
          </p:nvPr>
        </p:nvGraphicFramePr>
        <p:xfrm>
          <a:off x="827584" y="4149080"/>
          <a:ext cx="5112568" cy="13168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3" name="Equation" r:id="rId17" imgW="1676160" imgH="431640" progId="Equation.DSMT4">
                  <p:embed/>
                </p:oleObj>
              </mc:Choice>
              <mc:Fallback>
                <p:oleObj name="Equation" r:id="rId17" imgW="16761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27584" y="4149080"/>
                        <a:ext cx="5112568" cy="13168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111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548680"/>
            <a:ext cx="8566480" cy="1872208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M,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n=2; n=5; n=4 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526256"/>
              </p:ext>
            </p:extLst>
          </p:nvPr>
        </p:nvGraphicFramePr>
        <p:xfrm>
          <a:off x="4572000" y="188640"/>
          <a:ext cx="2448272" cy="985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1" name="Equation" r:id="rId3" imgW="977760" imgH="393480" progId="Equation.DSMT4">
                  <p:embed/>
                </p:oleObj>
              </mc:Choice>
              <mc:Fallback>
                <p:oleObj name="Equation" r:id="rId3" imgW="9777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0" y="188640"/>
                        <a:ext cx="2448272" cy="9856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3568" y="3124398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0708076"/>
              </p:ext>
            </p:extLst>
          </p:nvPr>
        </p:nvGraphicFramePr>
        <p:xfrm>
          <a:off x="1691680" y="3140968"/>
          <a:ext cx="1368152" cy="5320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2" name="Equation" r:id="rId5" imgW="457200" imgH="177480" progId="Equation.DSMT4">
                  <p:embed/>
                </p:oleObj>
              </mc:Choice>
              <mc:Fallback>
                <p:oleObj name="Equation" r:id="rId5" imgW="4572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91680" y="3140968"/>
                        <a:ext cx="1368152" cy="5320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931320"/>
              </p:ext>
            </p:extLst>
          </p:nvPr>
        </p:nvGraphicFramePr>
        <p:xfrm>
          <a:off x="3707904" y="3068960"/>
          <a:ext cx="1242138" cy="579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3" name="Equation" r:id="rId7" imgW="380880" imgH="177480" progId="Equation.DSMT4">
                  <p:embed/>
                </p:oleObj>
              </mc:Choice>
              <mc:Fallback>
                <p:oleObj name="Equation" r:id="rId7" imgW="380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07904" y="3068960"/>
                        <a:ext cx="1242138" cy="5796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99792" y="3068960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4058450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8877670"/>
              </p:ext>
            </p:extLst>
          </p:nvPr>
        </p:nvGraphicFramePr>
        <p:xfrm>
          <a:off x="3851920" y="3861048"/>
          <a:ext cx="1368152" cy="1009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" name="Equation" r:id="rId9" imgW="533160" imgH="393480" progId="Equation.DSMT4">
                  <p:embed/>
                </p:oleObj>
              </mc:Choice>
              <mc:Fallback>
                <p:oleObj name="Equation" r:id="rId9" imgW="533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851920" y="3861048"/>
                        <a:ext cx="1368152" cy="10098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438686"/>
              </p:ext>
            </p:extLst>
          </p:nvPr>
        </p:nvGraphicFramePr>
        <p:xfrm>
          <a:off x="1583327" y="5049321"/>
          <a:ext cx="1189892" cy="594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5" name="Equation" r:id="rId11" imgW="355320" imgH="177480" progId="Equation.DSMT4">
                  <p:embed/>
                </p:oleObj>
              </mc:Choice>
              <mc:Fallback>
                <p:oleObj name="Equation" r:id="rId11" imgW="3553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3327" y="5049321"/>
                        <a:ext cx="1189892" cy="5949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27584" y="5085184"/>
            <a:ext cx="7601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894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  <p:bldP spid="9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712968" cy="936104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n=2; n=5; 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=-4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884523"/>
              </p:ext>
            </p:extLst>
          </p:nvPr>
        </p:nvGraphicFramePr>
        <p:xfrm>
          <a:off x="1331640" y="1706013"/>
          <a:ext cx="3456384" cy="1290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7" name="Equation" r:id="rId3" imgW="1054080" imgH="393480" progId="Equation.DSMT4">
                  <p:embed/>
                </p:oleObj>
              </mc:Choice>
              <mc:Fallback>
                <p:oleObj name="Equation" r:id="rId3" imgW="1054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1640" y="1706013"/>
                        <a:ext cx="3456384" cy="12909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237693"/>
              </p:ext>
            </p:extLst>
          </p:nvPr>
        </p:nvGraphicFramePr>
        <p:xfrm>
          <a:off x="1403648" y="3212976"/>
          <a:ext cx="3600400" cy="1361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" name="Equation" r:id="rId5" imgW="1041120" imgH="393480" progId="Equation.DSMT4">
                  <p:embed/>
                </p:oleObj>
              </mc:Choice>
              <mc:Fallback>
                <p:oleObj name="Equation" r:id="rId5" imgW="10411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03648" y="3212976"/>
                        <a:ext cx="3600400" cy="13611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347309"/>
              </p:ext>
            </p:extLst>
          </p:nvPr>
        </p:nvGraphicFramePr>
        <p:xfrm>
          <a:off x="1259632" y="4797152"/>
          <a:ext cx="3763000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9" name="Equation" r:id="rId7" imgW="1143000" imgH="393480" progId="Equation.DSMT4">
                  <p:embed/>
                </p:oleObj>
              </mc:Choice>
              <mc:Fallback>
                <p:oleObj name="Equation" r:id="rId7" imgW="1143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59632" y="4797152"/>
                        <a:ext cx="3763000" cy="12961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579070"/>
              </p:ext>
            </p:extLst>
          </p:nvPr>
        </p:nvGraphicFramePr>
        <p:xfrm>
          <a:off x="5148064" y="4905164"/>
          <a:ext cx="1800200" cy="1116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" name="Equation" r:id="rId9" imgW="634680" imgH="393480" progId="Equation.DSMT4">
                  <p:embed/>
                </p:oleObj>
              </mc:Choice>
              <mc:Fallback>
                <p:oleObj name="Equation" r:id="rId9" imgW="634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48064" y="4905164"/>
                        <a:ext cx="1800200" cy="11161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9450054"/>
              </p:ext>
            </p:extLst>
          </p:nvPr>
        </p:nvGraphicFramePr>
        <p:xfrm>
          <a:off x="3275856" y="260648"/>
          <a:ext cx="1103530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1" name="Equation" r:id="rId11" imgW="533160" imgH="393480" progId="Equation.DSMT4">
                  <p:embed/>
                </p:oleObj>
              </mc:Choice>
              <mc:Fallback>
                <p:oleObj name="Equation" r:id="rId11" imgW="533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275856" y="260648"/>
                        <a:ext cx="1103530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654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016" y="1196752"/>
            <a:ext cx="8856984" cy="1296143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n=6; n=7; n= -3 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907686"/>
              </p:ext>
            </p:extLst>
          </p:nvPr>
        </p:nvGraphicFramePr>
        <p:xfrm>
          <a:off x="3995936" y="404664"/>
          <a:ext cx="2304256" cy="830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4" name="Equation" r:id="rId3" imgW="1091880" imgH="393480" progId="Equation.DSMT4">
                  <p:embed/>
                </p:oleObj>
              </mc:Choice>
              <mc:Fallback>
                <p:oleObj name="Equation" r:id="rId3" imgW="10918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95936" y="404664"/>
                        <a:ext cx="2304256" cy="8306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2539623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3010242"/>
              </p:ext>
            </p:extLst>
          </p:nvPr>
        </p:nvGraphicFramePr>
        <p:xfrm>
          <a:off x="1691680" y="2530139"/>
          <a:ext cx="1434868" cy="540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5" name="Equation" r:id="rId5" imgW="368280" imgH="177480" progId="Equation.DSMT4">
                  <p:embed/>
                </p:oleObj>
              </mc:Choice>
              <mc:Fallback>
                <p:oleObj name="Equation" r:id="rId5" imgW="3682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91680" y="2530139"/>
                        <a:ext cx="1434868" cy="5402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008068"/>
              </p:ext>
            </p:extLst>
          </p:nvPr>
        </p:nvGraphicFramePr>
        <p:xfrm>
          <a:off x="1547664" y="3212976"/>
          <a:ext cx="2088232" cy="586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6" name="Equation" r:id="rId7" imgW="723600" imgH="203040" progId="Equation.DSMT4">
                  <p:embed/>
                </p:oleObj>
              </mc:Choice>
              <mc:Fallback>
                <p:oleObj name="Equation" r:id="rId7" imgW="7236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47664" y="3212976"/>
                        <a:ext cx="2088232" cy="5861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930417"/>
              </p:ext>
            </p:extLst>
          </p:nvPr>
        </p:nvGraphicFramePr>
        <p:xfrm>
          <a:off x="3779912" y="3153386"/>
          <a:ext cx="2240509" cy="540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7" name="Equation" r:id="rId9" imgW="736560" imgH="177480" progId="Equation.DSMT4">
                  <p:embed/>
                </p:oleObj>
              </mc:Choice>
              <mc:Fallback>
                <p:oleObj name="Equation" r:id="rId9" imgW="73656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779912" y="3153386"/>
                        <a:ext cx="2240509" cy="540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96102" y="3933056"/>
            <a:ext cx="76244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825142"/>
              </p:ext>
            </p:extLst>
          </p:nvPr>
        </p:nvGraphicFramePr>
        <p:xfrm>
          <a:off x="683568" y="5373216"/>
          <a:ext cx="2304256" cy="11567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8" name="Equation" r:id="rId11" imgW="609480" imgH="406080" progId="Equation.DSMT4">
                  <p:embed/>
                </p:oleObj>
              </mc:Choice>
              <mc:Fallback>
                <p:oleObj name="Equation" r:id="rId11" imgW="60948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83568" y="5373216"/>
                        <a:ext cx="2304256" cy="11567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235473"/>
              </p:ext>
            </p:extLst>
          </p:nvPr>
        </p:nvGraphicFramePr>
        <p:xfrm>
          <a:off x="827584" y="4789683"/>
          <a:ext cx="2774218" cy="441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9" name="Equation" r:id="rId13" imgW="723600" imgH="177480" progId="Equation.DSMT4">
                  <p:embed/>
                </p:oleObj>
              </mc:Choice>
              <mc:Fallback>
                <p:oleObj name="Equation" r:id="rId13" imgW="7236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27584" y="4789683"/>
                        <a:ext cx="2774218" cy="4411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455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280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Equation</vt:lpstr>
      <vt:lpstr>MathType 6.0 Equation</vt:lpstr>
      <vt:lpstr>ÔN TẬP   Bài 1: MỞ RỘNG KHÁI NIỆM PHÂN SỐ </vt:lpstr>
      <vt:lpstr>Phần I. Lý thuyết  </vt:lpstr>
      <vt:lpstr>Phần II. Luyện tập  </vt:lpstr>
      <vt:lpstr>Bài 2: Viết các phân số sau: </vt:lpstr>
      <vt:lpstr>Bài 3: Viết các phép chia sau dưới dạng phân số </vt:lpstr>
      <vt:lpstr>Bài 4: Cho tập hợp                        viết tập hợp B  các phân số có tử số và mẫu số thuộc A trong đó  tử số khác mẫu số. </vt:lpstr>
      <vt:lpstr>    Bài 5: Cho biểu thức:  a) Tìm n để M là phân số.  b) Tìm phân số M, biết n=2; n=5; n=4    </vt:lpstr>
      <vt:lpstr>   b) Tìm phân số             biết n=2; n=5; n=-4    </vt:lpstr>
      <vt:lpstr> Bài 6: Cho biểu thức a) Số nguyên n phải có điều kiện gì để M là phân số.  b) Tìm phân số M, biết n=6; n=7; n= -3             </vt:lpstr>
      <vt:lpstr>PowerPoint Presentation</vt:lpstr>
      <vt:lpstr>BTVN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abc</dc:creator>
  <cp:lastModifiedBy>abc</cp:lastModifiedBy>
  <cp:revision>46</cp:revision>
  <dcterms:created xsi:type="dcterms:W3CDTF">2020-03-23T03:16:50Z</dcterms:created>
  <dcterms:modified xsi:type="dcterms:W3CDTF">2020-03-27T13:58:03Z</dcterms:modified>
</cp:coreProperties>
</file>