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0"/>
  </p:notesMasterIdLst>
  <p:sldIdLst>
    <p:sldId id="288" r:id="rId2"/>
    <p:sldId id="289" r:id="rId3"/>
    <p:sldId id="290" r:id="rId4"/>
    <p:sldId id="291" r:id="rId5"/>
    <p:sldId id="293" r:id="rId6"/>
    <p:sldId id="294" r:id="rId7"/>
    <p:sldId id="295" r:id="rId8"/>
    <p:sldId id="296" r:id="rId9"/>
    <p:sldId id="297" r:id="rId10"/>
    <p:sldId id="298" r:id="rId11"/>
    <p:sldId id="315" r:id="rId12"/>
    <p:sldId id="306" r:id="rId13"/>
    <p:sldId id="259" r:id="rId14"/>
    <p:sldId id="316" r:id="rId15"/>
    <p:sldId id="287" r:id="rId16"/>
    <p:sldId id="308" r:id="rId17"/>
    <p:sldId id="262" r:id="rId18"/>
    <p:sldId id="312" r:id="rId19"/>
    <p:sldId id="263" r:id="rId20"/>
    <p:sldId id="313" r:id="rId21"/>
    <p:sldId id="264" r:id="rId22"/>
    <p:sldId id="314" r:id="rId23"/>
    <p:sldId id="266" r:id="rId24"/>
    <p:sldId id="301" r:id="rId25"/>
    <p:sldId id="302" r:id="rId26"/>
    <p:sldId id="303" r:id="rId27"/>
    <p:sldId id="320" r:id="rId28"/>
    <p:sldId id="318" r:id="rId2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FF"/>
    <a:srgbClr val="0066FF"/>
    <a:srgbClr val="FF00FF"/>
    <a:srgbClr val="CC00CC"/>
    <a:srgbClr val="FFCCFF"/>
    <a:srgbClr val="FFCC99"/>
    <a:srgbClr val="99CCFF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Nhấn mạnh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iểu Trung bình 2 - Nhấn mạnh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Không Kiểu, Không Lướ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Kiểu Có chủ đề 1 - Nhấn mạnh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8" autoAdjust="0"/>
    <p:restoredTop sz="94660"/>
  </p:normalViewPr>
  <p:slideViewPr>
    <p:cSldViewPr>
      <p:cViewPr varScale="1">
        <p:scale>
          <a:sx n="65" d="100"/>
          <a:sy n="65" d="100"/>
        </p:scale>
        <p:origin x="134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F5B08-844B-4C04-8029-E3A580076EAA}" type="datetimeFigureOut">
              <a:rPr lang="pt-PT" smtClean="0"/>
              <a:pPr/>
              <a:t>16/05/2021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29D8D-B969-4AC0-81F2-2B5850B0F598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791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9D8D-B969-4AC0-81F2-2B5850B0F598}" type="slidenum">
              <a:rPr lang="pt-PT" smtClean="0"/>
              <a:pPr/>
              <a:t>13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9D8D-B969-4AC0-81F2-2B5850B0F598}" type="slidenum">
              <a:rPr lang="pt-PT" smtClean="0"/>
              <a:pPr/>
              <a:t>14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9D8D-B969-4AC0-81F2-2B5850B0F598}" type="slidenum">
              <a:rPr lang="pt-PT" smtClean="0"/>
              <a:pPr/>
              <a:t>16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9D8D-B969-4AC0-81F2-2B5850B0F598}" type="slidenum">
              <a:rPr lang="pt-PT" smtClean="0"/>
              <a:pPr/>
              <a:t>18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9D8D-B969-4AC0-81F2-2B5850B0F598}" type="slidenum">
              <a:rPr lang="pt-PT" smtClean="0"/>
              <a:pPr/>
              <a:t>20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9D8D-B969-4AC0-81F2-2B5850B0F598}" type="slidenum">
              <a:rPr lang="pt-PT" smtClean="0"/>
              <a:pPr/>
              <a:t>22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FF8-0101-4931-AA35-DA3888A535CA}" type="datetimeFigureOut">
              <a:rPr lang="pt-PT" smtClean="0"/>
              <a:pPr/>
              <a:t>16/05/2021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D29D-8BD0-4D84-BBDC-248EC499E19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FF8-0101-4931-AA35-DA3888A535CA}" type="datetimeFigureOut">
              <a:rPr lang="pt-PT" smtClean="0"/>
              <a:pPr/>
              <a:t>16/05/2021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D29D-8BD0-4D84-BBDC-248EC499E19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FF8-0101-4931-AA35-DA3888A535CA}" type="datetimeFigureOut">
              <a:rPr lang="pt-PT" smtClean="0"/>
              <a:pPr/>
              <a:t>16/05/2021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D29D-8BD0-4D84-BBDC-248EC499E19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FF8-0101-4931-AA35-DA3888A535CA}" type="datetimeFigureOut">
              <a:rPr lang="pt-PT" smtClean="0"/>
              <a:pPr/>
              <a:t>16/05/2021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D29D-8BD0-4D84-BBDC-248EC499E19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FF8-0101-4931-AA35-DA3888A535CA}" type="datetimeFigureOut">
              <a:rPr lang="pt-PT" smtClean="0"/>
              <a:pPr/>
              <a:t>16/05/2021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D29D-8BD0-4D84-BBDC-248EC499E19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FF8-0101-4931-AA35-DA3888A535CA}" type="datetimeFigureOut">
              <a:rPr lang="pt-PT" smtClean="0"/>
              <a:pPr/>
              <a:t>16/05/2021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D29D-8BD0-4D84-BBDC-248EC499E19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FF8-0101-4931-AA35-DA3888A535CA}" type="datetimeFigureOut">
              <a:rPr lang="pt-PT" smtClean="0"/>
              <a:pPr/>
              <a:t>16/05/2021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D29D-8BD0-4D84-BBDC-248EC499E19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FF8-0101-4931-AA35-DA3888A535CA}" type="datetimeFigureOut">
              <a:rPr lang="pt-PT" smtClean="0"/>
              <a:pPr/>
              <a:t>16/05/2021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D29D-8BD0-4D84-BBDC-248EC499E19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FF8-0101-4931-AA35-DA3888A535CA}" type="datetimeFigureOut">
              <a:rPr lang="pt-PT" smtClean="0"/>
              <a:pPr/>
              <a:t>16/05/2021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D29D-8BD0-4D84-BBDC-248EC499E19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FF8-0101-4931-AA35-DA3888A535CA}" type="datetimeFigureOut">
              <a:rPr lang="pt-PT" smtClean="0"/>
              <a:pPr/>
              <a:t>16/05/2021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D29D-8BD0-4D84-BBDC-248EC499E19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FF8-0101-4931-AA35-DA3888A535CA}" type="datetimeFigureOut">
              <a:rPr lang="pt-PT" smtClean="0"/>
              <a:pPr/>
              <a:t>16/05/2021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D29D-8BD0-4D84-BBDC-248EC499E19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90FF8-0101-4931-AA35-DA3888A535CA}" type="datetimeFigureOut">
              <a:rPr lang="pt-PT" smtClean="0"/>
              <a:pPr/>
              <a:t>16/05/2021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0D29D-8BD0-4D84-BBDC-248EC499E193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12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microsoft.com/office/2007/relationships/hdphoto" Target="../media/hdphoto3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6" Type="http://schemas.microsoft.com/office/2007/relationships/hdphoto" Target="../media/hdphoto6.wdp"/><Relationship Id="rId1" Type="http://schemas.openxmlformats.org/officeDocument/2006/relationships/audio" Target="../media/audio1.wav"/><Relationship Id="rId6" Type="http://schemas.openxmlformats.org/officeDocument/2006/relationships/image" Target="../media/image20.png"/><Relationship Id="rId11" Type="http://schemas.openxmlformats.org/officeDocument/2006/relationships/image" Target="../media/image24.jpg"/><Relationship Id="rId5" Type="http://schemas.openxmlformats.org/officeDocument/2006/relationships/image" Target="../media/image19.pn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slide" Target="slide14.xml"/><Relationship Id="rId1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21.xml"/><Relationship Id="rId18" Type="http://schemas.microsoft.com/office/2007/relationships/hdphoto" Target="../media/hdphoto5.wdp"/><Relationship Id="rId3" Type="http://schemas.openxmlformats.org/officeDocument/2006/relationships/notesSlide" Target="../notesSlides/notesSlide2.xml"/><Relationship Id="rId21" Type="http://schemas.microsoft.com/office/2007/relationships/hdphoto" Target="../media/hdphoto8.wdp"/><Relationship Id="rId7" Type="http://schemas.openxmlformats.org/officeDocument/2006/relationships/image" Target="../media/image29.png"/><Relationship Id="rId12" Type="http://schemas.openxmlformats.org/officeDocument/2006/relationships/slide" Target="slide19.xml"/><Relationship Id="rId17" Type="http://schemas.openxmlformats.org/officeDocument/2006/relationships/image" Target="../media/image25.png"/><Relationship Id="rId25" Type="http://schemas.microsoft.com/office/2007/relationships/hdphoto" Target="../media/hdphoto10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1.png"/><Relationship Id="rId20" Type="http://schemas.openxmlformats.org/officeDocument/2006/relationships/image" Target="../media/image32.png"/><Relationship Id="rId1" Type="http://schemas.openxmlformats.org/officeDocument/2006/relationships/audio" Target="../media/audio1.wav"/><Relationship Id="rId6" Type="http://schemas.openxmlformats.org/officeDocument/2006/relationships/slide" Target="slide14.xml"/><Relationship Id="rId11" Type="http://schemas.openxmlformats.org/officeDocument/2006/relationships/slide" Target="slide17.xml"/><Relationship Id="rId24" Type="http://schemas.openxmlformats.org/officeDocument/2006/relationships/image" Target="../media/image34.png"/><Relationship Id="rId5" Type="http://schemas.openxmlformats.org/officeDocument/2006/relationships/audio" Target="../media/audio3.wav"/><Relationship Id="rId15" Type="http://schemas.openxmlformats.org/officeDocument/2006/relationships/image" Target="../media/image30.png"/><Relationship Id="rId23" Type="http://schemas.microsoft.com/office/2007/relationships/hdphoto" Target="../media/hdphoto9.wdp"/><Relationship Id="rId10" Type="http://schemas.openxmlformats.org/officeDocument/2006/relationships/slide" Target="slide16.xml"/><Relationship Id="rId19" Type="http://schemas.openxmlformats.org/officeDocument/2006/relationships/image" Target="../media/image31.png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slide" Target="slide23.xml"/><Relationship Id="rId22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4.wav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slide" Target="slide14.xml"/><Relationship Id="rId4" Type="http://schemas.openxmlformats.org/officeDocument/2006/relationships/audio" Target="../media/audio5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25.png"/><Relationship Id="rId18" Type="http://schemas.openxmlformats.org/officeDocument/2006/relationships/image" Target="../media/image33.png"/><Relationship Id="rId3" Type="http://schemas.openxmlformats.org/officeDocument/2006/relationships/notesSlide" Target="../notesSlides/notesSlide4.xml"/><Relationship Id="rId21" Type="http://schemas.microsoft.com/office/2007/relationships/hdphoto" Target="../media/hdphoto10.wdp"/><Relationship Id="rId7" Type="http://schemas.openxmlformats.org/officeDocument/2006/relationships/image" Target="../media/image19.png"/><Relationship Id="rId12" Type="http://schemas.openxmlformats.org/officeDocument/2006/relationships/image" Target="../media/image21.png"/><Relationship Id="rId17" Type="http://schemas.microsoft.com/office/2007/relationships/hdphoto" Target="../media/hdphoto8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audio" Target="../media/audio1.wav"/><Relationship Id="rId6" Type="http://schemas.openxmlformats.org/officeDocument/2006/relationships/image" Target="../media/image20.png"/><Relationship Id="rId11" Type="http://schemas.openxmlformats.org/officeDocument/2006/relationships/image" Target="../media/image30.png"/><Relationship Id="rId5" Type="http://schemas.openxmlformats.org/officeDocument/2006/relationships/audio" Target="../media/audio3.wav"/><Relationship Id="rId15" Type="http://schemas.openxmlformats.org/officeDocument/2006/relationships/image" Target="../media/image31.png"/><Relationship Id="rId10" Type="http://schemas.openxmlformats.org/officeDocument/2006/relationships/slide" Target="slide17.xml"/><Relationship Id="rId19" Type="http://schemas.microsoft.com/office/2007/relationships/hdphoto" Target="../media/hdphoto9.wdp"/><Relationship Id="rId4" Type="http://schemas.openxmlformats.org/officeDocument/2006/relationships/audio" Target="../media/audio2.wav"/><Relationship Id="rId9" Type="http://schemas.openxmlformats.org/officeDocument/2006/relationships/image" Target="../media/image29.png"/><Relationship Id="rId1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5.wav"/><Relationship Id="rId7" Type="http://schemas.openxmlformats.org/officeDocument/2006/relationships/image" Target="../media/image3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image" Target="../media/image35.png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21.xml"/><Relationship Id="rId18" Type="http://schemas.microsoft.com/office/2007/relationships/hdphoto" Target="../media/hdphoto5.wdp"/><Relationship Id="rId3" Type="http://schemas.openxmlformats.org/officeDocument/2006/relationships/notesSlide" Target="../notesSlides/notesSlide5.xml"/><Relationship Id="rId21" Type="http://schemas.microsoft.com/office/2007/relationships/hdphoto" Target="../media/hdphoto8.wdp"/><Relationship Id="rId7" Type="http://schemas.openxmlformats.org/officeDocument/2006/relationships/image" Target="../media/image29.png"/><Relationship Id="rId12" Type="http://schemas.openxmlformats.org/officeDocument/2006/relationships/slide" Target="slide19.xml"/><Relationship Id="rId17" Type="http://schemas.openxmlformats.org/officeDocument/2006/relationships/image" Target="../media/image25.png"/><Relationship Id="rId25" Type="http://schemas.microsoft.com/office/2007/relationships/hdphoto" Target="../media/hdphoto10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1.png"/><Relationship Id="rId20" Type="http://schemas.openxmlformats.org/officeDocument/2006/relationships/image" Target="../media/image32.png"/><Relationship Id="rId1" Type="http://schemas.openxmlformats.org/officeDocument/2006/relationships/audio" Target="../media/audio1.wav"/><Relationship Id="rId6" Type="http://schemas.openxmlformats.org/officeDocument/2006/relationships/slide" Target="slide14.xml"/><Relationship Id="rId11" Type="http://schemas.openxmlformats.org/officeDocument/2006/relationships/slide" Target="slide17.xml"/><Relationship Id="rId24" Type="http://schemas.openxmlformats.org/officeDocument/2006/relationships/image" Target="../media/image34.png"/><Relationship Id="rId5" Type="http://schemas.openxmlformats.org/officeDocument/2006/relationships/audio" Target="../media/audio3.wav"/><Relationship Id="rId15" Type="http://schemas.openxmlformats.org/officeDocument/2006/relationships/image" Target="../media/image30.png"/><Relationship Id="rId23" Type="http://schemas.microsoft.com/office/2007/relationships/hdphoto" Target="../media/hdphoto9.wdp"/><Relationship Id="rId10" Type="http://schemas.openxmlformats.org/officeDocument/2006/relationships/slide" Target="slide16.xml"/><Relationship Id="rId19" Type="http://schemas.openxmlformats.org/officeDocument/2006/relationships/image" Target="../media/image31.png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slide" Target="slide23.xml"/><Relationship Id="rId2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5.wav"/><Relationship Id="rId7" Type="http://schemas.openxmlformats.org/officeDocument/2006/relationships/image" Target="../media/image3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image" Target="../media/image35.png"/><Relationship Id="rId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21.xml"/><Relationship Id="rId18" Type="http://schemas.microsoft.com/office/2007/relationships/hdphoto" Target="../media/hdphoto5.wdp"/><Relationship Id="rId3" Type="http://schemas.openxmlformats.org/officeDocument/2006/relationships/notesSlide" Target="../notesSlides/notesSlide6.xml"/><Relationship Id="rId21" Type="http://schemas.microsoft.com/office/2007/relationships/hdphoto" Target="../media/hdphoto8.wdp"/><Relationship Id="rId7" Type="http://schemas.openxmlformats.org/officeDocument/2006/relationships/image" Target="../media/image29.png"/><Relationship Id="rId12" Type="http://schemas.openxmlformats.org/officeDocument/2006/relationships/slide" Target="slide19.xml"/><Relationship Id="rId17" Type="http://schemas.openxmlformats.org/officeDocument/2006/relationships/image" Target="../media/image25.png"/><Relationship Id="rId25" Type="http://schemas.microsoft.com/office/2007/relationships/hdphoto" Target="../media/hdphoto10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1.png"/><Relationship Id="rId20" Type="http://schemas.openxmlformats.org/officeDocument/2006/relationships/image" Target="../media/image32.png"/><Relationship Id="rId1" Type="http://schemas.openxmlformats.org/officeDocument/2006/relationships/audio" Target="../media/audio1.wav"/><Relationship Id="rId6" Type="http://schemas.openxmlformats.org/officeDocument/2006/relationships/slide" Target="slide14.xml"/><Relationship Id="rId11" Type="http://schemas.openxmlformats.org/officeDocument/2006/relationships/slide" Target="slide17.xml"/><Relationship Id="rId24" Type="http://schemas.openxmlformats.org/officeDocument/2006/relationships/image" Target="../media/image34.png"/><Relationship Id="rId5" Type="http://schemas.openxmlformats.org/officeDocument/2006/relationships/audio" Target="../media/audio3.wav"/><Relationship Id="rId15" Type="http://schemas.openxmlformats.org/officeDocument/2006/relationships/image" Target="../media/image30.png"/><Relationship Id="rId23" Type="http://schemas.microsoft.com/office/2007/relationships/hdphoto" Target="../media/hdphoto9.wdp"/><Relationship Id="rId10" Type="http://schemas.openxmlformats.org/officeDocument/2006/relationships/slide" Target="slide16.xml"/><Relationship Id="rId19" Type="http://schemas.openxmlformats.org/officeDocument/2006/relationships/image" Target="../media/image31.png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slide" Target="slide23.xml"/><Relationship Id="rId22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5.wav"/><Relationship Id="rId7" Type="http://schemas.openxmlformats.org/officeDocument/2006/relationships/image" Target="../media/image3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image" Target="../media/image35.png"/><Relationship Id="rId4" Type="http://schemas.openxmlformats.org/officeDocument/2006/relationships/slide" Target="slide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21.xml"/><Relationship Id="rId18" Type="http://schemas.microsoft.com/office/2007/relationships/hdphoto" Target="../media/hdphoto5.wdp"/><Relationship Id="rId3" Type="http://schemas.openxmlformats.org/officeDocument/2006/relationships/notesSlide" Target="../notesSlides/notesSlide7.xml"/><Relationship Id="rId21" Type="http://schemas.microsoft.com/office/2007/relationships/hdphoto" Target="../media/hdphoto8.wdp"/><Relationship Id="rId7" Type="http://schemas.openxmlformats.org/officeDocument/2006/relationships/image" Target="../media/image29.png"/><Relationship Id="rId12" Type="http://schemas.openxmlformats.org/officeDocument/2006/relationships/slide" Target="slide19.xml"/><Relationship Id="rId17" Type="http://schemas.openxmlformats.org/officeDocument/2006/relationships/image" Target="../media/image25.png"/><Relationship Id="rId25" Type="http://schemas.microsoft.com/office/2007/relationships/hdphoto" Target="../media/hdphoto10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1.png"/><Relationship Id="rId20" Type="http://schemas.openxmlformats.org/officeDocument/2006/relationships/image" Target="../media/image32.png"/><Relationship Id="rId1" Type="http://schemas.openxmlformats.org/officeDocument/2006/relationships/audio" Target="../media/audio1.wav"/><Relationship Id="rId6" Type="http://schemas.openxmlformats.org/officeDocument/2006/relationships/slide" Target="slide14.xml"/><Relationship Id="rId11" Type="http://schemas.openxmlformats.org/officeDocument/2006/relationships/slide" Target="slide17.xml"/><Relationship Id="rId24" Type="http://schemas.openxmlformats.org/officeDocument/2006/relationships/image" Target="../media/image34.png"/><Relationship Id="rId5" Type="http://schemas.openxmlformats.org/officeDocument/2006/relationships/audio" Target="../media/audio3.wav"/><Relationship Id="rId15" Type="http://schemas.openxmlformats.org/officeDocument/2006/relationships/image" Target="../media/image30.png"/><Relationship Id="rId23" Type="http://schemas.microsoft.com/office/2007/relationships/hdphoto" Target="../media/hdphoto9.wdp"/><Relationship Id="rId10" Type="http://schemas.openxmlformats.org/officeDocument/2006/relationships/slide" Target="slide16.xml"/><Relationship Id="rId19" Type="http://schemas.openxmlformats.org/officeDocument/2006/relationships/image" Target="../media/image31.png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slide" Target="slide23.xml"/><Relationship Id="rId2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5.wav"/><Relationship Id="rId7" Type="http://schemas.openxmlformats.org/officeDocument/2006/relationships/image" Target="../media/image3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image" Target="../media/image35.png"/><Relationship Id="rId4" Type="http://schemas.openxmlformats.org/officeDocument/2006/relationships/slide" Target="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̉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2" y="0"/>
            <a:ext cx="9144000" cy="6858000"/>
          </a:xfrm>
          <a:prstGeom prst="rect">
            <a:avLst/>
          </a:prstGeom>
        </p:spPr>
      </p:pic>
      <p:sp>
        <p:nvSpPr>
          <p:cNvPr id="7" name="Hình chữ nhật 6"/>
          <p:cNvSpPr/>
          <p:nvPr/>
        </p:nvSpPr>
        <p:spPr>
          <a:xfrm>
            <a:off x="107504" y="1982450"/>
            <a:ext cx="82487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Unit</a:t>
            </a:r>
            <a:r>
              <a:rPr lang="vi-VN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10 </a:t>
            </a:r>
            <a:endParaRPr lang="vi-VN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algn="ctr"/>
            <a:r>
              <a:rPr lang="vi-VN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vi-VN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our</a:t>
            </a:r>
            <a:r>
              <a:rPr lang="vi-VN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HOUSE IN THE FUTURE</a:t>
            </a:r>
          </a:p>
        </p:txBody>
      </p:sp>
      <p:sp>
        <p:nvSpPr>
          <p:cNvPr id="8" name="Hình chữ nhật 7"/>
          <p:cNvSpPr/>
          <p:nvPr/>
        </p:nvSpPr>
        <p:spPr>
          <a:xfrm>
            <a:off x="1351588" y="3789040"/>
            <a:ext cx="6654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COMMUNICATION</a:t>
            </a:r>
            <a:endParaRPr lang="vi-VN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257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4" y="9099"/>
            <a:ext cx="8913235" cy="679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Process 5"/>
          <p:cNvSpPr/>
          <p:nvPr/>
        </p:nvSpPr>
        <p:spPr>
          <a:xfrm>
            <a:off x="4430820" y="7959"/>
            <a:ext cx="2700000" cy="2088000"/>
          </a:xfrm>
          <a:prstGeom prst="flowChartProcess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6423024" y="9099"/>
            <a:ext cx="2700000" cy="2088000"/>
          </a:xfrm>
          <a:prstGeom prst="flowChartProcess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1730820" y="24864"/>
            <a:ext cx="2700000" cy="2088000"/>
          </a:xfrm>
          <a:prstGeom prst="flowChartProcess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7428" y="24864"/>
            <a:ext cx="2700000" cy="2088000"/>
          </a:xfrm>
          <a:prstGeom prst="flowChartProcess">
            <a:avLst/>
          </a:prstGeom>
          <a:solidFill>
            <a:srgbClr val="FF6600"/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4452600" y="1301603"/>
            <a:ext cx="2700000" cy="2088000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6404175" y="1291110"/>
            <a:ext cx="2700000" cy="20880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1752600" y="1219200"/>
            <a:ext cx="2700000" cy="2088000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14514" y="1264800"/>
            <a:ext cx="2700000" cy="2088000"/>
          </a:xfrm>
          <a:prstGeom prst="flowChartProcess">
            <a:avLst/>
          </a:prstGeom>
          <a:solidFill>
            <a:srgbClr val="CC00FF"/>
          </a:solidFill>
          <a:ln w="76200"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4539000" y="3389603"/>
            <a:ext cx="2700000" cy="22404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6446414" y="3323588"/>
            <a:ext cx="2700000" cy="2240400"/>
          </a:xfrm>
          <a:prstGeom prst="flowChartProcess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1752600" y="3352800"/>
            <a:ext cx="2700000" cy="2240400"/>
          </a:xfrm>
          <a:prstGeom prst="flowChartProcess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0" y="3352800"/>
            <a:ext cx="2700000" cy="22404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4452600" y="4724400"/>
            <a:ext cx="2700000" cy="2088000"/>
          </a:xfrm>
          <a:prstGeom prst="flowChartProcess">
            <a:avLst/>
          </a:prstGeom>
          <a:solidFill>
            <a:srgbClr val="CC00FF"/>
          </a:solidFill>
          <a:ln w="76200"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6446414" y="4745846"/>
            <a:ext cx="2700000" cy="2088000"/>
          </a:xfrm>
          <a:prstGeom prst="flowChartProcess">
            <a:avLst/>
          </a:prstGeom>
          <a:solidFill>
            <a:srgbClr val="FF6600"/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1752600" y="4724400"/>
            <a:ext cx="2700000" cy="2088000"/>
          </a:xfrm>
          <a:prstGeom prst="flowChartProcess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0" y="4724400"/>
            <a:ext cx="2700000" cy="2088000"/>
          </a:xfrm>
          <a:prstGeom prst="flowChartProcess">
            <a:avLst/>
          </a:prstGeom>
          <a:solidFill>
            <a:srgbClr val="FF660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2903395"/>
            <a:ext cx="9146414" cy="101566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tx1"/>
                </a:solidFill>
                <a:latin typeface="Comic Sans MS" pitchFamily="66" charset="0"/>
              </a:rPr>
              <a:t>Go to school</a:t>
            </a:r>
            <a:endParaRPr lang="en-US" sz="6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4" name="Rectangle 10"/>
          <p:cNvSpPr/>
          <p:nvPr/>
        </p:nvSpPr>
        <p:spPr>
          <a:xfrm>
            <a:off x="7047838" y="6157407"/>
            <a:ext cx="1980000" cy="648000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Remove</a:t>
            </a:r>
          </a:p>
        </p:txBody>
      </p:sp>
    </p:spTree>
    <p:extLst>
      <p:ext uri="{BB962C8B-B14F-4D97-AF65-F5344CB8AC3E}">
        <p14:creationId xmlns:p14="http://schemas.microsoft.com/office/powerpoint/2010/main" val="257989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_Văn_Bản 5"/>
          <p:cNvSpPr txBox="1"/>
          <p:nvPr/>
        </p:nvSpPr>
        <p:spPr>
          <a:xfrm>
            <a:off x="2391837" y="141189"/>
            <a:ext cx="260523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Revision</a:t>
            </a:r>
            <a:endParaRPr lang="vi-VN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679" y="1329523"/>
            <a:ext cx="2076611" cy="2611985"/>
          </a:xfrm>
          <a:prstGeom prst="rect">
            <a:avLst/>
          </a:prstGeom>
        </p:spPr>
      </p:pic>
      <p:sp>
        <p:nvSpPr>
          <p:cNvPr id="9" name="Khung Chú Thích Hình Đám Mây 8"/>
          <p:cNvSpPr/>
          <p:nvPr/>
        </p:nvSpPr>
        <p:spPr>
          <a:xfrm rot="576305">
            <a:off x="1767057" y="1029874"/>
            <a:ext cx="1548796" cy="1512168"/>
          </a:xfrm>
          <a:prstGeom prst="cloudCallout">
            <a:avLst>
              <a:gd name="adj1" fmla="val 47251"/>
              <a:gd name="adj2" fmla="val 2986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Ảnh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581" y="1358807"/>
            <a:ext cx="809748" cy="755428"/>
          </a:xfrm>
          <a:prstGeom prst="rect">
            <a:avLst/>
          </a:prstGeom>
        </p:spPr>
      </p:pic>
      <p:pic>
        <p:nvPicPr>
          <p:cNvPr id="11" name="Ảnh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102" y="1156231"/>
            <a:ext cx="1242951" cy="1160580"/>
          </a:xfrm>
          <a:prstGeom prst="rect">
            <a:avLst/>
          </a:prstGeom>
        </p:spPr>
      </p:pic>
      <p:pic>
        <p:nvPicPr>
          <p:cNvPr id="14" name="Ảnh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612" y1="16970" x2="36066" y2="16667"/>
                        <a14:foregroundMark x1="36612" y1="16667" x2="60109" y2="18788"/>
                        <a14:foregroundMark x1="6011" y1="51515" x2="6011" y2="51515"/>
                        <a14:foregroundMark x1="30601" y1="45455" x2="30601" y2="45455"/>
                        <a14:backgroundMark x1="16940" y1="1212" x2="0" y2="18182"/>
                        <a14:backgroundMark x1="2186" y1="23636" x2="29508" y2="51212"/>
                        <a14:backgroundMark x1="29508" y1="51212" x2="14754" y2="95758"/>
                        <a14:backgroundMark x1="77596" y1="2121" x2="99454" y2="18182"/>
                        <a14:backgroundMark x1="92896" y1="41515" x2="88525" y2="52121"/>
                        <a14:backgroundMark x1="92350" y1="55455" x2="80874" y2="96970"/>
                        <a14:backgroundMark x1="95628" y1="32727" x2="81967" y2="42727"/>
                        <a14:backgroundMark x1="81967" y1="42727" x2="96175" y2="59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568452"/>
            <a:ext cx="1800200" cy="2448272"/>
          </a:xfrm>
          <a:prstGeom prst="rect">
            <a:avLst/>
          </a:prstGeom>
        </p:spPr>
      </p:pic>
      <p:pic>
        <p:nvPicPr>
          <p:cNvPr id="15" name="Ảnh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15" b="98154" l="4538" r="98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1" y="3176856"/>
            <a:ext cx="3402823" cy="2637792"/>
          </a:xfrm>
          <a:prstGeom prst="rect">
            <a:avLst/>
          </a:prstGeom>
        </p:spPr>
      </p:pic>
      <p:sp>
        <p:nvSpPr>
          <p:cNvPr id="16" name="Khung Chú Thích Hình Đám Mây 15"/>
          <p:cNvSpPr/>
          <p:nvPr/>
        </p:nvSpPr>
        <p:spPr>
          <a:xfrm>
            <a:off x="7199667" y="1609954"/>
            <a:ext cx="1818202" cy="1813124"/>
          </a:xfrm>
          <a:prstGeom prst="cloudCallout">
            <a:avLst>
              <a:gd name="adj1" fmla="val -20071"/>
              <a:gd name="adj2" fmla="val 5944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Khung Chú Thích Hình Đám Mây 16"/>
          <p:cNvSpPr/>
          <p:nvPr/>
        </p:nvSpPr>
        <p:spPr>
          <a:xfrm>
            <a:off x="5293296" y="2158375"/>
            <a:ext cx="1846111" cy="1596019"/>
          </a:xfrm>
          <a:prstGeom prst="cloudCallout">
            <a:avLst>
              <a:gd name="adj1" fmla="val 32888"/>
              <a:gd name="adj2" fmla="val 4914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8" name="Ảnh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2" b="94462" l="1769" r="99615">
                        <a14:foregroundMark x1="8385" y1="69769" x2="8385" y2="69769"/>
                        <a14:foregroundMark x1="8385" y1="69769" x2="11538" y2="73231"/>
                        <a14:foregroundMark x1="44385" y1="74615" x2="50385" y2="60692"/>
                        <a14:foregroundMark x1="48923" y1="63077" x2="54923" y2="70077"/>
                        <a14:foregroundMark x1="54923" y1="70077" x2="50692" y2="79231"/>
                        <a14:foregroundMark x1="50692" y1="79231" x2="38462" y2="76077"/>
                        <a14:foregroundMark x1="38462" y1="76077" x2="46846" y2="64846"/>
                        <a14:foregroundMark x1="46846" y1="64846" x2="53846" y2="69077"/>
                        <a14:foregroundMark x1="8385" y1="61692" x2="12615" y2="65923"/>
                        <a14:foregroundMark x1="12615" y1="65923" x2="11154" y2="75692"/>
                        <a14:foregroundMark x1="11154" y1="75692" x2="7000" y2="74615"/>
                        <a14:foregroundMark x1="7000" y1="74615" x2="6308" y2="70462"/>
                        <a14:foregroundMark x1="9769" y1="59231" x2="3154" y2="64846"/>
                        <a14:foregroundMark x1="10462" y1="63846" x2="13308" y2="69385"/>
                        <a14:foregroundMark x1="9077" y1="59615" x2="2462" y2="65231"/>
                        <a14:foregroundMark x1="7308" y1="64538" x2="3846" y2="70077"/>
                        <a14:foregroundMark x1="3846" y1="70077" x2="5615" y2="74615"/>
                        <a14:foregroundMark x1="5231" y1="63846" x2="10462" y2="62077"/>
                        <a14:foregroundMark x1="10462" y1="62077" x2="13615" y2="66923"/>
                        <a14:foregroundMark x1="13615" y1="66923" x2="12615" y2="73231"/>
                        <a14:foregroundMark x1="9462" y1="68692" x2="9462" y2="68692"/>
                        <a14:foregroundMark x1="9462" y1="68692" x2="9462" y2="68692"/>
                        <a14:foregroundMark x1="10154" y1="66231" x2="10154" y2="66231"/>
                        <a14:foregroundMark x1="9077" y1="65231" x2="9077" y2="65231"/>
                        <a14:backgroundMark x1="25538" y1="2308" x2="3846" y2="29538"/>
                        <a14:backgroundMark x1="22000" y1="10308" x2="74462" y2="12769"/>
                        <a14:backgroundMark x1="58077" y1="12769" x2="96538" y2="43154"/>
                        <a14:backgroundMark x1="50692" y1="15538" x2="95077" y2="51538"/>
                        <a14:backgroundMark x1="7308" y1="83769" x2="96154" y2="84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677" y="2344316"/>
            <a:ext cx="1597348" cy="1224136"/>
          </a:xfrm>
          <a:prstGeom prst="rect">
            <a:avLst/>
          </a:prstGeom>
        </p:spPr>
      </p:pic>
      <p:pic>
        <p:nvPicPr>
          <p:cNvPr id="19" name="Ảnh 1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079" l="0" r="99701">
                        <a14:foregroundMark x1="8533" y1="28809" x2="13323" y2="82330"/>
                        <a14:foregroundMark x1="94162" y1="72983" x2="29641" y2="98079"/>
                        <a14:foregroundMark x1="48653" y1="17157" x2="97006" y2="51472"/>
                        <a14:foregroundMark x1="97006" y1="51472" x2="82036" y2="76440"/>
                        <a14:foregroundMark x1="77844" y1="49168" x2="76497" y2="70038"/>
                        <a14:foregroundMark x1="60928" y1="54417" x2="61527" y2="66581"/>
                        <a14:foregroundMark x1="54042" y1="58387" x2="51347" y2="72471"/>
                        <a14:foregroundMark x1="35778" y1="71831" x2="39820" y2="79385"/>
                        <a14:foregroundMark x1="16018" y1="87580" x2="27545" y2="91037"/>
                        <a14:foregroundMark x1="5090" y1="67734" x2="14671" y2="93982"/>
                        <a14:foregroundMark x1="53443" y1="93982" x2="92814" y2="88092"/>
                        <a14:foregroundMark x1="10479" y1="5506" x2="299" y2="4353"/>
                        <a14:foregroundMark x1="10479" y1="4866" x2="50749" y2="5506"/>
                        <a14:foregroundMark x1="50749" y1="6658" x2="52695" y2="18822"/>
                        <a14:backgroundMark x1="58234" y1="3713" x2="99701" y2="40461"/>
                        <a14:backgroundMark x1="3593" y1="54033" x2="13623" y2="96543"/>
                        <a14:backgroundMark x1="95060" y1="67862" x2="69910" y2="96031"/>
                        <a14:backgroundMark x1="93664" y1="73778" x2="87603" y2="99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316" y="2114392"/>
            <a:ext cx="1506607" cy="936105"/>
          </a:xfrm>
          <a:prstGeom prst="rect">
            <a:avLst/>
          </a:prstGeom>
        </p:spPr>
      </p:pic>
      <p:sp>
        <p:nvSpPr>
          <p:cNvPr id="20" name="Hộp_Văn_Bản 19"/>
          <p:cNvSpPr txBox="1"/>
          <p:nvPr/>
        </p:nvSpPr>
        <p:spPr>
          <a:xfrm>
            <a:off x="576041" y="2664972"/>
            <a:ext cx="1080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John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endParaRPr lang="vi-VN" sz="2800" dirty="0">
              <a:solidFill>
                <a:srgbClr val="00B0F0"/>
              </a:solidFill>
            </a:endParaRPr>
          </a:p>
        </p:txBody>
      </p:sp>
      <p:sp>
        <p:nvSpPr>
          <p:cNvPr id="21" name="Hộp_Văn_Bản 20"/>
          <p:cNvSpPr txBox="1"/>
          <p:nvPr/>
        </p:nvSpPr>
        <p:spPr>
          <a:xfrm>
            <a:off x="7089499" y="601672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Sally</a:t>
            </a:r>
            <a:endParaRPr lang="vi-VN" sz="2800" b="1" dirty="0">
              <a:solidFill>
                <a:srgbClr val="00B0F0"/>
              </a:solidFill>
            </a:endParaRPr>
          </a:p>
        </p:txBody>
      </p:sp>
      <p:sp>
        <p:nvSpPr>
          <p:cNvPr id="22" name="Hộp_Văn_Bản 21"/>
          <p:cNvSpPr txBox="1"/>
          <p:nvPr/>
        </p:nvSpPr>
        <p:spPr>
          <a:xfrm>
            <a:off x="4962290" y="202743"/>
            <a:ext cx="294185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Might &amp; will</a:t>
            </a:r>
            <a:endParaRPr lang="vi-V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Hộp_Văn_Bản 23"/>
          <p:cNvSpPr txBox="1"/>
          <p:nvPr/>
        </p:nvSpPr>
        <p:spPr>
          <a:xfrm>
            <a:off x="3423055" y="5539230"/>
            <a:ext cx="3591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Who </a:t>
            </a:r>
            <a:r>
              <a:rPr lang="en-US" sz="3200" b="1" dirty="0"/>
              <a:t>m</a:t>
            </a:r>
            <a:r>
              <a:rPr lang="en-US" sz="3200" b="1" dirty="0" smtClean="0"/>
              <a:t>ight come?</a:t>
            </a:r>
            <a:endParaRPr lang="vi-VN" sz="3200" b="1" dirty="0"/>
          </a:p>
        </p:txBody>
      </p:sp>
      <p:sp>
        <p:nvSpPr>
          <p:cNvPr id="25" name="Hộp_Văn_Bản 24"/>
          <p:cNvSpPr txBox="1"/>
          <p:nvPr/>
        </p:nvSpPr>
        <p:spPr>
          <a:xfrm>
            <a:off x="3431155" y="4524640"/>
            <a:ext cx="3311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Who will be here?</a:t>
            </a:r>
            <a:endParaRPr lang="vi-VN" sz="3200" b="1" dirty="0"/>
          </a:p>
        </p:txBody>
      </p:sp>
      <p:sp>
        <p:nvSpPr>
          <p:cNvPr id="2" name="Hộp_Văn_Bản 1"/>
          <p:cNvSpPr txBox="1"/>
          <p:nvPr/>
        </p:nvSpPr>
        <p:spPr>
          <a:xfrm>
            <a:off x="3951451" y="5016010"/>
            <a:ext cx="1723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  </a:t>
            </a:r>
            <a:r>
              <a:rPr lang="en-US" sz="2800" b="1" dirty="0" smtClean="0">
                <a:solidFill>
                  <a:srgbClr val="FF0000"/>
                </a:solidFill>
              </a:rPr>
              <a:t>John 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" name="Hộp_Văn_Bản 2"/>
          <p:cNvSpPr txBox="1"/>
          <p:nvPr/>
        </p:nvSpPr>
        <p:spPr>
          <a:xfrm>
            <a:off x="4021861" y="6108571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 Sally 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318764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  <p:bldP spid="21" grpId="0"/>
      <p:bldP spid="24" grpId="0"/>
      <p:bldP spid="25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ỗ dành sẵn cho Nội dung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" y="0"/>
            <a:ext cx="9144000" cy="7173416"/>
          </a:xfrm>
        </p:spPr>
      </p:pic>
      <p:sp>
        <p:nvSpPr>
          <p:cNvPr id="6" name="Tiêu đề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5436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Revision</a:t>
            </a:r>
            <a:endParaRPr lang="vi-VN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Hộp_Văn_Bản 6"/>
          <p:cNvSpPr txBox="1"/>
          <p:nvPr/>
        </p:nvSpPr>
        <p:spPr>
          <a:xfrm>
            <a:off x="395536" y="1556792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+mj-lt"/>
              </a:rPr>
              <a:t>Will for the future </a:t>
            </a:r>
          </a:p>
          <a:p>
            <a:r>
              <a:rPr lang="en-US" sz="4800" b="1" i="1" kern="0" dirty="0" smtClean="0"/>
              <a:t>(-) Will not = won’t </a:t>
            </a:r>
          </a:p>
          <a:p>
            <a:endParaRPr lang="en-US" sz="4800" dirty="0" smtClean="0">
              <a:latin typeface="+mj-lt"/>
            </a:endParaRPr>
          </a:p>
          <a:p>
            <a:r>
              <a:rPr lang="en-US" sz="4800" dirty="0" smtClean="0">
                <a:solidFill>
                  <a:srgbClr val="FF0000"/>
                </a:solidFill>
                <a:latin typeface="+mj-lt"/>
              </a:rPr>
              <a:t>Might for </a:t>
            </a:r>
            <a:r>
              <a:rPr lang="en-US" sz="4800" dirty="0" err="1" smtClean="0">
                <a:solidFill>
                  <a:srgbClr val="FF0000"/>
                </a:solidFill>
                <a:latin typeface="+mj-lt"/>
              </a:rPr>
              <a:t>furure</a:t>
            </a:r>
            <a:r>
              <a:rPr lang="en-US" sz="4800" dirty="0" smtClean="0">
                <a:solidFill>
                  <a:srgbClr val="FF0000"/>
                </a:solidFill>
                <a:latin typeface="+mj-lt"/>
              </a:rPr>
              <a:t>  possibility  </a:t>
            </a:r>
          </a:p>
          <a:p>
            <a:endParaRPr lang="vi-VN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676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m 62" descr="money-bag-308983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962446">
            <a:off x="8043315" y="4660662"/>
            <a:ext cx="866297" cy="1015854"/>
          </a:xfrm>
          <a:prstGeom prst="rect">
            <a:avLst/>
          </a:prstGeom>
        </p:spPr>
      </p:pic>
      <p:pic>
        <p:nvPicPr>
          <p:cNvPr id="55" name="Imagem 54" descr="money-bag-308983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35295" y="4148684"/>
            <a:ext cx="866297" cy="832161"/>
          </a:xfrm>
          <a:prstGeom prst="rect">
            <a:avLst/>
          </a:prstGeom>
        </p:spPr>
      </p:pic>
      <p:sp>
        <p:nvSpPr>
          <p:cNvPr id="1028" name="AutoShape 4" descr="data:image/jpeg;base64,/9j/4AAQSkZJRgABAQAAAQABAAD/2wCEAAkGBhAQERAQERAUFRUSFBYQEBAQEBQPEhUSFRUVFRQYFBUXHCYeGBokGRgUHy8sIywpLCwsFh4xNTAqNSYrLCkBCQoKDgwOGg8PGiklHyUsLy4wKSksLCwpKSwsLCwsKSwsLCw0KSwsLSwsLCwpLCwsKSksKSkpLCkpLCwsKSksKf/AABEIANwA3AMBIgACEQEDEQH/xAAcAAEAAgMBAQEAAAAAAAAAAAAABgcBBAUDAgj/xAA5EAACAQIEAwYDBwMEAwAAAAAAAQIDEQQFEiEGMUEHEyJRYXEjgaEyQlJykbHBFGLhCDPR8RVz8P/EABsBAQADAQEBAQAAAAAAAAAAAAAEBQYDAQIH/8QAMBEAAgICAQMBBgQHAQAAAAAAAAECAwQREgUhMWETIiNBUaEzcbHBBiQyNIGR4RT/2gAMAwEAAhEDEQA/ALxAAAAAAAAAAAABi5p4zMY01u/1PG9DWzcbOBxXxrhMtp68RPd/YpQtKpL2jfl6vY5+Yca0qfOS23dvLn+xU+Oyytm1d42s33dSTjB3uqcE/DFrptv82RbsuFMeUiVTj8+8npEhxX+oKUpWoYHw+dWr4mvaKsv1ZK+Ee1bD42SpVYOhVe0VOScJPyjLo/RlbYjhPD069TD05K8EmpydtmjOS8LxxM6lGFS1WDvG12nb1XIhw6ipPa8FvjYeHfTJ89NH6CTMsgGH46ngqMKONj8eKsuqqQ5Rkny9H5W9TewvEtStaWrSvwxPcrqtOPBSfff0KpYVjb14XzJhcycLD4lvfW/Z7m9SxMlbe5Ep69TY+6aOUqXE6APGnXTPW5eVXQtXKD2cWtGQAdTwAAAAAAAAAAAAAAAAAAwfMqqRq4zHKC3ZD+LOKnRoTlF2b8EPdr/sj2XKCJWPjSvmoR+Y4q7SY0JSo0Iqc4/ak76F7W5kWp8UYnFxk5NJeit+jNLh94WrNOrJan4VB3vJvz6GY5lTi6tCGm1NuMkneSfVMz1+ZdNvin+xsYYGNSvY8Ny+r++iL8SV6tJPU21PaMltfkmn62uSns1zqFNSpz+zJWVlfxbWI9jakKkZ0ZXcJcm1vF9GiN5bmdXC1WvwOza9OqOs6nlUcX5IubhRx1xa92Xgm/EHCuLhj6tWK10nNa1CV3GEleC02umt+rROMkyilg4xxcnp28fn4lb+SHcJ8ZqNSU5ybdVp1W99r/wixsZicJXw8nOUXSa3d7L/ALKTMyb6rYRa7LS7LyUNOPKmfl8X50U9xFnMsROKqVHKFKpKcJNNz0NpWv5cibZTxXgoU03iaUbWXiml9OZzsLwepQqyjaCqy+Hr8c40U/CmvNvxeiseWR8E4eliJd5DvnGz11EnG/8AbFbfrcl5UsW2Gpt9vki6ts5yaqilEmeB4koVdqVanP8A9c1J29uZ2cJmSfU0o8N4CvFKWGpp9JQgqc0/NSjZpnHzLB18A09UqtC/2nvWpr+5/fj9fcpvYQmuVLf5MrlxsfCS0ybUq6Zu0a3R/JkWy7MVJJpp33TTumvQ7+HqXRK6bmzpt4sh308TpIyeVGd0epv65qcVJfMgNaAAOh4AAAAAAAAAAAADxxNXTFs9jxxFLUrHzLweryRLNq7nK3TdP6kG7RKjVCj+HXL6JL/ksbMMpfNet/axG+JuHJYmlOjyvvCXlJcrlZZFtlzgXxpsjIp3DZo1Lba3J+R2ZZxOUu88Otq05qKTn+a3NkZzPKq2Gqyp1YOEk+TXNeafVex94XFNNLz8zlZQn3RrsbOhZL4qT+jOrVxLcnfmyw+HezyliaNGu4/bSb8//tiP8I8EVcdUTkmqa+1Nx2t/a+rL0y/AQo04UoK0YRUYr0R1xqN92VfXuoR7VQe2vsQ2HZHgHZ6ZwfXROyb9mmjt5VwRhMPa0HO3LvZa0n5pckyQWMk72FfloyLyLGtOTI3nnBWHxEX4NL843T+hBv6DEZfPTK9SnfZveUfZ9fZluGhmmWQqxkmk9iFmYMLINJHWjIlCXcjGW5jCok09ulud/Jrozs1IxrU3GVuViD4nBywlW8b26ro15e//AASXB4y8U0+e/ujC5FLxZ9vBZ2V8kpxI3lF8PiKuFfKPxKX5W/El7Pf5k0wOI5EI4sqd3Xw+IX3ZqMvyy2ZKsBU5HLIf9Ny+f6o75MOcFIktGW/ubCNOjLaLNw33TLOdRnZrTMgAtT4AAAAAAAAAAAAAAANXH4yFGDnUdordv0W7+lymOJe21VVOGWqfeLw03Uoxlq3W8I732u7MunG4KFaDhNXi+aPzj2rcGYPLKlOGFk71W5SpuprqRj00q3hje633Z8cU33PVLRPOC+K//JYB/wBRChiMTT1OdLRFy03tGTp226307cvMi/DecYtZzTw0cvoxpSqKMqSwcU1TtvV71rUrLxc7dCD8F8TTy2tLE0lByUJwjGte1pWvbT1slz25lj5F2vSr4XEf12IVGb0xoVadG8m/vxjGG9uTv0v1Pt167nvtZa0mXHhM3ws6k8PSr0pVKf8AuUadSEpw/NBO6+ZvlQdmPZpUo4mGZLGU6tGWqrRlTjLXU7yMovXq+zzd+d2i3wfPkyAAAYaMgAinGGX6oOS6HByWtaNvJ9fJ/wCbk2z2nelL2ILlsbOVvT92Y3rdSWy8wpcq9M0+NIXov9V7neyKvrpUpecIS/WKOLxTC9Ox0eDbuhTi+cYaflF2X0KCxbxV6Msbl8BMmmH+yjeiznYWWyR0IGu6HYpV9vRGYtXc+wAaM4gAAAAAAAAAAAAAAGGVx2jdnuDquWPnGtKpCL+DSatV0pyUZXT0rnuvMsgw0AUJwtkUOIqVfXhqOGnRajGtRouCtLUtDTe7jZO/6nfyj/T9Q0SWMrylO/geG+Eoxv11J3b+hZGfYOvLD1YYSUKdWUZKE2tlJpq+3XkRzsyyDMMJCusbUbU5J0qUq39RKL31Nz9dtl5XB4SzKcrpYWjSw9KNoUoqEFzdl5vq+puAA9AAAAAAObns7UpexCcsp835v/P8olHFuI007eZH8rjtC/lq/X/FjG9es+Rc4S1W2e2JynvVYjmF4t7jH4jB08PUrOloXwnDw3itd9TV2pE4xuY08Nh6uInZRpwc5P8AKuXz5Fd9luWTqOvj6q8eKqSqpvnZt2/dsqMauEcadtvdeEvV/wDD6d05+5vsi0MrnqUXaSuk7SWmSvvZrozrQNLAU7K5u0zS9Dr4Ur17lVa9s+wAaQ4gAAAAAAAAAAAAAAAAAAwjIAAAAAAABgyYYBFeNU7Q8ubXnY0MFNKMX7L9Ejc47l8NW5rey5sh2Ey7MMVHup1I06bf+7GDhXcPw2+yn6/QxfV6Y2T3KSS9S5xpaqSZ68SYmWaVY4Ci/gUpKWMqR5Sa3jST6+b+RN8py2NOEYRSSikkl6HhkeQUsLTjSpxsl16vq231Z2oKxVLV7jBdoR+7+v8Ak4WTS7RPeC6HvFHnRh1Z7G6wquME2tFfJgAE8+QAAAAAAAAAAAAAAAAAAAAAAADDMOaXM8cZilTg5vkkVDx/xNVxFajCFSUKcE5yjFuKlJuyl62XL3OF18altkzEw7MqfCBcbqJb3OXjs7jG8Y7vl6J+rKpp8RY2GHdKnUlK71RlObclB7SSlf1VvI6GTY2th8LSjiIq8W4RrSxFFKpG7cW9U9WrezuuhU5uXdOneOu5LfTnTbwsJjJupLVLd+XQ2KSfkkauV4bEVEpaEovk+8jJW9NLZ28PlNt5O/WxkodMzcie5Rf5s8tshDtv/R8UbvZG9Rw9t2elOko8kfZrcDpEcfUrHt/Yrp2cvARkAvTkAAAAAAAAAAAAAAAAAAAAAAAAADABxeK38GRSnEc7Vorp3cdr35XLs4qXwJez/YpPiOK7yP5EvqypzfJq/wCHPxjkZ7mUqNKnZ81p5/Pc98shCbpurHW2ldy3+Xojm8Zu9KgdDI1eNP2REl7tCaL+uMbMu1SXhIuLgOdOD7ukrRlHXpvsmttl0JqQbgZN1N/uw+e7ROUWWA26u5heoxUb2kZABPK8AAAAAAAAAAAAAAAAAAAAAAAAAAAAAA4/FH+xIo/iF2nH1it/W8ky8+I43oTXoUfxNC04P0lH5qTKrM8mp/hx/HIzxi/BQXodLh+No0+XJHO4yW2H9Yo7GRU/sLfpy3Idj/l4mgo/urpeiLd7P4NupKyVoxjty6smhF+A6CVKpLznb9EiUlrhR1SjCdQlyyJAAEwggAAAAAAAAAAAAAAAAAAAAAAAAAAAAAGnmtLVSmvQo3i2LUo7cpzi372aL5xC8MvYpTjmhaU9tu8v/FyuzF22X/QrOOTEgvFUL08O/l9Tv5BBqcPSxxc+8VGhvuqlrXv9CScMfbb9G9/RFbZ+FFGuS423y9F+5cPBMGsMm/vSlJPzV9iQGjklLTQoxta0I7fI3i9ojxrS9D84yJ87ZS9QADscQAAAAAAAAAAAAAAAAAAAAAAAAAAAAADEkVHx9hlqrW28Orz3jKL/AGuW4yse0Gn8R+sZ/sQ8pbiWHTp8L4v1KuzNXp0ee1b6WRJuF8N3jt5tR+TdjhY2n8BSvyrQ+tyScA09Vekl1qK/stynfvKK9Te5D4wukn9P0LvowtGKXRJHoYRk0a8H5k2AAegAAAAAAAAAAAAAAAAAAAAAAAAAAAAAAwRbjHh2eISlT5r+efysSo+Wj4nBTWmfUJuD2j87cT5NWw6lSktpShUi1ytd/s/4JT2U4HVXi/wJzfvyX7s3u1OK7yCt9z6to6nZVlzjTq1XylaMfZXb/cqI1/GUF8ns2FmW59OnbLy9In6MmDJdGNAAAAAAAAAAAAAAAAAAAAAAAAAAAAAAAAABgyauNzKlRTlUmopbu76HjaXk9SbekcHizgqOOu+80S0qKbjqS3vyujr5Fk0MJRhRg21HnKTu5Pq2cjLe0TBYifdxm072WqLin6+xJ0zhW65Sco+SXd/6K4Km1NLykzIAJBDAAAAAAAAAAAAAAAAAAAAAAAAAAAAAAAAAMMrPtAyXG15tUouUWmva/LYs0+bHOcOa0dKrHXLlHyUHlnBGZyrRpvCTpu+mVZtd3pfN3v5ehfGFo6IRhe+lKN/ZWPQyj5qqjX4JeZn25evaa7GQAdiAAAAAAAAAAAAAADFw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0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33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6" name="Imagem 35" descr="bonus-clipart-bonus-clipart-129608203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5828059"/>
            <a:ext cx="576064" cy="416601"/>
          </a:xfrm>
          <a:prstGeom prst="rect">
            <a:avLst/>
          </a:prstGeom>
        </p:spPr>
      </p:pic>
      <p:pic>
        <p:nvPicPr>
          <p:cNvPr id="37" name="Imagem 36" descr="bonus-clipart-bonus-clipart-129608203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5512356"/>
            <a:ext cx="493975" cy="436923"/>
          </a:xfrm>
          <a:prstGeom prst="rect">
            <a:avLst/>
          </a:prstGeom>
        </p:spPr>
      </p:pic>
      <p:pic>
        <p:nvPicPr>
          <p:cNvPr id="39" name="Imagem 38" descr="bonus-clipart-bonus-clipart-129608203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4797152"/>
            <a:ext cx="360040" cy="367387"/>
          </a:xfrm>
          <a:prstGeom prst="rect">
            <a:avLst/>
          </a:prstGeom>
        </p:spPr>
      </p:pic>
      <p:pic>
        <p:nvPicPr>
          <p:cNvPr id="40" name="Imagem 39" descr="bonus-clipart-bonus-clipart-129608203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6165304"/>
            <a:ext cx="360040" cy="367387"/>
          </a:xfrm>
          <a:prstGeom prst="rect">
            <a:avLst/>
          </a:prstGeom>
        </p:spPr>
      </p:pic>
      <p:pic>
        <p:nvPicPr>
          <p:cNvPr id="41" name="Imagem 40" descr="bonus-clipart-bonus-clipart-129608203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6237312"/>
            <a:ext cx="360040" cy="367387"/>
          </a:xfrm>
          <a:prstGeom prst="rect">
            <a:avLst/>
          </a:prstGeom>
        </p:spPr>
      </p:pic>
      <p:pic>
        <p:nvPicPr>
          <p:cNvPr id="42" name="Imagem 41" descr="bonus-clipart-bonus-clipart-129608203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8908" y="4652842"/>
            <a:ext cx="360040" cy="367387"/>
          </a:xfrm>
          <a:prstGeom prst="rect">
            <a:avLst/>
          </a:prstGeom>
        </p:spPr>
      </p:pic>
      <p:pic>
        <p:nvPicPr>
          <p:cNvPr id="43" name="Imagem 42" descr="bonus-clipart-bonus-clipart-129608203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4941168"/>
            <a:ext cx="360040" cy="367387"/>
          </a:xfrm>
          <a:prstGeom prst="rect">
            <a:avLst/>
          </a:prstGeom>
        </p:spPr>
      </p:pic>
      <p:pic>
        <p:nvPicPr>
          <p:cNvPr id="53" name="Imagem 52" descr="bonus-clipart-bonus-clipart-129608203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6021288"/>
            <a:ext cx="360040" cy="367387"/>
          </a:xfrm>
          <a:prstGeom prst="rect">
            <a:avLst/>
          </a:prstGeom>
        </p:spPr>
      </p:pic>
      <p:pic>
        <p:nvPicPr>
          <p:cNvPr id="38" name="Imagem 37" descr="bonus-clipart-bonus-clipart-129608203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5157192"/>
            <a:ext cx="696124" cy="710330"/>
          </a:xfrm>
          <a:prstGeom prst="rect">
            <a:avLst/>
          </a:prstGeom>
        </p:spPr>
      </p:pic>
      <p:pic>
        <p:nvPicPr>
          <p:cNvPr id="44" name="Imagem 43" descr="bonus-clipart-bonus-clipart-129608203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5949280"/>
            <a:ext cx="792088" cy="648072"/>
          </a:xfrm>
          <a:prstGeom prst="rect">
            <a:avLst/>
          </a:prstGeom>
        </p:spPr>
      </p:pic>
      <p:pic>
        <p:nvPicPr>
          <p:cNvPr id="21" name="Imagem 20" descr="Stars-clip-art-at-vector-clip-art-fre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636321">
            <a:off x="-1052976" y="3511107"/>
            <a:ext cx="4149767" cy="1996024"/>
          </a:xfrm>
          <a:prstGeom prst="rect">
            <a:avLst/>
          </a:prstGeom>
        </p:spPr>
      </p:pic>
      <p:pic>
        <p:nvPicPr>
          <p:cNvPr id="29" name="Game Show Wheel Spin-SoundBible.com-1305738466.wav">
            <a:hlinkClick r:id="" action="ppaction://media"/>
          </p:cNvPr>
          <p:cNvPicPr>
            <a:picLocks noRot="1" noChangeAspect="1"/>
          </p:cNvPicPr>
          <p:nvPr>
            <a:wavAudioFile r:embed="rId1" name="Game Show Wheel Spin-SoundBible.com-1305738466.wav"/>
          </p:nvPr>
        </p:nvPicPr>
        <p:blipFill>
          <a:blip r:embed="rId7" cstate="print"/>
          <a:stretch>
            <a:fillRect/>
          </a:stretch>
        </p:blipFill>
        <p:spPr>
          <a:xfrm>
            <a:off x="1021907" y="1421160"/>
            <a:ext cx="512440" cy="512440"/>
          </a:xfrm>
          <a:prstGeom prst="rect">
            <a:avLst/>
          </a:prstGeom>
        </p:spPr>
      </p:pic>
      <p:pic>
        <p:nvPicPr>
          <p:cNvPr id="32" name="Imagem 31" descr="pink-splat-clipart-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9274" y="476672"/>
            <a:ext cx="2627784" cy="2172585"/>
          </a:xfrm>
          <a:prstGeom prst="rect">
            <a:avLst/>
          </a:prstGeom>
        </p:spPr>
      </p:pic>
      <p:pic>
        <p:nvPicPr>
          <p:cNvPr id="14" name="Imagem 13" descr="next-md11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8014" y="993171"/>
            <a:ext cx="1220225" cy="1139585"/>
          </a:xfrm>
          <a:prstGeom prst="rect">
            <a:avLst/>
          </a:prstGeom>
        </p:spPr>
      </p:pic>
      <p:sp>
        <p:nvSpPr>
          <p:cNvPr id="2" name="Hộp_Văn_Bản 1"/>
          <p:cNvSpPr txBox="1"/>
          <p:nvPr/>
        </p:nvSpPr>
        <p:spPr>
          <a:xfrm>
            <a:off x="2249110" y="624245"/>
            <a:ext cx="60433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ritannic Bold" panose="020B0903060703020204" pitchFamily="34" charset="0"/>
              </a:rPr>
              <a:t>Game </a:t>
            </a:r>
            <a:endParaRPr lang="en-US" sz="4000" dirty="0">
              <a:solidFill>
                <a:srgbClr val="0066FF"/>
              </a:solidFill>
              <a:latin typeface="Britannic Bold" panose="020B0903060703020204" pitchFamily="34" charset="0"/>
            </a:endParaRPr>
          </a:p>
          <a:p>
            <a:pPr algn="ctr"/>
            <a:r>
              <a:rPr lang="en-US" sz="4000" dirty="0" smtClean="0">
                <a:solidFill>
                  <a:srgbClr val="0066FF"/>
                </a:solidFill>
                <a:latin typeface="Britannic Bold" panose="020B0903060703020204" pitchFamily="34" charset="0"/>
              </a:rPr>
              <a:t> </a:t>
            </a:r>
            <a:r>
              <a:rPr lang="en-US" sz="3600" dirty="0" smtClean="0">
                <a:solidFill>
                  <a:srgbClr val="0066FF"/>
                </a:solidFill>
                <a:latin typeface="Britannic Bold" panose="020B0903060703020204" pitchFamily="34" charset="0"/>
              </a:rPr>
              <a:t>THINGS WE MIGHT DO IN THE FUTURE</a:t>
            </a:r>
            <a:endParaRPr lang="vi-VN" sz="3600" dirty="0">
              <a:solidFill>
                <a:srgbClr val="0066FF"/>
              </a:solidFill>
            </a:endParaRPr>
          </a:p>
        </p:txBody>
      </p:sp>
      <p:sp>
        <p:nvSpPr>
          <p:cNvPr id="112" name="61 Rectángulo redondeado"/>
          <p:cNvSpPr/>
          <p:nvPr/>
        </p:nvSpPr>
        <p:spPr>
          <a:xfrm>
            <a:off x="745504" y="3098151"/>
            <a:ext cx="7530987" cy="1664521"/>
          </a:xfrm>
          <a:prstGeom prst="roundRect">
            <a:avLst>
              <a:gd name="adj" fmla="val 50000"/>
            </a:avLst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3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2" b="98851" l="13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093726" y="2388002"/>
            <a:ext cx="2926698" cy="3121239"/>
          </a:xfrm>
          <a:prstGeom prst="rect">
            <a:avLst/>
          </a:prstGeom>
          <a:noFill/>
          <a:ln>
            <a:noFill/>
          </a:ln>
          <a:effectLst>
            <a:outerShdw blurRad="177800" sx="102000" sy="102000" algn="ctr" rotWithShape="0">
              <a:prstClr val="black">
                <a:alpha val="65000"/>
              </a:prstClr>
            </a:outerShdw>
          </a:effectLst>
          <a:extLst/>
        </p:spPr>
      </p:pic>
      <p:sp>
        <p:nvSpPr>
          <p:cNvPr id="114" name="15 Elipse"/>
          <p:cNvSpPr/>
          <p:nvPr/>
        </p:nvSpPr>
        <p:spPr>
          <a:xfrm>
            <a:off x="4191690" y="3620795"/>
            <a:ext cx="638613" cy="56825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15" name="22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76129" y="3155159"/>
            <a:ext cx="1058981" cy="1742545"/>
          </a:xfrm>
          <a:prstGeom prst="rect">
            <a:avLst/>
          </a:prstGeom>
        </p:spPr>
      </p:pic>
      <p:pic>
        <p:nvPicPr>
          <p:cNvPr id="116" name="5 Imagen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4049" y="3656693"/>
            <a:ext cx="1356280" cy="677034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tl" rotWithShape="0">
              <a:prstClr val="black">
                <a:alpha val="6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2" descr="http://features.cgsociety.org/newgallerycrits/g62/54062/54062_1275693406_large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385" b="93341" l="4903" r="94635">
                        <a14:foregroundMark x1="15541" y1="52421" x2="15356" y2="57869"/>
                        <a14:foregroundMark x1="13599" y1="53995" x2="13599" y2="57627"/>
                        <a14:foregroundMark x1="22757" y1="49395" x2="24699" y2="50969"/>
                        <a14:foregroundMark x1="25069" y1="49395" x2="25439" y2="52058"/>
                        <a14:foregroundMark x1="18594" y1="91162" x2="17669" y2="91162"/>
                        <a14:foregroundMark x1="24144" y1="88862" x2="24514" y2="89467"/>
                        <a14:foregroundMark x1="22942" y1="89467" x2="24052" y2="89831"/>
                        <a14:foregroundMark x1="25069" y1="89588" x2="24422" y2="89952"/>
                        <a14:foregroundMark x1="16836" y1="91162" x2="17484" y2="91404"/>
                        <a14:foregroundMark x1="19334" y1="91162" x2="18964" y2="91525"/>
                        <a14:foregroundMark x1="73728" y1="55569" x2="76318" y2="53995"/>
                        <a14:foregroundMark x1="85106" y1="57869" x2="86216" y2="60533"/>
                        <a14:foregroundMark x1="51896" y1="30266" x2="52359" y2="31598"/>
                        <a14:foregroundMark x1="62812" y1="33051" x2="62905" y2="35472"/>
                        <a14:foregroundMark x1="18871" y1="70218" x2="18871" y2="73608"/>
                        <a14:foregroundMark x1="20907" y1="62591" x2="23312" y2="61864"/>
                        <a14:foregroundMark x1="19426" y1="74818" x2="18501" y2="86199"/>
                        <a14:foregroundMark x1="25439" y1="89831" x2="25439" y2="89225"/>
                        <a14:foregroundMark x1="75948" y1="49637" x2="78908" y2="46005"/>
                        <a14:foregroundMark x1="88622" y1="71550" x2="89269" y2="72397"/>
                        <a14:foregroundMark x1="34043" y1="86199" x2="35430" y2="86441"/>
                        <a14:backgroundMark x1="14154" y1="89709" x2="14524" y2="92736"/>
                        <a14:backgroundMark x1="20999" y1="90920" x2="22387" y2="91283"/>
                        <a14:backgroundMark x1="81036" y1="86441" x2="81036" y2="90194"/>
                        <a14:backgroundMark x1="11286" y1="90073" x2="14524" y2="88983"/>
                        <a14:backgroundMark x1="15911" y1="88620" x2="15449" y2="91525"/>
                        <a14:backgroundMark x1="21462" y1="79056" x2="21092" y2="81598"/>
                        <a14:backgroundMark x1="26272" y1="89952" x2="25994" y2="90920"/>
                        <a14:backgroundMark x1="20444" y1="86077" x2="20444" y2="85351"/>
                        <a14:backgroundMark x1="60500" y1="83414" x2="60592" y2="84746"/>
                        <a14:backgroundMark x1="50879" y1="84504" x2="50879" y2="85351"/>
                        <a14:backgroundMark x1="56244" y1="87288" x2="57077" y2="87046"/>
                        <a14:backgroundMark x1="41813" y1="84019" x2="41536" y2="86199"/>
                        <a14:backgroundMark x1="33210" y1="84625" x2="32470" y2="87288"/>
                        <a14:backgroundMark x1="37835" y1="86804" x2="37835" y2="86804"/>
                        <a14:backgroundMark x1="77983" y1="89104" x2="77613" y2="89588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89" t="42488" r="6330" b="10256"/>
          <a:stretch/>
        </p:blipFill>
        <p:spPr bwMode="auto">
          <a:xfrm flipH="1">
            <a:off x="2030455" y="4941168"/>
            <a:ext cx="1603641" cy="166353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62 Elipse"/>
          <p:cNvSpPr/>
          <p:nvPr/>
        </p:nvSpPr>
        <p:spPr>
          <a:xfrm>
            <a:off x="6892266" y="3530199"/>
            <a:ext cx="862466" cy="8508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9" name="63 Anillo"/>
          <p:cNvSpPr/>
          <p:nvPr/>
        </p:nvSpPr>
        <p:spPr>
          <a:xfrm>
            <a:off x="6914545" y="3555449"/>
            <a:ext cx="817444" cy="806451"/>
          </a:xfrm>
          <a:prstGeom prst="donut">
            <a:avLst>
              <a:gd name="adj" fmla="val 11624"/>
            </a:avLst>
          </a:prstGeom>
          <a:solidFill>
            <a:srgbClr val="00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0" name="64 Anillo"/>
          <p:cNvSpPr/>
          <p:nvPr/>
        </p:nvSpPr>
        <p:spPr>
          <a:xfrm>
            <a:off x="6914545" y="3555449"/>
            <a:ext cx="817444" cy="806451"/>
          </a:xfrm>
          <a:prstGeom prst="donut">
            <a:avLst>
              <a:gd name="adj" fmla="val 11939"/>
            </a:avLst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1" name="65 CuadroTexto"/>
          <p:cNvSpPr txBox="1"/>
          <p:nvPr/>
        </p:nvSpPr>
        <p:spPr>
          <a:xfrm>
            <a:off x="6783109" y="4470285"/>
            <a:ext cx="11264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2" name="66 CuadroTexto"/>
          <p:cNvSpPr txBox="1"/>
          <p:nvPr/>
        </p:nvSpPr>
        <p:spPr>
          <a:xfrm>
            <a:off x="7178271" y="3841766"/>
            <a:ext cx="267785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0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23" name="67 CuadroTexto"/>
          <p:cNvSpPr txBox="1"/>
          <p:nvPr/>
        </p:nvSpPr>
        <p:spPr>
          <a:xfrm>
            <a:off x="7186655" y="3819721"/>
            <a:ext cx="267785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1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24" name="68 CuadroTexto"/>
          <p:cNvSpPr txBox="1"/>
          <p:nvPr/>
        </p:nvSpPr>
        <p:spPr>
          <a:xfrm>
            <a:off x="7186540" y="3819721"/>
            <a:ext cx="267785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2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25" name="69 CuadroTexto"/>
          <p:cNvSpPr txBox="1"/>
          <p:nvPr/>
        </p:nvSpPr>
        <p:spPr>
          <a:xfrm>
            <a:off x="7199377" y="3819721"/>
            <a:ext cx="267785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3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26" name="70 CuadroTexto"/>
          <p:cNvSpPr txBox="1"/>
          <p:nvPr/>
        </p:nvSpPr>
        <p:spPr>
          <a:xfrm>
            <a:off x="7178271" y="3819721"/>
            <a:ext cx="267785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4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27" name="71 CuadroTexto"/>
          <p:cNvSpPr txBox="1"/>
          <p:nvPr/>
        </p:nvSpPr>
        <p:spPr>
          <a:xfrm>
            <a:off x="7186540" y="3818232"/>
            <a:ext cx="267785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5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28" name="72 CuadroTexto"/>
          <p:cNvSpPr txBox="1"/>
          <p:nvPr/>
        </p:nvSpPr>
        <p:spPr>
          <a:xfrm>
            <a:off x="7186540" y="3819721"/>
            <a:ext cx="267785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6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29" name="73 CuadroTexto"/>
          <p:cNvSpPr txBox="1"/>
          <p:nvPr/>
        </p:nvSpPr>
        <p:spPr>
          <a:xfrm>
            <a:off x="7194924" y="3818231"/>
            <a:ext cx="267785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smtClean="0">
                <a:solidFill>
                  <a:schemeClr val="bg1"/>
                </a:solidFill>
              </a:rPr>
              <a:t>7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30" name="74 CuadroTexto"/>
          <p:cNvSpPr txBox="1"/>
          <p:nvPr/>
        </p:nvSpPr>
        <p:spPr>
          <a:xfrm>
            <a:off x="7178271" y="3819721"/>
            <a:ext cx="267785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8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31" name="75 CuadroTexto"/>
          <p:cNvSpPr txBox="1"/>
          <p:nvPr/>
        </p:nvSpPr>
        <p:spPr>
          <a:xfrm>
            <a:off x="7199377" y="3818230"/>
            <a:ext cx="267785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9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32" name="76 CuadroTexto"/>
          <p:cNvSpPr txBox="1"/>
          <p:nvPr/>
        </p:nvSpPr>
        <p:spPr>
          <a:xfrm>
            <a:off x="7133491" y="3820097"/>
            <a:ext cx="400929" cy="3385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chemeClr val="bg1"/>
                </a:solidFill>
              </a:rPr>
              <a:t>10</a:t>
            </a:r>
            <a:endParaRPr lang="es-E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25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hAQERAQERAUFRUSFBYQEBAQEBQPEhUSFRUVFRQYFBUXHCYeGBokGRgUHy8sIywpLCwsFh4xNTAqNSYrLCkBCQoKDgwOGg8PGiklHyUsLy4wKSksLCwpKSwsLCwsKSwsLCw0KSwsLSwsLCwpLCwsKSksKSkpLCkpLCwsKSksKf/AABEIANwA3AMBIgACEQEDEQH/xAAcAAEAAgMBAQEAAAAAAAAAAAAABgcBBAUDAgj/xAA5EAACAQIEAwYDBwMEAwAAAAAAAQIDEQQFEiEGMUEHEyJRYXEjgaEyQlJykbHBFGLhCDPR8RVz8P/EABsBAQADAQEBAQAAAAAAAAAAAAAEBQYDAQIH/8QAMBEAAgICAQMBBgQHAQAAAAAAAAECAwQREgUhMWETIiNBUaEzcbHBBiQyNIGR4RT/2gAMAwEAAhEDEQA/ALxAAAAAAAAAAAABi5p4zMY01u/1PG9DWzcbOBxXxrhMtp68RPd/YpQtKpL2jfl6vY5+Yca0qfOS23dvLn+xU+Oyytm1d42s33dSTjB3uqcE/DFrptv82RbsuFMeUiVTj8+8npEhxX+oKUpWoYHw+dWr4mvaKsv1ZK+Ee1bD42SpVYOhVe0VOScJPyjLo/RlbYjhPD069TD05K8EmpydtmjOS8LxxM6lGFS1WDvG12nb1XIhw6ipPa8FvjYeHfTJ89NH6CTMsgGH46ngqMKONj8eKsuqqQ5Rkny9H5W9TewvEtStaWrSvwxPcrqtOPBSfff0KpYVjb14XzJhcycLD4lvfW/Z7m9SxMlbe5Ep69TY+6aOUqXE6APGnXTPW5eVXQtXKD2cWtGQAdTwAAAAAAAAAAAAAAAAAAwfMqqRq4zHKC3ZD+LOKnRoTlF2b8EPdr/sj2XKCJWPjSvmoR+Y4q7SY0JSo0Iqc4/ak76F7W5kWp8UYnFxk5NJeit+jNLh94WrNOrJan4VB3vJvz6GY5lTi6tCGm1NuMkneSfVMz1+ZdNvin+xsYYGNSvY8Ny+r++iL8SV6tJPU21PaMltfkmn62uSns1zqFNSpz+zJWVlfxbWI9jakKkZ0ZXcJcm1vF9GiN5bmdXC1WvwOza9OqOs6nlUcX5IubhRx1xa92Xgm/EHCuLhj6tWK10nNa1CV3GEleC02umt+rROMkyilg4xxcnp28fn4lb+SHcJ8ZqNSU5ybdVp1W99r/wixsZicJXw8nOUXSa3d7L/ALKTMyb6rYRa7LS7LyUNOPKmfl8X50U9xFnMsROKqVHKFKpKcJNNz0NpWv5cibZTxXgoU03iaUbWXiml9OZzsLwepQqyjaCqy+Hr8c40U/CmvNvxeiseWR8E4eliJd5DvnGz11EnG/8AbFbfrcl5UsW2Gpt9vki6ts5yaqilEmeB4koVdqVanP8A9c1J29uZ2cJmSfU0o8N4CvFKWGpp9JQgqc0/NSjZpnHzLB18A09UqtC/2nvWpr+5/fj9fcpvYQmuVLf5MrlxsfCS0ybUq6Zu0a3R/JkWy7MVJJpp33TTumvQ7+HqXRK6bmzpt4sh308TpIyeVGd0epv65qcVJfMgNaAAOh4AAAAAAAAAAAADxxNXTFs9jxxFLUrHzLweryRLNq7nK3TdP6kG7RKjVCj+HXL6JL/ksbMMpfNet/axG+JuHJYmlOjyvvCXlJcrlZZFtlzgXxpsjIp3DZo1Lba3J+R2ZZxOUu88Otq05qKTn+a3NkZzPKq2Gqyp1YOEk+TXNeafVex94XFNNLz8zlZQn3RrsbOhZL4qT+jOrVxLcnfmyw+HezyliaNGu4/bSb8//tiP8I8EVcdUTkmqa+1Nx2t/a+rL0y/AQo04UoK0YRUYr0R1xqN92VfXuoR7VQe2vsQ2HZHgHZ6ZwfXROyb9mmjt5VwRhMPa0HO3LvZa0n5pckyQWMk72FfloyLyLGtOTI3nnBWHxEX4NL843T+hBv6DEZfPTK9SnfZveUfZ9fZluGhmmWQqxkmk9iFmYMLINJHWjIlCXcjGW5jCok09ulud/Jrozs1IxrU3GVuViD4nBywlW8b26ro15e//AASXB4y8U0+e/ujC5FLxZ9vBZ2V8kpxI3lF8PiKuFfKPxKX5W/El7Pf5k0wOI5EI4sqd3Xw+IX3ZqMvyy2ZKsBU5HLIf9Ny+f6o75MOcFIktGW/ubCNOjLaLNw33TLOdRnZrTMgAtT4AAAAAAAAAAAAAAANXH4yFGDnUdordv0W7+lymOJe21VVOGWqfeLw03Uoxlq3W8I732u7MunG4KFaDhNXi+aPzj2rcGYPLKlOGFk71W5SpuprqRj00q3hje633Z8cU33PVLRPOC+K//JYB/wBRChiMTT1OdLRFy03tGTp226307cvMi/DecYtZzTw0cvoxpSqKMqSwcU1TtvV71rUrLxc7dCD8F8TTy2tLE0lByUJwjGte1pWvbT1slz25lj5F2vSr4XEf12IVGb0xoVadG8m/vxjGG9uTv0v1Pt167nvtZa0mXHhM3ws6k8PSr0pVKf8AuUadSEpw/NBO6+ZvlQdmPZpUo4mGZLGU6tGWqrRlTjLXU7yMovXq+zzd+d2i3wfPkyAAAYaMgAinGGX6oOS6HByWtaNvJ9fJ/wCbk2z2nelL2ILlsbOVvT92Y3rdSWy8wpcq9M0+NIXov9V7neyKvrpUpecIS/WKOLxTC9Ox0eDbuhTi+cYaflF2X0KCxbxV6Msbl8BMmmH+yjeiznYWWyR0IGu6HYpV9vRGYtXc+wAaM4gAAAAAAAAAAAAAAGGVx2jdnuDquWPnGtKpCL+DSatV0pyUZXT0rnuvMsgw0AUJwtkUOIqVfXhqOGnRajGtRouCtLUtDTe7jZO/6nfyj/T9Q0SWMrylO/geG+Eoxv11J3b+hZGfYOvLD1YYSUKdWUZKE2tlJpq+3XkRzsyyDMMJCusbUbU5J0qUq39RKL31Nz9dtl5XB4SzKcrpYWjSw9KNoUoqEFzdl5vq+puAA9AAAAAAObns7UpexCcsp835v/P8olHFuI007eZH8rjtC/lq/X/FjG9es+Rc4S1W2e2JynvVYjmF4t7jH4jB08PUrOloXwnDw3itd9TV2pE4xuY08Nh6uInZRpwc5P8AKuXz5Fd9luWTqOvj6q8eKqSqpvnZt2/dsqMauEcadtvdeEvV/wDD6d05+5vsi0MrnqUXaSuk7SWmSvvZrozrQNLAU7K5u0zS9Dr4Ur17lVa9s+wAaQ4gAAAAAAAAAAAAAAAAAAwjIAAAAAAABgyYYBFeNU7Q8ubXnY0MFNKMX7L9Ejc47l8NW5rey5sh2Ey7MMVHup1I06bf+7GDhXcPw2+yn6/QxfV6Y2T3KSS9S5xpaqSZ68SYmWaVY4Ci/gUpKWMqR5Sa3jST6+b+RN8py2NOEYRSSikkl6HhkeQUsLTjSpxsl16vq231Z2oKxVLV7jBdoR+7+v8Ak4WTS7RPeC6HvFHnRh1Z7G6wquME2tFfJgAE8+QAAAAAAAAAAAAAAAAAAAAAAADDMOaXM8cZilTg5vkkVDx/xNVxFajCFSUKcE5yjFuKlJuyl62XL3OF18altkzEw7MqfCBcbqJb3OXjs7jG8Y7vl6J+rKpp8RY2GHdKnUlK71RlObclB7SSlf1VvI6GTY2th8LSjiIq8W4RrSxFFKpG7cW9U9WrezuuhU5uXdOneOu5LfTnTbwsJjJupLVLd+XQ2KSfkkauV4bEVEpaEovk+8jJW9NLZ28PlNt5O/WxkodMzcie5Rf5s8tshDtv/R8UbvZG9Rw9t2elOko8kfZrcDpEcfUrHt/Yrp2cvARkAvTkAAAAAAAAAAAAAAAAAAAAAAAAADABxeK38GRSnEc7Vorp3cdr35XLs4qXwJez/YpPiOK7yP5EvqypzfJq/wCHPxjkZ7mUqNKnZ81p5/Pc98shCbpurHW2ldy3+Xojm8Zu9KgdDI1eNP2REl7tCaL+uMbMu1SXhIuLgOdOD7ukrRlHXpvsmttl0JqQbgZN1N/uw+e7ROUWWA26u5heoxUb2kZABPK8AAAAAAAAAAAAAAAAAAAAAAAAAAAAAA4/FH+xIo/iF2nH1it/W8ky8+I43oTXoUfxNC04P0lH5qTKrM8mp/hx/HIzxi/BQXodLh+No0+XJHO4yW2H9Yo7GRU/sLfpy3Idj/l4mgo/urpeiLd7P4NupKyVoxjty6smhF+A6CVKpLznb9EiUlrhR1SjCdQlyyJAAEwggAAAAAAAAAAAAAAAAAAAAAAAAAAAAAGnmtLVSmvQo3i2LUo7cpzi372aL5xC8MvYpTjmhaU9tu8v/FyuzF22X/QrOOTEgvFUL08O/l9Tv5BBqcPSxxc+8VGhvuqlrXv9CScMfbb9G9/RFbZ+FFGuS423y9F+5cPBMGsMm/vSlJPzV9iQGjklLTQoxta0I7fI3i9ojxrS9D84yJ87ZS9QADscQAAAAAAAAAAAAAAAAAAAAAAAAAAAAADEkVHx9hlqrW28Orz3jKL/AGuW4yse0Gn8R+sZ/sQ8pbiWHTp8L4v1KuzNXp0ee1b6WRJuF8N3jt5tR+TdjhY2n8BSvyrQ+tyScA09Vekl1qK/stynfvKK9Te5D4wukn9P0LvowtGKXRJHoYRk0a8H5k2AAegAAAAAAAAAAAAAAAAAAAAAAAAAAAAAAwRbjHh2eISlT5r+efysSo+Wj4nBTWmfUJuD2j87cT5NWw6lSktpShUi1ytd/s/4JT2U4HVXi/wJzfvyX7s3u1OK7yCt9z6to6nZVlzjTq1XylaMfZXb/cqI1/GUF8ns2FmW59OnbLy9In6MmDJdGNAAAAAAAAAAAAAAAAAAAAAAAAAAAAAAAAABgyauNzKlRTlUmopbu76HjaXk9SbekcHizgqOOu+80S0qKbjqS3vyujr5Fk0MJRhRg21HnKTu5Pq2cjLe0TBYifdxm072WqLin6+xJ0zhW65Sco+SXd/6K4Km1NLykzIAJBDAAAAAAAAAAAAAAAAAAAAAAAAAAAAAAAAAMMrPtAyXG15tUouUWmva/LYs0+bHOcOa0dKrHXLlHyUHlnBGZyrRpvCTpu+mVZtd3pfN3v5ehfGFo6IRhe+lKN/ZWPQyj5qqjX4JeZn25evaa7GQAdiAAAAAAAAAAAAAADFw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4" name="Imagem 13" descr="next-md1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sp>
        <p:nvSpPr>
          <p:cNvPr id="20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21" name="Imagem 20" descr="Stars-clip-art-at-vector-clip-art-fre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8283594">
            <a:off x="62853" y="5357034"/>
            <a:ext cx="1689111" cy="1160197"/>
          </a:xfrm>
          <a:prstGeom prst="rect">
            <a:avLst/>
          </a:prstGeom>
        </p:spPr>
      </p:pic>
      <p:pic>
        <p:nvPicPr>
          <p:cNvPr id="30" name="Imagem 29" descr="Stars-clip-art-at-vector-clip-art-fre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46609" y="275548"/>
            <a:ext cx="2910971" cy="1737648"/>
          </a:xfrm>
          <a:prstGeom prst="rect">
            <a:avLst/>
          </a:prstGeom>
        </p:spPr>
      </p:pic>
      <p:pic>
        <p:nvPicPr>
          <p:cNvPr id="38" name="Imagem 37" descr="bonus-clipart-bonus-clipart-12960820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24148" y="5301208"/>
            <a:ext cx="696124" cy="710330"/>
          </a:xfrm>
          <a:prstGeom prst="rect">
            <a:avLst/>
          </a:prstGeom>
        </p:spPr>
      </p:pic>
      <p:pic>
        <p:nvPicPr>
          <p:cNvPr id="37" name="Imagem 36" descr="bonus-clipart-bonus-clipart-12960820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20272" y="5661248"/>
            <a:ext cx="343284" cy="350290"/>
          </a:xfrm>
          <a:prstGeom prst="rect">
            <a:avLst/>
          </a:prstGeom>
        </p:spPr>
      </p:pic>
      <p:pic>
        <p:nvPicPr>
          <p:cNvPr id="40" name="Imagem 39" descr="bonus-clipart-bonus-clipart-12960820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72100" y="5656373"/>
            <a:ext cx="360040" cy="367387"/>
          </a:xfrm>
          <a:prstGeom prst="rect">
            <a:avLst/>
          </a:prstGeom>
        </p:spPr>
      </p:pic>
      <p:pic>
        <p:nvPicPr>
          <p:cNvPr id="41" name="Imagem 40" descr="bonus-clipart-bonus-clipart-12960820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93016" y="6140708"/>
            <a:ext cx="360040" cy="367387"/>
          </a:xfrm>
          <a:prstGeom prst="rect">
            <a:avLst/>
          </a:prstGeom>
        </p:spPr>
      </p:pic>
      <p:pic>
        <p:nvPicPr>
          <p:cNvPr id="42" name="Imagem 41" descr="bonus-clipart-bonus-clipart-12960820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73036" y="5827844"/>
            <a:ext cx="360040" cy="367387"/>
          </a:xfrm>
          <a:prstGeom prst="rect">
            <a:avLst/>
          </a:prstGeom>
        </p:spPr>
      </p:pic>
      <p:pic>
        <p:nvPicPr>
          <p:cNvPr id="53" name="Imagem 52" descr="bonus-clipart-bonus-clipart-12960820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04248" y="6021288"/>
            <a:ext cx="576064" cy="587819"/>
          </a:xfrm>
          <a:prstGeom prst="rect">
            <a:avLst/>
          </a:prstGeom>
        </p:spPr>
      </p:pic>
      <p:pic>
        <p:nvPicPr>
          <p:cNvPr id="46" name="Imagem 45" descr="next-md1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49" name="Imagem 48" descr="next-md1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52" name="Imagem 51" descr="next-md11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59" name="Imagem 58" descr="next-md11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61" name="Imagem 60" descr="next-md11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64" name="Imagem 63" descr="next-md11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66" name="Imagem 65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68" name="Imagem 67" descr="next-md11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71" name="Imagem 70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75" name="Imagem 74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77" name="Imagem 76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79" name="Imagem 78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81" name="Imagem 80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83" name="Imagem 82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85" name="Imagem 84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06142"/>
            <a:ext cx="1019202" cy="1019202"/>
          </a:xfrm>
          <a:prstGeom prst="rect">
            <a:avLst/>
          </a:prstGeom>
        </p:spPr>
      </p:pic>
      <p:pic>
        <p:nvPicPr>
          <p:cNvPr id="87" name="Imagem 86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88" name="Imagem 87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91" name="Imagem 90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94" name="Imagem 93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96" name="Imagem 95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98" name="Imagem 97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100" name="Imagem 99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102" name="Imagem 101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105" name="Imagem 104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108" name="Imagem 107" descr="bonus-clipart-bonus-clipart-12960820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5517232"/>
            <a:ext cx="360040" cy="367387"/>
          </a:xfrm>
          <a:prstGeom prst="rect">
            <a:avLst/>
          </a:prstGeom>
        </p:spPr>
      </p:pic>
      <p:pic>
        <p:nvPicPr>
          <p:cNvPr id="54" name="Imagem 53" descr="money-bag-308983_960_720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652120" y="5700925"/>
            <a:ext cx="936104" cy="1097714"/>
          </a:xfrm>
          <a:prstGeom prst="rect">
            <a:avLst/>
          </a:prstGeom>
        </p:spPr>
      </p:pic>
      <p:pic>
        <p:nvPicPr>
          <p:cNvPr id="50" name="Imagem 49" descr="bonus-clipart-bonus-clipart-12960820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72200" y="6165304"/>
            <a:ext cx="432048" cy="440864"/>
          </a:xfrm>
          <a:prstGeom prst="rect">
            <a:avLst/>
          </a:prstGeom>
        </p:spPr>
      </p:pic>
      <p:pic>
        <p:nvPicPr>
          <p:cNvPr id="107" name="Game Show Wheel Spin-SoundBible.com-1305738466.wav">
            <a:hlinkClick r:id="" action="ppaction://media"/>
          </p:cNvPr>
          <p:cNvPicPr>
            <a:picLocks noRot="1" noChangeAspect="1"/>
          </p:cNvPicPr>
          <p:nvPr>
            <a:wavAudioFile r:embed="rId1" name="Game Show Wheel Spin-SoundBible.com-1305738466.wav"/>
          </p:nvPr>
        </p:nvPicPr>
        <p:blipFill>
          <a:blip r:embed="rId16" cstate="print"/>
          <a:stretch>
            <a:fillRect/>
          </a:stretch>
        </p:blipFill>
        <p:spPr>
          <a:xfrm>
            <a:off x="251520" y="252264"/>
            <a:ext cx="512440" cy="512440"/>
          </a:xfrm>
          <a:prstGeom prst="rect">
            <a:avLst/>
          </a:prstGeom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75" b="97893" l="1199" r="988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1682" y="220886"/>
            <a:ext cx="6170454" cy="581302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40" descr="hour hand red.png"/>
          <p:cNvPicPr>
            <a:picLocks noChangeAspect="1"/>
          </p:cNvPicPr>
          <p:nvPr/>
        </p:nvPicPr>
        <p:blipFill rotWithShape="1">
          <a:blip r:embed="rId19"/>
          <a:srcRect b="6381"/>
          <a:stretch/>
        </p:blipFill>
        <p:spPr bwMode="auto">
          <a:xfrm rot="7142783">
            <a:off x="2909004" y="1739138"/>
            <a:ext cx="3570880" cy="29089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140" descr="hour hand red.png"/>
          <p:cNvPicPr>
            <a:picLocks noChangeAspect="1"/>
          </p:cNvPicPr>
          <p:nvPr/>
        </p:nvPicPr>
        <p:blipFill rotWithShape="1">
          <a:blip r:embed="rId19"/>
          <a:srcRect b="6381"/>
          <a:stretch/>
        </p:blipFill>
        <p:spPr bwMode="auto">
          <a:xfrm rot="10800000">
            <a:off x="2836759" y="1566042"/>
            <a:ext cx="3298065" cy="32562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7 Imagen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25763"/>
            <a:ext cx="1737882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30 Imagen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699" y="4337757"/>
            <a:ext cx="1737881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27 Luna"/>
          <p:cNvSpPr/>
          <p:nvPr/>
        </p:nvSpPr>
        <p:spPr>
          <a:xfrm rot="16200000">
            <a:off x="4034678" y="3155040"/>
            <a:ext cx="1302081" cy="2943395"/>
          </a:xfrm>
          <a:prstGeom prst="moon">
            <a:avLst>
              <a:gd name="adj" fmla="val 23622"/>
            </a:avLst>
          </a:prstGeom>
          <a:solidFill>
            <a:schemeClr val="tx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84" name="Hộp_Văn_Bản 83"/>
          <p:cNvSpPr txBox="1"/>
          <p:nvPr/>
        </p:nvSpPr>
        <p:spPr>
          <a:xfrm rot="2206656">
            <a:off x="1913331" y="1820486"/>
            <a:ext cx="1824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</a:t>
            </a:r>
            <a:r>
              <a:rPr lang="en-US" sz="2000" b="1" dirty="0" smtClean="0"/>
              <a:t>go on holiday to the beach</a:t>
            </a:r>
            <a:endParaRPr lang="vi-VN" sz="2000" b="1" dirty="0"/>
          </a:p>
        </p:txBody>
      </p:sp>
      <p:sp>
        <p:nvSpPr>
          <p:cNvPr id="86" name="Hộp_Văn_Bản 85"/>
          <p:cNvSpPr txBox="1"/>
          <p:nvPr/>
        </p:nvSpPr>
        <p:spPr>
          <a:xfrm>
            <a:off x="2056049" y="3257978"/>
            <a:ext cx="19156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Take pictures with our cameras</a:t>
            </a:r>
            <a:endParaRPr lang="vi-VN" sz="2200" b="1" dirty="0"/>
          </a:p>
        </p:txBody>
      </p:sp>
      <p:sp>
        <p:nvSpPr>
          <p:cNvPr id="89" name="Hộp_Văn_Bản 88"/>
          <p:cNvSpPr txBox="1"/>
          <p:nvPr/>
        </p:nvSpPr>
        <p:spPr>
          <a:xfrm>
            <a:off x="3845229" y="4249387"/>
            <a:ext cx="16984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Have a telephone at home</a:t>
            </a:r>
            <a:endParaRPr lang="vi-VN" sz="2200" b="1" dirty="0"/>
          </a:p>
        </p:txBody>
      </p:sp>
      <p:sp>
        <p:nvSpPr>
          <p:cNvPr id="90" name="Hộp_Văn_Bản 89"/>
          <p:cNvSpPr txBox="1"/>
          <p:nvPr/>
        </p:nvSpPr>
        <p:spPr>
          <a:xfrm rot="2170980">
            <a:off x="5351146" y="3421697"/>
            <a:ext cx="15380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Watch new films in the cinema</a:t>
            </a:r>
            <a:endParaRPr lang="vi-VN" sz="2200" b="1" dirty="0"/>
          </a:p>
        </p:txBody>
      </p:sp>
      <p:sp>
        <p:nvSpPr>
          <p:cNvPr id="92" name="Hộp_Văn_Bản 91"/>
          <p:cNvSpPr txBox="1"/>
          <p:nvPr/>
        </p:nvSpPr>
        <p:spPr>
          <a:xfrm>
            <a:off x="5120439" y="1963475"/>
            <a:ext cx="1999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Send postcards to friend</a:t>
            </a:r>
            <a:endParaRPr lang="vi-VN" sz="2200" b="1" dirty="0"/>
          </a:p>
        </p:txBody>
      </p:sp>
      <p:sp>
        <p:nvSpPr>
          <p:cNvPr id="93" name="Hộp_Văn_Bản 92"/>
          <p:cNvSpPr txBox="1"/>
          <p:nvPr/>
        </p:nvSpPr>
        <p:spPr>
          <a:xfrm>
            <a:off x="3489990" y="954486"/>
            <a:ext cx="1863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Go to school</a:t>
            </a:r>
            <a:endParaRPr lang="vi-VN" sz="2400" b="1" dirty="0"/>
          </a:p>
        </p:txBody>
      </p:sp>
      <p:sp>
        <p:nvSpPr>
          <p:cNvPr id="99" name="15 Elipse"/>
          <p:cNvSpPr/>
          <p:nvPr/>
        </p:nvSpPr>
        <p:spPr>
          <a:xfrm>
            <a:off x="3911442" y="2679543"/>
            <a:ext cx="1148698" cy="101649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1" name="Picture 6" descr="http://blog.michaelmichelini.com/wp-content/uploads/2010/03/smiley-face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619" y="2739306"/>
            <a:ext cx="1021274" cy="9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74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5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5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5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6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9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9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9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9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9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0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1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5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62 Elipse"/>
          <p:cNvSpPr/>
          <p:nvPr/>
        </p:nvSpPr>
        <p:spPr>
          <a:xfrm>
            <a:off x="7009302" y="1412776"/>
            <a:ext cx="927675" cy="9276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Anillo"/>
          <p:cNvSpPr/>
          <p:nvPr/>
        </p:nvSpPr>
        <p:spPr>
          <a:xfrm>
            <a:off x="7033515" y="1438027"/>
            <a:ext cx="879250" cy="879250"/>
          </a:xfrm>
          <a:prstGeom prst="donut">
            <a:avLst>
              <a:gd name="adj" fmla="val 11624"/>
            </a:avLst>
          </a:prstGeom>
          <a:solidFill>
            <a:srgbClr val="00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65" name="64 Anillo"/>
          <p:cNvSpPr/>
          <p:nvPr/>
        </p:nvSpPr>
        <p:spPr>
          <a:xfrm>
            <a:off x="7033515" y="1438027"/>
            <a:ext cx="879250" cy="879250"/>
          </a:xfrm>
          <a:prstGeom prst="donut">
            <a:avLst>
              <a:gd name="adj" fmla="val 11939"/>
            </a:avLst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6888806" y="2352863"/>
            <a:ext cx="12115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7320854" y="1724344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0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8" name="67 CuadroTexto"/>
          <p:cNvSpPr txBox="1"/>
          <p:nvPr/>
        </p:nvSpPr>
        <p:spPr>
          <a:xfrm>
            <a:off x="7329238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1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9" name="68 CuadroTexto"/>
          <p:cNvSpPr txBox="1"/>
          <p:nvPr/>
        </p:nvSpPr>
        <p:spPr>
          <a:xfrm>
            <a:off x="7329123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2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7341960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3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7320854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4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2" name="71 CuadroTexto"/>
          <p:cNvSpPr txBox="1"/>
          <p:nvPr/>
        </p:nvSpPr>
        <p:spPr>
          <a:xfrm>
            <a:off x="7329123" y="1700810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5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3" name="72 CuadroTexto"/>
          <p:cNvSpPr txBox="1"/>
          <p:nvPr/>
        </p:nvSpPr>
        <p:spPr>
          <a:xfrm>
            <a:off x="7329123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6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4" name="73 CuadroTexto"/>
          <p:cNvSpPr txBox="1"/>
          <p:nvPr/>
        </p:nvSpPr>
        <p:spPr>
          <a:xfrm>
            <a:off x="7337507" y="170080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smtClean="0">
                <a:solidFill>
                  <a:schemeClr val="bg1"/>
                </a:solidFill>
              </a:rPr>
              <a:t>7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5" name="74 CuadroTexto"/>
          <p:cNvSpPr txBox="1"/>
          <p:nvPr/>
        </p:nvSpPr>
        <p:spPr>
          <a:xfrm>
            <a:off x="7320854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8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7341960" y="1700808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9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7" name="76 CuadroTexto"/>
          <p:cNvSpPr txBox="1"/>
          <p:nvPr/>
        </p:nvSpPr>
        <p:spPr>
          <a:xfrm>
            <a:off x="7249248" y="1724344"/>
            <a:ext cx="431243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10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8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9" name="Imagem 15" descr="house-blue_Vector_Clipart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5805264"/>
            <a:ext cx="897613" cy="759150"/>
          </a:xfrm>
          <a:prstGeom prst="rect">
            <a:avLst/>
          </a:prstGeom>
        </p:spPr>
      </p:pic>
      <p:sp>
        <p:nvSpPr>
          <p:cNvPr id="40" name="Rectângulo arredondado 16"/>
          <p:cNvSpPr/>
          <p:nvPr/>
        </p:nvSpPr>
        <p:spPr>
          <a:xfrm>
            <a:off x="323528" y="332656"/>
            <a:ext cx="1811506" cy="720080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41" name="Imagem 4" descr="money-bag-308983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49416" y="310167"/>
            <a:ext cx="652423" cy="765058"/>
          </a:xfrm>
          <a:prstGeom prst="rect">
            <a:avLst/>
          </a:prstGeom>
        </p:spPr>
      </p:pic>
      <p:grpSp>
        <p:nvGrpSpPr>
          <p:cNvPr id="43" name="Grupo 14"/>
          <p:cNvGrpSpPr/>
          <p:nvPr/>
        </p:nvGrpSpPr>
        <p:grpSpPr>
          <a:xfrm>
            <a:off x="7668344" y="4293096"/>
            <a:ext cx="1152128" cy="1440160"/>
            <a:chOff x="7668344" y="4293096"/>
            <a:chExt cx="1152128" cy="1440160"/>
          </a:xfrm>
        </p:grpSpPr>
        <p:pic>
          <p:nvPicPr>
            <p:cNvPr id="44" name="Imagem 6" descr="1ck1gif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80248" y="4293096"/>
              <a:ext cx="1068216" cy="1068216"/>
            </a:xfrm>
            <a:prstGeom prst="rect">
              <a:avLst/>
            </a:prstGeom>
          </p:spPr>
        </p:pic>
        <p:sp>
          <p:nvSpPr>
            <p:cNvPr id="45" name="CaixaDeTexto 7"/>
            <p:cNvSpPr txBox="1"/>
            <p:nvPr/>
          </p:nvSpPr>
          <p:spPr>
            <a:xfrm>
              <a:off x="7668344" y="5271591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dirty="0" err="1" smtClean="0">
                  <a:solidFill>
                    <a:srgbClr val="0000FF"/>
                  </a:solidFill>
                  <a:latin typeface="Cooper Black" pitchFamily="18" charset="0"/>
                </a:rPr>
                <a:t>check</a:t>
              </a:r>
              <a:endParaRPr lang="pt-PT" sz="2400" dirty="0">
                <a:solidFill>
                  <a:srgbClr val="0000FF"/>
                </a:solidFill>
                <a:latin typeface="Cooper Black" pitchFamily="18" charset="0"/>
              </a:endParaRPr>
            </a:p>
          </p:txBody>
        </p:sp>
      </p:grpSp>
      <p:sp>
        <p:nvSpPr>
          <p:cNvPr id="46" name="CaixaDeTexto 8"/>
          <p:cNvSpPr txBox="1"/>
          <p:nvPr/>
        </p:nvSpPr>
        <p:spPr>
          <a:xfrm>
            <a:off x="2383081" y="336022"/>
            <a:ext cx="64373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latin typeface="+mj-lt"/>
              </a:rPr>
              <a:t>Find the appropriate pharse on the circle. Make the sentences about the future using </a:t>
            </a:r>
            <a:r>
              <a:rPr lang="pt-PT" sz="2800" b="1" dirty="0" smtClean="0">
                <a:solidFill>
                  <a:srgbClr val="FF0000"/>
                </a:solidFill>
                <a:latin typeface="+mj-lt"/>
              </a:rPr>
              <a:t>won’t</a:t>
            </a:r>
            <a:r>
              <a:rPr lang="pt-PT" sz="2800" b="1" dirty="0" smtClean="0">
                <a:latin typeface="+mj-lt"/>
              </a:rPr>
              <a:t> &amp; </a:t>
            </a:r>
            <a:r>
              <a:rPr lang="pt-PT" sz="2800" b="1" dirty="0" smtClean="0">
                <a:solidFill>
                  <a:srgbClr val="FF0000"/>
                </a:solidFill>
                <a:latin typeface="+mj-lt"/>
              </a:rPr>
              <a:t>might</a:t>
            </a:r>
          </a:p>
          <a:p>
            <a:endParaRPr lang="pt-PT" sz="2800" b="1" dirty="0">
              <a:latin typeface="+mj-lt"/>
            </a:endParaRPr>
          </a:p>
          <a:p>
            <a:endParaRPr lang="pt-PT" sz="2800" b="1" dirty="0">
              <a:latin typeface="+mj-lt"/>
            </a:endParaRPr>
          </a:p>
        </p:txBody>
      </p:sp>
      <p:sp>
        <p:nvSpPr>
          <p:cNvPr id="49" name="CaixaDeTexto 12"/>
          <p:cNvSpPr txBox="1"/>
          <p:nvPr/>
        </p:nvSpPr>
        <p:spPr>
          <a:xfrm>
            <a:off x="4716016" y="2651869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Go on holiday to the beach</a:t>
            </a:r>
            <a:endParaRPr lang="pt-PT" sz="48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0" name="Pierścień 30"/>
          <p:cNvSpPr/>
          <p:nvPr/>
        </p:nvSpPr>
        <p:spPr>
          <a:xfrm>
            <a:off x="323528" y="1724344"/>
            <a:ext cx="4392488" cy="3786781"/>
          </a:xfrm>
          <a:prstGeom prst="donut">
            <a:avLst>
              <a:gd name="adj" fmla="val 1555"/>
            </a:avLst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9" name="Đường kết nối Thẳng 8"/>
          <p:cNvCxnSpPr>
            <a:stCxn id="50" idx="0"/>
            <a:endCxn id="50" idx="4"/>
          </p:cNvCxnSpPr>
          <p:nvPr/>
        </p:nvCxnSpPr>
        <p:spPr>
          <a:xfrm>
            <a:off x="2519772" y="1724344"/>
            <a:ext cx="0" cy="378678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Đường kết nối Thẳng 21"/>
          <p:cNvCxnSpPr/>
          <p:nvPr/>
        </p:nvCxnSpPr>
        <p:spPr>
          <a:xfrm>
            <a:off x="700326" y="2651869"/>
            <a:ext cx="3583642" cy="197459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Đường kết nối Thẳng 27"/>
          <p:cNvCxnSpPr/>
          <p:nvPr/>
        </p:nvCxnSpPr>
        <p:spPr>
          <a:xfrm flipH="1">
            <a:off x="827585" y="2522140"/>
            <a:ext cx="3456383" cy="22030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Hộp_Văn_Bản 29"/>
          <p:cNvSpPr txBox="1"/>
          <p:nvPr/>
        </p:nvSpPr>
        <p:spPr>
          <a:xfrm rot="2206656">
            <a:off x="1016735" y="2229752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Take pictures        with our watches</a:t>
            </a:r>
            <a:endParaRPr lang="vi-VN" dirty="0"/>
          </a:p>
        </p:txBody>
      </p:sp>
      <p:sp>
        <p:nvSpPr>
          <p:cNvPr id="82" name="Hộp_Văn_Bản 81"/>
          <p:cNvSpPr txBox="1"/>
          <p:nvPr/>
        </p:nvSpPr>
        <p:spPr>
          <a:xfrm rot="18949879">
            <a:off x="2459296" y="2301029"/>
            <a:ext cx="1564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 on holiday to the Moon</a:t>
            </a:r>
            <a:endParaRPr lang="vi-VN" dirty="0"/>
          </a:p>
        </p:txBody>
      </p:sp>
      <p:sp>
        <p:nvSpPr>
          <p:cNvPr id="83" name="Hộp_Văn_Bản 82"/>
          <p:cNvSpPr txBox="1"/>
          <p:nvPr/>
        </p:nvSpPr>
        <p:spPr>
          <a:xfrm>
            <a:off x="3007694" y="3315998"/>
            <a:ext cx="1708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Send video cards to friends</a:t>
            </a:r>
            <a:endParaRPr lang="vi-VN" dirty="0"/>
          </a:p>
        </p:txBody>
      </p:sp>
      <p:sp>
        <p:nvSpPr>
          <p:cNvPr id="84" name="Hộp_Văn_Bản 83"/>
          <p:cNvSpPr txBox="1"/>
          <p:nvPr/>
        </p:nvSpPr>
        <p:spPr>
          <a:xfrm rot="2170980">
            <a:off x="2422526" y="4213417"/>
            <a:ext cx="1569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Call friends on our computers</a:t>
            </a:r>
            <a:endParaRPr lang="vi-VN" dirty="0"/>
          </a:p>
        </p:txBody>
      </p:sp>
      <p:sp>
        <p:nvSpPr>
          <p:cNvPr id="85" name="Hộp_Văn_Bản 84"/>
          <p:cNvSpPr txBox="1"/>
          <p:nvPr/>
        </p:nvSpPr>
        <p:spPr>
          <a:xfrm>
            <a:off x="640084" y="3373402"/>
            <a:ext cx="1915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Watch films on smart phones</a:t>
            </a:r>
            <a:endParaRPr lang="vi-VN" dirty="0"/>
          </a:p>
        </p:txBody>
      </p:sp>
      <p:sp>
        <p:nvSpPr>
          <p:cNvPr id="86" name="Hộp_Văn_Bản 85"/>
          <p:cNvSpPr txBox="1"/>
          <p:nvPr/>
        </p:nvSpPr>
        <p:spPr>
          <a:xfrm rot="19220266">
            <a:off x="1210073" y="4074918"/>
            <a:ext cx="1698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Study on computers at home</a:t>
            </a:r>
            <a:endParaRPr lang="vi-VN" dirty="0"/>
          </a:p>
        </p:txBody>
      </p:sp>
      <p:sp>
        <p:nvSpPr>
          <p:cNvPr id="37" name="Rectângulo arredondado 9"/>
          <p:cNvSpPr/>
          <p:nvPr/>
        </p:nvSpPr>
        <p:spPr>
          <a:xfrm>
            <a:off x="1235649" y="5634122"/>
            <a:ext cx="7632848" cy="1095034"/>
          </a:xfrm>
          <a:prstGeom prst="round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latin typeface="+mj-lt"/>
              </a:rPr>
              <a:t>In the </a:t>
            </a:r>
            <a:r>
              <a:rPr lang="vi-VN" sz="2800" b="1" dirty="0" err="1" smtClean="0">
                <a:latin typeface="+mj-lt"/>
              </a:rPr>
              <a:t>future</a:t>
            </a:r>
            <a:r>
              <a:rPr lang="vi-VN" sz="2800" b="1" dirty="0" smtClean="0">
                <a:latin typeface="+mj-lt"/>
              </a:rPr>
              <a:t> , </a:t>
            </a:r>
            <a:r>
              <a:rPr lang="vi-VN" sz="2800" b="1" dirty="0" err="1" smtClean="0">
                <a:latin typeface="+mj-lt"/>
              </a:rPr>
              <a:t>we</a:t>
            </a:r>
            <a:r>
              <a:rPr lang="vi-VN" sz="2800" b="1" dirty="0" smtClean="0"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won’t</a:t>
            </a:r>
            <a:r>
              <a:rPr lang="vi-VN" sz="2800" b="1" dirty="0" smtClean="0">
                <a:latin typeface="+mj-lt"/>
              </a:rPr>
              <a:t> </a:t>
            </a:r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go </a:t>
            </a:r>
            <a:r>
              <a:rPr lang="vi-VN" sz="2800" b="1" dirty="0" err="1" smtClean="0">
                <a:solidFill>
                  <a:srgbClr val="0000FF"/>
                </a:solidFill>
                <a:latin typeface="+mj-lt"/>
              </a:rPr>
              <a:t>on</a:t>
            </a:r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0000FF"/>
                </a:solidFill>
                <a:latin typeface="+mj-lt"/>
              </a:rPr>
              <a:t>holiday</a:t>
            </a:r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 to the </a:t>
            </a:r>
            <a:r>
              <a:rPr lang="vi-VN" sz="2800" b="1" dirty="0" err="1" smtClean="0">
                <a:solidFill>
                  <a:srgbClr val="0000FF"/>
                </a:solidFill>
                <a:latin typeface="+mj-lt"/>
              </a:rPr>
              <a:t>beach</a:t>
            </a:r>
            <a:r>
              <a:rPr lang="vi-VN" sz="28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vi-VN" sz="2800" b="1" dirty="0" err="1" smtClean="0">
                <a:latin typeface="+mj-lt"/>
              </a:rPr>
              <a:t>but</a:t>
            </a:r>
            <a:r>
              <a:rPr lang="vi-VN" sz="2800" b="1" dirty="0" smtClean="0">
                <a:latin typeface="+mj-lt"/>
              </a:rPr>
              <a:t> </a:t>
            </a:r>
            <a:r>
              <a:rPr lang="vi-VN" sz="2800" b="1" dirty="0" err="1" smtClean="0">
                <a:latin typeface="+mj-lt"/>
              </a:rPr>
              <a:t>we</a:t>
            </a:r>
            <a:r>
              <a:rPr lang="vi-VN" sz="2800" b="1" dirty="0" smtClean="0"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might</a:t>
            </a:r>
            <a:r>
              <a:rPr lang="vi-VN" sz="2800" b="1" dirty="0" smtClean="0">
                <a:latin typeface="+mj-lt"/>
              </a:rPr>
              <a:t> </a:t>
            </a:r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go </a:t>
            </a:r>
            <a:r>
              <a:rPr lang="vi-VN" sz="2800" b="1" dirty="0" err="1" smtClean="0">
                <a:solidFill>
                  <a:srgbClr val="0000FF"/>
                </a:solidFill>
                <a:latin typeface="+mj-lt"/>
              </a:rPr>
              <a:t>on</a:t>
            </a:r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0000FF"/>
                </a:solidFill>
                <a:latin typeface="+mj-lt"/>
              </a:rPr>
              <a:t>holiday</a:t>
            </a:r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 to the </a:t>
            </a:r>
            <a:r>
              <a:rPr lang="vi-VN" sz="2800" b="1" dirty="0" err="1" smtClean="0">
                <a:solidFill>
                  <a:srgbClr val="0000FF"/>
                </a:solidFill>
                <a:latin typeface="+mj-lt"/>
              </a:rPr>
              <a:t>Moon</a:t>
            </a:r>
            <a:r>
              <a:rPr lang="pt-PT" sz="2800" b="1" dirty="0" smtClean="0">
                <a:solidFill>
                  <a:srgbClr val="0000FF"/>
                </a:solidFill>
                <a:effectLst/>
                <a:latin typeface="+mj-lt"/>
              </a:rPr>
              <a:t> </a:t>
            </a:r>
            <a:endParaRPr lang="pt-PT" sz="2800" b="1" dirty="0">
              <a:solidFill>
                <a:srgbClr val="0000FF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702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hAQERAQERAUFRUSFBYQEBAQEBQPEhUSFRUVFRQYFBUXHCYeGBokGRgUHy8sIywpLCwsFh4xNTAqNSYrLCkBCQoKDgwOGg8PGiklHyUsLy4wKSksLCwpKSwsLCwsKSwsLCw0KSwsLSwsLCwpLCwsKSksKSkpLCkpLCwsKSksKf/AABEIANwA3AMBIgACEQEDEQH/xAAcAAEAAgMBAQEAAAAAAAAAAAAABgcBBAUDAgj/xAA5EAACAQIEAwYDBwMEAwAAAAAAAQIDEQQFEiEGMUEHEyJRYXEjgaEyQlJykbHBFGLhCDPR8RVz8P/EABsBAQADAQEBAQAAAAAAAAAAAAAEBQYDAQIH/8QAMBEAAgICAQMBBgQHAQAAAAAAAAECAwQREgUhMWETIiNBUaEzcbHBBiQyNIGR4RT/2gAMAwEAAhEDEQA/ALxAAAAAAAAAAAABi5p4zMY01u/1PG9DWzcbOBxXxrhMtp68RPd/YpQtKpL2jfl6vY5+Yca0qfOS23dvLn+xU+Oyytm1d42s33dSTjB3uqcE/DFrptv82RbsuFMeUiVTj8+8npEhxX+oKUpWoYHw+dWr4mvaKsv1ZK+Ee1bD42SpVYOhVe0VOScJPyjLo/RlbYjhPD069TD05K8EmpydtmjOS8LxxM6lGFS1WDvG12nb1XIhw6ipPa8FvjYeHfTJ89NH6CTMsgGH46ngqMKONj8eKsuqqQ5Rkny9H5W9TewvEtStaWrSvwxPcrqtOPBSfff0KpYVjb14XzJhcycLD4lvfW/Z7m9SxMlbe5Ep69TY+6aOUqXE6APGnXTPW5eVXQtXKD2cWtGQAdTwAAAAAAAAAAAAAAAAAAwfMqqRq4zHKC3ZD+LOKnRoTlF2b8EPdr/sj2XKCJWPjSvmoR+Y4q7SY0JSo0Iqc4/ak76F7W5kWp8UYnFxk5NJeit+jNLh94WrNOrJan4VB3vJvz6GY5lTi6tCGm1NuMkneSfVMz1+ZdNvin+xsYYGNSvY8Ny+r++iL8SV6tJPU21PaMltfkmn62uSns1zqFNSpz+zJWVlfxbWI9jakKkZ0ZXcJcm1vF9GiN5bmdXC1WvwOza9OqOs6nlUcX5IubhRx1xa92Xgm/EHCuLhj6tWK10nNa1CV3GEleC02umt+rROMkyilg4xxcnp28fn4lb+SHcJ8ZqNSU5ybdVp1W99r/wixsZicJXw8nOUXSa3d7L/ALKTMyb6rYRa7LS7LyUNOPKmfl8X50U9xFnMsROKqVHKFKpKcJNNz0NpWv5cibZTxXgoU03iaUbWXiml9OZzsLwepQqyjaCqy+Hr8c40U/CmvNvxeiseWR8E4eliJd5DvnGz11EnG/8AbFbfrcl5UsW2Gpt9vki6ts5yaqilEmeB4koVdqVanP8A9c1J29uZ2cJmSfU0o8N4CvFKWGpp9JQgqc0/NSjZpnHzLB18A09UqtC/2nvWpr+5/fj9fcpvYQmuVLf5MrlxsfCS0ybUq6Zu0a3R/JkWy7MVJJpp33TTumvQ7+HqXRK6bmzpt4sh308TpIyeVGd0epv65qcVJfMgNaAAOh4AAAAAAAAAAAADxxNXTFs9jxxFLUrHzLweryRLNq7nK3TdP6kG7RKjVCj+HXL6JL/ksbMMpfNet/axG+JuHJYmlOjyvvCXlJcrlZZFtlzgXxpsjIp3DZo1Lba3J+R2ZZxOUu88Otq05qKTn+a3NkZzPKq2Gqyp1YOEk+TXNeafVex94XFNNLz8zlZQn3RrsbOhZL4qT+jOrVxLcnfmyw+HezyliaNGu4/bSb8//tiP8I8EVcdUTkmqa+1Nx2t/a+rL0y/AQo04UoK0YRUYr0R1xqN92VfXuoR7VQe2vsQ2HZHgHZ6ZwfXROyb9mmjt5VwRhMPa0HO3LvZa0n5pckyQWMk72FfloyLyLGtOTI3nnBWHxEX4NL843T+hBv6DEZfPTK9SnfZveUfZ9fZluGhmmWQqxkmk9iFmYMLINJHWjIlCXcjGW5jCok09ulud/Jrozs1IxrU3GVuViD4nBywlW8b26ro15e//AASXB4y8U0+e/ujC5FLxZ9vBZ2V8kpxI3lF8PiKuFfKPxKX5W/El7Pf5k0wOI5EI4sqd3Xw+IX3ZqMvyy2ZKsBU5HLIf9Ny+f6o75MOcFIktGW/ubCNOjLaLNw33TLOdRnZrTMgAtT4AAAAAAAAAAAAAAANXH4yFGDnUdordv0W7+lymOJe21VVOGWqfeLw03Uoxlq3W8I732u7MunG4KFaDhNXi+aPzj2rcGYPLKlOGFk71W5SpuprqRj00q3hje633Z8cU33PVLRPOC+K//JYB/wBRChiMTT1OdLRFy03tGTp226307cvMi/DecYtZzTw0cvoxpSqKMqSwcU1TtvV71rUrLxc7dCD8F8TTy2tLE0lByUJwjGte1pWvbT1slz25lj5F2vSr4XEf12IVGb0xoVadG8m/vxjGG9uTv0v1Pt167nvtZa0mXHhM3ws6k8PSr0pVKf8AuUadSEpw/NBO6+ZvlQdmPZpUo4mGZLGU6tGWqrRlTjLXU7yMovXq+zzd+d2i3wfPkyAAAYaMgAinGGX6oOS6HByWtaNvJ9fJ/wCbk2z2nelL2ILlsbOVvT92Y3rdSWy8wpcq9M0+NIXov9V7neyKvrpUpecIS/WKOLxTC9Ox0eDbuhTi+cYaflF2X0KCxbxV6Msbl8BMmmH+yjeiznYWWyR0IGu6HYpV9vRGYtXc+wAaM4gAAAAAAAAAAAAAAGGVx2jdnuDquWPnGtKpCL+DSatV0pyUZXT0rnuvMsgw0AUJwtkUOIqVfXhqOGnRajGtRouCtLUtDTe7jZO/6nfyj/T9Q0SWMrylO/geG+Eoxv11J3b+hZGfYOvLD1YYSUKdWUZKE2tlJpq+3XkRzsyyDMMJCusbUbU5J0qUq39RKL31Nz9dtl5XB4SzKcrpYWjSw9KNoUoqEFzdl5vq+puAA9AAAAAAObns7UpexCcsp835v/P8olHFuI007eZH8rjtC/lq/X/FjG9es+Rc4S1W2e2JynvVYjmF4t7jH4jB08PUrOloXwnDw3itd9TV2pE4xuY08Nh6uInZRpwc5P8AKuXz5Fd9luWTqOvj6q8eKqSqpvnZt2/dsqMauEcadtvdeEvV/wDD6d05+5vsi0MrnqUXaSuk7SWmSvvZrozrQNLAU7K5u0zS9Dr4Ur17lVa9s+wAaQ4gAAAAAAAAAAAAAAAAAAwjIAAAAAAABgyYYBFeNU7Q8ubXnY0MFNKMX7L9Ejc47l8NW5rey5sh2Ey7MMVHup1I06bf+7GDhXcPw2+yn6/QxfV6Y2T3KSS9S5xpaqSZ68SYmWaVY4Ci/gUpKWMqR5Sa3jST6+b+RN8py2NOEYRSSikkl6HhkeQUsLTjSpxsl16vq231Z2oKxVLV7jBdoR+7+v8Ak4WTS7RPeC6HvFHnRh1Z7G6wquME2tFfJgAE8+QAAAAAAAAAAAAAAAAAAAAAAADDMOaXM8cZilTg5vkkVDx/xNVxFajCFSUKcE5yjFuKlJuyl62XL3OF18altkzEw7MqfCBcbqJb3OXjs7jG8Y7vl6J+rKpp8RY2GHdKnUlK71RlObclB7SSlf1VvI6GTY2th8LSjiIq8W4RrSxFFKpG7cW9U9WrezuuhU5uXdOneOu5LfTnTbwsJjJupLVLd+XQ2KSfkkauV4bEVEpaEovk+8jJW9NLZ28PlNt5O/WxkodMzcie5Rf5s8tshDtv/R8UbvZG9Rw9t2elOko8kfZrcDpEcfUrHt/Yrp2cvARkAvTkAAAAAAAAAAAAAAAAAAAAAAAAADABxeK38GRSnEc7Vorp3cdr35XLs4qXwJez/YpPiOK7yP5EvqypzfJq/wCHPxjkZ7mUqNKnZ81p5/Pc98shCbpurHW2ldy3+Xojm8Zu9KgdDI1eNP2REl7tCaL+uMbMu1SXhIuLgOdOD7ukrRlHXpvsmttl0JqQbgZN1N/uw+e7ROUWWA26u5heoxUb2kZABPK8AAAAAAAAAAAAAAAAAAAAAAAAAAAAAA4/FH+xIo/iF2nH1it/W8ky8+I43oTXoUfxNC04P0lH5qTKrM8mp/hx/HIzxi/BQXodLh+No0+XJHO4yW2H9Yo7GRU/sLfpy3Idj/l4mgo/urpeiLd7P4NupKyVoxjty6smhF+A6CVKpLznb9EiUlrhR1SjCdQlyyJAAEwggAAAAAAAAAAAAAAAAAAAAAAAAAAAAAGnmtLVSmvQo3i2LUo7cpzi372aL5xC8MvYpTjmhaU9tu8v/FyuzF22X/QrOOTEgvFUL08O/l9Tv5BBqcPSxxc+8VGhvuqlrXv9CScMfbb9G9/RFbZ+FFGuS423y9F+5cPBMGsMm/vSlJPzV9iQGjklLTQoxta0I7fI3i9ojxrS9D84yJ87ZS9QADscQAAAAAAAAAAAAAAAAAAAAAAAAAAAAADEkVHx9hlqrW28Orz3jKL/AGuW4yse0Gn8R+sZ/sQ8pbiWHTp8L4v1KuzNXp0ee1b6WRJuF8N3jt5tR+TdjhY2n8BSvyrQ+tyScA09Vekl1qK/stynfvKK9Te5D4wukn9P0LvowtGKXRJHoYRk0a8H5k2AAegAAAAAAAAAAAAAAAAAAAAAAAAAAAAAAwRbjHh2eISlT5r+efysSo+Wj4nBTWmfUJuD2j87cT5NWw6lSktpShUi1ytd/s/4JT2U4HVXi/wJzfvyX7s3u1OK7yCt9z6to6nZVlzjTq1XylaMfZXb/cqI1/GUF8ns2FmW59OnbLy9In6MmDJdGNAAAAAAAAAAAAAAAAAAAAAAAAAAAAAAAAABgyauNzKlRTlUmopbu76HjaXk9SbekcHizgqOOu+80S0qKbjqS3vyujr5Fk0MJRhRg21HnKTu5Pq2cjLe0TBYifdxm072WqLin6+xJ0zhW65Sco+SXd/6K4Km1NLykzIAJBDAAAAAAAAAAAAAAAAAAAAAAAAAAAAAAAAAMMrPtAyXG15tUouUWmva/LYs0+bHOcOa0dKrHXLlHyUHlnBGZyrRpvCTpu+mVZtd3pfN3v5ehfGFo6IRhe+lKN/ZWPQyj5qqjX4JeZn25evaa7GQAdiAAAAAAAAAAAAAADFw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0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21" name="Imagem 20" descr="Stars-clip-art-at-vector-clip-art-fre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8283594">
            <a:off x="62853" y="5357034"/>
            <a:ext cx="1689111" cy="1160197"/>
          </a:xfrm>
          <a:prstGeom prst="rect">
            <a:avLst/>
          </a:prstGeom>
        </p:spPr>
      </p:pic>
      <p:pic>
        <p:nvPicPr>
          <p:cNvPr id="30" name="Imagem 29" descr="Stars-clip-art-at-vector-clip-art-fre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46609" y="275548"/>
            <a:ext cx="2910971" cy="1737648"/>
          </a:xfrm>
          <a:prstGeom prst="rect">
            <a:avLst/>
          </a:prstGeom>
        </p:spPr>
      </p:pic>
      <p:pic>
        <p:nvPicPr>
          <p:cNvPr id="38" name="Imagem 37" descr="bonus-clipart-bonus-clipart-129608203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24148" y="5301208"/>
            <a:ext cx="696124" cy="710330"/>
          </a:xfrm>
          <a:prstGeom prst="rect">
            <a:avLst/>
          </a:prstGeom>
        </p:spPr>
      </p:pic>
      <p:pic>
        <p:nvPicPr>
          <p:cNvPr id="37" name="Imagem 36" descr="bonus-clipart-bonus-clipart-129608203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5661248"/>
            <a:ext cx="343284" cy="350290"/>
          </a:xfrm>
          <a:prstGeom prst="rect">
            <a:avLst/>
          </a:prstGeom>
        </p:spPr>
      </p:pic>
      <p:pic>
        <p:nvPicPr>
          <p:cNvPr id="40" name="Imagem 39" descr="bonus-clipart-bonus-clipart-129608203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72100" y="5656373"/>
            <a:ext cx="360040" cy="367387"/>
          </a:xfrm>
          <a:prstGeom prst="rect">
            <a:avLst/>
          </a:prstGeom>
        </p:spPr>
      </p:pic>
      <p:pic>
        <p:nvPicPr>
          <p:cNvPr id="41" name="Imagem 40" descr="bonus-clipart-bonus-clipart-129608203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93016" y="6140708"/>
            <a:ext cx="360040" cy="367387"/>
          </a:xfrm>
          <a:prstGeom prst="rect">
            <a:avLst/>
          </a:prstGeom>
        </p:spPr>
      </p:pic>
      <p:pic>
        <p:nvPicPr>
          <p:cNvPr id="42" name="Imagem 41" descr="bonus-clipart-bonus-clipart-129608203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73036" y="5827844"/>
            <a:ext cx="360040" cy="367387"/>
          </a:xfrm>
          <a:prstGeom prst="rect">
            <a:avLst/>
          </a:prstGeom>
        </p:spPr>
      </p:pic>
      <p:pic>
        <p:nvPicPr>
          <p:cNvPr id="53" name="Imagem 52" descr="bonus-clipart-bonus-clipart-129608203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248" y="6021288"/>
            <a:ext cx="576064" cy="587819"/>
          </a:xfrm>
          <a:prstGeom prst="rect">
            <a:avLst/>
          </a:prstGeom>
        </p:spPr>
      </p:pic>
      <p:pic>
        <p:nvPicPr>
          <p:cNvPr id="46" name="Imagem 45" descr="next-md11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49" name="Imagem 48" descr="next-md1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108" name="Imagem 107" descr="bonus-clipart-bonus-clipart-129608203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24128" y="5517232"/>
            <a:ext cx="360040" cy="367387"/>
          </a:xfrm>
          <a:prstGeom prst="rect">
            <a:avLst/>
          </a:prstGeom>
        </p:spPr>
      </p:pic>
      <p:pic>
        <p:nvPicPr>
          <p:cNvPr id="54" name="Imagem 53" descr="money-bag-308983_960_72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52120" y="5700925"/>
            <a:ext cx="936104" cy="1097714"/>
          </a:xfrm>
          <a:prstGeom prst="rect">
            <a:avLst/>
          </a:prstGeom>
        </p:spPr>
      </p:pic>
      <p:pic>
        <p:nvPicPr>
          <p:cNvPr id="50" name="Imagem 49" descr="bonus-clipart-bonus-clipart-129608203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00" y="6165304"/>
            <a:ext cx="432048" cy="440864"/>
          </a:xfrm>
          <a:prstGeom prst="rect">
            <a:avLst/>
          </a:prstGeom>
        </p:spPr>
      </p:pic>
      <p:pic>
        <p:nvPicPr>
          <p:cNvPr id="107" name="Game Show Wheel Spin-SoundBible.com-1305738466.wav">
            <a:hlinkClick r:id="" action="ppaction://media"/>
          </p:cNvPr>
          <p:cNvPicPr>
            <a:picLocks noRot="1" noChangeAspect="1"/>
          </p:cNvPicPr>
          <p:nvPr>
            <a:wavAudioFile r:embed="rId1" name="Game Show Wheel Spin-SoundBible.com-1305738466.wav"/>
          </p:nvPr>
        </p:nvPicPr>
        <p:blipFill>
          <a:blip r:embed="rId12" cstate="print"/>
          <a:stretch>
            <a:fillRect/>
          </a:stretch>
        </p:blipFill>
        <p:spPr>
          <a:xfrm>
            <a:off x="251520" y="252264"/>
            <a:ext cx="512440" cy="512440"/>
          </a:xfrm>
          <a:prstGeom prst="rect">
            <a:avLst/>
          </a:prstGeom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75" b="97893" l="1199" r="988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1682" y="220886"/>
            <a:ext cx="6170454" cy="581302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40" descr="hour hand red.png"/>
          <p:cNvPicPr>
            <a:picLocks noChangeAspect="1"/>
          </p:cNvPicPr>
          <p:nvPr/>
        </p:nvPicPr>
        <p:blipFill rotWithShape="1">
          <a:blip r:embed="rId15"/>
          <a:srcRect b="6381"/>
          <a:stretch/>
        </p:blipFill>
        <p:spPr bwMode="auto">
          <a:xfrm rot="10800000">
            <a:off x="2970304" y="1338097"/>
            <a:ext cx="3113864" cy="34141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140" descr="hour hand red.png"/>
          <p:cNvPicPr>
            <a:picLocks noChangeAspect="1"/>
          </p:cNvPicPr>
          <p:nvPr/>
        </p:nvPicPr>
        <p:blipFill rotWithShape="1">
          <a:blip r:embed="rId15"/>
          <a:srcRect b="6381"/>
          <a:stretch/>
        </p:blipFill>
        <p:spPr bwMode="auto">
          <a:xfrm rot="10800000">
            <a:off x="2836758" y="1543735"/>
            <a:ext cx="3320657" cy="32785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7 Imagen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67" y="4617729"/>
            <a:ext cx="1737882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30 Imagen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699" y="4337757"/>
            <a:ext cx="1737881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27 Luna"/>
          <p:cNvSpPr/>
          <p:nvPr/>
        </p:nvSpPr>
        <p:spPr>
          <a:xfrm rot="16200000">
            <a:off x="4034678" y="3155040"/>
            <a:ext cx="1302081" cy="2943395"/>
          </a:xfrm>
          <a:prstGeom prst="moon">
            <a:avLst>
              <a:gd name="adj" fmla="val 23622"/>
            </a:avLst>
          </a:prstGeom>
          <a:solidFill>
            <a:schemeClr val="tx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84" name="Hộp_Văn_Bản 83"/>
          <p:cNvSpPr txBox="1"/>
          <p:nvPr/>
        </p:nvSpPr>
        <p:spPr>
          <a:xfrm rot="2206656">
            <a:off x="1913331" y="1820486"/>
            <a:ext cx="1824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</a:t>
            </a:r>
            <a:r>
              <a:rPr lang="en-US" sz="2000" b="1" dirty="0" smtClean="0"/>
              <a:t>go on holiday to the beach</a:t>
            </a:r>
            <a:endParaRPr lang="vi-VN" sz="2000" b="1" dirty="0"/>
          </a:p>
        </p:txBody>
      </p:sp>
      <p:sp>
        <p:nvSpPr>
          <p:cNvPr id="86" name="Hộp_Văn_Bản 85"/>
          <p:cNvSpPr txBox="1"/>
          <p:nvPr/>
        </p:nvSpPr>
        <p:spPr>
          <a:xfrm>
            <a:off x="2056049" y="3257978"/>
            <a:ext cx="19156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Take pictures with our cameras</a:t>
            </a:r>
            <a:endParaRPr lang="vi-VN" sz="2200" b="1" dirty="0"/>
          </a:p>
        </p:txBody>
      </p:sp>
      <p:sp>
        <p:nvSpPr>
          <p:cNvPr id="89" name="Hộp_Văn_Bản 88"/>
          <p:cNvSpPr txBox="1"/>
          <p:nvPr/>
        </p:nvSpPr>
        <p:spPr>
          <a:xfrm>
            <a:off x="3845229" y="4249387"/>
            <a:ext cx="16984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Have a telephone at home</a:t>
            </a:r>
            <a:endParaRPr lang="vi-VN" sz="2200" b="1" dirty="0"/>
          </a:p>
        </p:txBody>
      </p:sp>
      <p:sp>
        <p:nvSpPr>
          <p:cNvPr id="90" name="Hộp_Văn_Bản 89"/>
          <p:cNvSpPr txBox="1"/>
          <p:nvPr/>
        </p:nvSpPr>
        <p:spPr>
          <a:xfrm rot="2170980">
            <a:off x="5351146" y="3421697"/>
            <a:ext cx="15380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Watch new films in the cinema</a:t>
            </a:r>
            <a:endParaRPr lang="vi-VN" sz="2200" b="1" dirty="0"/>
          </a:p>
        </p:txBody>
      </p:sp>
      <p:sp>
        <p:nvSpPr>
          <p:cNvPr id="92" name="Hộp_Văn_Bản 91"/>
          <p:cNvSpPr txBox="1"/>
          <p:nvPr/>
        </p:nvSpPr>
        <p:spPr>
          <a:xfrm>
            <a:off x="5120439" y="1963475"/>
            <a:ext cx="1999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Send postcards to friend</a:t>
            </a:r>
            <a:endParaRPr lang="vi-VN" sz="2200" b="1" dirty="0"/>
          </a:p>
        </p:txBody>
      </p:sp>
      <p:sp>
        <p:nvSpPr>
          <p:cNvPr id="93" name="Hộp_Văn_Bản 92"/>
          <p:cNvSpPr txBox="1"/>
          <p:nvPr/>
        </p:nvSpPr>
        <p:spPr>
          <a:xfrm>
            <a:off x="3489990" y="954486"/>
            <a:ext cx="1863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Go to school</a:t>
            </a:r>
            <a:endParaRPr lang="vi-VN" sz="2400" b="1" dirty="0"/>
          </a:p>
        </p:txBody>
      </p:sp>
      <p:pic>
        <p:nvPicPr>
          <p:cNvPr id="55" name="Picture 6" descr="http://blog.michaelmichelini.com/wp-content/uploads/2010/03/smiley-face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272" y="2672522"/>
            <a:ext cx="1021274" cy="9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15 Elipse"/>
          <p:cNvSpPr/>
          <p:nvPr/>
        </p:nvSpPr>
        <p:spPr>
          <a:xfrm>
            <a:off x="3952560" y="2619149"/>
            <a:ext cx="1148698" cy="101649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7" name="Picture 6" descr="http://blog.michaelmichelini.com/wp-content/uploads/2010/03/smiley-face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272" y="2672522"/>
            <a:ext cx="1021274" cy="9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39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5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6" name="Imagem 15" descr="house-blue_Vector_Clipart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5666801"/>
            <a:ext cx="897613" cy="897613"/>
          </a:xfrm>
          <a:prstGeom prst="rect">
            <a:avLst/>
          </a:prstGeom>
        </p:spPr>
      </p:pic>
      <p:sp>
        <p:nvSpPr>
          <p:cNvPr id="4" name="Rectângulo arredondado 3">
            <a:hlinkClick r:id="rId6" action="ppaction://hlinksldjump"/>
          </p:cNvPr>
          <p:cNvSpPr/>
          <p:nvPr/>
        </p:nvSpPr>
        <p:spPr>
          <a:xfrm>
            <a:off x="323528" y="332656"/>
            <a:ext cx="1817357" cy="720080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5" name="Imagem 4" descr="money-bag-308983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23334" y="260648"/>
            <a:ext cx="652423" cy="76505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779912" y="2270482"/>
            <a:ext cx="5076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48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7636669" y="3831431"/>
            <a:ext cx="1152128" cy="1440160"/>
            <a:chOff x="7668344" y="4293096"/>
            <a:chExt cx="1152128" cy="1440160"/>
          </a:xfrm>
        </p:grpSpPr>
        <p:pic>
          <p:nvPicPr>
            <p:cNvPr id="10" name="Imagem 9" descr="1ck1gif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80248" y="4293096"/>
              <a:ext cx="1068216" cy="1068216"/>
            </a:xfrm>
            <a:prstGeom prst="rect">
              <a:avLst/>
            </a:prstGeom>
          </p:spPr>
        </p:pic>
        <p:sp>
          <p:nvSpPr>
            <p:cNvPr id="12" name="CaixaDeTexto 11"/>
            <p:cNvSpPr txBox="1"/>
            <p:nvPr/>
          </p:nvSpPr>
          <p:spPr>
            <a:xfrm>
              <a:off x="7668344" y="5271591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dirty="0" err="1" smtClean="0">
                  <a:solidFill>
                    <a:srgbClr val="0000FF"/>
                  </a:solidFill>
                  <a:latin typeface="Cooper Black" pitchFamily="18" charset="0"/>
                </a:rPr>
                <a:t>check</a:t>
              </a:r>
              <a:endParaRPr lang="pt-PT" sz="2400" dirty="0">
                <a:solidFill>
                  <a:srgbClr val="0000FF"/>
                </a:solidFill>
                <a:latin typeface="Cooper Black" pitchFamily="18" charset="0"/>
              </a:endParaRPr>
            </a:p>
          </p:txBody>
        </p:sp>
      </p:grpSp>
      <p:sp>
        <p:nvSpPr>
          <p:cNvPr id="13" name="Rectângulo arredondado 12"/>
          <p:cNvSpPr/>
          <p:nvPr/>
        </p:nvSpPr>
        <p:spPr>
          <a:xfrm>
            <a:off x="1289621" y="5638382"/>
            <a:ext cx="7506639" cy="1030977"/>
          </a:xfrm>
          <a:prstGeom prst="round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latin typeface="+mj-lt"/>
              </a:rPr>
              <a:t>In the future , we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won’t</a:t>
            </a:r>
            <a:r>
              <a:rPr lang="vi-VN" sz="3200" b="1" dirty="0" smtClean="0">
                <a:latin typeface="+mj-lt"/>
              </a:rPr>
              <a:t> </a:t>
            </a:r>
            <a:r>
              <a:rPr lang="vi-VN" sz="3200" b="1" dirty="0" smtClean="0">
                <a:solidFill>
                  <a:srgbClr val="0000FF"/>
                </a:solidFill>
                <a:latin typeface="+mj-lt"/>
              </a:rPr>
              <a:t>go to school </a:t>
            </a:r>
            <a:r>
              <a:rPr lang="vi-VN" sz="3200" b="1" dirty="0" smtClean="0">
                <a:latin typeface="+mj-lt"/>
              </a:rPr>
              <a:t>but we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might</a:t>
            </a:r>
            <a:r>
              <a:rPr lang="vi-VN" sz="3200" b="1" dirty="0" smtClean="0">
                <a:latin typeface="+mj-lt"/>
              </a:rPr>
              <a:t> </a:t>
            </a:r>
            <a:r>
              <a:rPr lang="vi-VN" sz="3200" b="1" dirty="0" smtClean="0">
                <a:solidFill>
                  <a:srgbClr val="0000FF"/>
                </a:solidFill>
                <a:latin typeface="+mj-lt"/>
              </a:rPr>
              <a:t>study on computer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</a:rPr>
              <a:t>s</a:t>
            </a:r>
            <a:r>
              <a:rPr lang="vi-VN" sz="3200" b="1" dirty="0" smtClean="0">
                <a:solidFill>
                  <a:srgbClr val="0000FF"/>
                </a:solidFill>
                <a:latin typeface="+mj-lt"/>
              </a:rPr>
              <a:t> at home</a:t>
            </a:r>
            <a:endParaRPr lang="pt-PT" sz="3200" b="1" dirty="0">
              <a:solidFill>
                <a:srgbClr val="0000FF"/>
              </a:solidFill>
              <a:effectLst/>
              <a:latin typeface="+mj-lt"/>
            </a:endParaRPr>
          </a:p>
        </p:txBody>
      </p:sp>
      <p:sp>
        <p:nvSpPr>
          <p:cNvPr id="29" name="Rectângulo arredondado 5"/>
          <p:cNvSpPr/>
          <p:nvPr/>
        </p:nvSpPr>
        <p:spPr>
          <a:xfrm rot="161649">
            <a:off x="323528" y="1536175"/>
            <a:ext cx="4320000" cy="393953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cxnSp>
        <p:nvCxnSpPr>
          <p:cNvPr id="30" name="Đường kết nối Thẳng 29"/>
          <p:cNvCxnSpPr/>
          <p:nvPr/>
        </p:nvCxnSpPr>
        <p:spPr>
          <a:xfrm>
            <a:off x="2361311" y="1559864"/>
            <a:ext cx="244434" cy="39415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Đường kết nối Thẳng 30"/>
          <p:cNvCxnSpPr/>
          <p:nvPr/>
        </p:nvCxnSpPr>
        <p:spPr>
          <a:xfrm>
            <a:off x="539312" y="2702560"/>
            <a:ext cx="3888432" cy="165618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Đường kết nối Thẳng 31"/>
          <p:cNvCxnSpPr/>
          <p:nvPr/>
        </p:nvCxnSpPr>
        <p:spPr>
          <a:xfrm flipH="1">
            <a:off x="927888" y="2126496"/>
            <a:ext cx="3212064" cy="27003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Hộp_Văn_Bản 32"/>
          <p:cNvSpPr txBox="1"/>
          <p:nvPr/>
        </p:nvSpPr>
        <p:spPr>
          <a:xfrm rot="2206656">
            <a:off x="830994" y="2084885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Take pictures        with our watches</a:t>
            </a:r>
            <a:endParaRPr lang="vi-VN" dirty="0"/>
          </a:p>
        </p:txBody>
      </p:sp>
      <p:sp>
        <p:nvSpPr>
          <p:cNvPr id="34" name="Hộp_Văn_Bản 33"/>
          <p:cNvSpPr txBox="1"/>
          <p:nvPr/>
        </p:nvSpPr>
        <p:spPr>
          <a:xfrm>
            <a:off x="448886" y="3345924"/>
            <a:ext cx="1915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Watch films on smart phones</a:t>
            </a:r>
            <a:endParaRPr lang="vi-VN" dirty="0"/>
          </a:p>
        </p:txBody>
      </p:sp>
      <p:sp>
        <p:nvSpPr>
          <p:cNvPr id="35" name="Hộp_Văn_Bản 34"/>
          <p:cNvSpPr txBox="1"/>
          <p:nvPr/>
        </p:nvSpPr>
        <p:spPr>
          <a:xfrm rot="18647313">
            <a:off x="1291670" y="3931737"/>
            <a:ext cx="1698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Study on computers at home</a:t>
            </a:r>
            <a:endParaRPr lang="vi-VN" dirty="0"/>
          </a:p>
        </p:txBody>
      </p:sp>
      <p:sp>
        <p:nvSpPr>
          <p:cNvPr id="36" name="Hộp_Văn_Bản 35"/>
          <p:cNvSpPr txBox="1"/>
          <p:nvPr/>
        </p:nvSpPr>
        <p:spPr>
          <a:xfrm rot="1764255">
            <a:off x="2519692" y="4204420"/>
            <a:ext cx="1703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Call friends on our computers</a:t>
            </a:r>
            <a:endParaRPr lang="vi-VN" dirty="0"/>
          </a:p>
        </p:txBody>
      </p:sp>
      <p:sp>
        <p:nvSpPr>
          <p:cNvPr id="37" name="Hộp_Văn_Bản 36"/>
          <p:cNvSpPr txBox="1"/>
          <p:nvPr/>
        </p:nvSpPr>
        <p:spPr>
          <a:xfrm>
            <a:off x="2880248" y="3125682"/>
            <a:ext cx="1708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Send video cards to friends</a:t>
            </a:r>
            <a:endParaRPr lang="vi-VN" dirty="0"/>
          </a:p>
        </p:txBody>
      </p:sp>
      <p:sp>
        <p:nvSpPr>
          <p:cNvPr id="38" name="Hộp_Văn_Bản 37"/>
          <p:cNvSpPr txBox="1"/>
          <p:nvPr/>
        </p:nvSpPr>
        <p:spPr>
          <a:xfrm rot="18528256">
            <a:off x="2311129" y="2148913"/>
            <a:ext cx="147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 on holiday to the Moon</a:t>
            </a:r>
            <a:endParaRPr lang="vi-VN" dirty="0"/>
          </a:p>
        </p:txBody>
      </p:sp>
      <p:sp>
        <p:nvSpPr>
          <p:cNvPr id="39" name="31 Elipse"/>
          <p:cNvSpPr/>
          <p:nvPr/>
        </p:nvSpPr>
        <p:spPr>
          <a:xfrm>
            <a:off x="7892797" y="1359935"/>
            <a:ext cx="927675" cy="9276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2 Anillo"/>
          <p:cNvSpPr/>
          <p:nvPr/>
        </p:nvSpPr>
        <p:spPr>
          <a:xfrm>
            <a:off x="7917010" y="1385186"/>
            <a:ext cx="879250" cy="879250"/>
          </a:xfrm>
          <a:prstGeom prst="donut">
            <a:avLst>
              <a:gd name="adj" fmla="val 11624"/>
            </a:avLst>
          </a:prstGeom>
          <a:solidFill>
            <a:srgbClr val="00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1" name="33 Anillo"/>
          <p:cNvSpPr/>
          <p:nvPr/>
        </p:nvSpPr>
        <p:spPr>
          <a:xfrm>
            <a:off x="7917010" y="1385186"/>
            <a:ext cx="879250" cy="879250"/>
          </a:xfrm>
          <a:prstGeom prst="donut">
            <a:avLst>
              <a:gd name="adj" fmla="val 11939"/>
            </a:avLst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2" name="34 CuadroTexto"/>
          <p:cNvSpPr txBox="1"/>
          <p:nvPr/>
        </p:nvSpPr>
        <p:spPr>
          <a:xfrm>
            <a:off x="7772301" y="2300022"/>
            <a:ext cx="12115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3" name="35 CuadroTexto"/>
          <p:cNvSpPr txBox="1"/>
          <p:nvPr/>
        </p:nvSpPr>
        <p:spPr>
          <a:xfrm>
            <a:off x="8204349" y="1671503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0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4" name="36 CuadroTexto"/>
          <p:cNvSpPr txBox="1"/>
          <p:nvPr/>
        </p:nvSpPr>
        <p:spPr>
          <a:xfrm>
            <a:off x="8212733" y="1649458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1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5" name="37 CuadroTexto"/>
          <p:cNvSpPr txBox="1"/>
          <p:nvPr/>
        </p:nvSpPr>
        <p:spPr>
          <a:xfrm>
            <a:off x="8212618" y="1649458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2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6" name="38 CuadroTexto"/>
          <p:cNvSpPr txBox="1"/>
          <p:nvPr/>
        </p:nvSpPr>
        <p:spPr>
          <a:xfrm>
            <a:off x="8225455" y="1649458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3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7" name="39 CuadroTexto"/>
          <p:cNvSpPr txBox="1"/>
          <p:nvPr/>
        </p:nvSpPr>
        <p:spPr>
          <a:xfrm>
            <a:off x="8204349" y="1649458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4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8" name="40 CuadroTexto"/>
          <p:cNvSpPr txBox="1"/>
          <p:nvPr/>
        </p:nvSpPr>
        <p:spPr>
          <a:xfrm>
            <a:off x="8212618" y="164796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5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9" name="41 CuadroTexto"/>
          <p:cNvSpPr txBox="1"/>
          <p:nvPr/>
        </p:nvSpPr>
        <p:spPr>
          <a:xfrm>
            <a:off x="8212618" y="1649458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6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0" name="42 CuadroTexto"/>
          <p:cNvSpPr txBox="1"/>
          <p:nvPr/>
        </p:nvSpPr>
        <p:spPr>
          <a:xfrm>
            <a:off x="8221002" y="1647968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smtClean="0">
                <a:solidFill>
                  <a:schemeClr val="bg1"/>
                </a:solidFill>
              </a:rPr>
              <a:t>7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1" name="43 CuadroTexto"/>
          <p:cNvSpPr txBox="1"/>
          <p:nvPr/>
        </p:nvSpPr>
        <p:spPr>
          <a:xfrm>
            <a:off x="8204349" y="1649458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8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2" name="44 CuadroTexto"/>
          <p:cNvSpPr txBox="1"/>
          <p:nvPr/>
        </p:nvSpPr>
        <p:spPr>
          <a:xfrm>
            <a:off x="8225455" y="1647967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9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3" name="45 CuadroTexto"/>
          <p:cNvSpPr txBox="1"/>
          <p:nvPr/>
        </p:nvSpPr>
        <p:spPr>
          <a:xfrm>
            <a:off x="8153849" y="1649834"/>
            <a:ext cx="431243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10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4" name="Hình chữ nhật 53"/>
          <p:cNvSpPr/>
          <p:nvPr/>
        </p:nvSpPr>
        <p:spPr>
          <a:xfrm>
            <a:off x="2483528" y="194175"/>
            <a:ext cx="64204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900" b="1" dirty="0">
                <a:latin typeface="+mj-lt"/>
              </a:rPr>
              <a:t>Find the appropriate pharse on the circle. Make the sentences about the future using </a:t>
            </a:r>
            <a:r>
              <a:rPr lang="pt-PT" sz="2900" b="1" dirty="0">
                <a:solidFill>
                  <a:srgbClr val="FF0000"/>
                </a:solidFill>
                <a:latin typeface="+mj-lt"/>
              </a:rPr>
              <a:t>won’t</a:t>
            </a:r>
            <a:r>
              <a:rPr lang="pt-PT" sz="2900" b="1" dirty="0">
                <a:latin typeface="+mj-lt"/>
              </a:rPr>
              <a:t> &amp; </a:t>
            </a:r>
            <a:r>
              <a:rPr lang="pt-PT" sz="2900" b="1" dirty="0">
                <a:solidFill>
                  <a:srgbClr val="FF0000"/>
                </a:solidFill>
                <a:latin typeface="+mj-lt"/>
              </a:rPr>
              <a:t>might</a:t>
            </a:r>
          </a:p>
        </p:txBody>
      </p:sp>
      <p:sp>
        <p:nvSpPr>
          <p:cNvPr id="55" name="CaixaDeTexto 7"/>
          <p:cNvSpPr txBox="1"/>
          <p:nvPr/>
        </p:nvSpPr>
        <p:spPr>
          <a:xfrm>
            <a:off x="4602179" y="2729265"/>
            <a:ext cx="4460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 smtClean="0">
                <a:solidFill>
                  <a:srgbClr val="0000FF"/>
                </a:solidFill>
                <a:latin typeface="Britannic Bold" pitchFamily="34" charset="0"/>
              </a:rPr>
              <a:t>Go to </a:t>
            </a:r>
            <a:r>
              <a:rPr lang="vi-VN" sz="5400" dirty="0" err="1" smtClean="0">
                <a:solidFill>
                  <a:srgbClr val="0000FF"/>
                </a:solidFill>
                <a:latin typeface="Britannic Bold" pitchFamily="34" charset="0"/>
              </a:rPr>
              <a:t>school</a:t>
            </a:r>
            <a:endParaRPr lang="pt-PT" sz="5400" dirty="0">
              <a:solidFill>
                <a:srgbClr val="0000FF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2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hAQERAQERAUFRUSFBYQEBAQEBQPEhUSFRUVFRQYFBUXHCYeGBokGRgUHy8sIywpLCwsFh4xNTAqNSYrLCkBCQoKDgwOGg8PGiklHyUsLy4wKSksLCwpKSwsLCwsKSwsLCw0KSwsLSwsLCwpLCwsKSksKSkpLCkpLCwsKSksKf/AABEIANwA3AMBIgACEQEDEQH/xAAcAAEAAgMBAQEAAAAAAAAAAAAABgcBBAUDAgj/xAA5EAACAQIEAwYDBwMEAwAAAAAAAQIDEQQFEiEGMUEHEyJRYXEjgaEyQlJykbHBFGLhCDPR8RVz8P/EABsBAQADAQEBAQAAAAAAAAAAAAAEBQYDAQIH/8QAMBEAAgICAQMBBgQHAQAAAAAAAAECAwQREgUhMWETIiNBUaEzcbHBBiQyNIGR4RT/2gAMAwEAAhEDEQA/ALxAAAAAAAAAAAABi5p4zMY01u/1PG9DWzcbOBxXxrhMtp68RPd/YpQtKpL2jfl6vY5+Yca0qfOS23dvLn+xU+Oyytm1d42s33dSTjB3uqcE/DFrptv82RbsuFMeUiVTj8+8npEhxX+oKUpWoYHw+dWr4mvaKsv1ZK+Ee1bD42SpVYOhVe0VOScJPyjLo/RlbYjhPD069TD05K8EmpydtmjOS8LxxM6lGFS1WDvG12nb1XIhw6ipPa8FvjYeHfTJ89NH6CTMsgGH46ngqMKONj8eKsuqqQ5Rkny9H5W9TewvEtStaWrSvwxPcrqtOPBSfff0KpYVjb14XzJhcycLD4lvfW/Z7m9SxMlbe5Ep69TY+6aOUqXE6APGnXTPW5eVXQtXKD2cWtGQAdTwAAAAAAAAAAAAAAAAAAwfMqqRq4zHKC3ZD+LOKnRoTlF2b8EPdr/sj2XKCJWPjSvmoR+Y4q7SY0JSo0Iqc4/ak76F7W5kWp8UYnFxk5NJeit+jNLh94WrNOrJan4VB3vJvz6GY5lTi6tCGm1NuMkneSfVMz1+ZdNvin+xsYYGNSvY8Ny+r++iL8SV6tJPU21PaMltfkmn62uSns1zqFNSpz+zJWVlfxbWI9jakKkZ0ZXcJcm1vF9GiN5bmdXC1WvwOza9OqOs6nlUcX5IubhRx1xa92Xgm/EHCuLhj6tWK10nNa1CV3GEleC02umt+rROMkyilg4xxcnp28fn4lb+SHcJ8ZqNSU5ybdVp1W99r/wixsZicJXw8nOUXSa3d7L/ALKTMyb6rYRa7LS7LyUNOPKmfl8X50U9xFnMsROKqVHKFKpKcJNNz0NpWv5cibZTxXgoU03iaUbWXiml9OZzsLwepQqyjaCqy+Hr8c40U/CmvNvxeiseWR8E4eliJd5DvnGz11EnG/8AbFbfrcl5UsW2Gpt9vki6ts5yaqilEmeB4koVdqVanP8A9c1J29uZ2cJmSfU0o8N4CvFKWGpp9JQgqc0/NSjZpnHzLB18A09UqtC/2nvWpr+5/fj9fcpvYQmuVLf5MrlxsfCS0ybUq6Zu0a3R/JkWy7MVJJpp33TTumvQ7+HqXRK6bmzpt4sh308TpIyeVGd0epv65qcVJfMgNaAAOh4AAAAAAAAAAAADxxNXTFs9jxxFLUrHzLweryRLNq7nK3TdP6kG7RKjVCj+HXL6JL/ksbMMpfNet/axG+JuHJYmlOjyvvCXlJcrlZZFtlzgXxpsjIp3DZo1Lba3J+R2ZZxOUu88Otq05qKTn+a3NkZzPKq2Gqyp1YOEk+TXNeafVex94XFNNLz8zlZQn3RrsbOhZL4qT+jOrVxLcnfmyw+HezyliaNGu4/bSb8//tiP8I8EVcdUTkmqa+1Nx2t/a+rL0y/AQo04UoK0YRUYr0R1xqN92VfXuoR7VQe2vsQ2HZHgHZ6ZwfXROyb9mmjt5VwRhMPa0HO3LvZa0n5pckyQWMk72FfloyLyLGtOTI3nnBWHxEX4NL843T+hBv6DEZfPTK9SnfZveUfZ9fZluGhmmWQqxkmk9iFmYMLINJHWjIlCXcjGW5jCok09ulud/Jrozs1IxrU3GVuViD4nBywlW8b26ro15e//AASXB4y8U0+e/ujC5FLxZ9vBZ2V8kpxI3lF8PiKuFfKPxKX5W/El7Pf5k0wOI5EI4sqd3Xw+IX3ZqMvyy2ZKsBU5HLIf9Ny+f6o75MOcFIktGW/ubCNOjLaLNw33TLOdRnZrTMgAtT4AAAAAAAAAAAAAAANXH4yFGDnUdordv0W7+lymOJe21VVOGWqfeLw03Uoxlq3W8I732u7MunG4KFaDhNXi+aPzj2rcGYPLKlOGFk71W5SpuprqRj00q3hje633Z8cU33PVLRPOC+K//JYB/wBRChiMTT1OdLRFy03tGTp226307cvMi/DecYtZzTw0cvoxpSqKMqSwcU1TtvV71rUrLxc7dCD8F8TTy2tLE0lByUJwjGte1pWvbT1slz25lj5F2vSr4XEf12IVGb0xoVadG8m/vxjGG9uTv0v1Pt167nvtZa0mXHhM3ws6k8PSr0pVKf8AuUadSEpw/NBO6+ZvlQdmPZpUo4mGZLGU6tGWqrRlTjLXU7yMovXq+zzd+d2i3wfPkyAAAYaMgAinGGX6oOS6HByWtaNvJ9fJ/wCbk2z2nelL2ILlsbOVvT92Y3rdSWy8wpcq9M0+NIXov9V7neyKvrpUpecIS/WKOLxTC9Ox0eDbuhTi+cYaflF2X0KCxbxV6Msbl8BMmmH+yjeiznYWWyR0IGu6HYpV9vRGYtXc+wAaM4gAAAAAAAAAAAAAAGGVx2jdnuDquWPnGtKpCL+DSatV0pyUZXT0rnuvMsgw0AUJwtkUOIqVfXhqOGnRajGtRouCtLUtDTe7jZO/6nfyj/T9Q0SWMrylO/geG+Eoxv11J3b+hZGfYOvLD1YYSUKdWUZKE2tlJpq+3XkRzsyyDMMJCusbUbU5J0qUq39RKL31Nz9dtl5XB4SzKcrpYWjSw9KNoUoqEFzdl5vq+puAA9AAAAAAObns7UpexCcsp835v/P8olHFuI007eZH8rjtC/lq/X/FjG9es+Rc4S1W2e2JynvVYjmF4t7jH4jB08PUrOloXwnDw3itd9TV2pE4xuY08Nh6uInZRpwc5P8AKuXz5Fd9luWTqOvj6q8eKqSqpvnZt2/dsqMauEcadtvdeEvV/wDD6d05+5vsi0MrnqUXaSuk7SWmSvvZrozrQNLAU7K5u0zS9Dr4Ur17lVa9s+wAaQ4gAAAAAAAAAAAAAAAAAAwjIAAAAAAABgyYYBFeNU7Q8ubXnY0MFNKMX7L9Ejc47l8NW5rey5sh2Ey7MMVHup1I06bf+7GDhXcPw2+yn6/QxfV6Y2T3KSS9S5xpaqSZ68SYmWaVY4Ci/gUpKWMqR5Sa3jST6+b+RN8py2NOEYRSSikkl6HhkeQUsLTjSpxsl16vq231Z2oKxVLV7jBdoR+7+v8Ak4WTS7RPeC6HvFHnRh1Z7G6wquME2tFfJgAE8+QAAAAAAAAAAAAAAAAAAAAAAADDMOaXM8cZilTg5vkkVDx/xNVxFajCFSUKcE5yjFuKlJuyl62XL3OF18altkzEw7MqfCBcbqJb3OXjs7jG8Y7vl6J+rKpp8RY2GHdKnUlK71RlObclB7SSlf1VvI6GTY2th8LSjiIq8W4RrSxFFKpG7cW9U9WrezuuhU5uXdOneOu5LfTnTbwsJjJupLVLd+XQ2KSfkkauV4bEVEpaEovk+8jJW9NLZ28PlNt5O/WxkodMzcie5Rf5s8tshDtv/R8UbvZG9Rw9t2elOko8kfZrcDpEcfUrHt/Yrp2cvARkAvTkAAAAAAAAAAAAAAAAAAAAAAAAADABxeK38GRSnEc7Vorp3cdr35XLs4qXwJez/YpPiOK7yP5EvqypzfJq/wCHPxjkZ7mUqNKnZ81p5/Pc98shCbpurHW2ldy3+Xojm8Zu9KgdDI1eNP2REl7tCaL+uMbMu1SXhIuLgOdOD7ukrRlHXpvsmttl0JqQbgZN1N/uw+e7ROUWWA26u5heoxUb2kZABPK8AAAAAAAAAAAAAAAAAAAAAAAAAAAAAA4/FH+xIo/iF2nH1it/W8ky8+I43oTXoUfxNC04P0lH5qTKrM8mp/hx/HIzxi/BQXodLh+No0+XJHO4yW2H9Yo7GRU/sLfpy3Idj/l4mgo/urpeiLd7P4NupKyVoxjty6smhF+A6CVKpLznb9EiUlrhR1SjCdQlyyJAAEwggAAAAAAAAAAAAAAAAAAAAAAAAAAAAAGnmtLVSmvQo3i2LUo7cpzi372aL5xC8MvYpTjmhaU9tu8v/FyuzF22X/QrOOTEgvFUL08O/l9Tv5BBqcPSxxc+8VGhvuqlrXv9CScMfbb9G9/RFbZ+FFGuS423y9F+5cPBMGsMm/vSlJPzV9iQGjklLTQoxta0I7fI3i9ojxrS9D84yJ87ZS9QADscQAAAAAAAAAAAAAAAAAAAAAAAAAAAAADEkVHx9hlqrW28Orz3jKL/AGuW4yse0Gn8R+sZ/sQ8pbiWHTp8L4v1KuzNXp0ee1b6WRJuF8N3jt5tR+TdjhY2n8BSvyrQ+tyScA09Vekl1qK/stynfvKK9Te5D4wukn9P0LvowtGKXRJHoYRk0a8H5k2AAegAAAAAAAAAAAAAAAAAAAAAAAAAAAAAAwRbjHh2eISlT5r+efysSo+Wj4nBTWmfUJuD2j87cT5NWw6lSktpShUi1ytd/s/4JT2U4HVXi/wJzfvyX7s3u1OK7yCt9z6to6nZVlzjTq1XylaMfZXb/cqI1/GUF8ns2FmW59OnbLy9In6MmDJdGNAAAAAAAAAAAAAAAAAAAAAAAAAAAAAAAAABgyauNzKlRTlUmopbu76HjaXk9SbekcHizgqOOu+80S0qKbjqS3vyujr5Fk0MJRhRg21HnKTu5Pq2cjLe0TBYifdxm072WqLin6+xJ0zhW65Sco+SXd/6K4Km1NLykzIAJBDAAAAAAAAAAAAAAAAAAAAAAAAAAAAAAAAAMMrPtAyXG15tUouUWmva/LYs0+bHOcOa0dKrHXLlHyUHlnBGZyrRpvCTpu+mVZtd3pfN3v5ehfGFo6IRhe+lKN/ZWPQyj5qqjX4JeZn25evaa7GQAdiAAAAAAAAAAAAAADFw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4" name="Imagem 13" descr="next-md1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sp>
        <p:nvSpPr>
          <p:cNvPr id="20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21" name="Imagem 20" descr="Stars-clip-art-at-vector-clip-art-fre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8283594">
            <a:off x="62853" y="5357034"/>
            <a:ext cx="1689111" cy="1160197"/>
          </a:xfrm>
          <a:prstGeom prst="rect">
            <a:avLst/>
          </a:prstGeom>
        </p:spPr>
      </p:pic>
      <p:pic>
        <p:nvPicPr>
          <p:cNvPr id="30" name="Imagem 29" descr="Stars-clip-art-at-vector-clip-art-fre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46609" y="275548"/>
            <a:ext cx="2910971" cy="1737648"/>
          </a:xfrm>
          <a:prstGeom prst="rect">
            <a:avLst/>
          </a:prstGeom>
        </p:spPr>
      </p:pic>
      <p:pic>
        <p:nvPicPr>
          <p:cNvPr id="38" name="Imagem 37" descr="bonus-clipart-bonus-clipart-12960820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24148" y="5301208"/>
            <a:ext cx="696124" cy="710330"/>
          </a:xfrm>
          <a:prstGeom prst="rect">
            <a:avLst/>
          </a:prstGeom>
        </p:spPr>
      </p:pic>
      <p:pic>
        <p:nvPicPr>
          <p:cNvPr id="37" name="Imagem 36" descr="bonus-clipart-bonus-clipart-12960820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20272" y="5661248"/>
            <a:ext cx="343284" cy="350290"/>
          </a:xfrm>
          <a:prstGeom prst="rect">
            <a:avLst/>
          </a:prstGeom>
        </p:spPr>
      </p:pic>
      <p:pic>
        <p:nvPicPr>
          <p:cNvPr id="40" name="Imagem 39" descr="bonus-clipart-bonus-clipart-12960820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72100" y="5656373"/>
            <a:ext cx="360040" cy="367387"/>
          </a:xfrm>
          <a:prstGeom prst="rect">
            <a:avLst/>
          </a:prstGeom>
        </p:spPr>
      </p:pic>
      <p:pic>
        <p:nvPicPr>
          <p:cNvPr id="41" name="Imagem 40" descr="bonus-clipart-bonus-clipart-12960820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93016" y="6140708"/>
            <a:ext cx="360040" cy="367387"/>
          </a:xfrm>
          <a:prstGeom prst="rect">
            <a:avLst/>
          </a:prstGeom>
        </p:spPr>
      </p:pic>
      <p:pic>
        <p:nvPicPr>
          <p:cNvPr id="42" name="Imagem 41" descr="bonus-clipart-bonus-clipart-12960820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73036" y="5827844"/>
            <a:ext cx="360040" cy="367387"/>
          </a:xfrm>
          <a:prstGeom prst="rect">
            <a:avLst/>
          </a:prstGeom>
        </p:spPr>
      </p:pic>
      <p:pic>
        <p:nvPicPr>
          <p:cNvPr id="53" name="Imagem 52" descr="bonus-clipart-bonus-clipart-12960820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04248" y="6021288"/>
            <a:ext cx="576064" cy="587819"/>
          </a:xfrm>
          <a:prstGeom prst="rect">
            <a:avLst/>
          </a:prstGeom>
        </p:spPr>
      </p:pic>
      <p:pic>
        <p:nvPicPr>
          <p:cNvPr id="46" name="Imagem 45" descr="next-md1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49" name="Imagem 48" descr="next-md1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52" name="Imagem 51" descr="next-md11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59" name="Imagem 58" descr="next-md11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61" name="Imagem 60" descr="next-md11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64" name="Imagem 63" descr="next-md11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66" name="Imagem 65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68" name="Imagem 67" descr="next-md11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71" name="Imagem 70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75" name="Imagem 74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77" name="Imagem 76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79" name="Imagem 78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81" name="Imagem 80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83" name="Imagem 82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85" name="Imagem 84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06142"/>
            <a:ext cx="1019202" cy="1019202"/>
          </a:xfrm>
          <a:prstGeom prst="rect">
            <a:avLst/>
          </a:prstGeom>
        </p:spPr>
      </p:pic>
      <p:pic>
        <p:nvPicPr>
          <p:cNvPr id="87" name="Imagem 86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88" name="Imagem 87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91" name="Imagem 90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94" name="Imagem 93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96" name="Imagem 95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98" name="Imagem 97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100" name="Imagem 99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102" name="Imagem 101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105" name="Imagem 104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108" name="Imagem 107" descr="bonus-clipart-bonus-clipart-12960820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5517232"/>
            <a:ext cx="360040" cy="367387"/>
          </a:xfrm>
          <a:prstGeom prst="rect">
            <a:avLst/>
          </a:prstGeom>
        </p:spPr>
      </p:pic>
      <p:pic>
        <p:nvPicPr>
          <p:cNvPr id="54" name="Imagem 53" descr="money-bag-308983_960_720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652120" y="5700925"/>
            <a:ext cx="936104" cy="1097714"/>
          </a:xfrm>
          <a:prstGeom prst="rect">
            <a:avLst/>
          </a:prstGeom>
        </p:spPr>
      </p:pic>
      <p:pic>
        <p:nvPicPr>
          <p:cNvPr id="50" name="Imagem 49" descr="bonus-clipart-bonus-clipart-12960820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72200" y="6165304"/>
            <a:ext cx="432048" cy="440864"/>
          </a:xfrm>
          <a:prstGeom prst="rect">
            <a:avLst/>
          </a:prstGeom>
        </p:spPr>
      </p:pic>
      <p:pic>
        <p:nvPicPr>
          <p:cNvPr id="107" name="Game Show Wheel Spin-SoundBible.com-1305738466.wav">
            <a:hlinkClick r:id="" action="ppaction://media"/>
          </p:cNvPr>
          <p:cNvPicPr>
            <a:picLocks noRot="1" noChangeAspect="1"/>
          </p:cNvPicPr>
          <p:nvPr>
            <a:wavAudioFile r:embed="rId1" name="Game Show Wheel Spin-SoundBible.com-1305738466.wav"/>
          </p:nvPr>
        </p:nvPicPr>
        <p:blipFill>
          <a:blip r:embed="rId16" cstate="print"/>
          <a:stretch>
            <a:fillRect/>
          </a:stretch>
        </p:blipFill>
        <p:spPr>
          <a:xfrm>
            <a:off x="251520" y="252264"/>
            <a:ext cx="512440" cy="512440"/>
          </a:xfrm>
          <a:prstGeom prst="rect">
            <a:avLst/>
          </a:prstGeom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75" b="97893" l="1199" r="988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1682" y="220886"/>
            <a:ext cx="6170454" cy="581302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40" descr="hour hand red.png"/>
          <p:cNvPicPr>
            <a:picLocks noChangeAspect="1"/>
          </p:cNvPicPr>
          <p:nvPr/>
        </p:nvPicPr>
        <p:blipFill rotWithShape="1">
          <a:blip r:embed="rId19"/>
          <a:srcRect b="6381"/>
          <a:stretch/>
        </p:blipFill>
        <p:spPr bwMode="auto">
          <a:xfrm rot="2742687">
            <a:off x="3019162" y="1201620"/>
            <a:ext cx="3318723" cy="35047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140" descr="hour hand red.png"/>
          <p:cNvPicPr>
            <a:picLocks noChangeAspect="1"/>
          </p:cNvPicPr>
          <p:nvPr/>
        </p:nvPicPr>
        <p:blipFill rotWithShape="1">
          <a:blip r:embed="rId19"/>
          <a:srcRect b="6381"/>
          <a:stretch/>
        </p:blipFill>
        <p:spPr bwMode="auto">
          <a:xfrm rot="10800000">
            <a:off x="2753391" y="1543733"/>
            <a:ext cx="3487390" cy="32785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7 Imagen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55" y="4356688"/>
            <a:ext cx="1737882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30 Imagen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699" y="4337757"/>
            <a:ext cx="1737881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27 Luna"/>
          <p:cNvSpPr/>
          <p:nvPr/>
        </p:nvSpPr>
        <p:spPr>
          <a:xfrm rot="16200000">
            <a:off x="4034678" y="3155040"/>
            <a:ext cx="1302081" cy="2943395"/>
          </a:xfrm>
          <a:prstGeom prst="moon">
            <a:avLst>
              <a:gd name="adj" fmla="val 23622"/>
            </a:avLst>
          </a:prstGeom>
          <a:solidFill>
            <a:schemeClr val="tx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84" name="Hộp_Văn_Bản 83"/>
          <p:cNvSpPr txBox="1"/>
          <p:nvPr/>
        </p:nvSpPr>
        <p:spPr>
          <a:xfrm rot="2206656">
            <a:off x="1913331" y="1820486"/>
            <a:ext cx="1824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</a:t>
            </a:r>
            <a:r>
              <a:rPr lang="en-US" sz="2000" b="1" dirty="0" smtClean="0"/>
              <a:t>go on holiday to the beach</a:t>
            </a:r>
            <a:endParaRPr lang="vi-VN" sz="2000" b="1" dirty="0"/>
          </a:p>
        </p:txBody>
      </p:sp>
      <p:sp>
        <p:nvSpPr>
          <p:cNvPr id="86" name="Hộp_Văn_Bản 85"/>
          <p:cNvSpPr txBox="1"/>
          <p:nvPr/>
        </p:nvSpPr>
        <p:spPr>
          <a:xfrm>
            <a:off x="2056049" y="3297972"/>
            <a:ext cx="19156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Take pictures with our cameras</a:t>
            </a:r>
            <a:endParaRPr lang="vi-VN" sz="2200" b="1" dirty="0"/>
          </a:p>
        </p:txBody>
      </p:sp>
      <p:sp>
        <p:nvSpPr>
          <p:cNvPr id="89" name="Hộp_Văn_Bản 88"/>
          <p:cNvSpPr txBox="1"/>
          <p:nvPr/>
        </p:nvSpPr>
        <p:spPr>
          <a:xfrm>
            <a:off x="3845229" y="4249387"/>
            <a:ext cx="16984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Have a telephone at home</a:t>
            </a:r>
            <a:endParaRPr lang="vi-VN" sz="2200" b="1" dirty="0"/>
          </a:p>
        </p:txBody>
      </p:sp>
      <p:sp>
        <p:nvSpPr>
          <p:cNvPr id="90" name="Hộp_Văn_Bản 89"/>
          <p:cNvSpPr txBox="1"/>
          <p:nvPr/>
        </p:nvSpPr>
        <p:spPr>
          <a:xfrm rot="2170980">
            <a:off x="5351146" y="3421697"/>
            <a:ext cx="15380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Watch new films in the cinema</a:t>
            </a:r>
            <a:endParaRPr lang="vi-VN" sz="2200" b="1" dirty="0"/>
          </a:p>
        </p:txBody>
      </p:sp>
      <p:sp>
        <p:nvSpPr>
          <p:cNvPr id="92" name="Hộp_Văn_Bản 91"/>
          <p:cNvSpPr txBox="1"/>
          <p:nvPr/>
        </p:nvSpPr>
        <p:spPr>
          <a:xfrm>
            <a:off x="5120439" y="1963475"/>
            <a:ext cx="1999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Send postcards to friend</a:t>
            </a:r>
            <a:endParaRPr lang="vi-VN" sz="2200" b="1" dirty="0"/>
          </a:p>
        </p:txBody>
      </p:sp>
      <p:sp>
        <p:nvSpPr>
          <p:cNvPr id="93" name="Hộp_Văn_Bản 92"/>
          <p:cNvSpPr txBox="1"/>
          <p:nvPr/>
        </p:nvSpPr>
        <p:spPr>
          <a:xfrm>
            <a:off x="3489990" y="954486"/>
            <a:ext cx="1863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Go to school</a:t>
            </a:r>
            <a:endParaRPr lang="vi-VN" sz="2400" b="1" dirty="0"/>
          </a:p>
        </p:txBody>
      </p:sp>
      <p:sp>
        <p:nvSpPr>
          <p:cNvPr id="56" name="15 Elipse"/>
          <p:cNvSpPr/>
          <p:nvPr/>
        </p:nvSpPr>
        <p:spPr>
          <a:xfrm>
            <a:off x="3952560" y="2619149"/>
            <a:ext cx="1148698" cy="101649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7" name="Picture 6" descr="http://blog.michaelmichelini.com/wp-content/uploads/2010/03/smiley-face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272" y="2700189"/>
            <a:ext cx="1021274" cy="9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27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5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5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5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6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9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9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9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9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9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0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1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5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6" name="Imagem 15" descr="house-blue_Vector_Clipart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2327" y="5689912"/>
            <a:ext cx="897613" cy="897613"/>
          </a:xfrm>
          <a:prstGeom prst="rect">
            <a:avLst/>
          </a:prstGeom>
        </p:spPr>
      </p:pic>
      <p:sp>
        <p:nvSpPr>
          <p:cNvPr id="4" name="Rectângulo arredondado 3">
            <a:hlinkClick r:id="rId6" action="ppaction://hlinksldjump"/>
          </p:cNvPr>
          <p:cNvSpPr/>
          <p:nvPr/>
        </p:nvSpPr>
        <p:spPr>
          <a:xfrm>
            <a:off x="323528" y="332656"/>
            <a:ext cx="1804850" cy="720080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5" name="Imagem 4" descr="money-bag-308983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9618" y="287678"/>
            <a:ext cx="652423" cy="76505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301852" y="197573"/>
            <a:ext cx="71062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000" b="1" dirty="0">
                <a:latin typeface="+mj-lt"/>
              </a:rPr>
              <a:t>Find the appropriate pharse on the circle. Make the sentences about the </a:t>
            </a:r>
            <a:r>
              <a:rPr lang="vi-VN" sz="3000" b="1" dirty="0" smtClean="0">
                <a:latin typeface="+mj-lt"/>
              </a:rPr>
              <a:t>             </a:t>
            </a:r>
            <a:r>
              <a:rPr lang="pt-PT" sz="3000" b="1" dirty="0" smtClean="0">
                <a:latin typeface="+mj-lt"/>
              </a:rPr>
              <a:t>future </a:t>
            </a:r>
            <a:r>
              <a:rPr lang="pt-PT" sz="3000" b="1" dirty="0">
                <a:latin typeface="+mj-lt"/>
              </a:rPr>
              <a:t>using </a:t>
            </a:r>
            <a:r>
              <a:rPr lang="pt-PT" sz="3000" b="1" dirty="0">
                <a:solidFill>
                  <a:srgbClr val="FF0000"/>
                </a:solidFill>
                <a:latin typeface="+mj-lt"/>
              </a:rPr>
              <a:t>won’t</a:t>
            </a:r>
            <a:r>
              <a:rPr lang="pt-PT" sz="3000" b="1" dirty="0">
                <a:latin typeface="+mj-lt"/>
              </a:rPr>
              <a:t> &amp; </a:t>
            </a:r>
            <a:r>
              <a:rPr lang="pt-PT" sz="3000" b="1" dirty="0">
                <a:solidFill>
                  <a:srgbClr val="FF0000"/>
                </a:solidFill>
                <a:latin typeface="+mj-lt"/>
              </a:rPr>
              <a:t>might</a:t>
            </a:r>
          </a:p>
          <a:p>
            <a:endParaRPr lang="pt-PT" sz="3000" b="1" dirty="0">
              <a:latin typeface="+mj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530208" y="2193710"/>
            <a:ext cx="4366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Take pictures with our cameras</a:t>
            </a:r>
            <a:endParaRPr lang="pt-PT" sz="48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12" name="Rectângulo arredondado 11"/>
          <p:cNvSpPr/>
          <p:nvPr/>
        </p:nvSpPr>
        <p:spPr>
          <a:xfrm>
            <a:off x="1072760" y="5689912"/>
            <a:ext cx="7855081" cy="1045033"/>
          </a:xfrm>
          <a:prstGeom prst="round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future,we </a:t>
            </a:r>
            <a:r>
              <a:rPr lang="pt-PT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won’t</a:t>
            </a:r>
            <a:r>
              <a:rPr lang="pt-PT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pictures with our cameras </a:t>
            </a:r>
            <a:r>
              <a:rPr lang="pt-PT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we </a:t>
            </a:r>
            <a:r>
              <a:rPr lang="pt-PT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might</a:t>
            </a:r>
            <a:r>
              <a:rPr lang="pt-PT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pictures with our</a:t>
            </a:r>
            <a:r>
              <a:rPr lang="vi-V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</a:t>
            </a:r>
            <a:r>
              <a:rPr lang="vi-VN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endParaRPr lang="pt-PT" sz="2600" b="1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7806062" y="4100887"/>
            <a:ext cx="1152128" cy="1440160"/>
            <a:chOff x="7668344" y="4293096"/>
            <a:chExt cx="1152128" cy="1440160"/>
          </a:xfrm>
        </p:grpSpPr>
        <p:pic>
          <p:nvPicPr>
            <p:cNvPr id="14" name="Imagem 13" descr="1ck1gif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80248" y="4293096"/>
              <a:ext cx="1068216" cy="1068216"/>
            </a:xfrm>
            <a:prstGeom prst="rect">
              <a:avLst/>
            </a:prstGeom>
          </p:spPr>
        </p:pic>
        <p:sp>
          <p:nvSpPr>
            <p:cNvPr id="15" name="CaixaDeTexto 14"/>
            <p:cNvSpPr txBox="1"/>
            <p:nvPr/>
          </p:nvSpPr>
          <p:spPr>
            <a:xfrm>
              <a:off x="7668344" y="5271591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dirty="0" err="1" smtClean="0">
                  <a:solidFill>
                    <a:srgbClr val="0000FF"/>
                  </a:solidFill>
                  <a:latin typeface="Cooper Black" pitchFamily="18" charset="0"/>
                </a:rPr>
                <a:t>check</a:t>
              </a:r>
              <a:endParaRPr lang="pt-PT" sz="2400" dirty="0">
                <a:solidFill>
                  <a:srgbClr val="0000FF"/>
                </a:solidFill>
                <a:latin typeface="Cooper Black" pitchFamily="18" charset="0"/>
              </a:endParaRPr>
            </a:p>
          </p:txBody>
        </p:sp>
      </p:grpSp>
      <p:sp>
        <p:nvSpPr>
          <p:cNvPr id="48" name="Rectângulo arredondado 5"/>
          <p:cNvSpPr/>
          <p:nvPr/>
        </p:nvSpPr>
        <p:spPr>
          <a:xfrm>
            <a:off x="311021" y="1624343"/>
            <a:ext cx="4320000" cy="39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cxnSp>
        <p:nvCxnSpPr>
          <p:cNvPr id="49" name="Đường kết nối Thẳng 48"/>
          <p:cNvCxnSpPr/>
          <p:nvPr/>
        </p:nvCxnSpPr>
        <p:spPr>
          <a:xfrm>
            <a:off x="2348804" y="1668496"/>
            <a:ext cx="244434" cy="39415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Đường kết nối Thẳng 49"/>
          <p:cNvCxnSpPr/>
          <p:nvPr/>
        </p:nvCxnSpPr>
        <p:spPr>
          <a:xfrm>
            <a:off x="526805" y="2811192"/>
            <a:ext cx="3888432" cy="165618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Đường kết nối Thẳng 50"/>
          <p:cNvCxnSpPr/>
          <p:nvPr/>
        </p:nvCxnSpPr>
        <p:spPr>
          <a:xfrm flipH="1">
            <a:off x="915381" y="2235128"/>
            <a:ext cx="3212064" cy="27003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Hộp_Văn_Bản 51"/>
          <p:cNvSpPr txBox="1"/>
          <p:nvPr/>
        </p:nvSpPr>
        <p:spPr>
          <a:xfrm rot="2206656">
            <a:off x="818487" y="2193517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Take pictures        with our watches</a:t>
            </a:r>
            <a:endParaRPr lang="vi-VN" dirty="0"/>
          </a:p>
        </p:txBody>
      </p:sp>
      <p:sp>
        <p:nvSpPr>
          <p:cNvPr id="53" name="Hộp_Văn_Bản 52"/>
          <p:cNvSpPr txBox="1"/>
          <p:nvPr/>
        </p:nvSpPr>
        <p:spPr>
          <a:xfrm>
            <a:off x="436379" y="3454556"/>
            <a:ext cx="1915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Watch films on smart phones</a:t>
            </a:r>
            <a:endParaRPr lang="vi-VN" dirty="0"/>
          </a:p>
        </p:txBody>
      </p:sp>
      <p:sp>
        <p:nvSpPr>
          <p:cNvPr id="54" name="Hộp_Văn_Bản 53"/>
          <p:cNvSpPr txBox="1"/>
          <p:nvPr/>
        </p:nvSpPr>
        <p:spPr>
          <a:xfrm rot="18647313">
            <a:off x="1279163" y="4040369"/>
            <a:ext cx="1698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Study on computers at home</a:t>
            </a:r>
            <a:endParaRPr lang="vi-VN" dirty="0"/>
          </a:p>
        </p:txBody>
      </p:sp>
      <p:sp>
        <p:nvSpPr>
          <p:cNvPr id="55" name="Hộp_Văn_Bản 54"/>
          <p:cNvSpPr txBox="1"/>
          <p:nvPr/>
        </p:nvSpPr>
        <p:spPr>
          <a:xfrm rot="1764255">
            <a:off x="2504936" y="4321622"/>
            <a:ext cx="1738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Call friends on our computers</a:t>
            </a:r>
            <a:endParaRPr lang="vi-VN" dirty="0"/>
          </a:p>
        </p:txBody>
      </p:sp>
      <p:sp>
        <p:nvSpPr>
          <p:cNvPr id="56" name="Hộp_Văn_Bản 55"/>
          <p:cNvSpPr txBox="1"/>
          <p:nvPr/>
        </p:nvSpPr>
        <p:spPr>
          <a:xfrm>
            <a:off x="2867741" y="3234314"/>
            <a:ext cx="1708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Send video cards to friends</a:t>
            </a:r>
            <a:endParaRPr lang="vi-VN" dirty="0"/>
          </a:p>
        </p:txBody>
      </p:sp>
      <p:sp>
        <p:nvSpPr>
          <p:cNvPr id="57" name="Hộp_Văn_Bản 56"/>
          <p:cNvSpPr txBox="1"/>
          <p:nvPr/>
        </p:nvSpPr>
        <p:spPr>
          <a:xfrm rot="18528256">
            <a:off x="2298622" y="2257545"/>
            <a:ext cx="147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 on holiday to the Moon</a:t>
            </a:r>
            <a:endParaRPr lang="vi-VN" dirty="0"/>
          </a:p>
        </p:txBody>
      </p:sp>
      <p:sp>
        <p:nvSpPr>
          <p:cNvPr id="58" name="31 Elipse"/>
          <p:cNvSpPr/>
          <p:nvPr/>
        </p:nvSpPr>
        <p:spPr>
          <a:xfrm>
            <a:off x="7888236" y="1395132"/>
            <a:ext cx="927675" cy="9276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32 Anillo"/>
          <p:cNvSpPr/>
          <p:nvPr/>
        </p:nvSpPr>
        <p:spPr>
          <a:xfrm>
            <a:off x="7912449" y="1420383"/>
            <a:ext cx="879250" cy="879250"/>
          </a:xfrm>
          <a:prstGeom prst="donut">
            <a:avLst>
              <a:gd name="adj" fmla="val 11624"/>
            </a:avLst>
          </a:prstGeom>
          <a:solidFill>
            <a:srgbClr val="00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60" name="33 Anillo"/>
          <p:cNvSpPr/>
          <p:nvPr/>
        </p:nvSpPr>
        <p:spPr>
          <a:xfrm>
            <a:off x="7912449" y="1420383"/>
            <a:ext cx="879250" cy="879250"/>
          </a:xfrm>
          <a:prstGeom prst="donut">
            <a:avLst>
              <a:gd name="adj" fmla="val 11939"/>
            </a:avLst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61" name="34 CuadroTexto"/>
          <p:cNvSpPr txBox="1"/>
          <p:nvPr/>
        </p:nvSpPr>
        <p:spPr>
          <a:xfrm>
            <a:off x="7767740" y="2335219"/>
            <a:ext cx="12115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2" name="35 CuadroTexto"/>
          <p:cNvSpPr txBox="1"/>
          <p:nvPr/>
        </p:nvSpPr>
        <p:spPr>
          <a:xfrm>
            <a:off x="8199788" y="1706700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0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3" name="36 CuadroTexto"/>
          <p:cNvSpPr txBox="1"/>
          <p:nvPr/>
        </p:nvSpPr>
        <p:spPr>
          <a:xfrm>
            <a:off x="8208172" y="1684655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1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4" name="37 CuadroTexto"/>
          <p:cNvSpPr txBox="1"/>
          <p:nvPr/>
        </p:nvSpPr>
        <p:spPr>
          <a:xfrm>
            <a:off x="8208057" y="1684655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2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5" name="38 CuadroTexto"/>
          <p:cNvSpPr txBox="1"/>
          <p:nvPr/>
        </p:nvSpPr>
        <p:spPr>
          <a:xfrm>
            <a:off x="8220894" y="1684655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3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6" name="39 CuadroTexto"/>
          <p:cNvSpPr txBox="1"/>
          <p:nvPr/>
        </p:nvSpPr>
        <p:spPr>
          <a:xfrm>
            <a:off x="8199788" y="1684655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4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7" name="40 CuadroTexto"/>
          <p:cNvSpPr txBox="1"/>
          <p:nvPr/>
        </p:nvSpPr>
        <p:spPr>
          <a:xfrm>
            <a:off x="8208057" y="1683166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5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8" name="41 CuadroTexto"/>
          <p:cNvSpPr txBox="1"/>
          <p:nvPr/>
        </p:nvSpPr>
        <p:spPr>
          <a:xfrm>
            <a:off x="8208057" y="1684655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6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9" name="42 CuadroTexto"/>
          <p:cNvSpPr txBox="1"/>
          <p:nvPr/>
        </p:nvSpPr>
        <p:spPr>
          <a:xfrm>
            <a:off x="8216441" y="1683165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smtClean="0">
                <a:solidFill>
                  <a:schemeClr val="bg1"/>
                </a:solidFill>
              </a:rPr>
              <a:t>7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0" name="43 CuadroTexto"/>
          <p:cNvSpPr txBox="1"/>
          <p:nvPr/>
        </p:nvSpPr>
        <p:spPr>
          <a:xfrm>
            <a:off x="8199788" y="1684655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8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1" name="44 CuadroTexto"/>
          <p:cNvSpPr txBox="1"/>
          <p:nvPr/>
        </p:nvSpPr>
        <p:spPr>
          <a:xfrm>
            <a:off x="8220894" y="1683164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9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2" name="45 CuadroTexto"/>
          <p:cNvSpPr txBox="1"/>
          <p:nvPr/>
        </p:nvSpPr>
        <p:spPr>
          <a:xfrm>
            <a:off x="8149288" y="1685031"/>
            <a:ext cx="431243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10</a:t>
            </a:r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1" grpId="0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hỗ dành sẵn cho Nội dung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37" y="1700808"/>
            <a:ext cx="4200447" cy="3443825"/>
          </a:xfrm>
        </p:spPr>
      </p:pic>
      <p:sp>
        <p:nvSpPr>
          <p:cNvPr id="5" name="Hình chữ nhật 4"/>
          <p:cNvSpPr/>
          <p:nvPr/>
        </p:nvSpPr>
        <p:spPr>
          <a:xfrm>
            <a:off x="2123728" y="332655"/>
            <a:ext cx="54246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Activity</a:t>
            </a:r>
            <a:r>
              <a:rPr lang="vi-VN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1</a:t>
            </a:r>
            <a:endParaRPr lang="vi-VN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pic>
        <p:nvPicPr>
          <p:cNvPr id="7" name="Ảnh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576" y="1988840"/>
            <a:ext cx="3816424" cy="3098668"/>
          </a:xfrm>
          <a:prstGeom prst="rect">
            <a:avLst/>
          </a:prstGeom>
        </p:spPr>
      </p:pic>
      <p:sp>
        <p:nvSpPr>
          <p:cNvPr id="8" name="Hộp_Văn_Bản 7"/>
          <p:cNvSpPr txBox="1"/>
          <p:nvPr/>
        </p:nvSpPr>
        <p:spPr>
          <a:xfrm>
            <a:off x="467544" y="5486923"/>
            <a:ext cx="3329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66FF"/>
                </a:solidFill>
              </a:rPr>
              <a:t>Go to </a:t>
            </a:r>
            <a:r>
              <a:rPr lang="vi-VN" sz="3600" b="1" dirty="0" err="1" smtClean="0">
                <a:solidFill>
                  <a:srgbClr val="0066FF"/>
                </a:solidFill>
              </a:rPr>
              <a:t>school</a:t>
            </a:r>
            <a:endParaRPr lang="vi-VN" sz="3600" b="1" dirty="0">
              <a:solidFill>
                <a:srgbClr val="0066FF"/>
              </a:solidFill>
            </a:endParaRPr>
          </a:p>
        </p:txBody>
      </p:sp>
      <p:sp>
        <p:nvSpPr>
          <p:cNvPr id="9" name="Hộp_Văn_Bản 8"/>
          <p:cNvSpPr txBox="1"/>
          <p:nvPr/>
        </p:nvSpPr>
        <p:spPr>
          <a:xfrm>
            <a:off x="5085443" y="5338663"/>
            <a:ext cx="4058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err="1" smtClean="0">
                <a:solidFill>
                  <a:srgbClr val="0066FF"/>
                </a:solidFill>
              </a:rPr>
              <a:t>Have</a:t>
            </a:r>
            <a:r>
              <a:rPr lang="vi-VN" sz="3600" b="1" dirty="0" smtClean="0">
                <a:solidFill>
                  <a:srgbClr val="0066FF"/>
                </a:solidFill>
              </a:rPr>
              <a:t> </a:t>
            </a:r>
            <a:r>
              <a:rPr lang="vi-VN" sz="3600" b="1" dirty="0" err="1" smtClean="0">
                <a:solidFill>
                  <a:srgbClr val="0066FF"/>
                </a:solidFill>
              </a:rPr>
              <a:t>telephones</a:t>
            </a:r>
            <a:r>
              <a:rPr lang="vi-VN" sz="3600" b="1" dirty="0" smtClean="0">
                <a:solidFill>
                  <a:srgbClr val="0066FF"/>
                </a:solidFill>
              </a:rPr>
              <a:t> </a:t>
            </a:r>
            <a:r>
              <a:rPr lang="vi-VN" sz="3600" b="1" dirty="0" err="1" smtClean="0">
                <a:solidFill>
                  <a:srgbClr val="0066FF"/>
                </a:solidFill>
              </a:rPr>
              <a:t>at</a:t>
            </a:r>
            <a:r>
              <a:rPr lang="vi-VN" sz="3600" b="1" dirty="0" smtClean="0">
                <a:solidFill>
                  <a:srgbClr val="0066FF"/>
                </a:solidFill>
              </a:rPr>
              <a:t> </a:t>
            </a:r>
            <a:r>
              <a:rPr lang="vi-VN" sz="3600" b="1" dirty="0" err="1" smtClean="0">
                <a:solidFill>
                  <a:srgbClr val="0066FF"/>
                </a:solidFill>
              </a:rPr>
              <a:t>home</a:t>
            </a:r>
            <a:endParaRPr lang="vi-VN" sz="36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3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hAQERAQERAUFRUSFBYQEBAQEBQPEhUSFRUVFRQYFBUXHCYeGBokGRgUHy8sIywpLCwsFh4xNTAqNSYrLCkBCQoKDgwOGg8PGiklHyUsLy4wKSksLCwpKSwsLCwsKSwsLCw0KSwsLSwsLCwpLCwsKSksKSkpLCkpLCwsKSksKf/AABEIANwA3AMBIgACEQEDEQH/xAAcAAEAAgMBAQEAAAAAAAAAAAAABgcBBAUDAgj/xAA5EAACAQIEAwYDBwMEAwAAAAAAAQIDEQQFEiEGMUEHEyJRYXEjgaEyQlJykbHBFGLhCDPR8RVz8P/EABsBAQADAQEBAQAAAAAAAAAAAAAEBQYDAQIH/8QAMBEAAgICAQMBBgQHAQAAAAAAAAECAwQREgUhMWETIiNBUaEzcbHBBiQyNIGR4RT/2gAMAwEAAhEDEQA/ALxAAAAAAAAAAAABi5p4zMY01u/1PG9DWzcbOBxXxrhMtp68RPd/YpQtKpL2jfl6vY5+Yca0qfOS23dvLn+xU+Oyytm1d42s33dSTjB3uqcE/DFrptv82RbsuFMeUiVTj8+8npEhxX+oKUpWoYHw+dWr4mvaKsv1ZK+Ee1bD42SpVYOhVe0VOScJPyjLo/RlbYjhPD069TD05K8EmpydtmjOS8LxxM6lGFS1WDvG12nb1XIhw6ipPa8FvjYeHfTJ89NH6CTMsgGH46ngqMKONj8eKsuqqQ5Rkny9H5W9TewvEtStaWrSvwxPcrqtOPBSfff0KpYVjb14XzJhcycLD4lvfW/Z7m9SxMlbe5Ep69TY+6aOUqXE6APGnXTPW5eVXQtXKD2cWtGQAdTwAAAAAAAAAAAAAAAAAAwfMqqRq4zHKC3ZD+LOKnRoTlF2b8EPdr/sj2XKCJWPjSvmoR+Y4q7SY0JSo0Iqc4/ak76F7W5kWp8UYnFxk5NJeit+jNLh94WrNOrJan4VB3vJvz6GY5lTi6tCGm1NuMkneSfVMz1+ZdNvin+xsYYGNSvY8Ny+r++iL8SV6tJPU21PaMltfkmn62uSns1zqFNSpz+zJWVlfxbWI9jakKkZ0ZXcJcm1vF9GiN5bmdXC1WvwOza9OqOs6nlUcX5IubhRx1xa92Xgm/EHCuLhj6tWK10nNa1CV3GEleC02umt+rROMkyilg4xxcnp28fn4lb+SHcJ8ZqNSU5ybdVp1W99r/wixsZicJXw8nOUXSa3d7L/ALKTMyb6rYRa7LS7LyUNOPKmfl8X50U9xFnMsROKqVHKFKpKcJNNz0NpWv5cibZTxXgoU03iaUbWXiml9OZzsLwepQqyjaCqy+Hr8c40U/CmvNvxeiseWR8E4eliJd5DvnGz11EnG/8AbFbfrcl5UsW2Gpt9vki6ts5yaqilEmeB4koVdqVanP8A9c1J29uZ2cJmSfU0o8N4CvFKWGpp9JQgqc0/NSjZpnHzLB18A09UqtC/2nvWpr+5/fj9fcpvYQmuVLf5MrlxsfCS0ybUq6Zu0a3R/JkWy7MVJJpp33TTumvQ7+HqXRK6bmzpt4sh308TpIyeVGd0epv65qcVJfMgNaAAOh4AAAAAAAAAAAADxxNXTFs9jxxFLUrHzLweryRLNq7nK3TdP6kG7RKjVCj+HXL6JL/ksbMMpfNet/axG+JuHJYmlOjyvvCXlJcrlZZFtlzgXxpsjIp3DZo1Lba3J+R2ZZxOUu88Otq05qKTn+a3NkZzPKq2Gqyp1YOEk+TXNeafVex94XFNNLz8zlZQn3RrsbOhZL4qT+jOrVxLcnfmyw+HezyliaNGu4/bSb8//tiP8I8EVcdUTkmqa+1Nx2t/a+rL0y/AQo04UoK0YRUYr0R1xqN92VfXuoR7VQe2vsQ2HZHgHZ6ZwfXROyb9mmjt5VwRhMPa0HO3LvZa0n5pckyQWMk72FfloyLyLGtOTI3nnBWHxEX4NL843T+hBv6DEZfPTK9SnfZveUfZ9fZluGhmmWQqxkmk9iFmYMLINJHWjIlCXcjGW5jCok09ulud/Jrozs1IxrU3GVuViD4nBywlW8b26ro15e//AASXB4y8U0+e/ujC5FLxZ9vBZ2V8kpxI3lF8PiKuFfKPxKX5W/El7Pf5k0wOI5EI4sqd3Xw+IX3ZqMvyy2ZKsBU5HLIf9Ny+f6o75MOcFIktGW/ubCNOjLaLNw33TLOdRnZrTMgAtT4AAAAAAAAAAAAAAANXH4yFGDnUdordv0W7+lymOJe21VVOGWqfeLw03Uoxlq3W8I732u7MunG4KFaDhNXi+aPzj2rcGYPLKlOGFk71W5SpuprqRj00q3hje633Z8cU33PVLRPOC+K//JYB/wBRChiMTT1OdLRFy03tGTp226307cvMi/DecYtZzTw0cvoxpSqKMqSwcU1TtvV71rUrLxc7dCD8F8TTy2tLE0lByUJwjGte1pWvbT1slz25lj5F2vSr4XEf12IVGb0xoVadG8m/vxjGG9uTv0v1Pt167nvtZa0mXHhM3ws6k8PSr0pVKf8AuUadSEpw/NBO6+ZvlQdmPZpUo4mGZLGU6tGWqrRlTjLXU7yMovXq+zzd+d2i3wfPkyAAAYaMgAinGGX6oOS6HByWtaNvJ9fJ/wCbk2z2nelL2ILlsbOVvT92Y3rdSWy8wpcq9M0+NIXov9V7neyKvrpUpecIS/WKOLxTC9Ox0eDbuhTi+cYaflF2X0KCxbxV6Msbl8BMmmH+yjeiznYWWyR0IGu6HYpV9vRGYtXc+wAaM4gAAAAAAAAAAAAAAGGVx2jdnuDquWPnGtKpCL+DSatV0pyUZXT0rnuvMsgw0AUJwtkUOIqVfXhqOGnRajGtRouCtLUtDTe7jZO/6nfyj/T9Q0SWMrylO/geG+Eoxv11J3b+hZGfYOvLD1YYSUKdWUZKE2tlJpq+3XkRzsyyDMMJCusbUbU5J0qUq39RKL31Nz9dtl5XB4SzKcrpYWjSw9KNoUoqEFzdl5vq+puAA9AAAAAAObns7UpexCcsp835v/P8olHFuI007eZH8rjtC/lq/X/FjG9es+Rc4S1W2e2JynvVYjmF4t7jH4jB08PUrOloXwnDw3itd9TV2pE4xuY08Nh6uInZRpwc5P8AKuXz5Fd9luWTqOvj6q8eKqSqpvnZt2/dsqMauEcadtvdeEvV/wDD6d05+5vsi0MrnqUXaSuk7SWmSvvZrozrQNLAU7K5u0zS9Dr4Ur17lVa9s+wAaQ4gAAAAAAAAAAAAAAAAAAwjIAAAAAAABgyYYBFeNU7Q8ubXnY0MFNKMX7L9Ejc47l8NW5rey5sh2Ey7MMVHup1I06bf+7GDhXcPw2+yn6/QxfV6Y2T3KSS9S5xpaqSZ68SYmWaVY4Ci/gUpKWMqR5Sa3jST6+b+RN8py2NOEYRSSikkl6HhkeQUsLTjSpxsl16vq231Z2oKxVLV7jBdoR+7+v8Ak4WTS7RPeC6HvFHnRh1Z7G6wquME2tFfJgAE8+QAAAAAAAAAAAAAAAAAAAAAAADDMOaXM8cZilTg5vkkVDx/xNVxFajCFSUKcE5yjFuKlJuyl62XL3OF18altkzEw7MqfCBcbqJb3OXjs7jG8Y7vl6J+rKpp8RY2GHdKnUlK71RlObclB7SSlf1VvI6GTY2th8LSjiIq8W4RrSxFFKpG7cW9U9WrezuuhU5uXdOneOu5LfTnTbwsJjJupLVLd+XQ2KSfkkauV4bEVEpaEovk+8jJW9NLZ28PlNt5O/WxkodMzcie5Rf5s8tshDtv/R8UbvZG9Rw9t2elOko8kfZrcDpEcfUrHt/Yrp2cvARkAvTkAAAAAAAAAAAAAAAAAAAAAAAAADABxeK38GRSnEc7Vorp3cdr35XLs4qXwJez/YpPiOK7yP5EvqypzfJq/wCHPxjkZ7mUqNKnZ81p5/Pc98shCbpurHW2ldy3+Xojm8Zu9KgdDI1eNP2REl7tCaL+uMbMu1SXhIuLgOdOD7ukrRlHXpvsmttl0JqQbgZN1N/uw+e7ROUWWA26u5heoxUb2kZABPK8AAAAAAAAAAAAAAAAAAAAAAAAAAAAAA4/FH+xIo/iF2nH1it/W8ky8+I43oTXoUfxNC04P0lH5qTKrM8mp/hx/HIzxi/BQXodLh+No0+XJHO4yW2H9Yo7GRU/sLfpy3Idj/l4mgo/urpeiLd7P4NupKyVoxjty6smhF+A6CVKpLznb9EiUlrhR1SjCdQlyyJAAEwggAAAAAAAAAAAAAAAAAAAAAAAAAAAAAGnmtLVSmvQo3i2LUo7cpzi372aL5xC8MvYpTjmhaU9tu8v/FyuzF22X/QrOOTEgvFUL08O/l9Tv5BBqcPSxxc+8VGhvuqlrXv9CScMfbb9G9/RFbZ+FFGuS423y9F+5cPBMGsMm/vSlJPzV9iQGjklLTQoxta0I7fI3i9ojxrS9D84yJ87ZS9QADscQAAAAAAAAAAAAAAAAAAAAAAAAAAAAADEkVHx9hlqrW28Orz3jKL/AGuW4yse0Gn8R+sZ/sQ8pbiWHTp8L4v1KuzNXp0ee1b6WRJuF8N3jt5tR+TdjhY2n8BSvyrQ+tyScA09Vekl1qK/stynfvKK9Te5D4wukn9P0LvowtGKXRJHoYRk0a8H5k2AAegAAAAAAAAAAAAAAAAAAAAAAAAAAAAAAwRbjHh2eISlT5r+efysSo+Wj4nBTWmfUJuD2j87cT5NWw6lSktpShUi1ytd/s/4JT2U4HVXi/wJzfvyX7s3u1OK7yCt9z6to6nZVlzjTq1XylaMfZXb/cqI1/GUF8ns2FmW59OnbLy9In6MmDJdGNAAAAAAAAAAAAAAAAAAAAAAAAAAAAAAAAABgyauNzKlRTlUmopbu76HjaXk9SbekcHizgqOOu+80S0qKbjqS3vyujr5Fk0MJRhRg21HnKTu5Pq2cjLe0TBYifdxm072WqLin6+xJ0zhW65Sco+SXd/6K4Km1NLykzIAJBDAAAAAAAAAAAAAAAAAAAAAAAAAAAAAAAAAMMrPtAyXG15tUouUWmva/LYs0+bHOcOa0dKrHXLlHyUHlnBGZyrRpvCTpu+mVZtd3pfN3v5ehfGFo6IRhe+lKN/ZWPQyj5qqjX4JeZn25evaa7GQAdiAAAAAAAAAAAAAADFw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4" name="Imagem 13" descr="next-md1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sp>
        <p:nvSpPr>
          <p:cNvPr id="20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21" name="Imagem 20" descr="Stars-clip-art-at-vector-clip-art-fre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8283594">
            <a:off x="62853" y="5357034"/>
            <a:ext cx="1689111" cy="1160197"/>
          </a:xfrm>
          <a:prstGeom prst="rect">
            <a:avLst/>
          </a:prstGeom>
        </p:spPr>
      </p:pic>
      <p:pic>
        <p:nvPicPr>
          <p:cNvPr id="30" name="Imagem 29" descr="Stars-clip-art-at-vector-clip-art-fre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46609" y="275548"/>
            <a:ext cx="2910971" cy="1737648"/>
          </a:xfrm>
          <a:prstGeom prst="rect">
            <a:avLst/>
          </a:prstGeom>
        </p:spPr>
      </p:pic>
      <p:pic>
        <p:nvPicPr>
          <p:cNvPr id="38" name="Imagem 37" descr="bonus-clipart-bonus-clipart-12960820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24148" y="5301208"/>
            <a:ext cx="696124" cy="710330"/>
          </a:xfrm>
          <a:prstGeom prst="rect">
            <a:avLst/>
          </a:prstGeom>
        </p:spPr>
      </p:pic>
      <p:pic>
        <p:nvPicPr>
          <p:cNvPr id="37" name="Imagem 36" descr="bonus-clipart-bonus-clipart-12960820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20272" y="5661248"/>
            <a:ext cx="343284" cy="350290"/>
          </a:xfrm>
          <a:prstGeom prst="rect">
            <a:avLst/>
          </a:prstGeom>
        </p:spPr>
      </p:pic>
      <p:pic>
        <p:nvPicPr>
          <p:cNvPr id="40" name="Imagem 39" descr="bonus-clipart-bonus-clipart-12960820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72100" y="5656373"/>
            <a:ext cx="360040" cy="367387"/>
          </a:xfrm>
          <a:prstGeom prst="rect">
            <a:avLst/>
          </a:prstGeom>
        </p:spPr>
      </p:pic>
      <p:pic>
        <p:nvPicPr>
          <p:cNvPr id="41" name="Imagem 40" descr="bonus-clipart-bonus-clipart-12960820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93016" y="6140708"/>
            <a:ext cx="360040" cy="367387"/>
          </a:xfrm>
          <a:prstGeom prst="rect">
            <a:avLst/>
          </a:prstGeom>
        </p:spPr>
      </p:pic>
      <p:pic>
        <p:nvPicPr>
          <p:cNvPr id="42" name="Imagem 41" descr="bonus-clipart-bonus-clipart-12960820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73036" y="5827844"/>
            <a:ext cx="360040" cy="367387"/>
          </a:xfrm>
          <a:prstGeom prst="rect">
            <a:avLst/>
          </a:prstGeom>
        </p:spPr>
      </p:pic>
      <p:pic>
        <p:nvPicPr>
          <p:cNvPr id="53" name="Imagem 52" descr="bonus-clipart-bonus-clipart-12960820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04248" y="6021288"/>
            <a:ext cx="576064" cy="587819"/>
          </a:xfrm>
          <a:prstGeom prst="rect">
            <a:avLst/>
          </a:prstGeom>
        </p:spPr>
      </p:pic>
      <p:pic>
        <p:nvPicPr>
          <p:cNvPr id="46" name="Imagem 45" descr="next-md1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49" name="Imagem 48" descr="next-md1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52" name="Imagem 51" descr="next-md11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59" name="Imagem 58" descr="next-md11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61" name="Imagem 60" descr="next-md11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64" name="Imagem 63" descr="next-md11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66" name="Imagem 65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68" name="Imagem 67" descr="next-md11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71" name="Imagem 70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75" name="Imagem 74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77" name="Imagem 76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79" name="Imagem 78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81" name="Imagem 80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83" name="Imagem 82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85" name="Imagem 84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06142"/>
            <a:ext cx="1019202" cy="1019202"/>
          </a:xfrm>
          <a:prstGeom prst="rect">
            <a:avLst/>
          </a:prstGeom>
        </p:spPr>
      </p:pic>
      <p:pic>
        <p:nvPicPr>
          <p:cNvPr id="87" name="Imagem 86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88" name="Imagem 87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91" name="Imagem 90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94" name="Imagem 93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96" name="Imagem 95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98" name="Imagem 97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100" name="Imagem 99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102" name="Imagem 101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105" name="Imagem 104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108" name="Imagem 107" descr="bonus-clipart-bonus-clipart-12960820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5517232"/>
            <a:ext cx="360040" cy="367387"/>
          </a:xfrm>
          <a:prstGeom prst="rect">
            <a:avLst/>
          </a:prstGeom>
        </p:spPr>
      </p:pic>
      <p:pic>
        <p:nvPicPr>
          <p:cNvPr id="54" name="Imagem 53" descr="money-bag-308983_960_720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652120" y="5700925"/>
            <a:ext cx="936104" cy="1097714"/>
          </a:xfrm>
          <a:prstGeom prst="rect">
            <a:avLst/>
          </a:prstGeom>
        </p:spPr>
      </p:pic>
      <p:pic>
        <p:nvPicPr>
          <p:cNvPr id="50" name="Imagem 49" descr="bonus-clipart-bonus-clipart-12960820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72200" y="6165304"/>
            <a:ext cx="432048" cy="440864"/>
          </a:xfrm>
          <a:prstGeom prst="rect">
            <a:avLst/>
          </a:prstGeom>
        </p:spPr>
      </p:pic>
      <p:pic>
        <p:nvPicPr>
          <p:cNvPr id="107" name="Game Show Wheel Spin-SoundBible.com-1305738466.wav">
            <a:hlinkClick r:id="" action="ppaction://media"/>
          </p:cNvPr>
          <p:cNvPicPr>
            <a:picLocks noRot="1" noChangeAspect="1"/>
          </p:cNvPicPr>
          <p:nvPr>
            <a:wavAudioFile r:embed="rId1" name="Game Show Wheel Spin-SoundBible.com-1305738466.wav"/>
          </p:nvPr>
        </p:nvPicPr>
        <p:blipFill>
          <a:blip r:embed="rId16" cstate="print"/>
          <a:stretch>
            <a:fillRect/>
          </a:stretch>
        </p:blipFill>
        <p:spPr>
          <a:xfrm>
            <a:off x="251520" y="252264"/>
            <a:ext cx="512440" cy="512440"/>
          </a:xfrm>
          <a:prstGeom prst="rect">
            <a:avLst/>
          </a:prstGeom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75" b="97893" l="1199" r="988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1682" y="220886"/>
            <a:ext cx="6170454" cy="581302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40" descr="hour hand red.png"/>
          <p:cNvPicPr>
            <a:picLocks noChangeAspect="1"/>
          </p:cNvPicPr>
          <p:nvPr/>
        </p:nvPicPr>
        <p:blipFill rotWithShape="1">
          <a:blip r:embed="rId19"/>
          <a:srcRect b="6381"/>
          <a:stretch/>
        </p:blipFill>
        <p:spPr bwMode="auto">
          <a:xfrm>
            <a:off x="2867547" y="1201621"/>
            <a:ext cx="3318723" cy="34251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140" descr="hour hand red.png"/>
          <p:cNvPicPr>
            <a:picLocks noChangeAspect="1"/>
          </p:cNvPicPr>
          <p:nvPr/>
        </p:nvPicPr>
        <p:blipFill rotWithShape="1">
          <a:blip r:embed="rId19"/>
          <a:srcRect b="6381"/>
          <a:stretch/>
        </p:blipFill>
        <p:spPr bwMode="auto">
          <a:xfrm rot="10800000">
            <a:off x="2753391" y="1543733"/>
            <a:ext cx="3487390" cy="32785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7 Imagen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55" y="4356688"/>
            <a:ext cx="1737882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30 Imagen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699" y="4337757"/>
            <a:ext cx="1737881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27 Luna"/>
          <p:cNvSpPr/>
          <p:nvPr/>
        </p:nvSpPr>
        <p:spPr>
          <a:xfrm rot="16200000">
            <a:off x="4034678" y="3155040"/>
            <a:ext cx="1302081" cy="2943395"/>
          </a:xfrm>
          <a:prstGeom prst="moon">
            <a:avLst>
              <a:gd name="adj" fmla="val 23622"/>
            </a:avLst>
          </a:prstGeom>
          <a:solidFill>
            <a:schemeClr val="tx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84" name="Hộp_Văn_Bản 83"/>
          <p:cNvSpPr txBox="1"/>
          <p:nvPr/>
        </p:nvSpPr>
        <p:spPr>
          <a:xfrm rot="2206656">
            <a:off x="1913331" y="1820486"/>
            <a:ext cx="1824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</a:t>
            </a:r>
            <a:r>
              <a:rPr lang="en-US" sz="2000" b="1" dirty="0" smtClean="0"/>
              <a:t>go on holiday to the beach</a:t>
            </a:r>
            <a:endParaRPr lang="vi-VN" sz="2000" b="1" dirty="0"/>
          </a:p>
        </p:txBody>
      </p:sp>
      <p:sp>
        <p:nvSpPr>
          <p:cNvPr id="86" name="Hộp_Văn_Bản 85"/>
          <p:cNvSpPr txBox="1"/>
          <p:nvPr/>
        </p:nvSpPr>
        <p:spPr>
          <a:xfrm>
            <a:off x="2056049" y="3297972"/>
            <a:ext cx="19156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Take pictures with our cameras</a:t>
            </a:r>
            <a:endParaRPr lang="vi-VN" sz="2200" b="1" dirty="0"/>
          </a:p>
        </p:txBody>
      </p:sp>
      <p:sp>
        <p:nvSpPr>
          <p:cNvPr id="89" name="Hộp_Văn_Bản 88"/>
          <p:cNvSpPr txBox="1"/>
          <p:nvPr/>
        </p:nvSpPr>
        <p:spPr>
          <a:xfrm>
            <a:off x="3845229" y="4249387"/>
            <a:ext cx="16984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Have a telephone at home</a:t>
            </a:r>
            <a:endParaRPr lang="vi-VN" sz="2200" b="1" dirty="0"/>
          </a:p>
        </p:txBody>
      </p:sp>
      <p:sp>
        <p:nvSpPr>
          <p:cNvPr id="90" name="Hộp_Văn_Bản 89"/>
          <p:cNvSpPr txBox="1"/>
          <p:nvPr/>
        </p:nvSpPr>
        <p:spPr>
          <a:xfrm rot="2170980">
            <a:off x="5351146" y="3421697"/>
            <a:ext cx="15380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Watch new films in the cinema</a:t>
            </a:r>
            <a:endParaRPr lang="vi-VN" sz="2200" b="1" dirty="0"/>
          </a:p>
        </p:txBody>
      </p:sp>
      <p:sp>
        <p:nvSpPr>
          <p:cNvPr id="92" name="Hộp_Văn_Bản 91"/>
          <p:cNvSpPr txBox="1"/>
          <p:nvPr/>
        </p:nvSpPr>
        <p:spPr>
          <a:xfrm>
            <a:off x="5120439" y="1963475"/>
            <a:ext cx="1999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Send postcards to friend</a:t>
            </a:r>
            <a:endParaRPr lang="vi-VN" sz="2200" b="1" dirty="0"/>
          </a:p>
        </p:txBody>
      </p:sp>
      <p:sp>
        <p:nvSpPr>
          <p:cNvPr id="93" name="Hộp_Văn_Bản 92"/>
          <p:cNvSpPr txBox="1"/>
          <p:nvPr/>
        </p:nvSpPr>
        <p:spPr>
          <a:xfrm>
            <a:off x="3489990" y="954486"/>
            <a:ext cx="1863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Go to school</a:t>
            </a:r>
            <a:endParaRPr lang="vi-VN" sz="2400" b="1" dirty="0"/>
          </a:p>
        </p:txBody>
      </p:sp>
      <p:sp>
        <p:nvSpPr>
          <p:cNvPr id="56" name="15 Elipse"/>
          <p:cNvSpPr/>
          <p:nvPr/>
        </p:nvSpPr>
        <p:spPr>
          <a:xfrm>
            <a:off x="3952560" y="2619149"/>
            <a:ext cx="1148698" cy="101649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7" name="Picture 6" descr="http://blog.michaelmichelini.com/wp-content/uploads/2010/03/smiley-face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272" y="2672522"/>
            <a:ext cx="1021274" cy="9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27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5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5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5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6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9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9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9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9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9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0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1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5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6" name="Imagem 15" descr="house-blue_Vector_Clipart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657" y="5786626"/>
            <a:ext cx="897613" cy="897613"/>
          </a:xfrm>
          <a:prstGeom prst="rect">
            <a:avLst/>
          </a:prstGeom>
        </p:spPr>
      </p:pic>
      <p:sp>
        <p:nvSpPr>
          <p:cNvPr id="4" name="Rectângulo arredondado 3">
            <a:hlinkClick r:id="rId6" action="ppaction://hlinksldjump"/>
          </p:cNvPr>
          <p:cNvSpPr/>
          <p:nvPr/>
        </p:nvSpPr>
        <p:spPr>
          <a:xfrm>
            <a:off x="323528" y="332656"/>
            <a:ext cx="1827509" cy="720080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5" name="Imagem 4" descr="money-bag-308983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07022" y="260648"/>
            <a:ext cx="652423" cy="76505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437896" y="2034493"/>
            <a:ext cx="44201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Have telephones </a:t>
            </a:r>
            <a:endParaRPr lang="vi-VN" sz="4800" dirty="0" smtClean="0">
              <a:solidFill>
                <a:srgbClr val="0000FF"/>
              </a:solidFill>
              <a:latin typeface="Britannic Bold" pitchFamily="34" charset="0"/>
            </a:endParaRPr>
          </a:p>
          <a:p>
            <a:pPr algn="ctr"/>
            <a:r>
              <a:rPr lang="pt-PT" sz="4800" dirty="0" smtClean="0">
                <a:solidFill>
                  <a:srgbClr val="0000FF"/>
                </a:solidFill>
                <a:latin typeface="Britannic Bold" pitchFamily="34" charset="0"/>
              </a:rPr>
              <a:t>at home</a:t>
            </a:r>
            <a:endParaRPr lang="pt-PT" sz="48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9" name="Rectângulo arredondado 8"/>
          <p:cNvSpPr/>
          <p:nvPr/>
        </p:nvSpPr>
        <p:spPr>
          <a:xfrm>
            <a:off x="1024742" y="5589240"/>
            <a:ext cx="7962198" cy="1127944"/>
          </a:xfrm>
          <a:prstGeom prst="round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effectLst/>
                <a:latin typeface="+mj-lt"/>
              </a:rPr>
              <a:t>In the </a:t>
            </a:r>
            <a:r>
              <a:rPr lang="vi-VN" sz="2800" b="1" dirty="0" err="1" smtClean="0">
                <a:effectLst/>
                <a:latin typeface="+mj-lt"/>
              </a:rPr>
              <a:t>future</a:t>
            </a:r>
            <a:r>
              <a:rPr lang="vi-VN" sz="2800" b="1" dirty="0" smtClean="0">
                <a:effectLst/>
                <a:latin typeface="+mj-lt"/>
              </a:rPr>
              <a:t> ,</a:t>
            </a:r>
            <a:r>
              <a:rPr lang="vi-VN" sz="2800" b="1" dirty="0" err="1" smtClean="0">
                <a:effectLst/>
                <a:latin typeface="+mj-lt"/>
              </a:rPr>
              <a:t>we</a:t>
            </a:r>
            <a:r>
              <a:rPr lang="vi-VN" sz="2800" b="1" dirty="0" smtClean="0">
                <a:effectLst/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effectLst/>
                <a:latin typeface="+mj-lt"/>
              </a:rPr>
              <a:t>won’t</a:t>
            </a:r>
            <a:r>
              <a:rPr lang="vi-VN" sz="2800" b="1" dirty="0" smtClean="0">
                <a:effectLst/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0000FF"/>
                </a:solidFill>
                <a:effectLst/>
                <a:latin typeface="+mj-lt"/>
              </a:rPr>
              <a:t>have</a:t>
            </a:r>
            <a:r>
              <a:rPr lang="vi-VN" sz="2800" b="1" dirty="0" smtClean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0000FF"/>
                </a:solidFill>
                <a:effectLst/>
                <a:latin typeface="+mj-lt"/>
              </a:rPr>
              <a:t>telephones</a:t>
            </a:r>
            <a:r>
              <a:rPr lang="vi-VN" sz="2800" b="1" dirty="0" smtClean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0000FF"/>
                </a:solidFill>
                <a:effectLst/>
                <a:latin typeface="+mj-lt"/>
              </a:rPr>
              <a:t>at</a:t>
            </a:r>
            <a:r>
              <a:rPr lang="vi-VN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0000FF"/>
                </a:solidFill>
                <a:latin typeface="+mj-lt"/>
              </a:rPr>
              <a:t>home</a:t>
            </a:r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dirty="0" err="1" smtClean="0">
                <a:effectLst/>
                <a:latin typeface="+mj-lt"/>
              </a:rPr>
              <a:t>but</a:t>
            </a:r>
            <a:r>
              <a:rPr lang="vi-VN" sz="2800" b="1" dirty="0" smtClean="0">
                <a:effectLst/>
                <a:latin typeface="+mj-lt"/>
              </a:rPr>
              <a:t> </a:t>
            </a:r>
            <a:r>
              <a:rPr lang="vi-VN" sz="2800" b="1" dirty="0" err="1" smtClean="0">
                <a:effectLst/>
                <a:latin typeface="+mj-lt"/>
              </a:rPr>
              <a:t>we</a:t>
            </a:r>
            <a:r>
              <a:rPr lang="vi-VN" sz="2800" b="1" dirty="0" smtClean="0">
                <a:effectLst/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effectLst/>
                <a:latin typeface="+mj-lt"/>
              </a:rPr>
              <a:t>might</a:t>
            </a:r>
            <a:r>
              <a:rPr lang="vi-VN" sz="2800" b="1" dirty="0" smtClean="0">
                <a:effectLst/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0000FF"/>
                </a:solidFill>
                <a:effectLst/>
                <a:latin typeface="+mj-lt"/>
              </a:rPr>
              <a:t>call</a:t>
            </a:r>
            <a:r>
              <a:rPr lang="vi-VN" sz="2800" b="1" dirty="0" smtClean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0000FF"/>
                </a:solidFill>
                <a:effectLst/>
                <a:latin typeface="+mj-lt"/>
              </a:rPr>
              <a:t>friends</a:t>
            </a:r>
            <a:r>
              <a:rPr lang="vi-VN" sz="2800" b="1" dirty="0" smtClean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0000FF"/>
                </a:solidFill>
                <a:effectLst/>
                <a:latin typeface="+mj-lt"/>
              </a:rPr>
              <a:t>on</a:t>
            </a:r>
            <a:r>
              <a:rPr lang="vi-VN" sz="2800" b="1" dirty="0" smtClean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0000FF"/>
                </a:solidFill>
                <a:effectLst/>
                <a:latin typeface="+mj-lt"/>
              </a:rPr>
              <a:t>our</a:t>
            </a:r>
            <a:r>
              <a:rPr lang="vi-VN" sz="2800" b="1" dirty="0" smtClean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0000FF"/>
                </a:solidFill>
                <a:effectLst/>
                <a:latin typeface="+mj-lt"/>
              </a:rPr>
              <a:t>computer</a:t>
            </a:r>
            <a:endParaRPr lang="pt-PT" sz="2800" b="1" dirty="0">
              <a:solidFill>
                <a:srgbClr val="0000FF"/>
              </a:solidFill>
              <a:effectLst/>
              <a:latin typeface="+mj-l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7680248" y="4033688"/>
            <a:ext cx="1152128" cy="1440160"/>
            <a:chOff x="7668344" y="4293096"/>
            <a:chExt cx="1152128" cy="1440160"/>
          </a:xfrm>
        </p:grpSpPr>
        <p:pic>
          <p:nvPicPr>
            <p:cNvPr id="12" name="Imagem 11" descr="1ck1gif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80248" y="4293096"/>
              <a:ext cx="1068216" cy="1068216"/>
            </a:xfrm>
            <a:prstGeom prst="rect">
              <a:avLst/>
            </a:prstGeom>
          </p:spPr>
        </p:pic>
        <p:sp>
          <p:nvSpPr>
            <p:cNvPr id="13" name="CaixaDeTexto 12"/>
            <p:cNvSpPr txBox="1"/>
            <p:nvPr/>
          </p:nvSpPr>
          <p:spPr>
            <a:xfrm>
              <a:off x="7668344" y="5271591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dirty="0" err="1" smtClean="0">
                  <a:solidFill>
                    <a:srgbClr val="0000FF"/>
                  </a:solidFill>
                  <a:latin typeface="Cooper Black" pitchFamily="18" charset="0"/>
                </a:rPr>
                <a:t>check</a:t>
              </a:r>
              <a:endParaRPr lang="pt-PT" sz="2400" dirty="0">
                <a:solidFill>
                  <a:srgbClr val="0000FF"/>
                </a:solidFill>
                <a:latin typeface="Cooper Black" pitchFamily="18" charset="0"/>
              </a:endParaRPr>
            </a:p>
          </p:txBody>
        </p:sp>
      </p:grpSp>
      <p:sp>
        <p:nvSpPr>
          <p:cNvPr id="36" name="Rectângulo arredondado 5"/>
          <p:cNvSpPr/>
          <p:nvPr/>
        </p:nvSpPr>
        <p:spPr>
          <a:xfrm>
            <a:off x="333680" y="1512302"/>
            <a:ext cx="4320000" cy="39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cxnSp>
        <p:nvCxnSpPr>
          <p:cNvPr id="37" name="Đường kết nối Thẳng 36"/>
          <p:cNvCxnSpPr/>
          <p:nvPr/>
        </p:nvCxnSpPr>
        <p:spPr>
          <a:xfrm>
            <a:off x="2371463" y="1556455"/>
            <a:ext cx="244434" cy="39415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Đường kết nối Thẳng 37"/>
          <p:cNvCxnSpPr/>
          <p:nvPr/>
        </p:nvCxnSpPr>
        <p:spPr>
          <a:xfrm>
            <a:off x="549464" y="2699151"/>
            <a:ext cx="3888432" cy="165618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Đường kết nối Thẳng 38"/>
          <p:cNvCxnSpPr/>
          <p:nvPr/>
        </p:nvCxnSpPr>
        <p:spPr>
          <a:xfrm flipH="1">
            <a:off x="938040" y="2123087"/>
            <a:ext cx="3212064" cy="27003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Hộp_Văn_Bản 39"/>
          <p:cNvSpPr txBox="1"/>
          <p:nvPr/>
        </p:nvSpPr>
        <p:spPr>
          <a:xfrm rot="2206656">
            <a:off x="841146" y="2081476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Take pictures        with our watches</a:t>
            </a:r>
            <a:endParaRPr lang="vi-VN" dirty="0"/>
          </a:p>
        </p:txBody>
      </p:sp>
      <p:sp>
        <p:nvSpPr>
          <p:cNvPr id="41" name="Hộp_Văn_Bản 40"/>
          <p:cNvSpPr txBox="1"/>
          <p:nvPr/>
        </p:nvSpPr>
        <p:spPr>
          <a:xfrm>
            <a:off x="459038" y="3342515"/>
            <a:ext cx="1915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Watch films on smart phones</a:t>
            </a:r>
            <a:endParaRPr lang="vi-VN" dirty="0"/>
          </a:p>
        </p:txBody>
      </p:sp>
      <p:sp>
        <p:nvSpPr>
          <p:cNvPr id="42" name="Hộp_Văn_Bản 41"/>
          <p:cNvSpPr txBox="1"/>
          <p:nvPr/>
        </p:nvSpPr>
        <p:spPr>
          <a:xfrm rot="18647313">
            <a:off x="1301822" y="3928328"/>
            <a:ext cx="1698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Study on computers at home</a:t>
            </a:r>
            <a:endParaRPr lang="vi-VN" dirty="0"/>
          </a:p>
        </p:txBody>
      </p:sp>
      <p:sp>
        <p:nvSpPr>
          <p:cNvPr id="43" name="Hộp_Văn_Bản 42"/>
          <p:cNvSpPr txBox="1"/>
          <p:nvPr/>
        </p:nvSpPr>
        <p:spPr>
          <a:xfrm rot="1764255">
            <a:off x="2526177" y="4214986"/>
            <a:ext cx="1760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Call friends on our computers</a:t>
            </a:r>
            <a:endParaRPr lang="vi-VN" dirty="0"/>
          </a:p>
        </p:txBody>
      </p:sp>
      <p:sp>
        <p:nvSpPr>
          <p:cNvPr id="44" name="Hộp_Văn_Bản 43"/>
          <p:cNvSpPr txBox="1"/>
          <p:nvPr/>
        </p:nvSpPr>
        <p:spPr>
          <a:xfrm>
            <a:off x="2890400" y="3122273"/>
            <a:ext cx="1708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Send video cards to friends</a:t>
            </a:r>
            <a:endParaRPr lang="vi-VN" dirty="0"/>
          </a:p>
        </p:txBody>
      </p:sp>
      <p:sp>
        <p:nvSpPr>
          <p:cNvPr id="45" name="Hộp_Văn_Bản 44"/>
          <p:cNvSpPr txBox="1"/>
          <p:nvPr/>
        </p:nvSpPr>
        <p:spPr>
          <a:xfrm rot="18528256">
            <a:off x="2321281" y="2145504"/>
            <a:ext cx="147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 on holiday to the Moon</a:t>
            </a:r>
            <a:endParaRPr lang="vi-VN" dirty="0"/>
          </a:p>
        </p:txBody>
      </p:sp>
      <p:sp>
        <p:nvSpPr>
          <p:cNvPr id="46" name="CaixaDeTexto 7"/>
          <p:cNvSpPr txBox="1"/>
          <p:nvPr/>
        </p:nvSpPr>
        <p:spPr>
          <a:xfrm>
            <a:off x="2345460" y="112406"/>
            <a:ext cx="72147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000" b="1" dirty="0">
                <a:latin typeface="+mj-lt"/>
              </a:rPr>
              <a:t>Find the appropriate pharse on the circle. Make the sentences about the </a:t>
            </a:r>
            <a:r>
              <a:rPr lang="vi-VN" sz="3000" b="1" dirty="0" smtClean="0">
                <a:latin typeface="+mj-lt"/>
              </a:rPr>
              <a:t>             </a:t>
            </a:r>
            <a:r>
              <a:rPr lang="pt-PT" sz="3000" b="1" dirty="0" smtClean="0">
                <a:latin typeface="+mj-lt"/>
              </a:rPr>
              <a:t>future </a:t>
            </a:r>
            <a:r>
              <a:rPr lang="pt-PT" sz="3000" b="1" dirty="0">
                <a:latin typeface="+mj-lt"/>
              </a:rPr>
              <a:t>using </a:t>
            </a:r>
            <a:r>
              <a:rPr lang="pt-PT" sz="3000" b="1" dirty="0">
                <a:solidFill>
                  <a:srgbClr val="FF0000"/>
                </a:solidFill>
                <a:latin typeface="+mj-lt"/>
              </a:rPr>
              <a:t>won’t</a:t>
            </a:r>
            <a:r>
              <a:rPr lang="pt-PT" sz="3000" b="1" dirty="0">
                <a:latin typeface="+mj-lt"/>
              </a:rPr>
              <a:t> &amp; </a:t>
            </a:r>
            <a:r>
              <a:rPr lang="pt-PT" sz="3000" b="1" dirty="0">
                <a:solidFill>
                  <a:srgbClr val="FF0000"/>
                </a:solidFill>
                <a:latin typeface="+mj-lt"/>
              </a:rPr>
              <a:t>might</a:t>
            </a:r>
          </a:p>
          <a:p>
            <a:endParaRPr lang="pt-PT" sz="3000" b="1" dirty="0">
              <a:latin typeface="+mj-lt"/>
            </a:endParaRPr>
          </a:p>
        </p:txBody>
      </p:sp>
      <p:sp>
        <p:nvSpPr>
          <p:cNvPr id="47" name="31 Elipse"/>
          <p:cNvSpPr/>
          <p:nvPr/>
        </p:nvSpPr>
        <p:spPr>
          <a:xfrm>
            <a:off x="7856905" y="1448362"/>
            <a:ext cx="927675" cy="9276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32 Anillo"/>
          <p:cNvSpPr/>
          <p:nvPr/>
        </p:nvSpPr>
        <p:spPr>
          <a:xfrm>
            <a:off x="7881118" y="1473613"/>
            <a:ext cx="879250" cy="879250"/>
          </a:xfrm>
          <a:prstGeom prst="donut">
            <a:avLst>
              <a:gd name="adj" fmla="val 11624"/>
            </a:avLst>
          </a:prstGeom>
          <a:solidFill>
            <a:srgbClr val="00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9" name="33 Anillo"/>
          <p:cNvSpPr/>
          <p:nvPr/>
        </p:nvSpPr>
        <p:spPr>
          <a:xfrm>
            <a:off x="7881118" y="1473613"/>
            <a:ext cx="879250" cy="879250"/>
          </a:xfrm>
          <a:prstGeom prst="donut">
            <a:avLst>
              <a:gd name="adj" fmla="val 11939"/>
            </a:avLst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0" name="34 CuadroTexto"/>
          <p:cNvSpPr txBox="1"/>
          <p:nvPr/>
        </p:nvSpPr>
        <p:spPr>
          <a:xfrm>
            <a:off x="7736409" y="2388449"/>
            <a:ext cx="12115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1" name="35 CuadroTexto"/>
          <p:cNvSpPr txBox="1"/>
          <p:nvPr/>
        </p:nvSpPr>
        <p:spPr>
          <a:xfrm>
            <a:off x="8168457" y="1759930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0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2" name="36 CuadroTexto"/>
          <p:cNvSpPr txBox="1"/>
          <p:nvPr/>
        </p:nvSpPr>
        <p:spPr>
          <a:xfrm>
            <a:off x="8176841" y="1737885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1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3" name="37 CuadroTexto"/>
          <p:cNvSpPr txBox="1"/>
          <p:nvPr/>
        </p:nvSpPr>
        <p:spPr>
          <a:xfrm>
            <a:off x="8176726" y="1737885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2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4" name="38 CuadroTexto"/>
          <p:cNvSpPr txBox="1"/>
          <p:nvPr/>
        </p:nvSpPr>
        <p:spPr>
          <a:xfrm>
            <a:off x="8189563" y="1737885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3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5" name="39 CuadroTexto"/>
          <p:cNvSpPr txBox="1"/>
          <p:nvPr/>
        </p:nvSpPr>
        <p:spPr>
          <a:xfrm>
            <a:off x="8168457" y="1737885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4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6" name="40 CuadroTexto"/>
          <p:cNvSpPr txBox="1"/>
          <p:nvPr/>
        </p:nvSpPr>
        <p:spPr>
          <a:xfrm>
            <a:off x="8176726" y="1736396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5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7" name="41 CuadroTexto"/>
          <p:cNvSpPr txBox="1"/>
          <p:nvPr/>
        </p:nvSpPr>
        <p:spPr>
          <a:xfrm>
            <a:off x="8176726" y="1737885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6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8" name="42 CuadroTexto"/>
          <p:cNvSpPr txBox="1"/>
          <p:nvPr/>
        </p:nvSpPr>
        <p:spPr>
          <a:xfrm>
            <a:off x="8185110" y="1736395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smtClean="0">
                <a:solidFill>
                  <a:schemeClr val="bg1"/>
                </a:solidFill>
              </a:rPr>
              <a:t>7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9" name="43 CuadroTexto"/>
          <p:cNvSpPr txBox="1"/>
          <p:nvPr/>
        </p:nvSpPr>
        <p:spPr>
          <a:xfrm>
            <a:off x="8168457" y="1737885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8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0" name="44 CuadroTexto"/>
          <p:cNvSpPr txBox="1"/>
          <p:nvPr/>
        </p:nvSpPr>
        <p:spPr>
          <a:xfrm>
            <a:off x="8189563" y="1736394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9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1" name="45 CuadroTexto"/>
          <p:cNvSpPr txBox="1"/>
          <p:nvPr/>
        </p:nvSpPr>
        <p:spPr>
          <a:xfrm>
            <a:off x="8117957" y="1738261"/>
            <a:ext cx="431243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10</a:t>
            </a:r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0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eg;base64,/9j/4AAQSkZJRgABAQAAAQABAAD/2wCEAAkGBhAQERAQERAUFRUSFBYQEBAQEBQPEhUSFRUVFRQYFBUXHCYeGBokGRgUHy8sIywpLCwsFh4xNTAqNSYrLCkBCQoKDgwOGg8PGiklHyUsLy4wKSksLCwpKSwsLCwsKSwsLCw0KSwsLSwsLCwpLCwsKSksKSkpLCkpLCwsKSksKf/AABEIANwA3AMBIgACEQEDEQH/xAAcAAEAAgMBAQEAAAAAAAAAAAAABgcBBAUDAgj/xAA5EAACAQIEAwYDBwMEAwAAAAAAAQIDEQQFEiEGMUEHEyJRYXEjgaEyQlJykbHBFGLhCDPR8RVz8P/EABsBAQADAQEBAQAAAAAAAAAAAAAEBQYDAQIH/8QAMBEAAgICAQMBBgQHAQAAAAAAAAECAwQREgUhMWETIiNBUaEzcbHBBiQyNIGR4RT/2gAMAwEAAhEDEQA/ALxAAAAAAAAAAAABi5p4zMY01u/1PG9DWzcbOBxXxrhMtp68RPd/YpQtKpL2jfl6vY5+Yca0qfOS23dvLn+xU+Oyytm1d42s33dSTjB3uqcE/DFrptv82RbsuFMeUiVTj8+8npEhxX+oKUpWoYHw+dWr4mvaKsv1ZK+Ee1bD42SpVYOhVe0VOScJPyjLo/RlbYjhPD069TD05K8EmpydtmjOS8LxxM6lGFS1WDvG12nb1XIhw6ipPa8FvjYeHfTJ89NH6CTMsgGH46ngqMKONj8eKsuqqQ5Rkny9H5W9TewvEtStaWrSvwxPcrqtOPBSfff0KpYVjb14XzJhcycLD4lvfW/Z7m9SxMlbe5Ep69TY+6aOUqXE6APGnXTPW5eVXQtXKD2cWtGQAdTwAAAAAAAAAAAAAAAAAAwfMqqRq4zHKC3ZD+LOKnRoTlF2b8EPdr/sj2XKCJWPjSvmoR+Y4q7SY0JSo0Iqc4/ak76F7W5kWp8UYnFxk5NJeit+jNLh94WrNOrJan4VB3vJvz6GY5lTi6tCGm1NuMkneSfVMz1+ZdNvin+xsYYGNSvY8Ny+r++iL8SV6tJPU21PaMltfkmn62uSns1zqFNSpz+zJWVlfxbWI9jakKkZ0ZXcJcm1vF9GiN5bmdXC1WvwOza9OqOs6nlUcX5IubhRx1xa92Xgm/EHCuLhj6tWK10nNa1CV3GEleC02umt+rROMkyilg4xxcnp28fn4lb+SHcJ8ZqNSU5ybdVp1W99r/wixsZicJXw8nOUXSa3d7L/ALKTMyb6rYRa7LS7LyUNOPKmfl8X50U9xFnMsROKqVHKFKpKcJNNz0NpWv5cibZTxXgoU03iaUbWXiml9OZzsLwepQqyjaCqy+Hr8c40U/CmvNvxeiseWR8E4eliJd5DvnGz11EnG/8AbFbfrcl5UsW2Gpt9vki6ts5yaqilEmeB4koVdqVanP8A9c1J29uZ2cJmSfU0o8N4CvFKWGpp9JQgqc0/NSjZpnHzLB18A09UqtC/2nvWpr+5/fj9fcpvYQmuVLf5MrlxsfCS0ybUq6Zu0a3R/JkWy7MVJJpp33TTumvQ7+HqXRK6bmzpt4sh308TpIyeVGd0epv65qcVJfMgNaAAOh4AAAAAAAAAAAADxxNXTFs9jxxFLUrHzLweryRLNq7nK3TdP6kG7RKjVCj+HXL6JL/ksbMMpfNet/axG+JuHJYmlOjyvvCXlJcrlZZFtlzgXxpsjIp3DZo1Lba3J+R2ZZxOUu88Otq05qKTn+a3NkZzPKq2Gqyp1YOEk+TXNeafVex94XFNNLz8zlZQn3RrsbOhZL4qT+jOrVxLcnfmyw+HezyliaNGu4/bSb8//tiP8I8EVcdUTkmqa+1Nx2t/a+rL0y/AQo04UoK0YRUYr0R1xqN92VfXuoR7VQe2vsQ2HZHgHZ6ZwfXROyb9mmjt5VwRhMPa0HO3LvZa0n5pckyQWMk72FfloyLyLGtOTI3nnBWHxEX4NL843T+hBv6DEZfPTK9SnfZveUfZ9fZluGhmmWQqxkmk9iFmYMLINJHWjIlCXcjGW5jCok09ulud/Jrozs1IxrU3GVuViD4nBywlW8b26ro15e//AASXB4y8U0+e/ujC5FLxZ9vBZ2V8kpxI3lF8PiKuFfKPxKX5W/El7Pf5k0wOI5EI4sqd3Xw+IX3ZqMvyy2ZKsBU5HLIf9Ny+f6o75MOcFIktGW/ubCNOjLaLNw33TLOdRnZrTMgAtT4AAAAAAAAAAAAAAANXH4yFGDnUdordv0W7+lymOJe21VVOGWqfeLw03Uoxlq3W8I732u7MunG4KFaDhNXi+aPzj2rcGYPLKlOGFk71W5SpuprqRj00q3hje633Z8cU33PVLRPOC+K//JYB/wBRChiMTT1OdLRFy03tGTp226307cvMi/DecYtZzTw0cvoxpSqKMqSwcU1TtvV71rUrLxc7dCD8F8TTy2tLE0lByUJwjGte1pWvbT1slz25lj5F2vSr4XEf12IVGb0xoVadG8m/vxjGG9uTv0v1Pt167nvtZa0mXHhM3ws6k8PSr0pVKf8AuUadSEpw/NBO6+ZvlQdmPZpUo4mGZLGU6tGWqrRlTjLXU7yMovXq+zzd+d2i3wfPkyAAAYaMgAinGGX6oOS6HByWtaNvJ9fJ/wCbk2z2nelL2ILlsbOVvT92Y3rdSWy8wpcq9M0+NIXov9V7neyKvrpUpecIS/WKOLxTC9Ox0eDbuhTi+cYaflF2X0KCxbxV6Msbl8BMmmH+yjeiznYWWyR0IGu6HYpV9vRGYtXc+wAaM4gAAAAAAAAAAAAAAGGVx2jdnuDquWPnGtKpCL+DSatV0pyUZXT0rnuvMsgw0AUJwtkUOIqVfXhqOGnRajGtRouCtLUtDTe7jZO/6nfyj/T9Q0SWMrylO/geG+Eoxv11J3b+hZGfYOvLD1YYSUKdWUZKE2tlJpq+3XkRzsyyDMMJCusbUbU5J0qUq39RKL31Nz9dtl5XB4SzKcrpYWjSw9KNoUoqEFzdl5vq+puAA9AAAAAAObns7UpexCcsp835v/P8olHFuI007eZH8rjtC/lq/X/FjG9es+Rc4S1W2e2JynvVYjmF4t7jH4jB08PUrOloXwnDw3itd9TV2pE4xuY08Nh6uInZRpwc5P8AKuXz5Fd9luWTqOvj6q8eKqSqpvnZt2/dsqMauEcadtvdeEvV/wDD6d05+5vsi0MrnqUXaSuk7SWmSvvZrozrQNLAU7K5u0zS9Dr4Ur17lVa9s+wAaQ4gAAAAAAAAAAAAAAAAAAwjIAAAAAAABgyYYBFeNU7Q8ubXnY0MFNKMX7L9Ejc47l8NW5rey5sh2Ey7MMVHup1I06bf+7GDhXcPw2+yn6/QxfV6Y2T3KSS9S5xpaqSZ68SYmWaVY4Ci/gUpKWMqR5Sa3jST6+b+RN8py2NOEYRSSikkl6HhkeQUsLTjSpxsl16vq231Z2oKxVLV7jBdoR+7+v8Ak4WTS7RPeC6HvFHnRh1Z7G6wquME2tFfJgAE8+QAAAAAAAAAAAAAAAAAAAAAAADDMOaXM8cZilTg5vkkVDx/xNVxFajCFSUKcE5yjFuKlJuyl62XL3OF18altkzEw7MqfCBcbqJb3OXjs7jG8Y7vl6J+rKpp8RY2GHdKnUlK71RlObclB7SSlf1VvI6GTY2th8LSjiIq8W4RrSxFFKpG7cW9U9WrezuuhU5uXdOneOu5LfTnTbwsJjJupLVLd+XQ2KSfkkauV4bEVEpaEovk+8jJW9NLZ28PlNt5O/WxkodMzcie5Rf5s8tshDtv/R8UbvZG9Rw9t2elOko8kfZrcDpEcfUrHt/Yrp2cvARkAvTkAAAAAAAAAAAAAAAAAAAAAAAAADABxeK38GRSnEc7Vorp3cdr35XLs4qXwJez/YpPiOK7yP5EvqypzfJq/wCHPxjkZ7mUqNKnZ81p5/Pc98shCbpurHW2ldy3+Xojm8Zu9KgdDI1eNP2REl7tCaL+uMbMu1SXhIuLgOdOD7ukrRlHXpvsmttl0JqQbgZN1N/uw+e7ROUWWA26u5heoxUb2kZABPK8AAAAAAAAAAAAAAAAAAAAAAAAAAAAAA4/FH+xIo/iF2nH1it/W8ky8+I43oTXoUfxNC04P0lH5qTKrM8mp/hx/HIzxi/BQXodLh+No0+XJHO4yW2H9Yo7GRU/sLfpy3Idj/l4mgo/urpeiLd7P4NupKyVoxjty6smhF+A6CVKpLznb9EiUlrhR1SjCdQlyyJAAEwggAAAAAAAAAAAAAAAAAAAAAAAAAAAAAGnmtLVSmvQo3i2LUo7cpzi372aL5xC8MvYpTjmhaU9tu8v/FyuzF22X/QrOOTEgvFUL08O/l9Tv5BBqcPSxxc+8VGhvuqlrXv9CScMfbb9G9/RFbZ+FFGuS423y9F+5cPBMGsMm/vSlJPzV9iQGjklLTQoxta0I7fI3i9ojxrS9D84yJ87ZS9QADscQAAAAAAAAAAAAAAAAAAAAAAAAAAAAADEkVHx9hlqrW28Orz3jKL/AGuW4yse0Gn8R+sZ/sQ8pbiWHTp8L4v1KuzNXp0ee1b6WRJuF8N3jt5tR+TdjhY2n8BSvyrQ+tyScA09Vekl1qK/stynfvKK9Te5D4wukn9P0LvowtGKXRJHoYRk0a8H5k2AAegAAAAAAAAAAAAAAAAAAAAAAAAAAAAAAwRbjHh2eISlT5r+efysSo+Wj4nBTWmfUJuD2j87cT5NWw6lSktpShUi1ytd/s/4JT2U4HVXi/wJzfvyX7s3u1OK7yCt9z6to6nZVlzjTq1XylaMfZXb/cqI1/GUF8ns2FmW59OnbLy9In6MmDJdGNAAAAAAAAAAAAAAAAAAAAAAAAAAAAAAAAABgyauNzKlRTlUmopbu76HjaXk9SbekcHizgqOOu+80S0qKbjqS3vyujr5Fk0MJRhRg21HnKTu5Pq2cjLe0TBYifdxm072WqLin6+xJ0zhW65Sco+SXd/6K4Km1NLykzIAJBDAAAAAAAAAAAAAAAAAAAAAAAAAAAAAAAAAMMrPtAyXG15tUouUWmva/LYs0+bHOcOa0dKrHXLlHyUHlnBGZyrRpvCTpu+mVZtd3pfN3v5ehfGFo6IRhe+lKN/ZWPQyj5qqjX4JeZn25evaa7GQAdiAAAAAAAAAAAAAADFw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4" name="Imagem 13" descr="next-md1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sp>
        <p:nvSpPr>
          <p:cNvPr id="20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21" name="Imagem 20" descr="Stars-clip-art-at-vector-clip-art-fre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8283594">
            <a:off x="62853" y="5357034"/>
            <a:ext cx="1689111" cy="1160197"/>
          </a:xfrm>
          <a:prstGeom prst="rect">
            <a:avLst/>
          </a:prstGeom>
        </p:spPr>
      </p:pic>
      <p:pic>
        <p:nvPicPr>
          <p:cNvPr id="30" name="Imagem 29" descr="Stars-clip-art-at-vector-clip-art-fre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46609" y="275548"/>
            <a:ext cx="2910971" cy="1737648"/>
          </a:xfrm>
          <a:prstGeom prst="rect">
            <a:avLst/>
          </a:prstGeom>
        </p:spPr>
      </p:pic>
      <p:pic>
        <p:nvPicPr>
          <p:cNvPr id="38" name="Imagem 37" descr="bonus-clipart-bonus-clipart-12960820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24148" y="5301208"/>
            <a:ext cx="696124" cy="710330"/>
          </a:xfrm>
          <a:prstGeom prst="rect">
            <a:avLst/>
          </a:prstGeom>
        </p:spPr>
      </p:pic>
      <p:pic>
        <p:nvPicPr>
          <p:cNvPr id="37" name="Imagem 36" descr="bonus-clipart-bonus-clipart-12960820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20272" y="5661248"/>
            <a:ext cx="343284" cy="350290"/>
          </a:xfrm>
          <a:prstGeom prst="rect">
            <a:avLst/>
          </a:prstGeom>
        </p:spPr>
      </p:pic>
      <p:pic>
        <p:nvPicPr>
          <p:cNvPr id="40" name="Imagem 39" descr="bonus-clipart-bonus-clipart-12960820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72100" y="5656373"/>
            <a:ext cx="360040" cy="367387"/>
          </a:xfrm>
          <a:prstGeom prst="rect">
            <a:avLst/>
          </a:prstGeom>
        </p:spPr>
      </p:pic>
      <p:pic>
        <p:nvPicPr>
          <p:cNvPr id="41" name="Imagem 40" descr="bonus-clipart-bonus-clipart-12960820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93016" y="6140708"/>
            <a:ext cx="360040" cy="367387"/>
          </a:xfrm>
          <a:prstGeom prst="rect">
            <a:avLst/>
          </a:prstGeom>
        </p:spPr>
      </p:pic>
      <p:pic>
        <p:nvPicPr>
          <p:cNvPr id="42" name="Imagem 41" descr="bonus-clipart-bonus-clipart-12960820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73036" y="5827844"/>
            <a:ext cx="360040" cy="367387"/>
          </a:xfrm>
          <a:prstGeom prst="rect">
            <a:avLst/>
          </a:prstGeom>
        </p:spPr>
      </p:pic>
      <p:pic>
        <p:nvPicPr>
          <p:cNvPr id="53" name="Imagem 52" descr="bonus-clipart-bonus-clipart-12960820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04248" y="6021288"/>
            <a:ext cx="576064" cy="587819"/>
          </a:xfrm>
          <a:prstGeom prst="rect">
            <a:avLst/>
          </a:prstGeom>
        </p:spPr>
      </p:pic>
      <p:pic>
        <p:nvPicPr>
          <p:cNvPr id="46" name="Imagem 45" descr="next-md1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49" name="Imagem 48" descr="next-md1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52" name="Imagem 51" descr="next-md11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59" name="Imagem 58" descr="next-md11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61" name="Imagem 60" descr="next-md11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64" name="Imagem 63" descr="next-md11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66" name="Imagem 65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68" name="Imagem 67" descr="next-md11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71" name="Imagem 70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75" name="Imagem 74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77" name="Imagem 76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79" name="Imagem 78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81" name="Imagem 80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83" name="Imagem 82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85" name="Imagem 84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06142"/>
            <a:ext cx="1019202" cy="1019202"/>
          </a:xfrm>
          <a:prstGeom prst="rect">
            <a:avLst/>
          </a:prstGeom>
        </p:spPr>
      </p:pic>
      <p:pic>
        <p:nvPicPr>
          <p:cNvPr id="87" name="Imagem 86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88" name="Imagem 87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91" name="Imagem 90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94" name="Imagem 93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96" name="Imagem 95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98" name="Imagem 97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100" name="Imagem 99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102" name="Imagem 101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105" name="Imagem 104" descr="next-md11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17232"/>
            <a:ext cx="1019202" cy="1019202"/>
          </a:xfrm>
          <a:prstGeom prst="rect">
            <a:avLst/>
          </a:prstGeom>
        </p:spPr>
      </p:pic>
      <p:pic>
        <p:nvPicPr>
          <p:cNvPr id="108" name="Imagem 107" descr="bonus-clipart-bonus-clipart-12960820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5517232"/>
            <a:ext cx="360040" cy="367387"/>
          </a:xfrm>
          <a:prstGeom prst="rect">
            <a:avLst/>
          </a:prstGeom>
        </p:spPr>
      </p:pic>
      <p:pic>
        <p:nvPicPr>
          <p:cNvPr id="54" name="Imagem 53" descr="money-bag-308983_960_720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652120" y="5700925"/>
            <a:ext cx="936104" cy="1097714"/>
          </a:xfrm>
          <a:prstGeom prst="rect">
            <a:avLst/>
          </a:prstGeom>
        </p:spPr>
      </p:pic>
      <p:pic>
        <p:nvPicPr>
          <p:cNvPr id="50" name="Imagem 49" descr="bonus-clipart-bonus-clipart-12960820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72200" y="6165304"/>
            <a:ext cx="432048" cy="440864"/>
          </a:xfrm>
          <a:prstGeom prst="rect">
            <a:avLst/>
          </a:prstGeom>
        </p:spPr>
      </p:pic>
      <p:pic>
        <p:nvPicPr>
          <p:cNvPr id="107" name="Game Show Wheel Spin-SoundBible.com-1305738466.wav">
            <a:hlinkClick r:id="" action="ppaction://media"/>
          </p:cNvPr>
          <p:cNvPicPr>
            <a:picLocks noRot="1" noChangeAspect="1"/>
          </p:cNvPicPr>
          <p:nvPr>
            <a:wavAudioFile r:embed="rId1" name="Game Show Wheel Spin-SoundBible.com-1305738466.wav"/>
          </p:nvPr>
        </p:nvPicPr>
        <p:blipFill>
          <a:blip r:embed="rId16" cstate="print"/>
          <a:stretch>
            <a:fillRect/>
          </a:stretch>
        </p:blipFill>
        <p:spPr>
          <a:xfrm>
            <a:off x="251520" y="252264"/>
            <a:ext cx="512440" cy="512440"/>
          </a:xfrm>
          <a:prstGeom prst="rect">
            <a:avLst/>
          </a:prstGeom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75" b="97893" l="1199" r="988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1682" y="220886"/>
            <a:ext cx="6170454" cy="581302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40" descr="hour hand red.png"/>
          <p:cNvPicPr>
            <a:picLocks noChangeAspect="1"/>
          </p:cNvPicPr>
          <p:nvPr/>
        </p:nvPicPr>
        <p:blipFill rotWithShape="1">
          <a:blip r:embed="rId19"/>
          <a:srcRect b="6381"/>
          <a:stretch/>
        </p:blipFill>
        <p:spPr bwMode="auto">
          <a:xfrm rot="18878380">
            <a:off x="2909335" y="1241163"/>
            <a:ext cx="3318723" cy="31602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140" descr="hour hand red.png"/>
          <p:cNvPicPr>
            <a:picLocks noChangeAspect="1"/>
          </p:cNvPicPr>
          <p:nvPr/>
        </p:nvPicPr>
        <p:blipFill rotWithShape="1">
          <a:blip r:embed="rId19"/>
          <a:srcRect b="6381"/>
          <a:stretch/>
        </p:blipFill>
        <p:spPr bwMode="auto">
          <a:xfrm rot="10800000">
            <a:off x="2753391" y="1543733"/>
            <a:ext cx="3487390" cy="32785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7 Imagen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55" y="4356688"/>
            <a:ext cx="1737882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30 Imagen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699" y="4337757"/>
            <a:ext cx="1737881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27 Luna"/>
          <p:cNvSpPr/>
          <p:nvPr/>
        </p:nvSpPr>
        <p:spPr>
          <a:xfrm rot="16200000">
            <a:off x="4034678" y="3155040"/>
            <a:ext cx="1302081" cy="2943395"/>
          </a:xfrm>
          <a:prstGeom prst="moon">
            <a:avLst>
              <a:gd name="adj" fmla="val 23622"/>
            </a:avLst>
          </a:prstGeom>
          <a:solidFill>
            <a:schemeClr val="tx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84" name="Hộp_Văn_Bản 83"/>
          <p:cNvSpPr txBox="1"/>
          <p:nvPr/>
        </p:nvSpPr>
        <p:spPr>
          <a:xfrm rot="2206656">
            <a:off x="1913331" y="1820486"/>
            <a:ext cx="1824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</a:t>
            </a:r>
            <a:r>
              <a:rPr lang="en-US" sz="2000" b="1" dirty="0" smtClean="0"/>
              <a:t>go on holiday to the beach</a:t>
            </a:r>
            <a:endParaRPr lang="vi-VN" sz="2000" b="1" dirty="0"/>
          </a:p>
        </p:txBody>
      </p:sp>
      <p:sp>
        <p:nvSpPr>
          <p:cNvPr id="86" name="Hộp_Văn_Bản 85"/>
          <p:cNvSpPr txBox="1"/>
          <p:nvPr/>
        </p:nvSpPr>
        <p:spPr>
          <a:xfrm>
            <a:off x="2056049" y="3297972"/>
            <a:ext cx="19156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Take pictures with our cameras</a:t>
            </a:r>
            <a:endParaRPr lang="vi-VN" sz="2200" b="1" dirty="0"/>
          </a:p>
        </p:txBody>
      </p:sp>
      <p:sp>
        <p:nvSpPr>
          <p:cNvPr id="89" name="Hộp_Văn_Bản 88"/>
          <p:cNvSpPr txBox="1"/>
          <p:nvPr/>
        </p:nvSpPr>
        <p:spPr>
          <a:xfrm>
            <a:off x="3852407" y="4329151"/>
            <a:ext cx="16984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Have a telephone at home</a:t>
            </a:r>
            <a:endParaRPr lang="vi-VN" sz="2200" b="1" dirty="0"/>
          </a:p>
        </p:txBody>
      </p:sp>
      <p:sp>
        <p:nvSpPr>
          <p:cNvPr id="90" name="Hộp_Văn_Bản 89"/>
          <p:cNvSpPr txBox="1"/>
          <p:nvPr/>
        </p:nvSpPr>
        <p:spPr>
          <a:xfrm rot="2170980">
            <a:off x="5471755" y="3486012"/>
            <a:ext cx="15380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Watch new films in the cinema</a:t>
            </a:r>
            <a:endParaRPr lang="vi-VN" sz="2200" b="1" dirty="0"/>
          </a:p>
        </p:txBody>
      </p:sp>
      <p:sp>
        <p:nvSpPr>
          <p:cNvPr id="92" name="Hộp_Văn_Bản 91"/>
          <p:cNvSpPr txBox="1"/>
          <p:nvPr/>
        </p:nvSpPr>
        <p:spPr>
          <a:xfrm>
            <a:off x="5120439" y="1963475"/>
            <a:ext cx="1999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Send postcards to friend</a:t>
            </a:r>
            <a:endParaRPr lang="vi-VN" sz="2200" b="1" dirty="0"/>
          </a:p>
        </p:txBody>
      </p:sp>
      <p:sp>
        <p:nvSpPr>
          <p:cNvPr id="93" name="Hộp_Văn_Bản 92"/>
          <p:cNvSpPr txBox="1"/>
          <p:nvPr/>
        </p:nvSpPr>
        <p:spPr>
          <a:xfrm>
            <a:off x="3489990" y="954486"/>
            <a:ext cx="1863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Go to school</a:t>
            </a:r>
            <a:endParaRPr lang="vi-VN" sz="2400" b="1" dirty="0"/>
          </a:p>
        </p:txBody>
      </p:sp>
      <p:sp>
        <p:nvSpPr>
          <p:cNvPr id="56" name="15 Elipse"/>
          <p:cNvSpPr/>
          <p:nvPr/>
        </p:nvSpPr>
        <p:spPr>
          <a:xfrm>
            <a:off x="3952560" y="2619149"/>
            <a:ext cx="1148698" cy="101649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7" name="Picture 6" descr="http://blog.michaelmichelini.com/wp-content/uploads/2010/03/smiley-face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272" y="2672522"/>
            <a:ext cx="1021274" cy="9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27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5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5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5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6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9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9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9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9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9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8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0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1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525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5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6" name="Imagem 15" descr="house-blue_Vector_Clipart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1696" y="5666801"/>
            <a:ext cx="897613" cy="897613"/>
          </a:xfrm>
          <a:prstGeom prst="rect">
            <a:avLst/>
          </a:prstGeom>
        </p:spPr>
      </p:pic>
      <p:sp>
        <p:nvSpPr>
          <p:cNvPr id="4" name="Rectângulo arredondado 3">
            <a:hlinkClick r:id="rId6" action="ppaction://hlinksldjump"/>
          </p:cNvPr>
          <p:cNvSpPr/>
          <p:nvPr/>
        </p:nvSpPr>
        <p:spPr>
          <a:xfrm>
            <a:off x="323528" y="332656"/>
            <a:ext cx="1858548" cy="720080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5" name="Imagem 4" descr="money-bag-308983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77771" y="310167"/>
            <a:ext cx="652423" cy="76505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409233" y="2236370"/>
            <a:ext cx="44125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5000" dirty="0" smtClean="0">
                <a:solidFill>
                  <a:srgbClr val="0000FF"/>
                </a:solidFill>
                <a:latin typeface="Britannic Bold" pitchFamily="34" charset="0"/>
              </a:rPr>
              <a:t>Watch new films in the cinema</a:t>
            </a:r>
            <a:endParaRPr lang="pt-PT" sz="50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7881070" y="4062263"/>
            <a:ext cx="1152128" cy="1440160"/>
            <a:chOff x="7668344" y="4293096"/>
            <a:chExt cx="1152128" cy="1440160"/>
          </a:xfrm>
        </p:grpSpPr>
        <p:pic>
          <p:nvPicPr>
            <p:cNvPr id="10" name="Imagem 9" descr="1ck1gif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80248" y="4293096"/>
              <a:ext cx="1068216" cy="1068216"/>
            </a:xfrm>
            <a:prstGeom prst="rect">
              <a:avLst/>
            </a:prstGeom>
          </p:spPr>
        </p:pic>
        <p:sp>
          <p:nvSpPr>
            <p:cNvPr id="12" name="CaixaDeTexto 11"/>
            <p:cNvSpPr txBox="1"/>
            <p:nvPr/>
          </p:nvSpPr>
          <p:spPr>
            <a:xfrm>
              <a:off x="7668344" y="5271591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dirty="0" err="1" smtClean="0">
                  <a:solidFill>
                    <a:srgbClr val="0000FF"/>
                  </a:solidFill>
                  <a:latin typeface="Cooper Black" pitchFamily="18" charset="0"/>
                </a:rPr>
                <a:t>check</a:t>
              </a:r>
              <a:endParaRPr lang="pt-PT" sz="2400" dirty="0">
                <a:solidFill>
                  <a:srgbClr val="0000FF"/>
                </a:solidFill>
                <a:latin typeface="Cooper Black" pitchFamily="18" charset="0"/>
              </a:endParaRPr>
            </a:p>
          </p:txBody>
        </p:sp>
      </p:grpSp>
      <p:sp>
        <p:nvSpPr>
          <p:cNvPr id="13" name="Rectângulo arredondado 12"/>
          <p:cNvSpPr/>
          <p:nvPr/>
        </p:nvSpPr>
        <p:spPr>
          <a:xfrm>
            <a:off x="1118506" y="5614328"/>
            <a:ext cx="7802510" cy="1002558"/>
          </a:xfrm>
          <a:prstGeom prst="round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2800" b="1" dirty="0" smtClean="0">
                <a:latin typeface="+mj-lt"/>
              </a:rPr>
              <a:t>In the future ,we </a:t>
            </a:r>
            <a:r>
              <a:rPr lang="pt-PT" sz="2800" b="1" dirty="0" smtClean="0">
                <a:solidFill>
                  <a:srgbClr val="FF0000"/>
                </a:solidFill>
                <a:latin typeface="+mj-lt"/>
              </a:rPr>
              <a:t>won’t </a:t>
            </a:r>
            <a:r>
              <a:rPr lang="pt-PT" sz="2800" b="1" dirty="0" smtClean="0">
                <a:solidFill>
                  <a:srgbClr val="0000FF"/>
                </a:solidFill>
                <a:latin typeface="+mj-lt"/>
              </a:rPr>
              <a:t>watch new films in the cinema</a:t>
            </a:r>
            <a:r>
              <a:rPr lang="pt-PT" sz="2800" b="1" dirty="0" smtClean="0">
                <a:solidFill>
                  <a:srgbClr val="0066FF"/>
                </a:solidFill>
                <a:latin typeface="+mj-lt"/>
              </a:rPr>
              <a:t> </a:t>
            </a:r>
            <a:r>
              <a:rPr lang="pt-PT" sz="2800" b="1" dirty="0" smtClean="0">
                <a:latin typeface="+mj-lt"/>
              </a:rPr>
              <a:t>but we </a:t>
            </a:r>
            <a:r>
              <a:rPr lang="pt-PT" sz="2800" b="1" dirty="0" smtClean="0">
                <a:solidFill>
                  <a:srgbClr val="FF0000"/>
                </a:solidFill>
                <a:latin typeface="+mj-lt"/>
              </a:rPr>
              <a:t>might</a:t>
            </a:r>
            <a:r>
              <a:rPr lang="pt-PT" sz="2800" b="1" dirty="0" smtClean="0">
                <a:latin typeface="+mj-lt"/>
              </a:rPr>
              <a:t> </a:t>
            </a:r>
            <a:r>
              <a:rPr lang="pt-PT" sz="2800" b="1" dirty="0" smtClean="0">
                <a:solidFill>
                  <a:srgbClr val="0000FF"/>
                </a:solidFill>
                <a:latin typeface="+mj-lt"/>
              </a:rPr>
              <a:t>watch film on smart phones</a:t>
            </a:r>
            <a:endParaRPr lang="pt-PT" sz="2800" b="1" dirty="0">
              <a:solidFill>
                <a:srgbClr val="0000FF"/>
              </a:solidFill>
              <a:effectLst/>
              <a:latin typeface="+mj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405770" y="129172"/>
            <a:ext cx="63918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000" b="1" dirty="0"/>
              <a:t>Find the appropriate pharse on the circle. Make the sentences about the </a:t>
            </a:r>
            <a:r>
              <a:rPr lang="vi-VN" sz="3000" b="1" dirty="0"/>
              <a:t>             </a:t>
            </a:r>
            <a:r>
              <a:rPr lang="pt-PT" sz="3000" b="1" dirty="0"/>
              <a:t>future using </a:t>
            </a:r>
            <a:r>
              <a:rPr lang="pt-PT" sz="3000" b="1" dirty="0">
                <a:solidFill>
                  <a:srgbClr val="FF0000"/>
                </a:solidFill>
              </a:rPr>
              <a:t>won’t</a:t>
            </a:r>
            <a:r>
              <a:rPr lang="pt-PT" sz="3000" b="1" dirty="0"/>
              <a:t> &amp; </a:t>
            </a:r>
            <a:r>
              <a:rPr lang="pt-PT" sz="3000" b="1" dirty="0">
                <a:solidFill>
                  <a:srgbClr val="FF0000"/>
                </a:solidFill>
              </a:rPr>
              <a:t>might</a:t>
            </a:r>
          </a:p>
          <a:p>
            <a:endParaRPr lang="pt-PT" sz="2800" dirty="0">
              <a:latin typeface="Cooper Black" pitchFamily="18" charset="0"/>
            </a:endParaRPr>
          </a:p>
        </p:txBody>
      </p:sp>
      <p:sp>
        <p:nvSpPr>
          <p:cNvPr id="38" name="Rectângulo arredondado 5"/>
          <p:cNvSpPr/>
          <p:nvPr/>
        </p:nvSpPr>
        <p:spPr>
          <a:xfrm>
            <a:off x="364719" y="1542423"/>
            <a:ext cx="4320000" cy="39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cxnSp>
        <p:nvCxnSpPr>
          <p:cNvPr id="39" name="Đường kết nối Thẳng 38"/>
          <p:cNvCxnSpPr/>
          <p:nvPr/>
        </p:nvCxnSpPr>
        <p:spPr>
          <a:xfrm>
            <a:off x="2402502" y="1586576"/>
            <a:ext cx="244434" cy="39415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Đường kết nối Thẳng 39"/>
          <p:cNvCxnSpPr/>
          <p:nvPr/>
        </p:nvCxnSpPr>
        <p:spPr>
          <a:xfrm>
            <a:off x="580503" y="2729272"/>
            <a:ext cx="3888432" cy="165618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Đường kết nối Thẳng 40"/>
          <p:cNvCxnSpPr/>
          <p:nvPr/>
        </p:nvCxnSpPr>
        <p:spPr>
          <a:xfrm flipH="1">
            <a:off x="969079" y="2153208"/>
            <a:ext cx="3212064" cy="27003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Hộp_Văn_Bản 41"/>
          <p:cNvSpPr txBox="1"/>
          <p:nvPr/>
        </p:nvSpPr>
        <p:spPr>
          <a:xfrm rot="2206656">
            <a:off x="872185" y="2111597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Take pictures        with our watches</a:t>
            </a:r>
            <a:endParaRPr lang="vi-VN" dirty="0"/>
          </a:p>
        </p:txBody>
      </p:sp>
      <p:sp>
        <p:nvSpPr>
          <p:cNvPr id="43" name="Hộp_Văn_Bản 42"/>
          <p:cNvSpPr txBox="1"/>
          <p:nvPr/>
        </p:nvSpPr>
        <p:spPr>
          <a:xfrm>
            <a:off x="490077" y="3372636"/>
            <a:ext cx="1915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Watch films on smart phones</a:t>
            </a:r>
            <a:endParaRPr lang="vi-VN" dirty="0"/>
          </a:p>
        </p:txBody>
      </p:sp>
      <p:sp>
        <p:nvSpPr>
          <p:cNvPr id="44" name="Hộp_Văn_Bản 43"/>
          <p:cNvSpPr txBox="1"/>
          <p:nvPr/>
        </p:nvSpPr>
        <p:spPr>
          <a:xfrm rot="18647313">
            <a:off x="1332861" y="3958449"/>
            <a:ext cx="1698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Study on computers at home</a:t>
            </a:r>
            <a:endParaRPr lang="vi-VN" dirty="0"/>
          </a:p>
        </p:txBody>
      </p:sp>
      <p:sp>
        <p:nvSpPr>
          <p:cNvPr id="45" name="Hộp_Văn_Bản 44"/>
          <p:cNvSpPr txBox="1"/>
          <p:nvPr/>
        </p:nvSpPr>
        <p:spPr>
          <a:xfrm rot="1764255">
            <a:off x="2563186" y="4222352"/>
            <a:ext cx="166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Call friends on our computers</a:t>
            </a:r>
            <a:endParaRPr lang="vi-VN" dirty="0"/>
          </a:p>
        </p:txBody>
      </p:sp>
      <p:sp>
        <p:nvSpPr>
          <p:cNvPr id="46" name="Hộp_Văn_Bản 45"/>
          <p:cNvSpPr txBox="1"/>
          <p:nvPr/>
        </p:nvSpPr>
        <p:spPr>
          <a:xfrm>
            <a:off x="2921439" y="3152394"/>
            <a:ext cx="1708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Send video cards to friends</a:t>
            </a:r>
            <a:endParaRPr lang="vi-VN" dirty="0"/>
          </a:p>
        </p:txBody>
      </p:sp>
      <p:sp>
        <p:nvSpPr>
          <p:cNvPr id="47" name="Hộp_Văn_Bản 46"/>
          <p:cNvSpPr txBox="1"/>
          <p:nvPr/>
        </p:nvSpPr>
        <p:spPr>
          <a:xfrm rot="18528256">
            <a:off x="2352320" y="2175625"/>
            <a:ext cx="147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 on holiday to the Moon</a:t>
            </a:r>
            <a:endParaRPr lang="vi-VN" dirty="0"/>
          </a:p>
        </p:txBody>
      </p:sp>
      <p:sp>
        <p:nvSpPr>
          <p:cNvPr id="48" name="31 Elipse"/>
          <p:cNvSpPr/>
          <p:nvPr/>
        </p:nvSpPr>
        <p:spPr>
          <a:xfrm>
            <a:off x="7894150" y="1291701"/>
            <a:ext cx="927675" cy="9276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32 Anillo"/>
          <p:cNvSpPr/>
          <p:nvPr/>
        </p:nvSpPr>
        <p:spPr>
          <a:xfrm>
            <a:off x="7918363" y="1316952"/>
            <a:ext cx="879250" cy="879250"/>
          </a:xfrm>
          <a:prstGeom prst="donut">
            <a:avLst>
              <a:gd name="adj" fmla="val 11624"/>
            </a:avLst>
          </a:prstGeom>
          <a:solidFill>
            <a:srgbClr val="00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0" name="33 Anillo"/>
          <p:cNvSpPr/>
          <p:nvPr/>
        </p:nvSpPr>
        <p:spPr>
          <a:xfrm>
            <a:off x="7918363" y="1316952"/>
            <a:ext cx="879250" cy="879250"/>
          </a:xfrm>
          <a:prstGeom prst="donut">
            <a:avLst>
              <a:gd name="adj" fmla="val 11939"/>
            </a:avLst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1" name="34 CuadroTexto"/>
          <p:cNvSpPr txBox="1"/>
          <p:nvPr/>
        </p:nvSpPr>
        <p:spPr>
          <a:xfrm>
            <a:off x="7773654" y="2231788"/>
            <a:ext cx="12115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2" name="35 CuadroTexto"/>
          <p:cNvSpPr txBox="1"/>
          <p:nvPr/>
        </p:nvSpPr>
        <p:spPr>
          <a:xfrm>
            <a:off x="8205702" y="160326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0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3" name="36 CuadroTexto"/>
          <p:cNvSpPr txBox="1"/>
          <p:nvPr/>
        </p:nvSpPr>
        <p:spPr>
          <a:xfrm>
            <a:off x="8214086" y="1581224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1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4" name="37 CuadroTexto"/>
          <p:cNvSpPr txBox="1"/>
          <p:nvPr/>
        </p:nvSpPr>
        <p:spPr>
          <a:xfrm>
            <a:off x="8213971" y="1581224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2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5" name="38 CuadroTexto"/>
          <p:cNvSpPr txBox="1"/>
          <p:nvPr/>
        </p:nvSpPr>
        <p:spPr>
          <a:xfrm>
            <a:off x="8226808" y="1581224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3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6" name="39 CuadroTexto"/>
          <p:cNvSpPr txBox="1"/>
          <p:nvPr/>
        </p:nvSpPr>
        <p:spPr>
          <a:xfrm>
            <a:off x="8205702" y="1581224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4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7" name="40 CuadroTexto"/>
          <p:cNvSpPr txBox="1"/>
          <p:nvPr/>
        </p:nvSpPr>
        <p:spPr>
          <a:xfrm>
            <a:off x="8213971" y="1579735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5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8" name="41 CuadroTexto"/>
          <p:cNvSpPr txBox="1"/>
          <p:nvPr/>
        </p:nvSpPr>
        <p:spPr>
          <a:xfrm>
            <a:off x="8213971" y="1581224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6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9" name="42 CuadroTexto"/>
          <p:cNvSpPr txBox="1"/>
          <p:nvPr/>
        </p:nvSpPr>
        <p:spPr>
          <a:xfrm>
            <a:off x="8222355" y="1579734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smtClean="0">
                <a:solidFill>
                  <a:schemeClr val="bg1"/>
                </a:solidFill>
              </a:rPr>
              <a:t>7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0" name="43 CuadroTexto"/>
          <p:cNvSpPr txBox="1"/>
          <p:nvPr/>
        </p:nvSpPr>
        <p:spPr>
          <a:xfrm>
            <a:off x="8205702" y="1581224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8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1" name="44 CuadroTexto"/>
          <p:cNvSpPr txBox="1"/>
          <p:nvPr/>
        </p:nvSpPr>
        <p:spPr>
          <a:xfrm>
            <a:off x="8226808" y="1579733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9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2" name="45 CuadroTexto"/>
          <p:cNvSpPr txBox="1"/>
          <p:nvPr/>
        </p:nvSpPr>
        <p:spPr>
          <a:xfrm>
            <a:off x="8155202" y="1581600"/>
            <a:ext cx="431243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10</a:t>
            </a:r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1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62372" y="116632"/>
            <a:ext cx="8291264" cy="85010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Activity 2 : Class survey</a:t>
            </a:r>
            <a:endParaRPr lang="vi-VN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107504" y="1515273"/>
            <a:ext cx="9036496" cy="52260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Read the question below. Tick (</a:t>
            </a:r>
            <a:r>
              <a:rPr lang="en-US" dirty="0" smtClean="0">
                <a:sym typeface="Symbol"/>
              </a:rPr>
              <a:t> ) ‘Yes’ or ‘No’</a:t>
            </a:r>
          </a:p>
          <a:p>
            <a:endParaRPr lang="vi-VN" dirty="0"/>
          </a:p>
        </p:txBody>
      </p:sp>
      <p:sp>
        <p:nvSpPr>
          <p:cNvPr id="4" name="Hộp_Văn_Bản 3"/>
          <p:cNvSpPr txBox="1"/>
          <p:nvPr/>
        </p:nvSpPr>
        <p:spPr>
          <a:xfrm>
            <a:off x="2555776" y="868942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Home in the future</a:t>
            </a:r>
            <a:endParaRPr lang="vi-VN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5" name="Bảng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783502"/>
              </p:ext>
            </p:extLst>
          </p:nvPr>
        </p:nvGraphicFramePr>
        <p:xfrm>
          <a:off x="107504" y="2195854"/>
          <a:ext cx="8809687" cy="466214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768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4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Questions</a:t>
                      </a:r>
                      <a:endParaRPr lang="vi-VN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YES</a:t>
                      </a:r>
                      <a:endParaRPr lang="vi-VN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434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400" dirty="0" smtClean="0"/>
                        <a:t>Will</a:t>
                      </a:r>
                      <a:r>
                        <a:rPr lang="en-US" sz="2400" baseline="0" dirty="0" smtClean="0"/>
                        <a:t> you live in a hi-tech house?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43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 Will your house be in space?</a:t>
                      </a:r>
                      <a:endParaRPr lang="vi-VN" sz="24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03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</a:t>
                      </a:r>
                      <a:r>
                        <a:rPr lang="en-US" sz="2400" baseline="0" dirty="0" smtClean="0"/>
                        <a:t> Will you have a lot of trees and flowers around your house?</a:t>
                      </a:r>
                      <a:endParaRPr lang="vi-VN" sz="24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903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 Will you have a fridge that can cook your meal?</a:t>
                      </a:r>
                      <a:endParaRPr lang="vi-VN" sz="24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903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5. Will you have a robot</a:t>
                      </a:r>
                      <a:r>
                        <a:rPr lang="en-US" sz="2400" baseline="0" dirty="0" smtClean="0"/>
                        <a:t> that can look after your children</a:t>
                      </a:r>
                      <a:endParaRPr lang="vi-VN" sz="24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973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6. Will you have a car to fly into space?</a:t>
                      </a:r>
                      <a:endParaRPr lang="vi-VN" sz="24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42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015716" y="126082"/>
            <a:ext cx="5616624" cy="77809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Activity 2: Class survey</a:t>
            </a:r>
            <a:endParaRPr lang="vi-VN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Hộp_Văn_Bản 3"/>
          <p:cNvSpPr txBox="1"/>
          <p:nvPr/>
        </p:nvSpPr>
        <p:spPr>
          <a:xfrm>
            <a:off x="2555776" y="868942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Home in the future</a:t>
            </a:r>
            <a:endParaRPr lang="vi-VN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Chỗ dành sẵn cho Nội dung 4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257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b,</a:t>
            </a:r>
            <a:r>
              <a:rPr lang="en-US" sz="3600" dirty="0" smtClean="0">
                <a:latin typeface="Comic Sans MS" panose="030F0702030302020204" pitchFamily="66" charset="0"/>
              </a:rPr>
              <a:t> Find a partner to make a dialogue. Use the question in part 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3600" dirty="0" smtClean="0">
                <a:latin typeface="Comic Sans MS" panose="030F0702030302020204" pitchFamily="66" charset="0"/>
              </a:rPr>
              <a:t> to interview your partner</a:t>
            </a:r>
          </a:p>
          <a:p>
            <a:pPr marL="0" indent="0">
              <a:buNone/>
            </a:pPr>
            <a:r>
              <a:rPr lang="en-US" sz="3600" dirty="0" err="1" smtClean="0">
                <a:solidFill>
                  <a:srgbClr val="0066FF"/>
                </a:solidFill>
                <a:latin typeface="+mj-lt"/>
              </a:rPr>
              <a:t>e.g</a:t>
            </a:r>
            <a:endParaRPr lang="en-US" sz="3600" dirty="0" smtClean="0">
              <a:solidFill>
                <a:srgbClr val="0066FF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3600" b="1" dirty="0" smtClean="0">
                <a:latin typeface="+mj-lt"/>
              </a:rPr>
              <a:t>You</a:t>
            </a:r>
            <a:r>
              <a:rPr lang="en-US" sz="3600" dirty="0" smtClean="0">
                <a:latin typeface="+mj-lt"/>
              </a:rPr>
              <a:t>  : Hi, Nam. Will you live in a hi-tech house in the </a:t>
            </a:r>
            <a:r>
              <a:rPr lang="en-US" sz="3600" dirty="0" err="1" smtClean="0">
                <a:latin typeface="+mj-lt"/>
              </a:rPr>
              <a:t>furture</a:t>
            </a:r>
            <a:r>
              <a:rPr lang="en-US" sz="3600" dirty="0" smtClean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en-US" sz="3600" b="1" dirty="0" smtClean="0">
                <a:latin typeface="+mj-lt"/>
              </a:rPr>
              <a:t>Nam</a:t>
            </a:r>
            <a:r>
              <a:rPr lang="en-US" sz="3600" dirty="0" smtClean="0">
                <a:latin typeface="+mj-lt"/>
              </a:rPr>
              <a:t>: Yes, I will</a:t>
            </a:r>
          </a:p>
          <a:p>
            <a:pPr marL="0" indent="0">
              <a:buNone/>
            </a:pPr>
            <a:r>
              <a:rPr lang="en-US" sz="3600" b="1" dirty="0" smtClean="0">
                <a:latin typeface="+mj-lt"/>
              </a:rPr>
              <a:t>You</a:t>
            </a:r>
            <a:r>
              <a:rPr lang="en-US" sz="3600" dirty="0" smtClean="0">
                <a:latin typeface="+mj-lt"/>
              </a:rPr>
              <a:t>  : Will your house be in a space ?</a:t>
            </a:r>
          </a:p>
          <a:p>
            <a:pPr marL="0" indent="0">
              <a:buNone/>
            </a:pPr>
            <a:r>
              <a:rPr lang="en-US" sz="3600" b="1" dirty="0" smtClean="0">
                <a:latin typeface="+mj-lt"/>
              </a:rPr>
              <a:t>Nam</a:t>
            </a:r>
            <a:r>
              <a:rPr lang="en-US" sz="3600" dirty="0" smtClean="0">
                <a:latin typeface="+mj-lt"/>
              </a:rPr>
              <a:t>: Oh ,no. It won’t</a:t>
            </a:r>
          </a:p>
          <a:p>
            <a:pPr marL="0" indent="0">
              <a:buNone/>
            </a:pPr>
            <a:r>
              <a:rPr lang="en-US" sz="3600" b="1" dirty="0" smtClean="0">
                <a:latin typeface="+mj-lt"/>
              </a:rPr>
              <a:t>You</a:t>
            </a:r>
            <a:r>
              <a:rPr lang="en-US" sz="3600" dirty="0" smtClean="0">
                <a:latin typeface="+mj-lt"/>
              </a:rPr>
              <a:t>  : So where will it be ?</a:t>
            </a:r>
          </a:p>
          <a:p>
            <a:pPr marL="0" indent="0">
              <a:buNone/>
            </a:pPr>
            <a:r>
              <a:rPr lang="en-US" sz="3600" b="1" dirty="0" smtClean="0">
                <a:latin typeface="+mj-lt"/>
              </a:rPr>
              <a:t>Nam</a:t>
            </a:r>
            <a:r>
              <a:rPr lang="en-US" sz="3600" dirty="0" smtClean="0">
                <a:latin typeface="+mj-lt"/>
              </a:rPr>
              <a:t> : I’m not sure. It might be by the sea</a:t>
            </a:r>
          </a:p>
          <a:p>
            <a:pPr marL="0" indent="0">
              <a:buNone/>
            </a:pPr>
            <a:endParaRPr lang="vi-VN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41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̉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" y="0"/>
            <a:ext cx="9144000" cy="6858000"/>
          </a:xfrm>
          <a:prstGeom prst="rect">
            <a:avLst/>
          </a:prstGeom>
        </p:spPr>
      </p:pic>
      <p:sp>
        <p:nvSpPr>
          <p:cNvPr id="5" name="Hộp_Văn_Bản 4"/>
          <p:cNvSpPr txBox="1"/>
          <p:nvPr/>
        </p:nvSpPr>
        <p:spPr>
          <a:xfrm>
            <a:off x="323528" y="2141567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c, </a:t>
            </a:r>
            <a:r>
              <a:rPr lang="en-US" sz="4400" dirty="0" smtClean="0"/>
              <a:t>Tell the class about your interview</a:t>
            </a:r>
            <a:endParaRPr lang="vi-VN" sz="4400" dirty="0"/>
          </a:p>
        </p:txBody>
      </p:sp>
      <p:sp>
        <p:nvSpPr>
          <p:cNvPr id="6" name="Tiêu đề 1"/>
          <p:cNvSpPr>
            <a:spLocks noGrp="1"/>
          </p:cNvSpPr>
          <p:nvPr>
            <p:ph type="title"/>
          </p:nvPr>
        </p:nvSpPr>
        <p:spPr>
          <a:xfrm>
            <a:off x="3005826" y="157773"/>
            <a:ext cx="3204356" cy="77809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Class survey</a:t>
            </a:r>
            <a:endParaRPr lang="vi-VN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Hộp_Văn_Bản 6"/>
          <p:cNvSpPr txBox="1"/>
          <p:nvPr/>
        </p:nvSpPr>
        <p:spPr>
          <a:xfrm>
            <a:off x="2553573" y="935871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Home in the future</a:t>
            </a:r>
            <a:endParaRPr lang="vi-VN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80983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̉n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" y="0"/>
            <a:ext cx="9144000" cy="6858000"/>
          </a:xfrm>
          <a:prstGeom prst="rect">
            <a:avLst/>
          </a:prstGeom>
        </p:spPr>
      </p:pic>
      <p:sp>
        <p:nvSpPr>
          <p:cNvPr id="7" name="Hộp_Văn_Bản 6"/>
          <p:cNvSpPr txBox="1"/>
          <p:nvPr/>
        </p:nvSpPr>
        <p:spPr>
          <a:xfrm>
            <a:off x="2771800" y="764704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Let’s play </a:t>
            </a:r>
            <a:endParaRPr lang="vi-VN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2224" y="2228671"/>
            <a:ext cx="498608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hot bag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You Belong With Me - Various Artis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77100" y="1239868"/>
            <a:ext cx="969640" cy="95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7872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8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276600"/>
            <a:ext cx="3810000" cy="317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914400"/>
            <a:ext cx="86432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WRITE A PARAGRAPH ABOUT YOUR DREAM  JOB, DREAM HOUSE, DREAM CAR OR ANY THING YOU WANT TO HAVE IN THE FUTURE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(6-8 sentences)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Kết quả hình ảnh cho teacher chib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191000"/>
            <a:ext cx="3086100" cy="2085976"/>
          </a:xfrm>
          <a:prstGeom prst="rect">
            <a:avLst/>
          </a:prstGeom>
          <a:noFill/>
        </p:spPr>
      </p:pic>
      <p:pic>
        <p:nvPicPr>
          <p:cNvPr id="1028" name="Picture 4" descr="Kết quả hình ảnh cho doctor chib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429000"/>
            <a:ext cx="2324100" cy="30861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33800" y="2514600"/>
            <a:ext cx="2986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SUBMIT IN THE NEXT LESSON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2209800" y="0"/>
            <a:ext cx="46827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HOMEWORK!!!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02313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̉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21478"/>
            <a:ext cx="4176464" cy="3430910"/>
          </a:xfrm>
          <a:prstGeom prst="rect">
            <a:avLst/>
          </a:prstGeom>
        </p:spPr>
      </p:pic>
      <p:pic>
        <p:nvPicPr>
          <p:cNvPr id="5" name="Ả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92697"/>
            <a:ext cx="4032448" cy="4392488"/>
          </a:xfrm>
          <a:prstGeom prst="rect">
            <a:avLst/>
          </a:prstGeom>
        </p:spPr>
      </p:pic>
      <p:sp>
        <p:nvSpPr>
          <p:cNvPr id="6" name="Hộp_Văn_Bản 5"/>
          <p:cNvSpPr txBox="1"/>
          <p:nvPr/>
        </p:nvSpPr>
        <p:spPr>
          <a:xfrm>
            <a:off x="251520" y="4546576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err="1" smtClean="0">
                <a:solidFill>
                  <a:srgbClr val="0066FF"/>
                </a:solidFill>
              </a:rPr>
              <a:t>Take</a:t>
            </a:r>
            <a:r>
              <a:rPr lang="vi-VN" sz="3200" b="1" dirty="0" smtClean="0">
                <a:solidFill>
                  <a:srgbClr val="0066FF"/>
                </a:solidFill>
              </a:rPr>
              <a:t> </a:t>
            </a:r>
            <a:r>
              <a:rPr lang="vi-VN" sz="3200" b="1" dirty="0" err="1" smtClean="0">
                <a:solidFill>
                  <a:srgbClr val="0066FF"/>
                </a:solidFill>
              </a:rPr>
              <a:t>pictures</a:t>
            </a:r>
            <a:r>
              <a:rPr lang="vi-VN" sz="3200" b="1" dirty="0" smtClean="0">
                <a:solidFill>
                  <a:srgbClr val="0066FF"/>
                </a:solidFill>
              </a:rPr>
              <a:t> </a:t>
            </a:r>
            <a:r>
              <a:rPr lang="vi-VN" sz="3200" b="1" dirty="0" err="1" smtClean="0">
                <a:solidFill>
                  <a:srgbClr val="0066FF"/>
                </a:solidFill>
              </a:rPr>
              <a:t>with</a:t>
            </a:r>
            <a:r>
              <a:rPr lang="vi-VN" sz="3200" b="1" dirty="0" smtClean="0">
                <a:solidFill>
                  <a:srgbClr val="0066FF"/>
                </a:solidFill>
              </a:rPr>
              <a:t> </a:t>
            </a:r>
            <a:r>
              <a:rPr lang="vi-VN" sz="3200" b="1" dirty="0" err="1" smtClean="0">
                <a:solidFill>
                  <a:srgbClr val="0066FF"/>
                </a:solidFill>
              </a:rPr>
              <a:t>our</a:t>
            </a:r>
            <a:r>
              <a:rPr lang="vi-VN" sz="3200" b="1" dirty="0" smtClean="0">
                <a:solidFill>
                  <a:srgbClr val="0066FF"/>
                </a:solidFill>
              </a:rPr>
              <a:t> </a:t>
            </a:r>
            <a:r>
              <a:rPr lang="vi-VN" sz="3200" b="1" dirty="0" err="1" smtClean="0">
                <a:solidFill>
                  <a:srgbClr val="0066FF"/>
                </a:solidFill>
              </a:rPr>
              <a:t>cameras</a:t>
            </a:r>
            <a:endParaRPr lang="vi-VN" sz="3200" b="1" dirty="0">
              <a:solidFill>
                <a:srgbClr val="0066FF"/>
              </a:solidFill>
            </a:endParaRPr>
          </a:p>
        </p:txBody>
      </p:sp>
      <p:sp>
        <p:nvSpPr>
          <p:cNvPr id="7" name="Hộp_Văn_Bản 6"/>
          <p:cNvSpPr txBox="1"/>
          <p:nvPr/>
        </p:nvSpPr>
        <p:spPr>
          <a:xfrm>
            <a:off x="5220072" y="5229200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err="1" smtClean="0">
                <a:solidFill>
                  <a:srgbClr val="0066FF"/>
                </a:solidFill>
              </a:rPr>
              <a:t>Watch</a:t>
            </a:r>
            <a:r>
              <a:rPr lang="vi-VN" sz="3200" b="1" dirty="0" smtClean="0">
                <a:solidFill>
                  <a:srgbClr val="0066FF"/>
                </a:solidFill>
              </a:rPr>
              <a:t> </a:t>
            </a:r>
            <a:r>
              <a:rPr lang="vi-VN" sz="3200" b="1" dirty="0" err="1" smtClean="0">
                <a:solidFill>
                  <a:srgbClr val="0066FF"/>
                </a:solidFill>
              </a:rPr>
              <a:t>new</a:t>
            </a:r>
            <a:r>
              <a:rPr lang="vi-VN" sz="3200" b="1" dirty="0" smtClean="0">
                <a:solidFill>
                  <a:srgbClr val="0066FF"/>
                </a:solidFill>
              </a:rPr>
              <a:t> </a:t>
            </a:r>
            <a:r>
              <a:rPr lang="vi-VN" sz="3200" b="1" dirty="0" err="1" smtClean="0">
                <a:solidFill>
                  <a:srgbClr val="0066FF"/>
                </a:solidFill>
              </a:rPr>
              <a:t>films</a:t>
            </a:r>
            <a:r>
              <a:rPr lang="vi-VN" sz="3200" b="1" dirty="0" smtClean="0">
                <a:solidFill>
                  <a:srgbClr val="0066FF"/>
                </a:solidFill>
              </a:rPr>
              <a:t> in the </a:t>
            </a:r>
            <a:r>
              <a:rPr lang="vi-VN" sz="3200" b="1" dirty="0" err="1" smtClean="0">
                <a:solidFill>
                  <a:srgbClr val="0066FF"/>
                </a:solidFill>
              </a:rPr>
              <a:t>cinema</a:t>
            </a:r>
            <a:endParaRPr lang="vi-VN" sz="32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2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̉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8917"/>
            <a:ext cx="5636354" cy="3024336"/>
          </a:xfrm>
          <a:prstGeom prst="rect">
            <a:avLst/>
          </a:prstGeom>
        </p:spPr>
      </p:pic>
      <p:pic>
        <p:nvPicPr>
          <p:cNvPr id="6" name="Ản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62" y="3501008"/>
            <a:ext cx="4997196" cy="3157728"/>
          </a:xfrm>
          <a:prstGeom prst="rect">
            <a:avLst/>
          </a:prstGeom>
        </p:spPr>
      </p:pic>
      <p:sp>
        <p:nvSpPr>
          <p:cNvPr id="7" name="Hộp_Văn_Bản 6"/>
          <p:cNvSpPr txBox="1"/>
          <p:nvPr/>
        </p:nvSpPr>
        <p:spPr>
          <a:xfrm>
            <a:off x="6012160" y="943469"/>
            <a:ext cx="2959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66FF"/>
                </a:solidFill>
              </a:rPr>
              <a:t>Go </a:t>
            </a:r>
            <a:r>
              <a:rPr lang="vi-VN" sz="3200" b="1" dirty="0" err="1" smtClean="0">
                <a:solidFill>
                  <a:srgbClr val="0066FF"/>
                </a:solidFill>
              </a:rPr>
              <a:t>on</a:t>
            </a:r>
            <a:r>
              <a:rPr lang="vi-VN" sz="3200" b="1" dirty="0" smtClean="0">
                <a:solidFill>
                  <a:srgbClr val="0066FF"/>
                </a:solidFill>
              </a:rPr>
              <a:t> </a:t>
            </a:r>
            <a:r>
              <a:rPr lang="vi-VN" sz="3200" b="1" dirty="0" err="1" smtClean="0">
                <a:solidFill>
                  <a:srgbClr val="0066FF"/>
                </a:solidFill>
              </a:rPr>
              <a:t>holiday</a:t>
            </a:r>
            <a:r>
              <a:rPr lang="vi-VN" sz="3200" b="1" dirty="0" smtClean="0">
                <a:solidFill>
                  <a:srgbClr val="0066FF"/>
                </a:solidFill>
              </a:rPr>
              <a:t> to the </a:t>
            </a:r>
            <a:r>
              <a:rPr lang="vi-VN" sz="3200" b="1" dirty="0" err="1" smtClean="0">
                <a:solidFill>
                  <a:srgbClr val="0066FF"/>
                </a:solidFill>
              </a:rPr>
              <a:t>beach</a:t>
            </a:r>
            <a:endParaRPr lang="vi-VN" sz="3200" b="1" dirty="0">
              <a:solidFill>
                <a:srgbClr val="0066FF"/>
              </a:solidFill>
            </a:endParaRPr>
          </a:p>
        </p:txBody>
      </p:sp>
      <p:sp>
        <p:nvSpPr>
          <p:cNvPr id="8" name="Hộp_Văn_Bản 7"/>
          <p:cNvSpPr txBox="1"/>
          <p:nvPr/>
        </p:nvSpPr>
        <p:spPr>
          <a:xfrm>
            <a:off x="557036" y="4665457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0066FF"/>
                </a:solidFill>
              </a:rPr>
              <a:t> </a:t>
            </a:r>
            <a:r>
              <a:rPr lang="vi-VN" sz="3200" b="1" dirty="0" err="1" smtClean="0">
                <a:solidFill>
                  <a:srgbClr val="0066FF"/>
                </a:solidFill>
              </a:rPr>
              <a:t>Send</a:t>
            </a:r>
            <a:r>
              <a:rPr lang="vi-VN" sz="3200" b="1" dirty="0">
                <a:solidFill>
                  <a:srgbClr val="0066FF"/>
                </a:solidFill>
              </a:rPr>
              <a:t> </a:t>
            </a:r>
            <a:r>
              <a:rPr lang="vi-VN" sz="3200" b="1" dirty="0" err="1" smtClean="0">
                <a:solidFill>
                  <a:srgbClr val="0066FF"/>
                </a:solidFill>
              </a:rPr>
              <a:t>postcards</a:t>
            </a:r>
            <a:endParaRPr lang="vi-VN" sz="3200" b="1" dirty="0" smtClean="0">
              <a:solidFill>
                <a:srgbClr val="0066FF"/>
              </a:solidFill>
            </a:endParaRPr>
          </a:p>
          <a:p>
            <a:pPr algn="ctr"/>
            <a:r>
              <a:rPr lang="vi-VN" sz="3200" b="1" dirty="0" smtClean="0">
                <a:solidFill>
                  <a:srgbClr val="0066FF"/>
                </a:solidFill>
              </a:rPr>
              <a:t> to </a:t>
            </a:r>
            <a:r>
              <a:rPr lang="vi-VN" sz="3200" b="1" dirty="0" err="1" smtClean="0">
                <a:solidFill>
                  <a:srgbClr val="0066FF"/>
                </a:solidFill>
              </a:rPr>
              <a:t>friends</a:t>
            </a:r>
            <a:endParaRPr lang="vi-VN" sz="32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6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4364" y="304800"/>
            <a:ext cx="700663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Process 5"/>
          <p:cNvSpPr/>
          <p:nvPr/>
        </p:nvSpPr>
        <p:spPr>
          <a:xfrm>
            <a:off x="5334000" y="0"/>
            <a:ext cx="1905000" cy="2088000"/>
          </a:xfrm>
          <a:prstGeom prst="flowChartProcess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7239000" y="0"/>
            <a:ext cx="1905000" cy="2088000"/>
          </a:xfrm>
          <a:prstGeom prst="flowChartProcess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3505200" y="0"/>
            <a:ext cx="1828800" cy="20880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1752600" y="0"/>
            <a:ext cx="1752600" cy="2088000"/>
          </a:xfrm>
          <a:prstGeom prst="flowChartProcess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0" y="0"/>
            <a:ext cx="1752600" cy="2088000"/>
          </a:xfrm>
          <a:prstGeom prst="flowChartProcess">
            <a:avLst/>
          </a:prstGeom>
          <a:solidFill>
            <a:srgbClr val="FF6600"/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5334000" y="1219200"/>
            <a:ext cx="1905000" cy="2088000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7239000" y="1219200"/>
            <a:ext cx="1905000" cy="20880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3505200" y="1219200"/>
            <a:ext cx="1828800" cy="2088000"/>
          </a:xfrm>
          <a:prstGeom prst="flowChartProcess">
            <a:avLst/>
          </a:prstGeom>
          <a:solidFill>
            <a:srgbClr val="CC00FF"/>
          </a:solidFill>
          <a:ln w="76200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1752600" y="1219200"/>
            <a:ext cx="1752600" cy="2088000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14514" y="1264800"/>
            <a:ext cx="1752600" cy="2088000"/>
          </a:xfrm>
          <a:prstGeom prst="flowChartProcess">
            <a:avLst/>
          </a:prstGeom>
          <a:solidFill>
            <a:srgbClr val="CC00FF"/>
          </a:solidFill>
          <a:ln w="76200"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5334000" y="3352800"/>
            <a:ext cx="1905000" cy="22404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7239000" y="3352800"/>
            <a:ext cx="1905000" cy="2240400"/>
          </a:xfrm>
          <a:prstGeom prst="flowChartProcess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3505200" y="3352800"/>
            <a:ext cx="1828800" cy="2240400"/>
          </a:xfrm>
          <a:prstGeom prst="flowChartProcess">
            <a:avLst/>
          </a:prstGeom>
          <a:solidFill>
            <a:srgbClr val="CC00FF"/>
          </a:solidFill>
          <a:ln w="76200"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1752600" y="3352800"/>
            <a:ext cx="1752600" cy="2240400"/>
          </a:xfrm>
          <a:prstGeom prst="flowChartProcess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0" y="3352800"/>
            <a:ext cx="1752600" cy="22404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5334000" y="4724400"/>
            <a:ext cx="1905000" cy="2088000"/>
          </a:xfrm>
          <a:prstGeom prst="flowChartProcess">
            <a:avLst/>
          </a:prstGeom>
          <a:solidFill>
            <a:srgbClr val="CC00FF"/>
          </a:solidFill>
          <a:ln w="76200"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7239000" y="4724400"/>
            <a:ext cx="1905000" cy="2088000"/>
          </a:xfrm>
          <a:prstGeom prst="flowChartProcess">
            <a:avLst/>
          </a:prstGeom>
          <a:solidFill>
            <a:srgbClr val="FF6600"/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3505200" y="4724400"/>
            <a:ext cx="1828800" cy="20880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1752600" y="4724400"/>
            <a:ext cx="1752600" cy="2088000"/>
          </a:xfrm>
          <a:prstGeom prst="flowChartProcess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0" y="4724400"/>
            <a:ext cx="1752600" cy="2088000"/>
          </a:xfrm>
          <a:prstGeom prst="flowChartProcess">
            <a:avLst/>
          </a:prstGeom>
          <a:solidFill>
            <a:srgbClr val="FF660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1257" y="2632800"/>
            <a:ext cx="9000000" cy="1440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tx1"/>
                </a:solidFill>
                <a:latin typeface="Comic Sans MS" pitchFamily="66" charset="0"/>
              </a:rPr>
              <a:t>Have telephones at home</a:t>
            </a:r>
            <a:endParaRPr lang="en-US" sz="5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5" name="Rectangle 10"/>
          <p:cNvSpPr/>
          <p:nvPr/>
        </p:nvSpPr>
        <p:spPr>
          <a:xfrm>
            <a:off x="7164388" y="6076800"/>
            <a:ext cx="1979612" cy="648000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Remove</a:t>
            </a:r>
          </a:p>
        </p:txBody>
      </p:sp>
    </p:spTree>
    <p:extLst>
      <p:ext uri="{BB962C8B-B14F-4D97-AF65-F5344CB8AC3E}">
        <p14:creationId xmlns:p14="http://schemas.microsoft.com/office/powerpoint/2010/main" val="133216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24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5" y="9100"/>
            <a:ext cx="9089660" cy="658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Process 5"/>
          <p:cNvSpPr/>
          <p:nvPr/>
        </p:nvSpPr>
        <p:spPr>
          <a:xfrm>
            <a:off x="4430820" y="7959"/>
            <a:ext cx="2700000" cy="2088000"/>
          </a:xfrm>
          <a:prstGeom prst="flowChartProcess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6423024" y="9099"/>
            <a:ext cx="2700000" cy="2088000"/>
          </a:xfrm>
          <a:prstGeom prst="flowChartProcess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1752600" y="0"/>
            <a:ext cx="2700000" cy="2088000"/>
          </a:xfrm>
          <a:prstGeom prst="flowChartProcess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4760" y="7959"/>
            <a:ext cx="2700000" cy="2088000"/>
          </a:xfrm>
          <a:prstGeom prst="flowChartProcess">
            <a:avLst/>
          </a:prstGeom>
          <a:solidFill>
            <a:srgbClr val="FF6600"/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4452600" y="1301603"/>
            <a:ext cx="2700000" cy="2088000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6404175" y="1291110"/>
            <a:ext cx="2700000" cy="20880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1752600" y="1219200"/>
            <a:ext cx="2700000" cy="2088000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14514" y="1264800"/>
            <a:ext cx="2700000" cy="2088000"/>
          </a:xfrm>
          <a:prstGeom prst="flowChartProcess">
            <a:avLst/>
          </a:prstGeom>
          <a:solidFill>
            <a:srgbClr val="CC00FF"/>
          </a:solidFill>
          <a:ln w="76200"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4539000" y="3389603"/>
            <a:ext cx="2700000" cy="22404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6446414" y="3323588"/>
            <a:ext cx="2700000" cy="2240400"/>
          </a:xfrm>
          <a:prstGeom prst="flowChartProcess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1752600" y="3352800"/>
            <a:ext cx="2700000" cy="2240400"/>
          </a:xfrm>
          <a:prstGeom prst="flowChartProcess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0" y="3352800"/>
            <a:ext cx="2700000" cy="22404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4452600" y="4724400"/>
            <a:ext cx="2700000" cy="2088000"/>
          </a:xfrm>
          <a:prstGeom prst="flowChartProcess">
            <a:avLst/>
          </a:prstGeom>
          <a:solidFill>
            <a:srgbClr val="CC00FF"/>
          </a:solidFill>
          <a:ln w="76200"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6446414" y="4745846"/>
            <a:ext cx="2700000" cy="2088000"/>
          </a:xfrm>
          <a:prstGeom prst="flowChartProcess">
            <a:avLst/>
          </a:prstGeom>
          <a:solidFill>
            <a:srgbClr val="FF6600"/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1752600" y="4724400"/>
            <a:ext cx="2700000" cy="2088000"/>
          </a:xfrm>
          <a:prstGeom prst="flowChartProcess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0" y="4724400"/>
            <a:ext cx="2700000" cy="2088000"/>
          </a:xfrm>
          <a:prstGeom prst="flowChartProcess">
            <a:avLst/>
          </a:prstGeom>
          <a:solidFill>
            <a:srgbClr val="FF660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2903395"/>
            <a:ext cx="9146414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Comic Sans MS" pitchFamily="66" charset="0"/>
              </a:rPr>
              <a:t>Go on holiday to the beach</a:t>
            </a:r>
            <a:endParaRPr lang="en-US" sz="4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4" name="Rectangle 10"/>
          <p:cNvSpPr/>
          <p:nvPr/>
        </p:nvSpPr>
        <p:spPr>
          <a:xfrm>
            <a:off x="7047838" y="6157407"/>
            <a:ext cx="1980000" cy="648000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Remove</a:t>
            </a:r>
          </a:p>
        </p:txBody>
      </p:sp>
    </p:spTree>
    <p:extLst>
      <p:ext uri="{BB962C8B-B14F-4D97-AF65-F5344CB8AC3E}">
        <p14:creationId xmlns:p14="http://schemas.microsoft.com/office/powerpoint/2010/main" val="34179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5" y="9099"/>
            <a:ext cx="9089660" cy="679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Process 5"/>
          <p:cNvSpPr/>
          <p:nvPr/>
        </p:nvSpPr>
        <p:spPr>
          <a:xfrm>
            <a:off x="4430820" y="7959"/>
            <a:ext cx="2700000" cy="2088000"/>
          </a:xfrm>
          <a:prstGeom prst="flowChartProcess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6423023" y="9099"/>
            <a:ext cx="2681151" cy="2088000"/>
          </a:xfrm>
          <a:prstGeom prst="flowChartProcess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1752600" y="0"/>
            <a:ext cx="2700000" cy="2088000"/>
          </a:xfrm>
          <a:prstGeom prst="flowChartProcess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39302" y="0"/>
            <a:ext cx="2700000" cy="2088000"/>
          </a:xfrm>
          <a:prstGeom prst="flowChartProcess">
            <a:avLst/>
          </a:prstGeom>
          <a:solidFill>
            <a:srgbClr val="FF6600"/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4452600" y="1301603"/>
            <a:ext cx="2700000" cy="2088000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6404175" y="1291110"/>
            <a:ext cx="2700000" cy="20880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1752600" y="1219200"/>
            <a:ext cx="2700000" cy="2088000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14514" y="1264800"/>
            <a:ext cx="2700000" cy="2088000"/>
          </a:xfrm>
          <a:prstGeom prst="flowChartProcess">
            <a:avLst/>
          </a:prstGeom>
          <a:solidFill>
            <a:srgbClr val="CC00FF"/>
          </a:solidFill>
          <a:ln w="76200"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4539000" y="3389603"/>
            <a:ext cx="2700000" cy="22404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6446414" y="3323588"/>
            <a:ext cx="2700000" cy="2240400"/>
          </a:xfrm>
          <a:prstGeom prst="flowChartProcess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1752600" y="3352800"/>
            <a:ext cx="2700000" cy="2240400"/>
          </a:xfrm>
          <a:prstGeom prst="flowChartProcess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0" y="3352800"/>
            <a:ext cx="2700000" cy="22404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4452600" y="4724400"/>
            <a:ext cx="2700000" cy="2088000"/>
          </a:xfrm>
          <a:prstGeom prst="flowChartProcess">
            <a:avLst/>
          </a:prstGeom>
          <a:solidFill>
            <a:srgbClr val="CC00FF"/>
          </a:solidFill>
          <a:ln w="76200"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6446414" y="4745846"/>
            <a:ext cx="2700000" cy="2088000"/>
          </a:xfrm>
          <a:prstGeom prst="flowChartProcess">
            <a:avLst/>
          </a:prstGeom>
          <a:solidFill>
            <a:srgbClr val="FF6600"/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1752600" y="4724400"/>
            <a:ext cx="2700000" cy="2088000"/>
          </a:xfrm>
          <a:prstGeom prst="flowChartProcess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0" y="4724400"/>
            <a:ext cx="2700000" cy="2088000"/>
          </a:xfrm>
          <a:prstGeom prst="flowChartProcess">
            <a:avLst/>
          </a:prstGeom>
          <a:solidFill>
            <a:srgbClr val="FF660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923" y="2604773"/>
            <a:ext cx="9013323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Comic Sans MS" pitchFamily="66" charset="0"/>
              </a:rPr>
              <a:t>Take pictures with our cameras</a:t>
            </a:r>
            <a:endParaRPr lang="en-US" sz="4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4" name="Rectangle 10"/>
          <p:cNvSpPr/>
          <p:nvPr/>
        </p:nvSpPr>
        <p:spPr>
          <a:xfrm>
            <a:off x="7047838" y="6157407"/>
            <a:ext cx="1980000" cy="648000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Remove</a:t>
            </a:r>
          </a:p>
        </p:txBody>
      </p:sp>
    </p:spTree>
    <p:extLst>
      <p:ext uri="{BB962C8B-B14F-4D97-AF65-F5344CB8AC3E}">
        <p14:creationId xmlns:p14="http://schemas.microsoft.com/office/powerpoint/2010/main" val="257989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216" y="292344"/>
            <a:ext cx="8605256" cy="619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Process 5"/>
          <p:cNvSpPr/>
          <p:nvPr/>
        </p:nvSpPr>
        <p:spPr>
          <a:xfrm>
            <a:off x="4430820" y="7959"/>
            <a:ext cx="2700000" cy="2088000"/>
          </a:xfrm>
          <a:prstGeom prst="flowChartProcess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6423024" y="9099"/>
            <a:ext cx="2700000" cy="2088000"/>
          </a:xfrm>
          <a:prstGeom prst="flowChartProcess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1752600" y="0"/>
            <a:ext cx="2700000" cy="2088000"/>
          </a:xfrm>
          <a:prstGeom prst="flowChartProcess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0" y="0"/>
            <a:ext cx="2700000" cy="2088000"/>
          </a:xfrm>
          <a:prstGeom prst="flowChartProcess">
            <a:avLst/>
          </a:prstGeom>
          <a:solidFill>
            <a:srgbClr val="FF6600"/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4452600" y="1301603"/>
            <a:ext cx="2700000" cy="2088000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6404175" y="1291110"/>
            <a:ext cx="2700000" cy="20880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1752600" y="1219200"/>
            <a:ext cx="2700000" cy="2088000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14514" y="1264800"/>
            <a:ext cx="2700000" cy="2088000"/>
          </a:xfrm>
          <a:prstGeom prst="flowChartProcess">
            <a:avLst/>
          </a:prstGeom>
          <a:solidFill>
            <a:srgbClr val="CC00FF"/>
          </a:solidFill>
          <a:ln w="76200"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4539000" y="3389603"/>
            <a:ext cx="2700000" cy="22404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6446414" y="3323588"/>
            <a:ext cx="2700000" cy="2240400"/>
          </a:xfrm>
          <a:prstGeom prst="flowChartProcess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1752600" y="3352800"/>
            <a:ext cx="2700000" cy="2240400"/>
          </a:xfrm>
          <a:prstGeom prst="flowChartProcess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0" y="3352800"/>
            <a:ext cx="2700000" cy="22404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4452600" y="4724400"/>
            <a:ext cx="2700000" cy="2088000"/>
          </a:xfrm>
          <a:prstGeom prst="flowChartProcess">
            <a:avLst/>
          </a:prstGeom>
          <a:solidFill>
            <a:srgbClr val="CC00FF"/>
          </a:solidFill>
          <a:ln w="76200"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6446414" y="4745846"/>
            <a:ext cx="2700000" cy="2088000"/>
          </a:xfrm>
          <a:prstGeom prst="flowChartProcess">
            <a:avLst/>
          </a:prstGeom>
          <a:solidFill>
            <a:srgbClr val="FF6600"/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1752600" y="4724400"/>
            <a:ext cx="2700000" cy="2088000"/>
          </a:xfrm>
          <a:prstGeom prst="flowChartProcess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0" y="4724400"/>
            <a:ext cx="2700000" cy="2088000"/>
          </a:xfrm>
          <a:prstGeom prst="flowChartProcess">
            <a:avLst/>
          </a:prstGeom>
          <a:solidFill>
            <a:srgbClr val="FF660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2749110"/>
            <a:ext cx="9146414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tx1"/>
                </a:solidFill>
                <a:latin typeface="Comic Sans MS" pitchFamily="66" charset="0"/>
              </a:rPr>
              <a:t>Send postcards to friends</a:t>
            </a:r>
            <a:endParaRPr lang="en-US" sz="5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4" name="Rectangle 10"/>
          <p:cNvSpPr/>
          <p:nvPr/>
        </p:nvSpPr>
        <p:spPr>
          <a:xfrm>
            <a:off x="7047838" y="6157407"/>
            <a:ext cx="1980000" cy="648000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Remove</a:t>
            </a:r>
          </a:p>
        </p:txBody>
      </p:sp>
    </p:spTree>
    <p:extLst>
      <p:ext uri="{BB962C8B-B14F-4D97-AF65-F5344CB8AC3E}">
        <p14:creationId xmlns:p14="http://schemas.microsoft.com/office/powerpoint/2010/main" val="257989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5" y="9099"/>
            <a:ext cx="9089660" cy="679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Process 5"/>
          <p:cNvSpPr/>
          <p:nvPr/>
        </p:nvSpPr>
        <p:spPr>
          <a:xfrm>
            <a:off x="4430820" y="7959"/>
            <a:ext cx="2700000" cy="2088000"/>
          </a:xfrm>
          <a:prstGeom prst="flowChartProcess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6423024" y="9099"/>
            <a:ext cx="2700000" cy="2088000"/>
          </a:xfrm>
          <a:prstGeom prst="flowChartProcess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1752600" y="0"/>
            <a:ext cx="2700000" cy="2088000"/>
          </a:xfrm>
          <a:prstGeom prst="flowChartProcess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-25076" y="-7806"/>
            <a:ext cx="2700000" cy="2088000"/>
          </a:xfrm>
          <a:prstGeom prst="flowChartProcess">
            <a:avLst/>
          </a:prstGeom>
          <a:solidFill>
            <a:srgbClr val="FF6600"/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4452600" y="1301603"/>
            <a:ext cx="2700000" cy="2088000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6404175" y="1291110"/>
            <a:ext cx="2700000" cy="20880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1752600" y="1219200"/>
            <a:ext cx="2700000" cy="2088000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14514" y="1264800"/>
            <a:ext cx="2700000" cy="2088000"/>
          </a:xfrm>
          <a:prstGeom prst="flowChartProcess">
            <a:avLst/>
          </a:prstGeom>
          <a:solidFill>
            <a:srgbClr val="CC00FF"/>
          </a:solidFill>
          <a:ln w="76200"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4539000" y="3389603"/>
            <a:ext cx="2700000" cy="22404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6446414" y="3323588"/>
            <a:ext cx="2700000" cy="2240400"/>
          </a:xfrm>
          <a:prstGeom prst="flowChartProcess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1752600" y="3352800"/>
            <a:ext cx="2700000" cy="2240400"/>
          </a:xfrm>
          <a:prstGeom prst="flowChartProcess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0" y="3352800"/>
            <a:ext cx="2700000" cy="22404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4452600" y="4724400"/>
            <a:ext cx="2700000" cy="2088000"/>
          </a:xfrm>
          <a:prstGeom prst="flowChartProcess">
            <a:avLst/>
          </a:prstGeom>
          <a:solidFill>
            <a:srgbClr val="CC00FF"/>
          </a:solidFill>
          <a:ln w="76200"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6446414" y="4745846"/>
            <a:ext cx="2700000" cy="2088000"/>
          </a:xfrm>
          <a:prstGeom prst="flowChartProcess">
            <a:avLst/>
          </a:prstGeom>
          <a:solidFill>
            <a:srgbClr val="FF6600"/>
          </a:solidFill>
          <a:ln w="762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1752600" y="4724400"/>
            <a:ext cx="2700000" cy="2088000"/>
          </a:xfrm>
          <a:prstGeom prst="flowChartProcess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0" y="4724400"/>
            <a:ext cx="2700000" cy="2088000"/>
          </a:xfrm>
          <a:prstGeom prst="flowChartProcess">
            <a:avLst/>
          </a:prstGeom>
          <a:solidFill>
            <a:srgbClr val="FF660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515" y="2567970"/>
            <a:ext cx="9146414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Comic Sans MS" pitchFamily="66" charset="0"/>
              </a:rPr>
              <a:t>Watch new films in the cinema</a:t>
            </a:r>
            <a:endParaRPr lang="en-US" sz="4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4" name="Rectangle 10"/>
          <p:cNvSpPr/>
          <p:nvPr/>
        </p:nvSpPr>
        <p:spPr>
          <a:xfrm>
            <a:off x="7047838" y="6157407"/>
            <a:ext cx="1980000" cy="648000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Remove</a:t>
            </a:r>
          </a:p>
        </p:txBody>
      </p:sp>
    </p:spTree>
    <p:extLst>
      <p:ext uri="{BB962C8B-B14F-4D97-AF65-F5344CB8AC3E}">
        <p14:creationId xmlns:p14="http://schemas.microsoft.com/office/powerpoint/2010/main" val="257989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5349</TotalTime>
  <Words>966</Words>
  <Application>Microsoft Office PowerPoint</Application>
  <PresentationFormat>On-screen Show (4:3)</PresentationFormat>
  <Paragraphs>228</Paragraphs>
  <Slides>28</Slides>
  <Notes>7</Notes>
  <HiddenSlides>0</HiddenSlides>
  <MMClips>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Britannic Bold</vt:lpstr>
      <vt:lpstr>Calibri</vt:lpstr>
      <vt:lpstr>Comic Sans MS</vt:lpstr>
      <vt:lpstr>Cooper Black</vt:lpstr>
      <vt:lpstr>Symbol</vt:lpstr>
      <vt:lpstr>Times New Roman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2 : Class survey</vt:lpstr>
      <vt:lpstr>Activity 2: Class survey</vt:lpstr>
      <vt:lpstr> Class survey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Carlos</dc:creator>
  <cp:lastModifiedBy>My Laptop</cp:lastModifiedBy>
  <cp:revision>306</cp:revision>
  <dcterms:created xsi:type="dcterms:W3CDTF">2012-08-14T13:56:03Z</dcterms:created>
  <dcterms:modified xsi:type="dcterms:W3CDTF">2021-05-16T00:25:45Z</dcterms:modified>
</cp:coreProperties>
</file>