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Yellowtail" panose="020B0604020202020204" charset="0"/>
      <p:regular r:id="rId29"/>
    </p:embeddedFont>
    <p:embeddedFont>
      <p:font typeface="Neuton" panose="020B0604020202020204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8885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08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63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8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23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68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5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8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63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0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61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9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19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mỗi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hỗn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sau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thành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 algn="ctr"/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 smtClean="0">
                <a:latin typeface="+mn-lt"/>
              </a:rPr>
              <a:t>Viết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phân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theo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thứ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tự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tăng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a.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hec</a:t>
            </a:r>
            <a:r>
              <a:rPr lang="en-US" sz="2400" dirty="0" smtClean="0">
                <a:latin typeface="+mn-lt"/>
              </a:rPr>
              <a:t>- 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2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15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10 </a:t>
            </a:r>
            <a:r>
              <a:rPr lang="en-US" sz="2400" dirty="0" err="1" smtClean="0">
                <a:latin typeface="+mn-lt"/>
              </a:rPr>
              <a:t>giờ</a:t>
            </a:r>
            <a:r>
              <a:rPr lang="en-US" sz="2400" dirty="0" smtClean="0">
                <a:latin typeface="+mn-lt"/>
              </a:rPr>
              <a:t> 20 </a:t>
            </a:r>
            <a:r>
              <a:rPr lang="en-US" sz="2400" dirty="0" err="1" smtClean="0">
                <a:latin typeface="+mn-lt"/>
              </a:rPr>
              <a:t>phút</a:t>
            </a:r>
            <a:r>
              <a:rPr lang="en-US" sz="2400" dirty="0" smtClean="0">
                <a:latin typeface="+mn-lt"/>
              </a:rPr>
              <a:t>;</a:t>
            </a:r>
            <a:endParaRPr lang="vi-VN" sz="24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latin typeface="+mn-lt"/>
              </a:rPr>
              <a:t>b.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diện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dưới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dạng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hỗn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đơn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vị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là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héc</a:t>
            </a:r>
            <a:r>
              <a:rPr lang="en-US" sz="2400" dirty="0" smtClean="0">
                <a:latin typeface="+mn-lt"/>
              </a:rPr>
              <a:t> –ta (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1 ha 7 a;</a:t>
            </a:r>
            <a:endParaRPr lang="vi-VN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3 ha 50 a.</a:t>
            </a:r>
            <a:endParaRPr lang="vi-VN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en-GB" sz="2400" dirty="0" smtClean="0">
                  <a:latin typeface="+mn-lt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 smtClean="0">
                    <a:latin typeface="+mn-lt"/>
                  </a:rPr>
                  <a:t>= </a:t>
                </a:r>
                <a:r>
                  <a:rPr lang="en-GB" sz="2400" dirty="0">
                    <a:latin typeface="+mn-lt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 smtClean="0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tổ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hãy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hoàn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thành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các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tập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vào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bảng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nhóm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theo</a:t>
            </a:r>
            <a:r>
              <a:rPr lang="en-US" sz="1800" i="1" dirty="0" smtClean="0">
                <a:latin typeface="+mn-lt"/>
              </a:rPr>
              <a:t> PP </a:t>
            </a:r>
            <a:r>
              <a:rPr lang="en-US" sz="1800" i="1" dirty="0" err="1" smtClean="0">
                <a:latin typeface="+mn-lt"/>
              </a:rPr>
              <a:t>khăn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trải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bàn</a:t>
            </a:r>
            <a:r>
              <a:rPr lang="en-US" sz="1800" i="1" dirty="0" smtClean="0">
                <a:latin typeface="+mn-lt"/>
              </a:rPr>
              <a:t>:</a:t>
            </a:r>
            <a:endParaRPr lang="vi-VN" sz="1800" i="1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 smtClean="0">
                    <a:latin typeface="+mn-lt"/>
                  </a:rPr>
                  <a:t>?</a:t>
                </a:r>
                <a:r>
                  <a:rPr lang="en-GB" sz="1800" dirty="0" smtClean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r>
              <a:rPr lang="en-US" sz="4000" dirty="0" smtClean="0"/>
              <a:t>(2 </a:t>
            </a:r>
            <a:r>
              <a:rPr lang="en-US" sz="4000" dirty="0" err="1" smtClean="0"/>
              <a:t>tiết</a:t>
            </a:r>
            <a:r>
              <a:rPr lang="en-US" sz="4000" dirty="0" smtClean="0"/>
              <a:t>)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29504"/>
              </a:xfrm>
              <a:prstGeom prst="rect">
                <a:avLst/>
              </a:prstGeom>
              <a:blipFill rotWithShape="0">
                <a:blip r:embed="rId4"/>
                <a:stretch>
                  <a:fillRect l="-253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1: 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</a:rPr>
              <a:t> 2:  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 smtClean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smtClean="0">
                    <a:latin typeface="+mn-lt"/>
                  </a:rPr>
                  <a:t>Tìm </a:t>
                </a:r>
                <a:r>
                  <a:rPr lang="en-US" sz="2400" dirty="0" err="1" smtClean="0">
                    <a:latin typeface="+mn-lt"/>
                  </a:rPr>
                  <a:t>thương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trong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phép</a:t>
                </a:r>
                <a:r>
                  <a:rPr lang="en-US" sz="2400" dirty="0" smtClean="0">
                    <a:latin typeface="+mn-lt"/>
                  </a:rPr>
                  <a:t> chia 7 </a:t>
                </a:r>
                <a:r>
                  <a:rPr lang="en-US" sz="2400" dirty="0" err="1" smtClean="0">
                    <a:latin typeface="+mn-lt"/>
                  </a:rPr>
                  <a:t>cho</a:t>
                </a:r>
                <a:r>
                  <a:rPr lang="en-US" sz="2400" dirty="0" smtClean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 smtClean="0">
                    <a:latin typeface="+mn-lt"/>
                  </a:rPr>
                  <a:t>Viết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dưới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dạng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tổng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của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một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nguyên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bé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hơn</a:t>
                </a:r>
                <a:r>
                  <a:rPr lang="en-US" sz="2400" dirty="0" smtClean="0">
                    <a:latin typeface="+mn-lt"/>
                  </a:rPr>
                  <a:t> 1.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 smtClean="0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tư</a:t>
                </a:r>
                <a:r>
                  <a:rPr lang="en-US" sz="2800" b="1" dirty="0" smtClean="0"/>
                  <a:t>”.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840</Words>
  <Application>Microsoft Office PowerPoint</Application>
  <PresentationFormat>On-screen Show (16:9)</PresentationFormat>
  <Paragraphs>163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Times New Roman</vt:lpstr>
      <vt:lpstr>Arial</vt:lpstr>
      <vt:lpstr>Cambria Math</vt:lpstr>
      <vt:lpstr>Yellowtail</vt:lpstr>
      <vt:lpstr>Neuton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Microsoft account</cp:lastModifiedBy>
  <cp:revision>54</cp:revision>
  <dcterms:modified xsi:type="dcterms:W3CDTF">2023-02-28T01:45:00Z</dcterms:modified>
</cp:coreProperties>
</file>