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Lst>
  <p:notesMasterIdLst>
    <p:notesMasterId r:id="rId28"/>
  </p:notesMasterIdLst>
  <p:sldIdLst>
    <p:sldId id="282" r:id="rId9"/>
    <p:sldId id="283" r:id="rId10"/>
    <p:sldId id="261" r:id="rId11"/>
    <p:sldId id="273" r:id="rId12"/>
    <p:sldId id="284" r:id="rId13"/>
    <p:sldId id="262" r:id="rId14"/>
    <p:sldId id="263" r:id="rId15"/>
    <p:sldId id="264" r:id="rId16"/>
    <p:sldId id="285" r:id="rId17"/>
    <p:sldId id="276" r:id="rId18"/>
    <p:sldId id="286" r:id="rId19"/>
    <p:sldId id="287" r:id="rId20"/>
    <p:sldId id="288" r:id="rId21"/>
    <p:sldId id="289" r:id="rId22"/>
    <p:sldId id="290" r:id="rId23"/>
    <p:sldId id="291" r:id="rId24"/>
    <p:sldId id="292" r:id="rId25"/>
    <p:sldId id="267" r:id="rId26"/>
    <p:sldId id="280" r:id="rId27"/>
  </p:sldIdLst>
  <p:sldSz cx="12192000" cy="6858000"/>
  <p:notesSz cx="6858000" cy="9144000"/>
  <p:custDataLst>
    <p:tags r:id="rId2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53"/>
    <a:srgbClr val="619A44"/>
    <a:srgbClr val="D9D9D9"/>
    <a:srgbClr val="10B8A0"/>
    <a:srgbClr val="75F3E1"/>
    <a:srgbClr val="BE3E8E"/>
    <a:srgbClr val="FFFFFF"/>
    <a:srgbClr val="C33D80"/>
    <a:srgbClr val="A25E7A"/>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0B6A3F-A787-4159-8097-F3A50233755E}" v="503" dt="2022-02-11T10:23:23.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F7795-7BB1-4F92-B90B-FF804D1E004D}"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1E8F5-0F25-46A5-A71C-685152101831}" type="slidenum">
              <a:rPr lang="en-US" smtClean="0"/>
              <a:t>‹#›</a:t>
            </a:fld>
            <a:endParaRPr lang="en-US"/>
          </a:p>
        </p:txBody>
      </p:sp>
    </p:spTree>
    <p:extLst>
      <p:ext uri="{BB962C8B-B14F-4D97-AF65-F5344CB8AC3E}">
        <p14:creationId xmlns:p14="http://schemas.microsoft.com/office/powerpoint/2010/main" val="276042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31E8F5-0F25-46A5-A71C-685152101831}" type="slidenum">
              <a:rPr lang="en-US" smtClean="0"/>
              <a:t>1</a:t>
            </a:fld>
            <a:endParaRPr lang="en-US"/>
          </a:p>
        </p:txBody>
      </p:sp>
    </p:spTree>
    <p:extLst>
      <p:ext uri="{BB962C8B-B14F-4D97-AF65-F5344CB8AC3E}">
        <p14:creationId xmlns:p14="http://schemas.microsoft.com/office/powerpoint/2010/main" val="25066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3ABB22-F1D2-40D1-969D-48ECD76D14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FEA54FB8-55AE-491C-AAF6-20EA02EC02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0C7E6D4A-D08E-4C8D-B777-ABF2BE1A88C6}"/>
              </a:ext>
            </a:extLst>
          </p:cNvPr>
          <p:cNvSpPr>
            <a:spLocks noGrp="1"/>
          </p:cNvSpPr>
          <p:nvPr>
            <p:ph type="dt" sz="half" idx="10"/>
          </p:nvPr>
        </p:nvSpPr>
        <p:spPr/>
        <p:txBody>
          <a:bodyPr/>
          <a:lstStyle/>
          <a:p>
            <a:fld id="{26183E6B-09F2-43B9-8DDE-5A24B40B5A45}" type="datetimeFigureOut">
              <a:rPr lang="vi-VN" smtClean="0"/>
              <a:t>30/03/2023</a:t>
            </a:fld>
            <a:endParaRPr lang="vi-VN"/>
          </a:p>
        </p:txBody>
      </p:sp>
      <p:sp>
        <p:nvSpPr>
          <p:cNvPr id="5" name="Footer Placeholder 4">
            <a:extLst>
              <a:ext uri="{FF2B5EF4-FFF2-40B4-BE49-F238E27FC236}">
                <a16:creationId xmlns:a16="http://schemas.microsoft.com/office/drawing/2014/main" xmlns="" id="{760FD4B6-97C4-4B77-B9E6-78382B83C9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51C3300-2A69-4543-83CB-0529005C61AB}"/>
              </a:ext>
            </a:extLst>
          </p:cNvPr>
          <p:cNvSpPr>
            <a:spLocks noGrp="1"/>
          </p:cNvSpPr>
          <p:nvPr>
            <p:ph type="sldNum" sz="quarter" idx="12"/>
          </p:nvPr>
        </p:nvSpPr>
        <p:spPr/>
        <p:txBody>
          <a:bodyPr/>
          <a:lstStyle/>
          <a:p>
            <a:fld id="{7A366E10-940B-4BC7-AA57-B73B63B59CF9}" type="slidenum">
              <a:rPr lang="vi-VN" smtClean="0"/>
              <a:t>‹#›</a:t>
            </a:fld>
            <a:endParaRPr lang="vi-VN"/>
          </a:p>
        </p:txBody>
      </p:sp>
    </p:spTree>
    <p:extLst>
      <p:ext uri="{BB962C8B-B14F-4D97-AF65-F5344CB8AC3E}">
        <p14:creationId xmlns:p14="http://schemas.microsoft.com/office/powerpoint/2010/main" val="76454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EE207E-69D6-4299-91A8-564D5D86B10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7FE65913-BB93-4335-AB57-B91DDFF8A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0CA3F76-DAD2-4F1D-BE73-04139904FB4F}"/>
              </a:ext>
            </a:extLst>
          </p:cNvPr>
          <p:cNvSpPr>
            <a:spLocks noGrp="1"/>
          </p:cNvSpPr>
          <p:nvPr>
            <p:ph type="dt" sz="half" idx="10"/>
          </p:nvPr>
        </p:nvSpPr>
        <p:spPr/>
        <p:txBody>
          <a:bodyPr/>
          <a:lstStyle/>
          <a:p>
            <a:fld id="{26183E6B-09F2-43B9-8DDE-5A24B40B5A45}" type="datetimeFigureOut">
              <a:rPr lang="vi-VN" smtClean="0"/>
              <a:t>30/03/2023</a:t>
            </a:fld>
            <a:endParaRPr lang="vi-VN"/>
          </a:p>
        </p:txBody>
      </p:sp>
      <p:sp>
        <p:nvSpPr>
          <p:cNvPr id="5" name="Footer Placeholder 4">
            <a:extLst>
              <a:ext uri="{FF2B5EF4-FFF2-40B4-BE49-F238E27FC236}">
                <a16:creationId xmlns:a16="http://schemas.microsoft.com/office/drawing/2014/main" xmlns="" id="{0067C8F7-7296-4AAF-9EFD-0ADE7E09A75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C00A5E0-36E5-410D-A8D9-F45AC9F84904}"/>
              </a:ext>
            </a:extLst>
          </p:cNvPr>
          <p:cNvSpPr>
            <a:spLocks noGrp="1"/>
          </p:cNvSpPr>
          <p:nvPr>
            <p:ph type="sldNum" sz="quarter" idx="12"/>
          </p:nvPr>
        </p:nvSpPr>
        <p:spPr/>
        <p:txBody>
          <a:bodyPr/>
          <a:lstStyle/>
          <a:p>
            <a:fld id="{7A366E10-940B-4BC7-AA57-B73B63B59CF9}" type="slidenum">
              <a:rPr lang="vi-VN" smtClean="0"/>
              <a:t>‹#›</a:t>
            </a:fld>
            <a:endParaRPr lang="vi-VN"/>
          </a:p>
        </p:txBody>
      </p:sp>
    </p:spTree>
    <p:extLst>
      <p:ext uri="{BB962C8B-B14F-4D97-AF65-F5344CB8AC3E}">
        <p14:creationId xmlns:p14="http://schemas.microsoft.com/office/powerpoint/2010/main" val="151028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7ACFB20-7350-4B36-AFE6-C701E7FDC3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D226045-7956-412E-9695-036E784447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32E1F06-E3CA-4B4C-A721-370C0102EC59}"/>
              </a:ext>
            </a:extLst>
          </p:cNvPr>
          <p:cNvSpPr>
            <a:spLocks noGrp="1"/>
          </p:cNvSpPr>
          <p:nvPr>
            <p:ph type="dt" sz="half" idx="10"/>
          </p:nvPr>
        </p:nvSpPr>
        <p:spPr/>
        <p:txBody>
          <a:bodyPr/>
          <a:lstStyle/>
          <a:p>
            <a:fld id="{26183E6B-09F2-43B9-8DDE-5A24B40B5A45}" type="datetimeFigureOut">
              <a:rPr lang="vi-VN" smtClean="0"/>
              <a:t>30/03/2023</a:t>
            </a:fld>
            <a:endParaRPr lang="vi-VN"/>
          </a:p>
        </p:txBody>
      </p:sp>
      <p:sp>
        <p:nvSpPr>
          <p:cNvPr id="5" name="Footer Placeholder 4">
            <a:extLst>
              <a:ext uri="{FF2B5EF4-FFF2-40B4-BE49-F238E27FC236}">
                <a16:creationId xmlns:a16="http://schemas.microsoft.com/office/drawing/2014/main" xmlns="" id="{F2CB1B54-668F-4E69-A23A-D7733B677AA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DAB4337-8AF1-40C3-9067-5E78884C5AFB}"/>
              </a:ext>
            </a:extLst>
          </p:cNvPr>
          <p:cNvSpPr>
            <a:spLocks noGrp="1"/>
          </p:cNvSpPr>
          <p:nvPr>
            <p:ph type="sldNum" sz="quarter" idx="12"/>
          </p:nvPr>
        </p:nvSpPr>
        <p:spPr/>
        <p:txBody>
          <a:bodyPr/>
          <a:lstStyle/>
          <a:p>
            <a:fld id="{7A366E10-940B-4BC7-AA57-B73B63B59CF9}" type="slidenum">
              <a:rPr lang="vi-VN" smtClean="0"/>
              <a:t>‹#›</a:t>
            </a:fld>
            <a:endParaRPr lang="vi-VN"/>
          </a:p>
        </p:txBody>
      </p:sp>
    </p:spTree>
    <p:extLst>
      <p:ext uri="{BB962C8B-B14F-4D97-AF65-F5344CB8AC3E}">
        <p14:creationId xmlns:p14="http://schemas.microsoft.com/office/powerpoint/2010/main" val="53424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088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30/03/2023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587781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30/03/2023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009506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30/03/2023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78373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30/03/2023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324980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30/03/2023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823841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pPr>
                <a:defRPr/>
              </a:pPr>
              <a:t>30/03/2023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5151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02ECB1-507F-4453-A29F-2EFF8065FE6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2010D0F8-16DE-48B6-947A-E5958E0F35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472AB9D-E742-4BF6-8648-FC2957873FE4}"/>
              </a:ext>
            </a:extLst>
          </p:cNvPr>
          <p:cNvSpPr>
            <a:spLocks noGrp="1"/>
          </p:cNvSpPr>
          <p:nvPr>
            <p:ph type="dt" sz="half" idx="10"/>
          </p:nvPr>
        </p:nvSpPr>
        <p:spPr/>
        <p:txBody>
          <a:bodyPr/>
          <a:lstStyle/>
          <a:p>
            <a:fld id="{26183E6B-09F2-43B9-8DDE-5A24B40B5A45}" type="datetimeFigureOut">
              <a:rPr lang="vi-VN" smtClean="0"/>
              <a:t>30/03/2023</a:t>
            </a:fld>
            <a:endParaRPr lang="vi-VN"/>
          </a:p>
        </p:txBody>
      </p:sp>
      <p:sp>
        <p:nvSpPr>
          <p:cNvPr id="5" name="Footer Placeholder 4">
            <a:extLst>
              <a:ext uri="{FF2B5EF4-FFF2-40B4-BE49-F238E27FC236}">
                <a16:creationId xmlns:a16="http://schemas.microsoft.com/office/drawing/2014/main" xmlns="" id="{5505C481-B468-4580-9DD0-7ADD8B2249E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F40B386-22A0-43C8-BD21-7F3556133459}"/>
              </a:ext>
            </a:extLst>
          </p:cNvPr>
          <p:cNvSpPr>
            <a:spLocks noGrp="1"/>
          </p:cNvSpPr>
          <p:nvPr>
            <p:ph type="sldNum" sz="quarter" idx="12"/>
          </p:nvPr>
        </p:nvSpPr>
        <p:spPr/>
        <p:txBody>
          <a:bodyPr/>
          <a:lstStyle/>
          <a:p>
            <a:fld id="{7A366E10-940B-4BC7-AA57-B73B63B59CF9}" type="slidenum">
              <a:rPr lang="vi-VN" smtClean="0"/>
              <a:t>‹#›</a:t>
            </a:fld>
            <a:endParaRPr lang="vi-VN"/>
          </a:p>
        </p:txBody>
      </p:sp>
    </p:spTree>
    <p:extLst>
      <p:ext uri="{BB962C8B-B14F-4D97-AF65-F5344CB8AC3E}">
        <p14:creationId xmlns:p14="http://schemas.microsoft.com/office/powerpoint/2010/main" val="74341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6C6E6C-7821-430C-84D3-0E47CFF98A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73924B7-5816-4B63-A7DE-164D7064A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C8F0027-E6EA-49B5-92E1-B632CDFFFCE8}"/>
              </a:ext>
            </a:extLst>
          </p:cNvPr>
          <p:cNvSpPr>
            <a:spLocks noGrp="1"/>
          </p:cNvSpPr>
          <p:nvPr>
            <p:ph type="dt" sz="half" idx="10"/>
          </p:nvPr>
        </p:nvSpPr>
        <p:spPr/>
        <p:txBody>
          <a:bodyPr/>
          <a:lstStyle/>
          <a:p>
            <a:fld id="{26183E6B-09F2-43B9-8DDE-5A24B40B5A45}" type="datetimeFigureOut">
              <a:rPr lang="vi-VN" smtClean="0"/>
              <a:t>30/03/2023</a:t>
            </a:fld>
            <a:endParaRPr lang="vi-VN"/>
          </a:p>
        </p:txBody>
      </p:sp>
      <p:sp>
        <p:nvSpPr>
          <p:cNvPr id="5" name="Footer Placeholder 4">
            <a:extLst>
              <a:ext uri="{FF2B5EF4-FFF2-40B4-BE49-F238E27FC236}">
                <a16:creationId xmlns:a16="http://schemas.microsoft.com/office/drawing/2014/main" xmlns="" id="{7C59C7CC-5183-4489-B963-22C7E95425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E532765-7583-4730-A8E3-93E031E23DD1}"/>
              </a:ext>
            </a:extLst>
          </p:cNvPr>
          <p:cNvSpPr>
            <a:spLocks noGrp="1"/>
          </p:cNvSpPr>
          <p:nvPr>
            <p:ph type="sldNum" sz="quarter" idx="12"/>
          </p:nvPr>
        </p:nvSpPr>
        <p:spPr/>
        <p:txBody>
          <a:bodyPr/>
          <a:lstStyle/>
          <a:p>
            <a:fld id="{7A366E10-940B-4BC7-AA57-B73B63B59CF9}" type="slidenum">
              <a:rPr lang="vi-VN" smtClean="0"/>
              <a:t>‹#›</a:t>
            </a:fld>
            <a:endParaRPr lang="vi-VN"/>
          </a:p>
        </p:txBody>
      </p:sp>
    </p:spTree>
    <p:extLst>
      <p:ext uri="{BB962C8B-B14F-4D97-AF65-F5344CB8AC3E}">
        <p14:creationId xmlns:p14="http://schemas.microsoft.com/office/powerpoint/2010/main" val="211679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954FCE-5065-4991-AE03-A984C42059C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A3CC45F-8599-4406-A78A-FC80F48825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A924A60B-C698-44BC-9A5B-897C195A06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D340558D-A54E-47BD-8424-8E98AA5C56E7}"/>
              </a:ext>
            </a:extLst>
          </p:cNvPr>
          <p:cNvSpPr>
            <a:spLocks noGrp="1"/>
          </p:cNvSpPr>
          <p:nvPr>
            <p:ph type="dt" sz="half" idx="10"/>
          </p:nvPr>
        </p:nvSpPr>
        <p:spPr/>
        <p:txBody>
          <a:bodyPr/>
          <a:lstStyle/>
          <a:p>
            <a:fld id="{26183E6B-09F2-43B9-8DDE-5A24B40B5A45}" type="datetimeFigureOut">
              <a:rPr lang="vi-VN" smtClean="0"/>
              <a:t>30/03/2023</a:t>
            </a:fld>
            <a:endParaRPr lang="vi-VN"/>
          </a:p>
        </p:txBody>
      </p:sp>
      <p:sp>
        <p:nvSpPr>
          <p:cNvPr id="6" name="Footer Placeholder 5">
            <a:extLst>
              <a:ext uri="{FF2B5EF4-FFF2-40B4-BE49-F238E27FC236}">
                <a16:creationId xmlns:a16="http://schemas.microsoft.com/office/drawing/2014/main" xmlns="" id="{694D180A-CD80-4A17-9ED2-CB20DAE9C65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4E71D7C-30F7-48DE-9945-70174B899F50}"/>
              </a:ext>
            </a:extLst>
          </p:cNvPr>
          <p:cNvSpPr>
            <a:spLocks noGrp="1"/>
          </p:cNvSpPr>
          <p:nvPr>
            <p:ph type="sldNum" sz="quarter" idx="12"/>
          </p:nvPr>
        </p:nvSpPr>
        <p:spPr/>
        <p:txBody>
          <a:bodyPr/>
          <a:lstStyle/>
          <a:p>
            <a:fld id="{7A366E10-940B-4BC7-AA57-B73B63B59CF9}" type="slidenum">
              <a:rPr lang="vi-VN" smtClean="0"/>
              <a:t>‹#›</a:t>
            </a:fld>
            <a:endParaRPr lang="vi-VN"/>
          </a:p>
        </p:txBody>
      </p:sp>
    </p:spTree>
    <p:extLst>
      <p:ext uri="{BB962C8B-B14F-4D97-AF65-F5344CB8AC3E}">
        <p14:creationId xmlns:p14="http://schemas.microsoft.com/office/powerpoint/2010/main" val="414656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CB0B2-70EF-44DD-AA11-6E5875A9F7D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A1CB89E3-49D3-4A4C-9ABE-31EAF81138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11D6FF0-610C-451C-B095-BD36CFAF45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49DC37C7-3DB9-4E67-8965-AD641F96F3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E701682-0E7F-4AE5-92E8-743B6A049D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5DB848EB-D689-43D5-A093-9FCCC415E5AF}"/>
              </a:ext>
            </a:extLst>
          </p:cNvPr>
          <p:cNvSpPr>
            <a:spLocks noGrp="1"/>
          </p:cNvSpPr>
          <p:nvPr>
            <p:ph type="dt" sz="half" idx="10"/>
          </p:nvPr>
        </p:nvSpPr>
        <p:spPr/>
        <p:txBody>
          <a:bodyPr/>
          <a:lstStyle/>
          <a:p>
            <a:fld id="{26183E6B-09F2-43B9-8DDE-5A24B40B5A45}" type="datetimeFigureOut">
              <a:rPr lang="vi-VN" smtClean="0"/>
              <a:t>30/03/2023</a:t>
            </a:fld>
            <a:endParaRPr lang="vi-VN"/>
          </a:p>
        </p:txBody>
      </p:sp>
      <p:sp>
        <p:nvSpPr>
          <p:cNvPr id="8" name="Footer Placeholder 7">
            <a:extLst>
              <a:ext uri="{FF2B5EF4-FFF2-40B4-BE49-F238E27FC236}">
                <a16:creationId xmlns:a16="http://schemas.microsoft.com/office/drawing/2014/main" xmlns="" id="{173DE419-E5DC-4CD5-88D2-FC5A74359C3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A09A009D-3313-414C-9922-0CF75921D7CF}"/>
              </a:ext>
            </a:extLst>
          </p:cNvPr>
          <p:cNvSpPr>
            <a:spLocks noGrp="1"/>
          </p:cNvSpPr>
          <p:nvPr>
            <p:ph type="sldNum" sz="quarter" idx="12"/>
          </p:nvPr>
        </p:nvSpPr>
        <p:spPr/>
        <p:txBody>
          <a:bodyPr/>
          <a:lstStyle/>
          <a:p>
            <a:fld id="{7A366E10-940B-4BC7-AA57-B73B63B59CF9}" type="slidenum">
              <a:rPr lang="vi-VN" smtClean="0"/>
              <a:t>‹#›</a:t>
            </a:fld>
            <a:endParaRPr lang="vi-VN"/>
          </a:p>
        </p:txBody>
      </p:sp>
    </p:spTree>
    <p:extLst>
      <p:ext uri="{BB962C8B-B14F-4D97-AF65-F5344CB8AC3E}">
        <p14:creationId xmlns:p14="http://schemas.microsoft.com/office/powerpoint/2010/main" val="42658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1E85B-6AA0-44CD-899C-1921B800B46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B6180CAF-238A-40A7-AFDC-91C7C62BA343}"/>
              </a:ext>
            </a:extLst>
          </p:cNvPr>
          <p:cNvSpPr>
            <a:spLocks noGrp="1"/>
          </p:cNvSpPr>
          <p:nvPr>
            <p:ph type="dt" sz="half" idx="10"/>
          </p:nvPr>
        </p:nvSpPr>
        <p:spPr/>
        <p:txBody>
          <a:bodyPr/>
          <a:lstStyle/>
          <a:p>
            <a:fld id="{26183E6B-09F2-43B9-8DDE-5A24B40B5A45}" type="datetimeFigureOut">
              <a:rPr lang="vi-VN" smtClean="0"/>
              <a:t>30/03/2023</a:t>
            </a:fld>
            <a:endParaRPr lang="vi-VN"/>
          </a:p>
        </p:txBody>
      </p:sp>
      <p:sp>
        <p:nvSpPr>
          <p:cNvPr id="4" name="Footer Placeholder 3">
            <a:extLst>
              <a:ext uri="{FF2B5EF4-FFF2-40B4-BE49-F238E27FC236}">
                <a16:creationId xmlns:a16="http://schemas.microsoft.com/office/drawing/2014/main" xmlns="" id="{CEDC5756-C36D-4B5D-A415-F1377A08C51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2E8002D3-CF81-4D32-8C07-21DE230B5F02}"/>
              </a:ext>
            </a:extLst>
          </p:cNvPr>
          <p:cNvSpPr>
            <a:spLocks noGrp="1"/>
          </p:cNvSpPr>
          <p:nvPr>
            <p:ph type="sldNum" sz="quarter" idx="12"/>
          </p:nvPr>
        </p:nvSpPr>
        <p:spPr/>
        <p:txBody>
          <a:bodyPr/>
          <a:lstStyle/>
          <a:p>
            <a:fld id="{7A366E10-940B-4BC7-AA57-B73B63B59CF9}" type="slidenum">
              <a:rPr lang="vi-VN" smtClean="0"/>
              <a:t>‹#›</a:t>
            </a:fld>
            <a:endParaRPr lang="vi-VN"/>
          </a:p>
        </p:txBody>
      </p:sp>
    </p:spTree>
    <p:extLst>
      <p:ext uri="{BB962C8B-B14F-4D97-AF65-F5344CB8AC3E}">
        <p14:creationId xmlns:p14="http://schemas.microsoft.com/office/powerpoint/2010/main" val="329500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5A5443-F995-430C-8410-91C741198ED7}"/>
              </a:ext>
            </a:extLst>
          </p:cNvPr>
          <p:cNvSpPr>
            <a:spLocks noGrp="1"/>
          </p:cNvSpPr>
          <p:nvPr>
            <p:ph type="dt" sz="half" idx="10"/>
          </p:nvPr>
        </p:nvSpPr>
        <p:spPr/>
        <p:txBody>
          <a:bodyPr/>
          <a:lstStyle/>
          <a:p>
            <a:fld id="{26183E6B-09F2-43B9-8DDE-5A24B40B5A45}" type="datetimeFigureOut">
              <a:rPr lang="vi-VN" smtClean="0"/>
              <a:t>30/03/2023</a:t>
            </a:fld>
            <a:endParaRPr lang="vi-VN"/>
          </a:p>
        </p:txBody>
      </p:sp>
      <p:sp>
        <p:nvSpPr>
          <p:cNvPr id="3" name="Footer Placeholder 2">
            <a:extLst>
              <a:ext uri="{FF2B5EF4-FFF2-40B4-BE49-F238E27FC236}">
                <a16:creationId xmlns:a16="http://schemas.microsoft.com/office/drawing/2014/main" xmlns="" id="{738498EC-84AA-4EF1-93D9-F68EC7BF4D6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BDA44C26-DB0A-43B3-9FD1-E4A0D9906730}"/>
              </a:ext>
            </a:extLst>
          </p:cNvPr>
          <p:cNvSpPr>
            <a:spLocks noGrp="1"/>
          </p:cNvSpPr>
          <p:nvPr>
            <p:ph type="sldNum" sz="quarter" idx="12"/>
          </p:nvPr>
        </p:nvSpPr>
        <p:spPr/>
        <p:txBody>
          <a:bodyPr/>
          <a:lstStyle/>
          <a:p>
            <a:fld id="{7A366E10-940B-4BC7-AA57-B73B63B59CF9}" type="slidenum">
              <a:rPr lang="vi-VN" smtClean="0"/>
              <a:t>‹#›</a:t>
            </a:fld>
            <a:endParaRPr lang="vi-VN"/>
          </a:p>
        </p:txBody>
      </p:sp>
    </p:spTree>
    <p:extLst>
      <p:ext uri="{BB962C8B-B14F-4D97-AF65-F5344CB8AC3E}">
        <p14:creationId xmlns:p14="http://schemas.microsoft.com/office/powerpoint/2010/main" val="2057126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78065-530D-4D1C-B29A-1D0278428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34B1FD2C-3182-4331-88C9-71B7A6824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2FF3A6E2-E684-4998-BEE3-2C3B37F17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00C3EE8-832D-41C8-B001-9BE241CC7E6E}"/>
              </a:ext>
            </a:extLst>
          </p:cNvPr>
          <p:cNvSpPr>
            <a:spLocks noGrp="1"/>
          </p:cNvSpPr>
          <p:nvPr>
            <p:ph type="dt" sz="half" idx="10"/>
          </p:nvPr>
        </p:nvSpPr>
        <p:spPr/>
        <p:txBody>
          <a:bodyPr/>
          <a:lstStyle/>
          <a:p>
            <a:fld id="{26183E6B-09F2-43B9-8DDE-5A24B40B5A45}" type="datetimeFigureOut">
              <a:rPr lang="vi-VN" smtClean="0"/>
              <a:t>30/03/2023</a:t>
            </a:fld>
            <a:endParaRPr lang="vi-VN"/>
          </a:p>
        </p:txBody>
      </p:sp>
      <p:sp>
        <p:nvSpPr>
          <p:cNvPr id="6" name="Footer Placeholder 5">
            <a:extLst>
              <a:ext uri="{FF2B5EF4-FFF2-40B4-BE49-F238E27FC236}">
                <a16:creationId xmlns:a16="http://schemas.microsoft.com/office/drawing/2014/main" xmlns="" id="{24EC6A3D-1D96-4135-9354-CB1315AC0A6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94D630EB-DDE7-458F-A202-E951872A4E23}"/>
              </a:ext>
            </a:extLst>
          </p:cNvPr>
          <p:cNvSpPr>
            <a:spLocks noGrp="1"/>
          </p:cNvSpPr>
          <p:nvPr>
            <p:ph type="sldNum" sz="quarter" idx="12"/>
          </p:nvPr>
        </p:nvSpPr>
        <p:spPr/>
        <p:txBody>
          <a:bodyPr/>
          <a:lstStyle/>
          <a:p>
            <a:fld id="{7A366E10-940B-4BC7-AA57-B73B63B59CF9}" type="slidenum">
              <a:rPr lang="vi-VN" smtClean="0"/>
              <a:t>‹#›</a:t>
            </a:fld>
            <a:endParaRPr lang="vi-VN"/>
          </a:p>
        </p:txBody>
      </p:sp>
    </p:spTree>
    <p:extLst>
      <p:ext uri="{BB962C8B-B14F-4D97-AF65-F5344CB8AC3E}">
        <p14:creationId xmlns:p14="http://schemas.microsoft.com/office/powerpoint/2010/main" val="343150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39410-42C1-40E5-A2CC-2638871E7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D4F402B8-D62D-4922-B3B7-7AA0402F8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FBD535A0-19E8-4C4F-8F58-43116FACC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EC33E4-6C47-428B-84A6-8279DADA4466}"/>
              </a:ext>
            </a:extLst>
          </p:cNvPr>
          <p:cNvSpPr>
            <a:spLocks noGrp="1"/>
          </p:cNvSpPr>
          <p:nvPr>
            <p:ph type="dt" sz="half" idx="10"/>
          </p:nvPr>
        </p:nvSpPr>
        <p:spPr/>
        <p:txBody>
          <a:bodyPr/>
          <a:lstStyle/>
          <a:p>
            <a:fld id="{26183E6B-09F2-43B9-8DDE-5A24B40B5A45}" type="datetimeFigureOut">
              <a:rPr lang="vi-VN" smtClean="0"/>
              <a:t>30/03/2023</a:t>
            </a:fld>
            <a:endParaRPr lang="vi-VN"/>
          </a:p>
        </p:txBody>
      </p:sp>
      <p:sp>
        <p:nvSpPr>
          <p:cNvPr id="6" name="Footer Placeholder 5">
            <a:extLst>
              <a:ext uri="{FF2B5EF4-FFF2-40B4-BE49-F238E27FC236}">
                <a16:creationId xmlns:a16="http://schemas.microsoft.com/office/drawing/2014/main" xmlns="" id="{B0A11E47-5B1C-471E-8B76-ED97F2E10BF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F9A6CE9-7B59-4C21-9141-AFE07346EBE8}"/>
              </a:ext>
            </a:extLst>
          </p:cNvPr>
          <p:cNvSpPr>
            <a:spLocks noGrp="1"/>
          </p:cNvSpPr>
          <p:nvPr>
            <p:ph type="sldNum" sz="quarter" idx="12"/>
          </p:nvPr>
        </p:nvSpPr>
        <p:spPr/>
        <p:txBody>
          <a:bodyPr/>
          <a:lstStyle/>
          <a:p>
            <a:fld id="{7A366E10-940B-4BC7-AA57-B73B63B59CF9}" type="slidenum">
              <a:rPr lang="vi-VN" smtClean="0"/>
              <a:t>‹#›</a:t>
            </a:fld>
            <a:endParaRPr lang="vi-VN"/>
          </a:p>
        </p:txBody>
      </p:sp>
    </p:spTree>
    <p:extLst>
      <p:ext uri="{BB962C8B-B14F-4D97-AF65-F5344CB8AC3E}">
        <p14:creationId xmlns:p14="http://schemas.microsoft.com/office/powerpoint/2010/main" val="17424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4BCE469-00F7-42F1-B590-B933A4E4CD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6E43E048-C0B3-42DC-9A49-E277E4831A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05BF8CE-5A1F-4CF4-AAA5-077A0422C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83E6B-09F2-43B9-8DDE-5A24B40B5A45}" type="datetimeFigureOut">
              <a:rPr lang="vi-VN" smtClean="0"/>
              <a:t>30/03/2023</a:t>
            </a:fld>
            <a:endParaRPr lang="vi-VN"/>
          </a:p>
        </p:txBody>
      </p:sp>
      <p:sp>
        <p:nvSpPr>
          <p:cNvPr id="5" name="Footer Placeholder 4">
            <a:extLst>
              <a:ext uri="{FF2B5EF4-FFF2-40B4-BE49-F238E27FC236}">
                <a16:creationId xmlns:a16="http://schemas.microsoft.com/office/drawing/2014/main" xmlns="" id="{75CF3AAC-7A94-4530-8D57-F70335B02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0C9BD350-C84D-4B8E-93D3-0BEE99D5A5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66E10-940B-4BC7-AA57-B73B63B59CF9}" type="slidenum">
              <a:rPr lang="vi-VN" smtClean="0"/>
              <a:t>‹#›</a:t>
            </a:fld>
            <a:endParaRPr lang="vi-VN"/>
          </a:p>
        </p:txBody>
      </p:sp>
    </p:spTree>
    <p:extLst>
      <p:ext uri="{BB962C8B-B14F-4D97-AF65-F5344CB8AC3E}">
        <p14:creationId xmlns:p14="http://schemas.microsoft.com/office/powerpoint/2010/main" val="4066411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3/30/2023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43963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BA32C21-FD13-4697-ADCD-F9E33DDFF06F}" type="datetimeFigureOut">
              <a:rPr lang="vi-VN" smtClean="0">
                <a:solidFill>
                  <a:prstClr val="black">
                    <a:tint val="75000"/>
                  </a:prstClr>
                </a:solidFill>
              </a:rPr>
              <a:pPr>
                <a:defRPr/>
              </a:pPr>
              <a:t>30/03/2023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84512228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ED132D-452A-49E5-B8CD-EA0C46A12A5F}" type="datetimeFigureOut">
              <a:rPr lang="vi-VN" smtClean="0">
                <a:solidFill>
                  <a:prstClr val="black">
                    <a:tint val="75000"/>
                  </a:prstClr>
                </a:solidFill>
              </a:rPr>
              <a:pPr>
                <a:defRPr/>
              </a:pPr>
              <a:t>30/03/2023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214165411"/>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ED132D-452A-49E5-B8CD-EA0C46A12A5F}" type="datetimeFigureOut">
              <a:rPr lang="vi-VN" smtClean="0">
                <a:solidFill>
                  <a:prstClr val="black">
                    <a:tint val="75000"/>
                  </a:prstClr>
                </a:solidFill>
              </a:rPr>
              <a:pPr>
                <a:defRPr/>
              </a:pPr>
              <a:t>30/03/2023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148378001"/>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ED132D-452A-49E5-B8CD-EA0C46A12A5F}" type="datetimeFigureOut">
              <a:rPr lang="vi-VN" smtClean="0">
                <a:solidFill>
                  <a:prstClr val="black">
                    <a:tint val="75000"/>
                  </a:prstClr>
                </a:solidFill>
              </a:rPr>
              <a:pPr>
                <a:defRPr/>
              </a:pPr>
              <a:t>30/03/2023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49726859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ED132D-452A-49E5-B8CD-EA0C46A12A5F}" type="datetimeFigureOut">
              <a:rPr lang="vi-VN" smtClean="0">
                <a:solidFill>
                  <a:prstClr val="black">
                    <a:tint val="75000"/>
                  </a:prstClr>
                </a:solidFill>
              </a:rPr>
              <a:pPr>
                <a:defRPr/>
              </a:pPr>
              <a:t>30/03/2023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484324846"/>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ED132D-452A-49E5-B8CD-EA0C46A12A5F}" type="datetimeFigureOut">
              <a:rPr lang="vi-VN" smtClean="0">
                <a:solidFill>
                  <a:prstClr val="black">
                    <a:tint val="75000"/>
                  </a:prstClr>
                </a:solidFill>
              </a:rPr>
              <a:pPr>
                <a:defRPr/>
              </a:pPr>
              <a:t>30/03/2023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B03046-9975-4CD1-8163-35C299AA0868}"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892388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sv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3.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21.gif"/><Relationship Id="rId3" Type="http://schemas.openxmlformats.org/officeDocument/2006/relationships/audio" Target="../media/media1.wav"/><Relationship Id="rId7" Type="http://schemas.openxmlformats.org/officeDocument/2006/relationships/slide" Target="slide4.xml"/><Relationship Id="rId12" Type="http://schemas.openxmlformats.org/officeDocument/2006/relationships/image" Target="../media/image20.gif"/><Relationship Id="rId2" Type="http://schemas.microsoft.com/office/2007/relationships/media" Target="../media/media1.wav"/><Relationship Id="rId1" Type="http://schemas.openxmlformats.org/officeDocument/2006/relationships/tags" Target="../tags/tag13.xml"/><Relationship Id="rId6" Type="http://schemas.openxmlformats.org/officeDocument/2006/relationships/image" Target="../media/image18.png"/><Relationship Id="rId11" Type="http://schemas.openxmlformats.org/officeDocument/2006/relationships/image" Target="../media/image19.gif"/><Relationship Id="rId5" Type="http://schemas.openxmlformats.org/officeDocument/2006/relationships/image" Target="../media/image17.png"/><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slideLayout" Target="../slideLayouts/slideLayout13.xml"/><Relationship Id="rId9" Type="http://schemas.openxmlformats.org/officeDocument/2006/relationships/slide" Target="slide6.xml"/><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audio" Target="../media/audio1.wav"/><Relationship Id="rId7" Type="http://schemas.microsoft.com/office/2007/relationships/hdphoto" Target="../media/hdphoto2.wdp"/><Relationship Id="rId12" Type="http://schemas.openxmlformats.org/officeDocument/2006/relationships/image" Target="../media/image26.png"/><Relationship Id="rId2" Type="http://schemas.openxmlformats.org/officeDocument/2006/relationships/slideLayout" Target="../slideLayouts/slideLayout14.xml"/><Relationship Id="rId1" Type="http://schemas.openxmlformats.org/officeDocument/2006/relationships/tags" Target="../tags/tag14.xml"/><Relationship Id="rId6" Type="http://schemas.openxmlformats.org/officeDocument/2006/relationships/image" Target="../media/image23.png"/><Relationship Id="rId11" Type="http://schemas.microsoft.com/office/2007/relationships/hdphoto" Target="../media/hdphoto4.wdp"/><Relationship Id="rId5" Type="http://schemas.openxmlformats.org/officeDocument/2006/relationships/audio" Target="../media/audio3.wav"/><Relationship Id="rId15" Type="http://schemas.openxmlformats.org/officeDocument/2006/relationships/slide" Target="slide2.xml"/><Relationship Id="rId10" Type="http://schemas.openxmlformats.org/officeDocument/2006/relationships/image" Target="../media/image25.png"/><Relationship Id="rId4" Type="http://schemas.openxmlformats.org/officeDocument/2006/relationships/audio" Target="../media/audio2.wav"/><Relationship Id="rId9" Type="http://schemas.microsoft.com/office/2007/relationships/hdphoto" Target="../media/hdphoto3.wdp"/><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audio" Target="../media/audio1.wav"/><Relationship Id="rId7" Type="http://schemas.microsoft.com/office/2007/relationships/hdphoto" Target="../media/hdphoto2.wdp"/><Relationship Id="rId12" Type="http://schemas.openxmlformats.org/officeDocument/2006/relationships/image" Target="../media/image28.png"/><Relationship Id="rId2" Type="http://schemas.openxmlformats.org/officeDocument/2006/relationships/slideLayout" Target="../slideLayouts/slideLayout15.xml"/><Relationship Id="rId1" Type="http://schemas.openxmlformats.org/officeDocument/2006/relationships/tags" Target="../tags/tag15.xml"/><Relationship Id="rId6" Type="http://schemas.openxmlformats.org/officeDocument/2006/relationships/image" Target="../media/image23.png"/><Relationship Id="rId11" Type="http://schemas.microsoft.com/office/2007/relationships/hdphoto" Target="../media/hdphoto4.wdp"/><Relationship Id="rId5" Type="http://schemas.openxmlformats.org/officeDocument/2006/relationships/audio" Target="../media/audio2.wav"/><Relationship Id="rId15" Type="http://schemas.openxmlformats.org/officeDocument/2006/relationships/slide" Target="slide2.xml"/><Relationship Id="rId10" Type="http://schemas.openxmlformats.org/officeDocument/2006/relationships/image" Target="../media/image25.png"/><Relationship Id="rId4" Type="http://schemas.openxmlformats.org/officeDocument/2006/relationships/audio" Target="../media/audio3.wav"/><Relationship Id="rId9" Type="http://schemas.microsoft.com/office/2007/relationships/hdphoto" Target="../media/hdphoto3.wdp"/><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audio" Target="../media/audio1.wav"/><Relationship Id="rId7" Type="http://schemas.microsoft.com/office/2007/relationships/hdphoto" Target="../media/hdphoto2.wdp"/><Relationship Id="rId12" Type="http://schemas.openxmlformats.org/officeDocument/2006/relationships/image" Target="../media/image26.png"/><Relationship Id="rId2" Type="http://schemas.openxmlformats.org/officeDocument/2006/relationships/slideLayout" Target="../slideLayouts/slideLayout16.xml"/><Relationship Id="rId1" Type="http://schemas.openxmlformats.org/officeDocument/2006/relationships/tags" Target="../tags/tag16.xml"/><Relationship Id="rId6" Type="http://schemas.openxmlformats.org/officeDocument/2006/relationships/image" Target="../media/image23.png"/><Relationship Id="rId11" Type="http://schemas.microsoft.com/office/2007/relationships/hdphoto" Target="../media/hdphoto4.wdp"/><Relationship Id="rId5" Type="http://schemas.openxmlformats.org/officeDocument/2006/relationships/audio" Target="../media/audio3.wav"/><Relationship Id="rId15" Type="http://schemas.openxmlformats.org/officeDocument/2006/relationships/slide" Target="slide2.xml"/><Relationship Id="rId10" Type="http://schemas.openxmlformats.org/officeDocument/2006/relationships/image" Target="../media/image25.png"/><Relationship Id="rId4" Type="http://schemas.openxmlformats.org/officeDocument/2006/relationships/audio" Target="../media/audio2.wav"/><Relationship Id="rId9" Type="http://schemas.microsoft.com/office/2007/relationships/hdphoto" Target="../media/hdphoto3.wdp"/><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audio" Target="../media/audio1.wav"/><Relationship Id="rId7" Type="http://schemas.microsoft.com/office/2007/relationships/hdphoto" Target="../media/hdphoto2.wdp"/><Relationship Id="rId12" Type="http://schemas.openxmlformats.org/officeDocument/2006/relationships/image" Target="../media/image28.png"/><Relationship Id="rId2" Type="http://schemas.openxmlformats.org/officeDocument/2006/relationships/slideLayout" Target="../slideLayouts/slideLayout17.xml"/><Relationship Id="rId1" Type="http://schemas.openxmlformats.org/officeDocument/2006/relationships/tags" Target="../tags/tag17.xml"/><Relationship Id="rId6" Type="http://schemas.openxmlformats.org/officeDocument/2006/relationships/image" Target="../media/image23.png"/><Relationship Id="rId11" Type="http://schemas.microsoft.com/office/2007/relationships/hdphoto" Target="../media/hdphoto4.wdp"/><Relationship Id="rId5" Type="http://schemas.openxmlformats.org/officeDocument/2006/relationships/audio" Target="../media/audio2.wav"/><Relationship Id="rId10" Type="http://schemas.openxmlformats.org/officeDocument/2006/relationships/image" Target="../media/image25.png"/><Relationship Id="rId4" Type="http://schemas.openxmlformats.org/officeDocument/2006/relationships/audio" Target="../media/audio3.wav"/><Relationship Id="rId9" Type="http://schemas.microsoft.com/office/2007/relationships/hdphoto" Target="../media/hdphoto3.wdp"/><Relationship Id="rId1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audio" Target="../media/audio1.wav"/><Relationship Id="rId7" Type="http://schemas.microsoft.com/office/2007/relationships/hdphoto" Target="../media/hdphoto2.wdp"/><Relationship Id="rId12" Type="http://schemas.openxmlformats.org/officeDocument/2006/relationships/image" Target="../media/image28.png"/><Relationship Id="rId2" Type="http://schemas.openxmlformats.org/officeDocument/2006/relationships/slideLayout" Target="../slideLayouts/slideLayout18.xml"/><Relationship Id="rId1" Type="http://schemas.openxmlformats.org/officeDocument/2006/relationships/tags" Target="../tags/tag18.xml"/><Relationship Id="rId6" Type="http://schemas.openxmlformats.org/officeDocument/2006/relationships/image" Target="../media/image23.png"/><Relationship Id="rId11" Type="http://schemas.microsoft.com/office/2007/relationships/hdphoto" Target="../media/hdphoto4.wdp"/><Relationship Id="rId5" Type="http://schemas.openxmlformats.org/officeDocument/2006/relationships/audio" Target="../media/audio2.wav"/><Relationship Id="rId15" Type="http://schemas.openxmlformats.org/officeDocument/2006/relationships/slide" Target="slide2.xml"/><Relationship Id="rId10" Type="http://schemas.openxmlformats.org/officeDocument/2006/relationships/image" Target="../media/image25.png"/><Relationship Id="rId4" Type="http://schemas.openxmlformats.org/officeDocument/2006/relationships/audio" Target="../media/audio3.wav"/><Relationship Id="rId9" Type="http://schemas.microsoft.com/office/2007/relationships/hdphoto" Target="../media/hdphoto3.wdp"/><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1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9.jp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0.png"/><Relationship Id="rId7" Type="http://schemas.openxmlformats.org/officeDocument/2006/relationships/image" Target="../media/image32.sv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30.svg"/><Relationship Id="rId10" Type="http://schemas.openxmlformats.org/officeDocument/2006/relationships/image" Target="../media/image14.jp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5293" y="-76444"/>
            <a:ext cx="13019265" cy="7780351"/>
          </a:xfrm>
          <a:prstGeom prst="rect">
            <a:avLst/>
          </a:prstGeom>
          <a:solidFill>
            <a:srgbClr val="7EBD29">
              <a:alpha val="65882"/>
            </a:srgbClr>
          </a:solidFill>
        </p:spPr>
      </p:sp>
      <p:pic>
        <p:nvPicPr>
          <p:cNvPr id="3" name="Picture 3"/>
          <p:cNvPicPr>
            <a:picLocks noChangeAspect="1"/>
          </p:cNvPicPr>
          <p:nvPr/>
        </p:nvPicPr>
        <p:blipFill>
          <a:blip r:embed="rId4">
            <a:alphaModFix amt="80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9169" y="5109308"/>
            <a:ext cx="12773141" cy="2272522"/>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85840">
            <a:off x="4996857" y="4743803"/>
            <a:ext cx="1279282" cy="198198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84279">
            <a:off x="10644871" y="4258411"/>
            <a:ext cx="1101695" cy="170685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202335">
            <a:off x="10531745" y="-1195933"/>
            <a:ext cx="1598998" cy="249146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332528">
            <a:off x="5426345" y="-1035387"/>
            <a:ext cx="1598998" cy="249146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25127">
            <a:off x="-291377" y="-737813"/>
            <a:ext cx="1549988" cy="241509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4295" y="1162033"/>
            <a:ext cx="3895344" cy="5486400"/>
          </a:xfrm>
          <a:prstGeom prst="rect">
            <a:avLst/>
          </a:prstGeom>
        </p:spPr>
      </p:pic>
      <p:sp>
        <p:nvSpPr>
          <p:cNvPr id="13" name="Rectangle 12"/>
          <p:cNvSpPr/>
          <p:nvPr/>
        </p:nvSpPr>
        <p:spPr>
          <a:xfrm>
            <a:off x="5690792" y="3702554"/>
            <a:ext cx="6096000" cy="1395767"/>
          </a:xfrm>
          <a:prstGeom prst="rect">
            <a:avLst/>
          </a:prstGeom>
        </p:spPr>
        <p:txBody>
          <a:bodyPr>
            <a:spAutoFit/>
          </a:bodyPr>
          <a:lstStyle/>
          <a:p>
            <a:pPr>
              <a:spcAft>
                <a:spcPts val="0"/>
              </a:spcAft>
            </a:pPr>
            <a:r>
              <a:rPr lang="en-US" sz="3200" i="1">
                <a:solidFill>
                  <a:srgbClr val="FF0000"/>
                </a:solidFill>
                <a:latin typeface="Times New Roman" panose="02020603050405020304" pitchFamily="18" charset="0"/>
                <a:ea typeface="Times New Roman" panose="02020603050405020304" pitchFamily="18" charset="0"/>
              </a:rPr>
              <a:t>“Học ăn, học nói, học gói, học mở”</a:t>
            </a:r>
            <a:endParaRPr lang="en-GB" sz="2800">
              <a:latin typeface="Times New Roman" panose="02020603050405020304" pitchFamily="18" charset="0"/>
              <a:ea typeface="Times New Roman" panose="02020603050405020304" pitchFamily="18" charset="0"/>
            </a:endParaRPr>
          </a:p>
          <a:p>
            <a:pPr>
              <a:spcAft>
                <a:spcPts val="0"/>
              </a:spcAft>
            </a:pPr>
            <a:r>
              <a:rPr lang="en-US" sz="3200">
                <a:solidFill>
                  <a:srgbClr val="FF33CC"/>
                </a:solidFill>
                <a:latin typeface="Times New Roman" panose="02020603050405020304" pitchFamily="18" charset="0"/>
                <a:ea typeface="Times New Roman" panose="02020603050405020304" pitchFamily="18" charset="0"/>
              </a:rPr>
              <a:t>               </a:t>
            </a:r>
            <a:r>
              <a:rPr lang="en-US" sz="3200">
                <a:solidFill>
                  <a:srgbClr val="0D0D0D"/>
                </a:solidFill>
                <a:latin typeface="Times New Roman" panose="02020603050405020304" pitchFamily="18" charset="0"/>
                <a:ea typeface="Times New Roman" panose="02020603050405020304" pitchFamily="18" charset="0"/>
              </a:rPr>
              <a:t>                      (Tục ngữ)</a:t>
            </a:r>
            <a:endParaRPr lang="en-GB" sz="2800">
              <a:latin typeface="Times New Roman" panose="02020603050405020304" pitchFamily="18" charset="0"/>
              <a:ea typeface="Times New Roman" panose="02020603050405020304" pitchFamily="18" charset="0"/>
            </a:endParaRPr>
          </a:p>
          <a:p>
            <a:pPr algn="just">
              <a:lnSpc>
                <a:spcPct val="115000"/>
              </a:lnSpc>
              <a:spcAft>
                <a:spcPts val="0"/>
              </a:spcAft>
              <a:tabLst>
                <a:tab pos="57150" algn="l"/>
              </a:tabLst>
            </a:pPr>
            <a:r>
              <a:rPr lang="en-US">
                <a:latin typeface="Times New Roman" panose="02020603050405020304" pitchFamily="18" charset="0"/>
                <a:ea typeface="Times New Roman" panose="02020603050405020304" pitchFamily="18" charset="0"/>
              </a:rPr>
              <a:t> </a:t>
            </a:r>
            <a:endParaRPr lang="en-GB" sz="160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4273197" y="1480832"/>
            <a:ext cx="7513595" cy="1754326"/>
          </a:xfrm>
          <a:prstGeom prst="rect">
            <a:avLst/>
          </a:prstGeom>
          <a:noFill/>
        </p:spPr>
        <p:txBody>
          <a:bodyPr wrap="none" lIns="91440" tIns="45720" rIns="91440" bIns="45720">
            <a:spAutoFit/>
          </a:bodyPr>
          <a:lstStyle/>
          <a:p>
            <a:pPr algn="ctr"/>
            <a:r>
              <a:rPr lang="en-US" sz="54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BÀI </a:t>
            </a:r>
            <a:r>
              <a:rPr lang="en-US" sz="5400" b="1" cap="none" spc="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6</a:t>
            </a:r>
            <a:endParaRPr lang="vi-VN" sz="5400" b="1" cap="none" spc="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sz="5400" b="1" cap="none" spc="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BÀI </a:t>
            </a:r>
            <a:r>
              <a:rPr lang="en-US" sz="54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HỌC CUỘC SỐNG</a:t>
            </a:r>
            <a:endParaRPr lang="en-GB" sz="54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A7E7E53-08DB-4882-83A5-781FD5103C2E}"/>
              </a:ext>
            </a:extLst>
          </p:cNvPr>
          <p:cNvSpPr/>
          <p:nvPr/>
        </p:nvSpPr>
        <p:spPr>
          <a:xfrm>
            <a:off x="6105330"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xmlns="" id="{D6ED2915-0773-4712-8802-EF72A1309BF4}"/>
              </a:ext>
            </a:extLst>
          </p:cNvPr>
          <p:cNvSpPr/>
          <p:nvPr/>
        </p:nvSpPr>
        <p:spPr>
          <a:xfrm>
            <a:off x="342123"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xmlns="" id="{0D2659AB-80CA-4288-82E0-F6B4214441AB}"/>
              </a:ext>
            </a:extLst>
          </p:cNvPr>
          <p:cNvSpPr/>
          <p:nvPr/>
        </p:nvSpPr>
        <p:spPr>
          <a:xfrm flipV="1">
            <a:off x="6207222" y="488294"/>
            <a:ext cx="5476777" cy="5855228"/>
          </a:xfrm>
          <a:prstGeom prst="rect">
            <a:avLst/>
          </a:prstGeom>
          <a:solidFill>
            <a:srgbClr val="FFE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a:extLst>
              <a:ext uri="{FF2B5EF4-FFF2-40B4-BE49-F238E27FC236}">
                <a16:creationId xmlns:a16="http://schemas.microsoft.com/office/drawing/2014/main" xmlns="" id="{F51037F8-1A69-485A-9B77-D9BC65DC3FD8}"/>
              </a:ext>
            </a:extLst>
          </p:cNvPr>
          <p:cNvSpPr/>
          <p:nvPr/>
        </p:nvSpPr>
        <p:spPr>
          <a:xfrm flipV="1">
            <a:off x="423243" y="506279"/>
            <a:ext cx="5476777" cy="5855228"/>
          </a:xfrm>
          <a:prstGeom prst="rect">
            <a:avLst/>
          </a:prstGeom>
          <a:solidFill>
            <a:srgbClr val="FFE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3" name="Picture 42">
            <a:extLst>
              <a:ext uri="{FF2B5EF4-FFF2-40B4-BE49-F238E27FC236}">
                <a16:creationId xmlns:a16="http://schemas.microsoft.com/office/drawing/2014/main" xmlns="" id="{B4092D49-B414-49DA-9C49-E6F650CE540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056" b="28056" l="1406" r="99531">
                        <a14:foregroundMark x1="13073" y1="3889" x2="21406" y2="5185"/>
                        <a14:foregroundMark x1="22813" y1="5741" x2="58490" y2="7963"/>
                        <a14:foregroundMark x1="66094" y1="6852" x2="80573" y2="9722"/>
                        <a14:foregroundMark x1="75104" y1="24722" x2="82083" y2="14074"/>
                        <a14:foregroundMark x1="77500" y1="24537" x2="84688" y2="16019"/>
                        <a14:foregroundMark x1="90052" y1="3889" x2="95313" y2="6667"/>
                        <a14:foregroundMark x1="95885" y1="10833" x2="97083" y2="10833"/>
                        <a14:foregroundMark x1="72240" y1="20185" x2="74479" y2="22130"/>
                        <a14:foregroundMark x1="5729" y1="7500" x2="12135" y2="3519"/>
                        <a14:foregroundMark x1="1458" y1="14815" x2="1458" y2="14815"/>
                        <a14:foregroundMark x1="13333" y1="9815" x2="13333" y2="9815"/>
                        <a14:foregroundMark x1="4635" y1="12407" x2="4635" y2="12407"/>
                        <a14:foregroundMark x1="55260" y1="12500" x2="55260" y2="12500"/>
                        <a14:foregroundMark x1="46615" y1="14815" x2="46615" y2="14815"/>
                        <a14:foregroundMark x1="12396" y1="9259" x2="9323" y2="8981"/>
                        <a14:foregroundMark x1="50729" y1="14074" x2="50729" y2="14074"/>
                        <a14:foregroundMark x1="54531" y1="12500" x2="54531" y2="12500"/>
                        <a14:foregroundMark x1="89688" y1="15000" x2="91875" y2="13148"/>
                        <a14:foregroundMark x1="99531" y1="6574" x2="99531" y2="6574"/>
                        <a14:foregroundMark x1="57656" y1="13148" x2="69896" y2="17870"/>
                        <a14:foregroundMark x1="64740" y1="17222" x2="65625" y2="18056"/>
                      </a14:backgroundRemoval>
                    </a14:imgEffect>
                  </a14:imgLayer>
                </a14:imgProps>
              </a:ext>
              <a:ext uri="{28A0092B-C50C-407E-A947-70E740481C1C}">
                <a14:useLocalDpi xmlns:a14="http://schemas.microsoft.com/office/drawing/2010/main" val="0"/>
              </a:ext>
            </a:extLst>
          </a:blip>
          <a:srcRect b="68715"/>
          <a:stretch/>
        </p:blipFill>
        <p:spPr>
          <a:xfrm>
            <a:off x="534496" y="506278"/>
            <a:ext cx="5482192" cy="2049601"/>
          </a:xfrm>
          <a:prstGeom prst="rect">
            <a:avLst/>
          </a:prstGeom>
        </p:spPr>
      </p:pic>
      <p:pic>
        <p:nvPicPr>
          <p:cNvPr id="44" name="Picture 43">
            <a:extLst>
              <a:ext uri="{FF2B5EF4-FFF2-40B4-BE49-F238E27FC236}">
                <a16:creationId xmlns:a16="http://schemas.microsoft.com/office/drawing/2014/main" xmlns="" id="{A4BF2D73-EC3B-46B9-9CF0-1E3C944C301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056" b="28056" l="1406" r="99531">
                        <a14:foregroundMark x1="13073" y1="3889" x2="21406" y2="5185"/>
                        <a14:foregroundMark x1="22813" y1="5741" x2="58490" y2="7963"/>
                        <a14:foregroundMark x1="66094" y1="6852" x2="80573" y2="9722"/>
                        <a14:foregroundMark x1="75104" y1="24722" x2="82083" y2="14074"/>
                        <a14:foregroundMark x1="77500" y1="24537" x2="84688" y2="16019"/>
                        <a14:foregroundMark x1="90052" y1="3889" x2="95313" y2="6667"/>
                        <a14:foregroundMark x1="95885" y1="10833" x2="97083" y2="10833"/>
                        <a14:foregroundMark x1="72240" y1="20185" x2="74479" y2="22130"/>
                        <a14:foregroundMark x1="5729" y1="7500" x2="12135" y2="3519"/>
                        <a14:foregroundMark x1="1458" y1="14815" x2="1458" y2="14815"/>
                        <a14:foregroundMark x1="13333" y1="9815" x2="13333" y2="9815"/>
                        <a14:foregroundMark x1="4635" y1="12407" x2="4635" y2="12407"/>
                        <a14:foregroundMark x1="55260" y1="12500" x2="55260" y2="12500"/>
                        <a14:foregroundMark x1="46615" y1="14815" x2="46615" y2="14815"/>
                        <a14:foregroundMark x1="12396" y1="9259" x2="9323" y2="8981"/>
                        <a14:foregroundMark x1="50729" y1="14074" x2="50729" y2="14074"/>
                        <a14:foregroundMark x1="54531" y1="12500" x2="54531" y2="12500"/>
                        <a14:foregroundMark x1="89688" y1="15000" x2="91875" y2="13148"/>
                        <a14:foregroundMark x1="99531" y1="6574" x2="99531" y2="6574"/>
                        <a14:foregroundMark x1="57656" y1="13148" x2="69896" y2="17870"/>
                        <a14:foregroundMark x1="64740" y1="17222" x2="65625" y2="18056"/>
                      </a14:backgroundRemoval>
                    </a14:imgEffect>
                  </a14:imgLayer>
                </a14:imgProps>
              </a:ext>
              <a:ext uri="{28A0092B-C50C-407E-A947-70E740481C1C}">
                <a14:useLocalDpi xmlns:a14="http://schemas.microsoft.com/office/drawing/2010/main" val="0"/>
              </a:ext>
            </a:extLst>
          </a:blip>
          <a:srcRect b="68715"/>
          <a:stretch/>
        </p:blipFill>
        <p:spPr>
          <a:xfrm>
            <a:off x="6217382" y="506279"/>
            <a:ext cx="5476777" cy="1563182"/>
          </a:xfrm>
          <a:prstGeom prst="rect">
            <a:avLst/>
          </a:prstGeom>
        </p:spPr>
      </p:pic>
      <p:sp>
        <p:nvSpPr>
          <p:cNvPr id="6" name="Rectangle 5">
            <a:extLst>
              <a:ext uri="{FF2B5EF4-FFF2-40B4-BE49-F238E27FC236}">
                <a16:creationId xmlns:a16="http://schemas.microsoft.com/office/drawing/2014/main" xmlns="" id="{F03D177B-C53A-4169-9A0C-6DCAC70EBA36}"/>
              </a:ext>
            </a:extLst>
          </p:cNvPr>
          <p:cNvSpPr/>
          <p:nvPr/>
        </p:nvSpPr>
        <p:spPr>
          <a:xfrm>
            <a:off x="626217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310C2282-ACD3-426E-8ACA-34626B578325}"/>
              </a:ext>
            </a:extLst>
          </p:cNvPr>
          <p:cNvSpPr/>
          <p:nvPr/>
        </p:nvSpPr>
        <p:spPr>
          <a:xfrm>
            <a:off x="626217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xmlns="" id="{4B694D84-0D6B-4A16-A2AB-AA43A5C30B44}"/>
              </a:ext>
            </a:extLst>
          </p:cNvPr>
          <p:cNvSpPr/>
          <p:nvPr/>
        </p:nvSpPr>
        <p:spPr>
          <a:xfrm>
            <a:off x="626217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AFCDB22A-CCBF-4F29-B45E-ACA4889B5572}"/>
              </a:ext>
            </a:extLst>
          </p:cNvPr>
          <p:cNvSpPr/>
          <p:nvPr/>
        </p:nvSpPr>
        <p:spPr>
          <a:xfrm>
            <a:off x="626217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xmlns="" id="{ECAD9FA8-ACE2-4A0C-B8B5-BAE974196E1D}"/>
              </a:ext>
            </a:extLst>
          </p:cNvPr>
          <p:cNvSpPr/>
          <p:nvPr/>
        </p:nvSpPr>
        <p:spPr>
          <a:xfrm>
            <a:off x="626217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xmlns="" id="{93347B14-1191-4662-A7D6-26EE094669C1}"/>
              </a:ext>
            </a:extLst>
          </p:cNvPr>
          <p:cNvSpPr/>
          <p:nvPr/>
        </p:nvSpPr>
        <p:spPr>
          <a:xfrm>
            <a:off x="626217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xmlns="" id="{B67C7338-1A73-4236-82C2-756288171F6C}"/>
              </a:ext>
            </a:extLst>
          </p:cNvPr>
          <p:cNvSpPr/>
          <p:nvPr/>
        </p:nvSpPr>
        <p:spPr>
          <a:xfrm>
            <a:off x="626217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xmlns="" id="{F5D2C3D3-861F-4FB1-BB0E-FA513372C21F}"/>
              </a:ext>
            </a:extLst>
          </p:cNvPr>
          <p:cNvSpPr/>
          <p:nvPr/>
        </p:nvSpPr>
        <p:spPr>
          <a:xfrm>
            <a:off x="626217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xmlns="" id="{FF333AD3-8F87-4390-886F-EA6B8B2109B9}"/>
              </a:ext>
            </a:extLst>
          </p:cNvPr>
          <p:cNvSpPr/>
          <p:nvPr/>
        </p:nvSpPr>
        <p:spPr>
          <a:xfrm>
            <a:off x="626217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a:extLst>
              <a:ext uri="{FF2B5EF4-FFF2-40B4-BE49-F238E27FC236}">
                <a16:creationId xmlns:a16="http://schemas.microsoft.com/office/drawing/2014/main" xmlns="" id="{6AE42C6C-2E9D-46B2-B785-E3AD6886D430}"/>
              </a:ext>
            </a:extLst>
          </p:cNvPr>
          <p:cNvSpPr/>
          <p:nvPr/>
        </p:nvSpPr>
        <p:spPr>
          <a:xfrm>
            <a:off x="562638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a:extLst>
              <a:ext uri="{FF2B5EF4-FFF2-40B4-BE49-F238E27FC236}">
                <a16:creationId xmlns:a16="http://schemas.microsoft.com/office/drawing/2014/main" xmlns="" id="{7B05D698-6FD7-4369-958C-52731AFEABEA}"/>
              </a:ext>
            </a:extLst>
          </p:cNvPr>
          <p:cNvSpPr/>
          <p:nvPr/>
        </p:nvSpPr>
        <p:spPr>
          <a:xfrm>
            <a:off x="562638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a16="http://schemas.microsoft.com/office/drawing/2014/main" xmlns="" id="{C18D1F1B-E509-440C-BBA6-B2C668C49B91}"/>
              </a:ext>
            </a:extLst>
          </p:cNvPr>
          <p:cNvSpPr/>
          <p:nvPr/>
        </p:nvSpPr>
        <p:spPr>
          <a:xfrm>
            <a:off x="562638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xmlns="" id="{4C8CEED3-09FB-4F17-A646-8559B7CDCD5F}"/>
              </a:ext>
            </a:extLst>
          </p:cNvPr>
          <p:cNvSpPr/>
          <p:nvPr/>
        </p:nvSpPr>
        <p:spPr>
          <a:xfrm>
            <a:off x="562638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xmlns="" id="{775403C5-5309-4193-A5F4-8215908C80B7}"/>
              </a:ext>
            </a:extLst>
          </p:cNvPr>
          <p:cNvSpPr/>
          <p:nvPr/>
        </p:nvSpPr>
        <p:spPr>
          <a:xfrm>
            <a:off x="562638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xmlns="" id="{618697E5-08E8-4962-9C91-9170B6913260}"/>
              </a:ext>
            </a:extLst>
          </p:cNvPr>
          <p:cNvSpPr/>
          <p:nvPr/>
        </p:nvSpPr>
        <p:spPr>
          <a:xfrm>
            <a:off x="562638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xmlns="" id="{BB51A512-F6E2-4EAE-9DA6-577103BD9565}"/>
              </a:ext>
            </a:extLst>
          </p:cNvPr>
          <p:cNvSpPr/>
          <p:nvPr/>
        </p:nvSpPr>
        <p:spPr>
          <a:xfrm>
            <a:off x="562638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xmlns="" id="{A8C5311D-6E21-4452-9490-92F5243E4952}"/>
              </a:ext>
            </a:extLst>
          </p:cNvPr>
          <p:cNvSpPr/>
          <p:nvPr/>
        </p:nvSpPr>
        <p:spPr>
          <a:xfrm>
            <a:off x="562638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xmlns="" id="{DE3BB056-E226-4D3F-BE78-DA1042364991}"/>
              </a:ext>
            </a:extLst>
          </p:cNvPr>
          <p:cNvSpPr/>
          <p:nvPr/>
        </p:nvSpPr>
        <p:spPr>
          <a:xfrm>
            <a:off x="562638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Block Arc 1">
            <a:extLst>
              <a:ext uri="{FF2B5EF4-FFF2-40B4-BE49-F238E27FC236}">
                <a16:creationId xmlns:a16="http://schemas.microsoft.com/office/drawing/2014/main" xmlns="" id="{506E4094-FBB7-473A-A2BB-29ECC0793C5E}"/>
              </a:ext>
            </a:extLst>
          </p:cNvPr>
          <p:cNvSpPr/>
          <p:nvPr/>
        </p:nvSpPr>
        <p:spPr>
          <a:xfrm>
            <a:off x="5728272" y="496661"/>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4" name="Block Arc 33">
            <a:extLst>
              <a:ext uri="{FF2B5EF4-FFF2-40B4-BE49-F238E27FC236}">
                <a16:creationId xmlns:a16="http://schemas.microsoft.com/office/drawing/2014/main" xmlns="" id="{46BADE55-2DDB-4E26-9E63-A807B5BE2736}"/>
              </a:ext>
            </a:extLst>
          </p:cNvPr>
          <p:cNvSpPr/>
          <p:nvPr/>
        </p:nvSpPr>
        <p:spPr>
          <a:xfrm>
            <a:off x="5728272" y="107798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5" name="Block Arc 34">
            <a:extLst>
              <a:ext uri="{FF2B5EF4-FFF2-40B4-BE49-F238E27FC236}">
                <a16:creationId xmlns:a16="http://schemas.microsoft.com/office/drawing/2014/main" xmlns="" id="{FDE6D817-92C1-4C26-B3BE-7C139FD326CA}"/>
              </a:ext>
            </a:extLst>
          </p:cNvPr>
          <p:cNvSpPr/>
          <p:nvPr/>
        </p:nvSpPr>
        <p:spPr>
          <a:xfrm>
            <a:off x="5728272" y="172733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6" name="Block Arc 35">
            <a:extLst>
              <a:ext uri="{FF2B5EF4-FFF2-40B4-BE49-F238E27FC236}">
                <a16:creationId xmlns:a16="http://schemas.microsoft.com/office/drawing/2014/main" xmlns="" id="{4E49FA1B-49E7-40F4-AABB-373649DEF673}"/>
              </a:ext>
            </a:extLst>
          </p:cNvPr>
          <p:cNvSpPr/>
          <p:nvPr/>
        </p:nvSpPr>
        <p:spPr>
          <a:xfrm>
            <a:off x="5728272" y="235384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7" name="Block Arc 36">
            <a:extLst>
              <a:ext uri="{FF2B5EF4-FFF2-40B4-BE49-F238E27FC236}">
                <a16:creationId xmlns:a16="http://schemas.microsoft.com/office/drawing/2014/main" xmlns="" id="{F530B5CE-9B18-44B7-AC8E-602DD03101E3}"/>
              </a:ext>
            </a:extLst>
          </p:cNvPr>
          <p:cNvSpPr/>
          <p:nvPr/>
        </p:nvSpPr>
        <p:spPr>
          <a:xfrm>
            <a:off x="5728272" y="3010145"/>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 name="Block Arc 37">
            <a:extLst>
              <a:ext uri="{FF2B5EF4-FFF2-40B4-BE49-F238E27FC236}">
                <a16:creationId xmlns:a16="http://schemas.microsoft.com/office/drawing/2014/main" xmlns="" id="{4CA07F2F-17D0-40C3-A0CA-399193E89CC1}"/>
              </a:ext>
            </a:extLst>
          </p:cNvPr>
          <p:cNvSpPr/>
          <p:nvPr/>
        </p:nvSpPr>
        <p:spPr>
          <a:xfrm>
            <a:off x="5728272" y="3628442"/>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 name="Block Arc 38">
            <a:extLst>
              <a:ext uri="{FF2B5EF4-FFF2-40B4-BE49-F238E27FC236}">
                <a16:creationId xmlns:a16="http://schemas.microsoft.com/office/drawing/2014/main" xmlns="" id="{8FC813FA-8150-47AC-BDFC-87D0BD424A47}"/>
              </a:ext>
            </a:extLst>
          </p:cNvPr>
          <p:cNvSpPr/>
          <p:nvPr/>
        </p:nvSpPr>
        <p:spPr>
          <a:xfrm>
            <a:off x="5728272" y="426849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0" name="Block Arc 39">
            <a:extLst>
              <a:ext uri="{FF2B5EF4-FFF2-40B4-BE49-F238E27FC236}">
                <a16:creationId xmlns:a16="http://schemas.microsoft.com/office/drawing/2014/main" xmlns="" id="{CA54BF50-4A8F-4AFB-A0D8-48D60D046129}"/>
              </a:ext>
            </a:extLst>
          </p:cNvPr>
          <p:cNvSpPr/>
          <p:nvPr/>
        </p:nvSpPr>
        <p:spPr>
          <a:xfrm>
            <a:off x="5728272" y="490378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1" name="Block Arc 40">
            <a:extLst>
              <a:ext uri="{FF2B5EF4-FFF2-40B4-BE49-F238E27FC236}">
                <a16:creationId xmlns:a16="http://schemas.microsoft.com/office/drawing/2014/main" xmlns="" id="{31656C06-7D91-4518-B9DF-1B05ED8E9BE8}"/>
              </a:ext>
            </a:extLst>
          </p:cNvPr>
          <p:cNvSpPr/>
          <p:nvPr/>
        </p:nvSpPr>
        <p:spPr>
          <a:xfrm>
            <a:off x="5718112" y="5557263"/>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nvGrpSpPr>
          <p:cNvPr id="18" name="Group 17">
            <a:extLst>
              <a:ext uri="{FF2B5EF4-FFF2-40B4-BE49-F238E27FC236}">
                <a16:creationId xmlns:a16="http://schemas.microsoft.com/office/drawing/2014/main" xmlns="" id="{75A2861A-D718-47F3-9BBA-29AF5AB2AE60}"/>
              </a:ext>
            </a:extLst>
          </p:cNvPr>
          <p:cNvGrpSpPr/>
          <p:nvPr/>
        </p:nvGrpSpPr>
        <p:grpSpPr>
          <a:xfrm>
            <a:off x="778528" y="1389215"/>
            <a:ext cx="4616822" cy="4923827"/>
            <a:chOff x="738159" y="3493831"/>
            <a:chExt cx="4616822" cy="2048533"/>
          </a:xfrm>
        </p:grpSpPr>
        <p:sp>
          <p:nvSpPr>
            <p:cNvPr id="17" name="Rectangle: Rounded Corners 16">
              <a:extLst>
                <a:ext uri="{FF2B5EF4-FFF2-40B4-BE49-F238E27FC236}">
                  <a16:creationId xmlns:a16="http://schemas.microsoft.com/office/drawing/2014/main" xmlns="" id="{4E9BA4F5-8483-4EB2-8C68-A963EC571577}"/>
                </a:ext>
              </a:extLst>
            </p:cNvPr>
            <p:cNvSpPr/>
            <p:nvPr/>
          </p:nvSpPr>
          <p:spPr>
            <a:xfrm>
              <a:off x="798357" y="3493831"/>
              <a:ext cx="4556624" cy="1967472"/>
            </a:xfrm>
            <a:prstGeom prst="roundRect">
              <a:avLst>
                <a:gd name="adj" fmla="val 12217"/>
              </a:avLst>
            </a:prstGeom>
            <a:solidFill>
              <a:srgbClr val="F1B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Rounded Corners 51">
              <a:extLst>
                <a:ext uri="{FF2B5EF4-FFF2-40B4-BE49-F238E27FC236}">
                  <a16:creationId xmlns:a16="http://schemas.microsoft.com/office/drawing/2014/main" xmlns="" id="{246B1FE2-3C00-452F-9E94-6C5403528E4C}"/>
                </a:ext>
              </a:extLst>
            </p:cNvPr>
            <p:cNvSpPr/>
            <p:nvPr/>
          </p:nvSpPr>
          <p:spPr>
            <a:xfrm>
              <a:off x="738159" y="3574892"/>
              <a:ext cx="4556624" cy="1967472"/>
            </a:xfrm>
            <a:prstGeom prst="roundRect">
              <a:avLst>
                <a:gd name="adj" fmla="val 12217"/>
              </a:avLst>
            </a:prstGeom>
            <a:solidFill>
              <a:srgbClr val="FFE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pic>
        <p:nvPicPr>
          <p:cNvPr id="50" name="Picture 49">
            <a:extLst>
              <a:ext uri="{FF2B5EF4-FFF2-40B4-BE49-F238E27FC236}">
                <a16:creationId xmlns:a16="http://schemas.microsoft.com/office/drawing/2014/main" xmlns="" id="{EA9CFF0B-BD0F-45E2-9E16-680C9E69FA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1632" y="5854234"/>
            <a:ext cx="229268" cy="376817"/>
          </a:xfrm>
          <a:prstGeom prst="rect">
            <a:avLst/>
          </a:prstGeom>
        </p:spPr>
      </p:pic>
      <p:sp>
        <p:nvSpPr>
          <p:cNvPr id="15" name="Rectangle: Rounded Corners 14">
            <a:extLst>
              <a:ext uri="{FF2B5EF4-FFF2-40B4-BE49-F238E27FC236}">
                <a16:creationId xmlns:a16="http://schemas.microsoft.com/office/drawing/2014/main" xmlns="" id="{9B5A2D97-F4FA-B86F-7F19-9CC0702DDD95}"/>
              </a:ext>
            </a:extLst>
          </p:cNvPr>
          <p:cNvSpPr/>
          <p:nvPr/>
        </p:nvSpPr>
        <p:spPr>
          <a:xfrm>
            <a:off x="6591354" y="1072670"/>
            <a:ext cx="5012786" cy="5264249"/>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sz="3200">
              <a:latin typeface="Palatino Linotype" panose="02040502050505030304" pitchFamily="18" charset="0"/>
            </a:endParaRPr>
          </a:p>
        </p:txBody>
      </p:sp>
      <p:sp>
        <p:nvSpPr>
          <p:cNvPr id="24" name="TextBox 23">
            <a:extLst>
              <a:ext uri="{FF2B5EF4-FFF2-40B4-BE49-F238E27FC236}">
                <a16:creationId xmlns:a16="http://schemas.microsoft.com/office/drawing/2014/main" xmlns="" id="{16D7B59E-6650-E820-5789-2C8C9B66E76D}"/>
              </a:ext>
            </a:extLst>
          </p:cNvPr>
          <p:cNvSpPr txBox="1"/>
          <p:nvPr/>
        </p:nvSpPr>
        <p:spPr>
          <a:xfrm>
            <a:off x="7032092" y="1782890"/>
            <a:ext cx="4705206" cy="461665"/>
          </a:xfrm>
          <a:prstGeom prst="rect">
            <a:avLst/>
          </a:prstGeom>
          <a:noFill/>
        </p:spPr>
        <p:txBody>
          <a:bodyPr wrap="square" rtlCol="0">
            <a:spAutoFit/>
          </a:bodyPr>
          <a:lstStyle/>
          <a:p>
            <a:endParaRPr lang="en-ID" sz="2400" dirty="0">
              <a:latin typeface="Lobster" panose="00000500000000000000" pitchFamily="2" charset="0"/>
            </a:endParaRPr>
          </a:p>
        </p:txBody>
      </p:sp>
      <p:sp>
        <p:nvSpPr>
          <p:cNvPr id="4" name="Rectangle 3"/>
          <p:cNvSpPr/>
          <p:nvPr/>
        </p:nvSpPr>
        <p:spPr>
          <a:xfrm>
            <a:off x="1396001" y="482306"/>
            <a:ext cx="4370483" cy="1077218"/>
          </a:xfrm>
          <a:prstGeom prst="rect">
            <a:avLst/>
          </a:prstGeom>
        </p:spPr>
        <p:txBody>
          <a:bodyPr wrap="square">
            <a:spAutoFit/>
          </a:bodyPr>
          <a:lstStyle/>
          <a:p>
            <a:pPr algn="just"/>
            <a:r>
              <a:rPr lang="pt-BR" sz="3200" b="1">
                <a:solidFill>
                  <a:srgbClr val="FF0000"/>
                </a:solidFill>
                <a:latin typeface="Palatino Linotype" panose="02040502050505030304" pitchFamily="18" charset="0"/>
                <a:ea typeface="Times New Roman" panose="02020603050405020304" pitchFamily="18" charset="0"/>
              </a:rPr>
              <a:t>II. Khám phá tri thức </a:t>
            </a:r>
            <a:endParaRPr lang="vi-VN" sz="3200" b="1" smtClean="0">
              <a:solidFill>
                <a:srgbClr val="FF0000"/>
              </a:solidFill>
              <a:latin typeface="Palatino Linotype" panose="02040502050505030304" pitchFamily="18" charset="0"/>
              <a:ea typeface="Times New Roman" panose="02020603050405020304" pitchFamily="18" charset="0"/>
            </a:endParaRPr>
          </a:p>
          <a:p>
            <a:pPr algn="just"/>
            <a:r>
              <a:rPr lang="pt-BR" sz="3200" b="1" smtClean="0">
                <a:solidFill>
                  <a:srgbClr val="FF0000"/>
                </a:solidFill>
                <a:latin typeface="Palatino Linotype" panose="02040502050505030304" pitchFamily="18" charset="0"/>
                <a:ea typeface="Times New Roman" panose="02020603050405020304" pitchFamily="18" charset="0"/>
              </a:rPr>
              <a:t>ngữ </a:t>
            </a:r>
            <a:r>
              <a:rPr lang="pt-BR" sz="3200" b="1">
                <a:solidFill>
                  <a:srgbClr val="FF0000"/>
                </a:solidFill>
                <a:latin typeface="Palatino Linotype" panose="02040502050505030304" pitchFamily="18" charset="0"/>
                <a:ea typeface="Times New Roman" panose="02020603050405020304" pitchFamily="18" charset="0"/>
              </a:rPr>
              <a:t>văn</a:t>
            </a:r>
            <a:endParaRPr lang="en-GB" sz="3200">
              <a:latin typeface="Palatino Linotype" panose="02040502050505030304" pitchFamily="18" charset="0"/>
            </a:endParaRPr>
          </a:p>
        </p:txBody>
      </p:sp>
      <p:sp>
        <p:nvSpPr>
          <p:cNvPr id="16" name="Rectangle 15"/>
          <p:cNvSpPr/>
          <p:nvPr/>
        </p:nvSpPr>
        <p:spPr>
          <a:xfrm>
            <a:off x="912646" y="1610462"/>
            <a:ext cx="2561920" cy="584775"/>
          </a:xfrm>
          <a:prstGeom prst="rect">
            <a:avLst/>
          </a:prstGeom>
        </p:spPr>
        <p:txBody>
          <a:bodyPr wrap="none">
            <a:spAutoFit/>
          </a:bodyPr>
          <a:lstStyle/>
          <a:p>
            <a:pPr algn="just"/>
            <a:r>
              <a:rPr lang="vi-VN" sz="3200" b="1" smtClean="0">
                <a:solidFill>
                  <a:srgbClr val="000000"/>
                </a:solidFill>
                <a:latin typeface="Palatino Linotype" panose="02040502050505030304" pitchFamily="18" charset="0"/>
                <a:ea typeface="Arial" panose="020B0604020202020204" pitchFamily="34" charset="0"/>
              </a:rPr>
              <a:t>1. </a:t>
            </a:r>
            <a:r>
              <a:rPr lang="de-DE" sz="3200" b="1" smtClean="0">
                <a:latin typeface="Palatino Linotype" panose="02040502050505030304" pitchFamily="18" charset="0"/>
                <a:ea typeface="Arial" panose="020B0604020202020204" pitchFamily="34" charset="0"/>
              </a:rPr>
              <a:t>Khái </a:t>
            </a:r>
            <a:r>
              <a:rPr lang="de-DE" sz="3200" b="1">
                <a:latin typeface="Palatino Linotype" panose="02040502050505030304" pitchFamily="18" charset="0"/>
                <a:ea typeface="Arial" panose="020B0604020202020204" pitchFamily="34" charset="0"/>
              </a:rPr>
              <a:t>niệm</a:t>
            </a:r>
            <a:endParaRPr lang="en-GB" sz="3200">
              <a:latin typeface="Palatino Linotype" panose="02040502050505030304" pitchFamily="18" charset="0"/>
            </a:endParaRPr>
          </a:p>
        </p:txBody>
      </p:sp>
      <p:sp>
        <p:nvSpPr>
          <p:cNvPr id="19" name="Rectangle 18"/>
          <p:cNvSpPr/>
          <p:nvPr/>
        </p:nvSpPr>
        <p:spPr>
          <a:xfrm>
            <a:off x="977523" y="2275182"/>
            <a:ext cx="4209829" cy="4031873"/>
          </a:xfrm>
          <a:prstGeom prst="rect">
            <a:avLst/>
          </a:prstGeom>
        </p:spPr>
        <p:txBody>
          <a:bodyPr wrap="square">
            <a:spAutoFit/>
          </a:bodyPr>
          <a:lstStyle/>
          <a:p>
            <a:pPr algn="just"/>
            <a:r>
              <a:rPr lang="de-DE" sz="3200">
                <a:latin typeface="Palatino Linotype" panose="02040502050505030304" pitchFamily="18" charset="0"/>
                <a:ea typeface="Arial" panose="020B0604020202020204" pitchFamily="34" charset="0"/>
              </a:rPr>
              <a:t>Truyện ngụ ngôn là hình thức tự sự cỡ nhỏ, trình bày những bài học đạo lí và kinh nghiệm sống, thường sử dụng lối diễn đạt ám chỉ, ngụ ý, bóng gió.</a:t>
            </a:r>
            <a:endParaRPr lang="en-GB" sz="3200">
              <a:latin typeface="Palatino Linotype" panose="02040502050505030304" pitchFamily="18" charset="0"/>
            </a:endParaRPr>
          </a:p>
        </p:txBody>
      </p:sp>
      <p:sp>
        <p:nvSpPr>
          <p:cNvPr id="20" name="Rectangle 19"/>
          <p:cNvSpPr/>
          <p:nvPr/>
        </p:nvSpPr>
        <p:spPr>
          <a:xfrm>
            <a:off x="7032092" y="531926"/>
            <a:ext cx="2383986" cy="584775"/>
          </a:xfrm>
          <a:prstGeom prst="rect">
            <a:avLst/>
          </a:prstGeom>
        </p:spPr>
        <p:txBody>
          <a:bodyPr wrap="none">
            <a:spAutoFit/>
          </a:bodyPr>
          <a:lstStyle/>
          <a:p>
            <a:pPr algn="just"/>
            <a:r>
              <a:rPr lang="de-DE" sz="3200" b="1">
                <a:latin typeface="Palatino Linotype" panose="02040502050505030304" pitchFamily="18" charset="0"/>
                <a:ea typeface="Arial" panose="020B0604020202020204" pitchFamily="34" charset="0"/>
              </a:rPr>
              <a:t>2. Đặc điểm</a:t>
            </a:r>
            <a:endParaRPr lang="en-GB" sz="3200">
              <a:latin typeface="Palatino Linotype" panose="02040502050505030304" pitchFamily="18" charset="0"/>
            </a:endParaRPr>
          </a:p>
        </p:txBody>
      </p:sp>
      <p:sp>
        <p:nvSpPr>
          <p:cNvPr id="21" name="Rectangle 20"/>
          <p:cNvSpPr/>
          <p:nvPr/>
        </p:nvSpPr>
        <p:spPr>
          <a:xfrm>
            <a:off x="6760127" y="1250276"/>
            <a:ext cx="4731353" cy="954107"/>
          </a:xfrm>
          <a:prstGeom prst="rect">
            <a:avLst/>
          </a:prstGeom>
        </p:spPr>
        <p:txBody>
          <a:bodyPr wrap="square">
            <a:spAutoFit/>
          </a:bodyPr>
          <a:lstStyle/>
          <a:p>
            <a:pPr algn="just"/>
            <a:r>
              <a:rPr lang="de-DE" sz="2800" b="1">
                <a:latin typeface="Palatino Linotype" panose="02040502050505030304" pitchFamily="18" charset="0"/>
                <a:ea typeface="Arial" panose="020B0604020202020204" pitchFamily="34" charset="0"/>
              </a:rPr>
              <a:t>Hình thức:</a:t>
            </a:r>
            <a:r>
              <a:rPr lang="de-DE" sz="2800">
                <a:latin typeface="Palatino Linotype" panose="02040502050505030304" pitchFamily="18" charset="0"/>
                <a:ea typeface="Arial" panose="020B0604020202020204" pitchFamily="34" charset="0"/>
              </a:rPr>
              <a:t> Ngắn gọn, được viết bằng văn xuôi hoặc thơ.</a:t>
            </a:r>
            <a:endParaRPr lang="en-GB" sz="2800">
              <a:latin typeface="Palatino Linotype" panose="02040502050505030304" pitchFamily="18" charset="0"/>
            </a:endParaRPr>
          </a:p>
        </p:txBody>
      </p:sp>
      <p:sp>
        <p:nvSpPr>
          <p:cNvPr id="22" name="Rectangle 21"/>
          <p:cNvSpPr/>
          <p:nvPr/>
        </p:nvSpPr>
        <p:spPr>
          <a:xfrm>
            <a:off x="6760126" y="2211259"/>
            <a:ext cx="4741513" cy="1815882"/>
          </a:xfrm>
          <a:prstGeom prst="rect">
            <a:avLst/>
          </a:prstGeom>
        </p:spPr>
        <p:txBody>
          <a:bodyPr wrap="square">
            <a:spAutoFit/>
          </a:bodyPr>
          <a:lstStyle/>
          <a:p>
            <a:pPr algn="just">
              <a:spcAft>
                <a:spcPts val="0"/>
              </a:spcAft>
            </a:pPr>
            <a:r>
              <a:rPr lang="de-DE" sz="2800" b="1" smtClean="0">
                <a:latin typeface="Palatino Linotype" panose="02040502050505030304" pitchFamily="18" charset="0"/>
                <a:ea typeface="Arial" panose="020B0604020202020204" pitchFamily="34" charset="0"/>
              </a:rPr>
              <a:t>Nhân </a:t>
            </a:r>
            <a:r>
              <a:rPr lang="de-DE" sz="2800" b="1">
                <a:latin typeface="Palatino Linotype" panose="02040502050505030304" pitchFamily="18" charset="0"/>
                <a:ea typeface="Arial" panose="020B0604020202020204" pitchFamily="34" charset="0"/>
              </a:rPr>
              <a:t>vật:</a:t>
            </a:r>
            <a:r>
              <a:rPr lang="de-DE" sz="2800">
                <a:latin typeface="Palatino Linotype" panose="02040502050505030304" pitchFamily="18" charset="0"/>
                <a:ea typeface="Arial" panose="020B0604020202020204" pitchFamily="34" charset="0"/>
              </a:rPr>
              <a:t> là con người hoặc con vật, đồ vật được nhân cách hoá, có đặc điểm như con người.</a:t>
            </a:r>
            <a:endParaRPr lang="en-GB" sz="2800">
              <a:effectLst/>
              <a:latin typeface="Palatino Linotype" panose="02040502050505030304" pitchFamily="18" charset="0"/>
              <a:ea typeface="Times New Roman" panose="02020603050405020304" pitchFamily="18" charset="0"/>
            </a:endParaRPr>
          </a:p>
        </p:txBody>
      </p:sp>
      <p:sp>
        <p:nvSpPr>
          <p:cNvPr id="23" name="Rectangle 22"/>
          <p:cNvSpPr/>
          <p:nvPr/>
        </p:nvSpPr>
        <p:spPr>
          <a:xfrm>
            <a:off x="6738822" y="3986969"/>
            <a:ext cx="4763799" cy="1384995"/>
          </a:xfrm>
          <a:prstGeom prst="rect">
            <a:avLst/>
          </a:prstGeom>
        </p:spPr>
        <p:txBody>
          <a:bodyPr wrap="square">
            <a:spAutoFit/>
          </a:bodyPr>
          <a:lstStyle/>
          <a:p>
            <a:pPr algn="just"/>
            <a:r>
              <a:rPr lang="de-DE" sz="2800" b="1">
                <a:latin typeface="Palatino Linotype" panose="02040502050505030304" pitchFamily="18" charset="0"/>
                <a:ea typeface="Arial" panose="020B0604020202020204" pitchFamily="34" charset="0"/>
              </a:rPr>
              <a:t>Nội dung:</a:t>
            </a:r>
            <a:r>
              <a:rPr lang="de-DE" sz="2800">
                <a:latin typeface="Palatino Linotype" panose="02040502050505030304" pitchFamily="18" charset="0"/>
                <a:ea typeface="Arial" panose="020B0604020202020204" pitchFamily="34" charset="0"/>
              </a:rPr>
              <a:t> Thường nêu lên những tư tưởng, đạo lí hay bài học cuộc sống.</a:t>
            </a:r>
            <a:endParaRPr lang="en-GB" sz="2800">
              <a:latin typeface="Palatino Linotype" panose="02040502050505030304" pitchFamily="18" charset="0"/>
            </a:endParaRPr>
          </a:p>
        </p:txBody>
      </p:sp>
      <p:sp>
        <p:nvSpPr>
          <p:cNvPr id="45" name="Rectangle 44"/>
          <p:cNvSpPr/>
          <p:nvPr/>
        </p:nvSpPr>
        <p:spPr>
          <a:xfrm>
            <a:off x="6749966" y="5352948"/>
            <a:ext cx="4621701" cy="954107"/>
          </a:xfrm>
          <a:prstGeom prst="rect">
            <a:avLst/>
          </a:prstGeom>
        </p:spPr>
        <p:txBody>
          <a:bodyPr wrap="square">
            <a:spAutoFit/>
          </a:bodyPr>
          <a:lstStyle/>
          <a:p>
            <a:pPr algn="just"/>
            <a:r>
              <a:rPr lang="de-DE" sz="2800" b="1" smtClean="0">
                <a:latin typeface="Palatino Linotype" panose="02040502050505030304" pitchFamily="18" charset="0"/>
                <a:ea typeface="Arial" panose="020B0604020202020204" pitchFamily="34" charset="0"/>
              </a:rPr>
              <a:t>Ngôn </a:t>
            </a:r>
            <a:r>
              <a:rPr lang="de-DE" sz="2800" b="1">
                <a:latin typeface="Palatino Linotype" panose="02040502050505030304" pitchFamily="18" charset="0"/>
                <a:ea typeface="Arial" panose="020B0604020202020204" pitchFamily="34" charset="0"/>
              </a:rPr>
              <a:t>ngữ:</a:t>
            </a:r>
            <a:r>
              <a:rPr lang="de-DE" sz="2800">
                <a:latin typeface="Palatino Linotype" panose="02040502050505030304" pitchFamily="18" charset="0"/>
                <a:ea typeface="Arial" panose="020B0604020202020204" pitchFamily="34" charset="0"/>
              </a:rPr>
              <a:t> Giàu hình ảnh, có thể pha yếu tố hài hước.</a:t>
            </a:r>
            <a:endParaRPr lang="en-GB" sz="2800">
              <a:latin typeface="Palatino Linotype" panose="02040502050505030304" pitchFamily="18" charset="0"/>
            </a:endParaRPr>
          </a:p>
        </p:txBody>
      </p:sp>
    </p:spTree>
    <p:custDataLst>
      <p:tags r:id="rId1"/>
    </p:custDataLst>
    <p:extLst>
      <p:ext uri="{BB962C8B-B14F-4D97-AF65-F5344CB8AC3E}">
        <p14:creationId xmlns:p14="http://schemas.microsoft.com/office/powerpoint/2010/main" val="158972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ircle(in)">
                                      <p:cBhvr>
                                        <p:cTn id="36" dur="2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circle(in)">
                                      <p:cBhvr>
                                        <p:cTn id="48"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9" grpId="0"/>
      <p:bldP spid="20" grpId="0"/>
      <p:bldP spid="21" grpId="0"/>
      <p:bldP spid="22" grpId="0"/>
      <p:bldP spid="23"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5293" y="-76444"/>
            <a:ext cx="13019265" cy="7780351"/>
          </a:xfrm>
          <a:prstGeom prst="rect">
            <a:avLst/>
          </a:prstGeom>
          <a:solidFill>
            <a:srgbClr val="7EBD29">
              <a:alpha val="65882"/>
            </a:srgbClr>
          </a:solidFill>
        </p:spPr>
      </p:sp>
      <p:pic>
        <p:nvPicPr>
          <p:cNvPr id="3" name="Picture 3"/>
          <p:cNvPicPr>
            <a:picLocks noChangeAspect="1"/>
          </p:cNvPicPr>
          <p:nvPr/>
        </p:nvPicPr>
        <p:blipFill>
          <a:blip r:embed="rId3">
            <a:alphaModFix amt="80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89169" y="5109308"/>
            <a:ext cx="12773141" cy="2272522"/>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885840">
            <a:off x="4996857" y="4743803"/>
            <a:ext cx="1279282" cy="1981986"/>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84279">
            <a:off x="10644871" y="4258411"/>
            <a:ext cx="1101695" cy="1706852"/>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202335">
            <a:off x="10531745" y="-1195933"/>
            <a:ext cx="1598998" cy="2491462"/>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332528">
            <a:off x="5426345" y="-1035387"/>
            <a:ext cx="1598998" cy="2491462"/>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25127">
            <a:off x="-291377" y="-737813"/>
            <a:ext cx="1549988" cy="2415097"/>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44295" y="1162033"/>
            <a:ext cx="3895344" cy="5486400"/>
          </a:xfrm>
          <a:prstGeom prst="rect">
            <a:avLst/>
          </a:prstGeom>
        </p:spPr>
      </p:pic>
      <p:sp>
        <p:nvSpPr>
          <p:cNvPr id="14" name="Rectangle 13"/>
          <p:cNvSpPr/>
          <p:nvPr/>
        </p:nvSpPr>
        <p:spPr>
          <a:xfrm>
            <a:off x="5539414" y="1480832"/>
            <a:ext cx="4981172" cy="2585323"/>
          </a:xfrm>
          <a:prstGeom prst="rect">
            <a:avLst/>
          </a:prstGeom>
          <a:noFill/>
        </p:spPr>
        <p:txBody>
          <a:bodyPr wrap="none" lIns="91440" tIns="45720" rIns="91440" bIns="45720">
            <a:spAutoFit/>
          </a:bodyPr>
          <a:lstStyle/>
          <a:p>
            <a:pPr algn="ctr">
              <a:lnSpc>
                <a:spcPct val="150000"/>
              </a:lnSpc>
            </a:pPr>
            <a:r>
              <a:rPr lang="vi-VN" sz="5400" b="1" cap="none" spc="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HOẠT ĐỘNG 3</a:t>
            </a:r>
          </a:p>
          <a:p>
            <a:pPr algn="ctr">
              <a:lnSpc>
                <a:spcPct val="150000"/>
              </a:lnSpc>
            </a:pPr>
            <a:r>
              <a:rPr lang="vi-VN" sz="5400" b="1" cap="none" spc="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LUYỆN TẬP</a:t>
            </a:r>
            <a:endParaRPr lang="en-GB" sz="54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6281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wipe(down)">
                                      <p:cBhvr>
                                        <p:cTn id="25" dur="580">
                                          <p:stCondLst>
                                            <p:cond delay="0"/>
                                          </p:stCondLst>
                                        </p:cTn>
                                        <p:tgtEl>
                                          <p:spTgt spid="14">
                                            <p:txEl>
                                              <p:pRg st="1" end="1"/>
                                            </p:txEl>
                                          </p:spTgt>
                                        </p:tgtEl>
                                      </p:cBhvr>
                                    </p:animEffect>
                                    <p:anim calcmode="lin" valueType="num">
                                      <p:cBhvr>
                                        <p:cTn id="26" dur="1822" tmFilter="0,0; 0.14,0.36; 0.43,0.73; 0.71,0.91; 1.0,1.0">
                                          <p:stCondLst>
                                            <p:cond delay="0"/>
                                          </p:stCondLst>
                                        </p:cTn>
                                        <p:tgtEl>
                                          <p:spTgt spid="1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xEl>
                                              <p:pRg st="1" end="1"/>
                                            </p:txEl>
                                          </p:spTgt>
                                        </p:tgtEl>
                                      </p:cBhvr>
                                      <p:to x="100000" y="60000"/>
                                    </p:animScale>
                                    <p:animScale>
                                      <p:cBhvr>
                                        <p:cTn id="32" dur="166" decel="50000">
                                          <p:stCondLst>
                                            <p:cond delay="676"/>
                                          </p:stCondLst>
                                        </p:cTn>
                                        <p:tgtEl>
                                          <p:spTgt spid="14">
                                            <p:txEl>
                                              <p:pRg st="1" end="1"/>
                                            </p:txEl>
                                          </p:spTgt>
                                        </p:tgtEl>
                                      </p:cBhvr>
                                      <p:to x="100000" y="100000"/>
                                    </p:animScale>
                                    <p:animScale>
                                      <p:cBhvr>
                                        <p:cTn id="33" dur="26">
                                          <p:stCondLst>
                                            <p:cond delay="1312"/>
                                          </p:stCondLst>
                                        </p:cTn>
                                        <p:tgtEl>
                                          <p:spTgt spid="14">
                                            <p:txEl>
                                              <p:pRg st="1" end="1"/>
                                            </p:txEl>
                                          </p:spTgt>
                                        </p:tgtEl>
                                      </p:cBhvr>
                                      <p:to x="100000" y="80000"/>
                                    </p:animScale>
                                    <p:animScale>
                                      <p:cBhvr>
                                        <p:cTn id="34" dur="166" decel="50000">
                                          <p:stCondLst>
                                            <p:cond delay="1338"/>
                                          </p:stCondLst>
                                        </p:cTn>
                                        <p:tgtEl>
                                          <p:spTgt spid="14">
                                            <p:txEl>
                                              <p:pRg st="1" end="1"/>
                                            </p:txEl>
                                          </p:spTgt>
                                        </p:tgtEl>
                                      </p:cBhvr>
                                      <p:to x="100000" y="100000"/>
                                    </p:animScale>
                                    <p:animScale>
                                      <p:cBhvr>
                                        <p:cTn id="35" dur="26">
                                          <p:stCondLst>
                                            <p:cond delay="1642"/>
                                          </p:stCondLst>
                                        </p:cTn>
                                        <p:tgtEl>
                                          <p:spTgt spid="14">
                                            <p:txEl>
                                              <p:pRg st="1" end="1"/>
                                            </p:txEl>
                                          </p:spTgt>
                                        </p:tgtEl>
                                      </p:cBhvr>
                                      <p:to x="100000" y="90000"/>
                                    </p:animScale>
                                    <p:animScale>
                                      <p:cBhvr>
                                        <p:cTn id="36" dur="166" decel="50000">
                                          <p:stCondLst>
                                            <p:cond delay="1668"/>
                                          </p:stCondLst>
                                        </p:cTn>
                                        <p:tgtEl>
                                          <p:spTgt spid="14">
                                            <p:txEl>
                                              <p:pRg st="1" end="1"/>
                                            </p:txEl>
                                          </p:spTgt>
                                        </p:tgtEl>
                                      </p:cBhvr>
                                      <p:to x="100000" y="100000"/>
                                    </p:animScale>
                                    <p:animScale>
                                      <p:cBhvr>
                                        <p:cTn id="37" dur="26">
                                          <p:stCondLst>
                                            <p:cond delay="1808"/>
                                          </p:stCondLst>
                                        </p:cTn>
                                        <p:tgtEl>
                                          <p:spTgt spid="14">
                                            <p:txEl>
                                              <p:pRg st="1" end="1"/>
                                            </p:txEl>
                                          </p:spTgt>
                                        </p:tgtEl>
                                      </p:cBhvr>
                                      <p:to x="100000" y="95000"/>
                                    </p:animScale>
                                    <p:animScale>
                                      <p:cBhvr>
                                        <p:cTn id="38" dur="166" decel="50000">
                                          <p:stCondLst>
                                            <p:cond delay="1834"/>
                                          </p:stCondLst>
                                        </p:cTn>
                                        <p:tgtEl>
                                          <p:spTgt spid="1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algn="ctr">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30</a:t>
              </a:r>
              <a:endParaRPr lang="vi-VN"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algn="ctr">
                <a:defRPr/>
              </a:pP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40</a:t>
              </a:r>
              <a:endParaRPr lang="vi-VN" sz="32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algn="ctr">
                <a:defRPr/>
              </a:pP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20</a:t>
              </a:r>
              <a:endParaRPr lang="vi-VN" sz="32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algn="ctr">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10</a:t>
              </a:r>
              <a:endParaRPr lang="vi-VN"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algn="ctr">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50</a:t>
              </a:r>
              <a:endParaRPr lang="vi-VN"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algn="ctr">
                <a:defRPr/>
              </a:pP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60</a:t>
              </a:r>
              <a:endParaRPr lang="vi-VN" sz="32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algn="ctr">
                <a:defRPr/>
              </a:pPr>
              <a:r>
                <a:rPr lang="en-GB" sz="3200" b="1" dirty="0">
                  <a:solidFill>
                    <a:prstClr val="black"/>
                  </a:solidFill>
                  <a:latin typeface="Tahoma" panose="020B0604030504040204" pitchFamily="34" charset="0"/>
                  <a:ea typeface="Tahoma" panose="020B0604030504040204" pitchFamily="34" charset="0"/>
                  <a:cs typeface="Tahoma" panose="020B0604030504040204" pitchFamily="34" charset="0"/>
                </a:rPr>
                <a:t>70</a:t>
              </a:r>
              <a:endParaRPr lang="vi-VN"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algn="ctr">
                <a:defRPr/>
              </a:pPr>
              <a:r>
                <a:rPr lang="en-GB" sz="3200" b="1" dirty="0">
                  <a:solidFill>
                    <a:prstClr val="white"/>
                  </a:solidFill>
                  <a:latin typeface="Tahoma" panose="020B0604030504040204" pitchFamily="34" charset="0"/>
                  <a:ea typeface="Tahoma" panose="020B0604030504040204" pitchFamily="34" charset="0"/>
                  <a:cs typeface="Tahoma" panose="020B0604030504040204" pitchFamily="34" charset="0"/>
                </a:rPr>
                <a:t>80</a:t>
              </a:r>
              <a:endParaRPr lang="vi-VN" sz="32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7"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3853638"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858563"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4</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10" action="ppaction://hlinksldjump"/>
          </p:cNvPr>
          <p:cNvSpPr/>
          <p:nvPr/>
        </p:nvSpPr>
        <p:spPr>
          <a:xfrm>
            <a:off x="2356480"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4400" b="1" dirty="0">
                <a:solidFill>
                  <a:prstClr val="black"/>
                </a:solidFill>
                <a:latin typeface="Tahoma" panose="020B0604030504040204" pitchFamily="34" charset="0"/>
                <a:ea typeface="Tahoma" panose="020B0604030504040204" pitchFamily="34" charset="0"/>
                <a:cs typeface="Tahoma" panose="020B0604030504040204" pitchFamily="34" charset="0"/>
              </a:rPr>
              <a:t>5</a:t>
            </a:r>
            <a:endPar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263658" y="115585"/>
            <a:ext cx="6362639" cy="1938992"/>
          </a:xfrm>
          <a:prstGeom prst="rect">
            <a:avLst/>
          </a:prstGeom>
          <a:noFill/>
        </p:spPr>
        <p:txBody>
          <a:bodyPr wrap="none" lIns="91440" tIns="45720" rIns="91440" bIns="45720">
            <a:spAutoFit/>
          </a:bodyPr>
          <a:lstStyle/>
          <a:p>
            <a:pPr algn="ctr">
              <a:defRPr/>
            </a:pPr>
            <a:r>
              <a:rPr lang="vi-VN" sz="6000" b="1" smtClean="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RUNG CHUÔNG </a:t>
            </a:r>
          </a:p>
          <a:p>
            <a:pPr algn="ctr">
              <a:defRPr/>
            </a:pPr>
            <a:r>
              <a:rPr lang="vi-VN" sz="6000" b="1" smtClean="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VÀNG</a:t>
            </a:r>
            <a:endParaRPr lang="en-US" sz="60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24" name="Heart 23">
            <a:hlinkClick r:id="rId15" action="ppaction://hlinksldjump"/>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Tree>
    <p:custDataLst>
      <p:tags r:id="rId1"/>
    </p:custDataLst>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08333E-6 -1.85185E-6 L -2.08333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audio>
              <p:cMediaNode vol="80000">
                <p:cTn id="193"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892591"/>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a:solidFill>
                  <a:schemeClr val="tx1"/>
                </a:solidFill>
                <a:effectLst>
                  <a:outerShdw blurRad="38100" dist="38100" dir="2700000" algn="tl">
                    <a:srgbClr val="000000">
                      <a:alpha val="43137"/>
                    </a:srgbClr>
                  </a:outerShdw>
                </a:effectLst>
                <a:latin typeface="Palatino Linotype" panose="02040502050505030304" pitchFamily="18" charset="0"/>
              </a:rPr>
              <a:t>Câu 1</a:t>
            </a:r>
            <a:r>
              <a:rPr lang="pt-BR" sz="3200">
                <a:solidFill>
                  <a:schemeClr val="tx1"/>
                </a:solidFill>
                <a:effectLst>
                  <a:outerShdw blurRad="38100" dist="38100" dir="2700000" algn="tl">
                    <a:srgbClr val="000000">
                      <a:alpha val="43137"/>
                    </a:srgbClr>
                  </a:outerShdw>
                </a:effectLst>
                <a:latin typeface="Palatino Linotype" panose="02040502050505030304" pitchFamily="18" charset="0"/>
              </a:rPr>
              <a:t>. Dòng nào hiểu đúng nhất về truyện ngụ ngôn?</a:t>
            </a:r>
            <a:endParaRPr lang="en-GB" sz="3200">
              <a:solidFill>
                <a:schemeClr val="tx1"/>
              </a:solidFill>
              <a:effectLst>
                <a:outerShdw blurRad="38100" dist="38100" dir="2700000" algn="tl">
                  <a:srgbClr val="000000">
                    <a:alpha val="43137"/>
                  </a:srgbClr>
                </a:outerShdw>
              </a:effectLst>
              <a:latin typeface="Palatino Linotype" panose="02040502050505030304" pitchFamily="18" charset="0"/>
            </a:endParaRPr>
          </a:p>
        </p:txBody>
      </p:sp>
      <p:sp>
        <p:nvSpPr>
          <p:cNvPr id="26" name="Rectangle 25"/>
          <p:cNvSpPr/>
          <p:nvPr/>
        </p:nvSpPr>
        <p:spPr>
          <a:xfrm>
            <a:off x="952192" y="3584773"/>
            <a:ext cx="4906798" cy="25004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smtClean="0">
                <a:solidFill>
                  <a:prstClr val="black"/>
                </a:solidFill>
                <a:effectLst>
                  <a:outerShdw blurRad="38100" dist="38100" dir="2700000" algn="tl">
                    <a:srgbClr val="000000">
                      <a:alpha val="43137"/>
                    </a:srgbClr>
                  </a:outerShdw>
                </a:effectLst>
                <a:latin typeface="Palatino Linotype" panose="02040502050505030304" pitchFamily="18" charset="0"/>
              </a:rPr>
              <a:t>C</a:t>
            </a:r>
            <a:r>
              <a:rPr lang="vi-VN" sz="2800" smtClean="0">
                <a:solidFill>
                  <a:schemeClr val="tx1"/>
                </a:solidFill>
                <a:effectLst>
                  <a:outerShdw blurRad="38100" dist="38100" dir="2700000" algn="tl">
                    <a:srgbClr val="000000">
                      <a:alpha val="43137"/>
                    </a:srgbClr>
                  </a:outerShdw>
                </a:effectLst>
                <a:latin typeface="Palatino Linotype" panose="02040502050505030304" pitchFamily="18" charset="0"/>
              </a:rPr>
              <a:t>. </a:t>
            </a:r>
            <a:r>
              <a:rPr lang="pt-BR" sz="2800">
                <a:solidFill>
                  <a:schemeClr val="tx1"/>
                </a:solidFill>
                <a:effectLst>
                  <a:outerShdw blurRad="38100" dist="38100" dir="2700000" algn="tl">
                    <a:srgbClr val="000000">
                      <a:alpha val="43137"/>
                    </a:srgbClr>
                  </a:outerShdw>
                </a:effectLst>
                <a:latin typeface="Palatino Linotype" panose="02040502050505030304" pitchFamily="18" charset="0"/>
              </a:rPr>
              <a:t>Truyện kể bằng văn xuôi, thơ, thông qua việc mượn chuyện về loài vật, đồ vật hoặc chính con người để nói bóng gió chuyện con </a:t>
            </a:r>
            <a:r>
              <a:rPr lang="vi-VN" sz="2800" smtClean="0">
                <a:solidFill>
                  <a:schemeClr val="tx1"/>
                </a:solidFill>
                <a:effectLst>
                  <a:outerShdw blurRad="38100" dist="38100" dir="2700000" algn="tl">
                    <a:srgbClr val="000000">
                      <a:alpha val="43137"/>
                    </a:srgbClr>
                  </a:outerShdw>
                </a:effectLst>
                <a:latin typeface="Palatino Linotype" panose="02040502050505030304" pitchFamily="18" charset="0"/>
              </a:rPr>
              <a:t>người</a:t>
            </a:r>
            <a:r>
              <a:rPr lang="pt-BR" sz="3200" smtClean="0">
                <a:effectLst>
                  <a:outerShdw blurRad="38100" dist="38100" dir="2700000" algn="tl">
                    <a:srgbClr val="000000">
                      <a:alpha val="43137"/>
                    </a:srgbClr>
                  </a:outerShdw>
                </a:effectLst>
                <a:latin typeface="Palatino Linotype" panose="02040502050505030304" pitchFamily="18" charset="0"/>
              </a:rPr>
              <a:t>i</a:t>
            </a:r>
            <a:r>
              <a:rPr lang="vi-VN" sz="3200" smtClean="0">
                <a:solidFill>
                  <a:prstClr val="black"/>
                </a:solidFill>
                <a:effectLst>
                  <a:outerShdw blurRad="38100" dist="38100" dir="2700000" algn="tl">
                    <a:srgbClr val="000000">
                      <a:alpha val="43137"/>
                    </a:srgbClr>
                  </a:outerShdw>
                </a:effectLst>
                <a:latin typeface="Palatino Linotype" panose="02040502050505030304" pitchFamily="18" charset="0"/>
              </a:rPr>
              <a:t> </a:t>
            </a:r>
            <a:endParaRPr lang="vi-VN" sz="3200" dirty="0">
              <a:solidFill>
                <a:prstClr val="black"/>
              </a:solidFill>
              <a:effectLst>
                <a:outerShdw blurRad="38100" dist="38100" dir="2700000" algn="tl">
                  <a:srgbClr val="000000">
                    <a:alpha val="43137"/>
                  </a:srgbClr>
                </a:outerShdw>
              </a:effectLst>
              <a:latin typeface="Palatino Linotype" panose="0204050205050503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sp>
        <p:nvSpPr>
          <p:cNvPr id="42" name="Rectangle 41"/>
          <p:cNvSpPr/>
          <p:nvPr/>
        </p:nvSpPr>
        <p:spPr>
          <a:xfrm>
            <a:off x="6130615" y="1508927"/>
            <a:ext cx="4906798" cy="20192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vi-VN" sz="3200" smtClean="0">
              <a:solidFill>
                <a:schemeClr val="tx1"/>
              </a:solidFill>
              <a:effectLst>
                <a:outerShdw blurRad="38100" dist="38100" dir="2700000" algn="tl">
                  <a:srgbClr val="000000">
                    <a:alpha val="43137"/>
                  </a:srgbClr>
                </a:outerShdw>
              </a:effectLst>
              <a:latin typeface="Palatino Linotype" panose="02040502050505030304" pitchFamily="18" charset="0"/>
            </a:endParaRPr>
          </a:p>
          <a:p>
            <a:pPr>
              <a:defRPr/>
            </a:pPr>
            <a:r>
              <a:rPr lang="vi-VN" sz="3200" smtClean="0">
                <a:solidFill>
                  <a:schemeClr val="tx1"/>
                </a:solidFill>
                <a:effectLst>
                  <a:outerShdw blurRad="38100" dist="38100" dir="2700000" algn="tl">
                    <a:srgbClr val="000000">
                      <a:alpha val="43137"/>
                    </a:srgbClr>
                  </a:outerShdw>
                </a:effectLst>
                <a:latin typeface="Palatino Linotype" panose="02040502050505030304" pitchFamily="18" charset="0"/>
              </a:rPr>
              <a:t>B. </a:t>
            </a:r>
            <a:r>
              <a:rPr lang="pt-BR" sz="3200">
                <a:solidFill>
                  <a:schemeClr val="tx1"/>
                </a:solidFill>
                <a:effectLst>
                  <a:outerShdw blurRad="38100" dist="38100" dir="2700000" algn="tl">
                    <a:srgbClr val="000000">
                      <a:alpha val="43137"/>
                    </a:srgbClr>
                  </a:outerShdw>
                </a:effectLst>
                <a:latin typeface="Palatino Linotype" panose="02040502050505030304" pitchFamily="18" charset="0"/>
              </a:rPr>
              <a:t>Truyện kể bằng văn xuôi, chứa nhiều yếu tố hoang đường, li kì, giống như truyện cổ tích.</a:t>
            </a:r>
            <a:endParaRPr lang="en-GB" sz="3200">
              <a:solidFill>
                <a:schemeClr val="tx1"/>
              </a:solidFill>
              <a:effectLst>
                <a:outerShdw blurRad="38100" dist="38100" dir="2700000" algn="tl">
                  <a:srgbClr val="000000">
                    <a:alpha val="43137"/>
                  </a:srgbClr>
                </a:outerShdw>
              </a:effectLst>
              <a:latin typeface="Palatino Linotype" panose="02040502050505030304" pitchFamily="18" charset="0"/>
            </a:endParaRPr>
          </a:p>
          <a:p>
            <a:pPr>
              <a:defRPr/>
            </a:pPr>
            <a:r>
              <a:rPr lang="vi-VN" sz="3200" smtClean="0">
                <a:solidFill>
                  <a:schemeClr val="tx1"/>
                </a:solidFill>
                <a:effectLst>
                  <a:outerShdw blurRad="38100" dist="38100" dir="2700000" algn="tl">
                    <a:srgbClr val="000000">
                      <a:alpha val="43137"/>
                    </a:srgbClr>
                  </a:outerShdw>
                </a:effectLst>
                <a:latin typeface="Palatino Linotype" panose="02040502050505030304" pitchFamily="18" charset="0"/>
              </a:rPr>
              <a:t> </a:t>
            </a:r>
            <a:endParaRPr lang="vi-VN" sz="3200" dirty="0">
              <a:solidFill>
                <a:schemeClr val="tx1"/>
              </a:solidFill>
              <a:effectLst>
                <a:outerShdw blurRad="38100" dist="38100" dir="2700000" algn="tl">
                  <a:srgbClr val="000000">
                    <a:alpha val="43137"/>
                  </a:srgbClr>
                </a:outerShdw>
              </a:effectLst>
              <a:latin typeface="Palatino Linotype" panose="02040502050505030304" pitchFamily="18" charset="0"/>
            </a:endParaRPr>
          </a:p>
        </p:txBody>
      </p:sp>
      <p:sp>
        <p:nvSpPr>
          <p:cNvPr id="43" name="Rectangle 42"/>
          <p:cNvSpPr/>
          <p:nvPr/>
        </p:nvSpPr>
        <p:spPr>
          <a:xfrm>
            <a:off x="979023" y="1508927"/>
            <a:ext cx="4906798" cy="20192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smtClean="0">
                <a:solidFill>
                  <a:schemeClr val="tx1"/>
                </a:solidFill>
                <a:effectLst>
                  <a:outerShdw blurRad="38100" dist="38100" dir="2700000" algn="tl">
                    <a:srgbClr val="000000">
                      <a:alpha val="43137"/>
                    </a:srgbClr>
                  </a:outerShdw>
                </a:effectLst>
                <a:latin typeface="Palatino Linotype" panose="02040502050505030304" pitchFamily="18" charset="0"/>
              </a:rPr>
              <a:t>A. </a:t>
            </a:r>
            <a:r>
              <a:rPr lang="pt-BR" sz="3200">
                <a:solidFill>
                  <a:schemeClr val="tx1"/>
                </a:solidFill>
                <a:effectLst>
                  <a:outerShdw blurRad="38100" dist="38100" dir="2700000" algn="tl">
                    <a:srgbClr val="000000">
                      <a:alpha val="43137"/>
                    </a:srgbClr>
                  </a:outerShdw>
                </a:effectLst>
                <a:latin typeface="Palatino Linotype" panose="02040502050505030304" pitchFamily="18" charset="0"/>
              </a:rPr>
              <a:t>Truyện kể bằng văn xuôi hoặc văn vần, phản ánh đời sống con người.</a:t>
            </a:r>
            <a:endParaRPr lang="en-GB" sz="3200">
              <a:solidFill>
                <a:schemeClr val="tx1"/>
              </a:solidFill>
              <a:effectLst>
                <a:outerShdw blurRad="38100" dist="38100" dir="2700000" algn="tl">
                  <a:srgbClr val="000000">
                    <a:alpha val="43137"/>
                  </a:srgbClr>
                </a:outerShdw>
              </a:effectLst>
              <a:latin typeface="Palatino Linotype" panose="02040502050505030304" pitchFamily="18" charset="0"/>
            </a:endParaRPr>
          </a:p>
          <a:p>
            <a:pPr>
              <a:defRPr/>
            </a:pPr>
            <a:r>
              <a:rPr lang="vi-VN" sz="3200" smtClean="0">
                <a:solidFill>
                  <a:schemeClr val="tx1"/>
                </a:solidFill>
                <a:effectLst>
                  <a:outerShdw blurRad="38100" dist="38100" dir="2700000" algn="tl">
                    <a:srgbClr val="000000">
                      <a:alpha val="43137"/>
                    </a:srgbClr>
                  </a:outerShdw>
                </a:effectLst>
                <a:latin typeface="Palatino Linotype" panose="02040502050505030304" pitchFamily="18" charset="0"/>
              </a:rPr>
              <a:t> </a:t>
            </a:r>
            <a:endParaRPr lang="vi-VN" sz="3200" dirty="0">
              <a:solidFill>
                <a:schemeClr val="tx1"/>
              </a:solidFill>
              <a:effectLst>
                <a:outerShdw blurRad="38100" dist="38100" dir="2700000" algn="tl">
                  <a:srgbClr val="000000">
                    <a:alpha val="43137"/>
                  </a:srgbClr>
                </a:outerShdw>
              </a:effectLst>
              <a:latin typeface="Palatino Linotype" panose="02040502050505030304" pitchFamily="18" charset="0"/>
            </a:endParaRPr>
          </a:p>
        </p:txBody>
      </p:sp>
      <p:sp>
        <p:nvSpPr>
          <p:cNvPr id="44" name="Rectangle 43"/>
          <p:cNvSpPr/>
          <p:nvPr/>
        </p:nvSpPr>
        <p:spPr>
          <a:xfrm>
            <a:off x="6130615" y="3652477"/>
            <a:ext cx="4906798" cy="243273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3200">
                <a:solidFill>
                  <a:schemeClr val="tx1"/>
                </a:solidFill>
                <a:effectLst>
                  <a:outerShdw blurRad="38100" dist="38100" dir="2700000" algn="tl">
                    <a:srgbClr val="000000">
                      <a:alpha val="43137"/>
                    </a:srgbClr>
                  </a:outerShdw>
                </a:effectLst>
                <a:latin typeface="Palatino Linotype" panose="02040502050505030304" pitchFamily="18" charset="0"/>
              </a:rPr>
              <a:t>Truyện kể bằng văn xuôi, có ý nghĩa răn dạy con người những đạo lí của cuộc sống.</a:t>
            </a:r>
            <a:endParaRPr lang="en-GB" sz="3200">
              <a:solidFill>
                <a:schemeClr val="tx1"/>
              </a:solidFill>
              <a:effectLst>
                <a:outerShdw blurRad="38100" dist="38100" dir="2700000" algn="tl">
                  <a:srgbClr val="000000">
                    <a:alpha val="43137"/>
                  </a:srgbClr>
                </a:outerShdw>
              </a:effectLst>
              <a:latin typeface="Palatino Linotype" panose="02040502050505030304" pitchFamily="18" charset="0"/>
            </a:endParaRPr>
          </a:p>
        </p:txBody>
      </p:sp>
      <p:pic>
        <p:nvPicPr>
          <p:cNvPr id="47" name="Picture 46"/>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014899" y="4256926"/>
            <a:ext cx="885137"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095500" y="2880685"/>
            <a:ext cx="804536" cy="704088"/>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7455" y="5440412"/>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77627" y="2673687"/>
            <a:ext cx="804742" cy="707197"/>
          </a:xfrm>
          <a:prstGeom prst="rect">
            <a:avLst/>
          </a:prstGeom>
        </p:spPr>
      </p:pic>
      <p:sp>
        <p:nvSpPr>
          <p:cNvPr id="57" name="Cloud 56">
            <a:hlinkClick r:id="rId15" action="ppaction://hlinksldjump"/>
          </p:cNvPr>
          <p:cNvSpPr/>
          <p:nvPr/>
        </p:nvSpPr>
        <p:spPr>
          <a:xfrm>
            <a:off x="4706215" y="5753100"/>
            <a:ext cx="2851746"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rPr>
              <a:t>QUAY VỀ</a:t>
            </a:r>
            <a:endParaRPr lang="vi-VN" sz="3200" b="1" dirty="0">
              <a:solidFill>
                <a:schemeClr val="tx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5"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191961"/>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36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2</a:t>
            </a:r>
            <a:r>
              <a:rPr lang="pt-BR"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Truyện ngụ ngôn viết ra nhằm mục đích </a:t>
            </a:r>
            <a:r>
              <a:rPr lang="vi-VN" sz="36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endParaRPr lang="vi-VN"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13279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vi-VN"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a:t>
            </a:r>
            <a:r>
              <a:rPr lang="pt-BR" sz="36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ể </a:t>
            </a:r>
            <a:r>
              <a:rPr lang="pt-BR"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 vui cười, hài hước.</a:t>
            </a:r>
            <a:endParaRPr lang="en-GB"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3200">
              <a:solidFill>
                <a:schemeClr val="tx1"/>
              </a:solidFill>
              <a:latin typeface="Times New Roman" panose="02020603050405020304" pitchFamily="18" charset="0"/>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3200">
              <a:solidFill>
                <a:schemeClr val="tx1"/>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1110220" y="3479575"/>
            <a:ext cx="4984474" cy="133495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6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vi-VN" sz="36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a:t>
            </a:r>
            <a:r>
              <a:rPr lang="pt-BR" sz="36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ửi </a:t>
            </a:r>
            <a:r>
              <a:rPr lang="pt-BR"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gắm tư tưởng, bài học cuộc sống.</a:t>
            </a:r>
            <a:endParaRPr lang="en-GB"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3" name="Rectangle 42"/>
          <p:cNvSpPr/>
          <p:nvPr/>
        </p:nvSpPr>
        <p:spPr>
          <a:xfrm>
            <a:off x="6240570" y="1949346"/>
            <a:ext cx="4906798" cy="13279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6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36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pt-BR" sz="36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hể </a:t>
            </a:r>
            <a:r>
              <a:rPr lang="pt-BR"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hiện tình cảm, cảm xúc.</a:t>
            </a:r>
            <a:endParaRPr lang="en-GB"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4" name="Rectangle 43"/>
          <p:cNvSpPr/>
          <p:nvPr/>
        </p:nvSpPr>
        <p:spPr>
          <a:xfrm>
            <a:off x="6240570" y="3510070"/>
            <a:ext cx="5118794" cy="127396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6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vi-VN"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t>
            </a:r>
            <a:r>
              <a:rPr lang="pt-BR" sz="36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ruyền </a:t>
            </a:r>
            <a:r>
              <a:rPr lang="pt-BR"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đạt kinh nghiệm lao động, sản xuất.</a:t>
            </a:r>
            <a:endParaRPr lang="en-GB"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68095" y="2488677"/>
            <a:ext cx="805722"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0306391" y="2509904"/>
            <a:ext cx="804536" cy="70408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67239" y="3575861"/>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89952" y="4116675"/>
            <a:ext cx="804742" cy="643793"/>
          </a:xfrm>
          <a:prstGeom prst="rect">
            <a:avLst/>
          </a:prstGeom>
        </p:spPr>
      </p:pic>
      <p:sp>
        <p:nvSpPr>
          <p:cNvPr id="18" name="Cloud 17">
            <a:hlinkClick r:id="rId15" action="ppaction://hlinksldjump"/>
          </p:cNvPr>
          <p:cNvSpPr/>
          <p:nvPr/>
        </p:nvSpPr>
        <p:spPr>
          <a:xfrm>
            <a:off x="4667494" y="5123283"/>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solidFill>
                  <a:schemeClr val="tx1"/>
                </a:solidFill>
                <a:latin typeface="Times New Roman" panose="02020603050405020304" pitchFamily="18" charset="0"/>
                <a:cs typeface="Times New Roman" panose="02020603050405020304" pitchFamily="18" charset="0"/>
              </a:rPr>
              <a:t>QUAY VỀ</a:t>
            </a:r>
            <a:endParaRPr lang="vi-VN" sz="32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40728" y="199869"/>
            <a:ext cx="10526728" cy="145414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3.</a:t>
            </a:r>
            <a:r>
              <a:rPr lang="pt-BR"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Đặc điểm nào sau đây thuộc về đặc điểm hình thức của truyện ngụ ngôn?</a:t>
            </a:r>
            <a:endParaRPr lang="en-GB"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Rectangle 25"/>
          <p:cNvSpPr/>
          <p:nvPr/>
        </p:nvSpPr>
        <p:spPr>
          <a:xfrm>
            <a:off x="6130615" y="2108548"/>
            <a:ext cx="4906798" cy="136293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32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Ngắn gọn, được viết bằng văn xuôi hoặc thơ.</a:t>
            </a:r>
            <a:endParaRPr lang="vi-VN"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schemeClr val="tx1"/>
              </a:solidFill>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schemeClr val="tx1"/>
              </a:solidFill>
            </a:endParaRPr>
          </a:p>
        </p:txBody>
      </p:sp>
      <p:sp>
        <p:nvSpPr>
          <p:cNvPr id="42" name="Rectangle 41"/>
          <p:cNvSpPr/>
          <p:nvPr/>
        </p:nvSpPr>
        <p:spPr>
          <a:xfrm>
            <a:off x="1061668" y="2136839"/>
            <a:ext cx="4906798" cy="13346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pt-BR" sz="32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Thường </a:t>
            </a:r>
            <a:r>
              <a:rPr lang="pt-BR"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gắn gọn, có vần, nhất là vần chân.</a:t>
            </a:r>
            <a:endParaRPr lang="en-GB"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3" name="Rectangle 42"/>
          <p:cNvSpPr/>
          <p:nvPr/>
        </p:nvSpPr>
        <p:spPr>
          <a:xfrm>
            <a:off x="1061668" y="3575970"/>
            <a:ext cx="4906798" cy="142620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vi-VN"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 viết bằng văn xuôi hoặc thơ.</a:t>
            </a:r>
            <a:endParaRPr lang="vi-VN"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4" name="Rectangle 43"/>
          <p:cNvSpPr/>
          <p:nvPr/>
        </p:nvSpPr>
        <p:spPr>
          <a:xfrm>
            <a:off x="6155734" y="3576645"/>
            <a:ext cx="4906798" cy="145126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vi-VN"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Ngôn ngữ có vần điệu, hình ảnh mang tính ẩn dụ.</a:t>
            </a:r>
            <a:endParaRPr lang="vi-VN"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152276" y="2572508"/>
            <a:ext cx="885137"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769914" y="4302278"/>
            <a:ext cx="804536" cy="704088"/>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33727" y="3866177"/>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08433" y="2703927"/>
            <a:ext cx="804742" cy="707197"/>
          </a:xfrm>
          <a:prstGeom prst="rect">
            <a:avLst/>
          </a:prstGeom>
        </p:spPr>
      </p:pic>
      <p:sp>
        <p:nvSpPr>
          <p:cNvPr id="17" name="Cloud 16">
            <a:hlinkClick r:id="rId15" action="ppaction://hlinksldjump"/>
          </p:cNvPr>
          <p:cNvSpPr/>
          <p:nvPr/>
        </p:nvSpPr>
        <p:spPr>
          <a:xfrm>
            <a:off x="4769708" y="5242986"/>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schemeClr val="tx1"/>
                </a:solidFill>
                <a:latin typeface="Arial" panose="020B0604020202020204" pitchFamily="34" charset="0"/>
              </a:rPr>
              <a:t>QUAY VỀ</a:t>
            </a:r>
            <a:endParaRPr lang="vi-VN" sz="2400" dirty="0">
              <a:solidFill>
                <a:schemeClr val="tx1"/>
              </a:solidFill>
            </a:endParaRPr>
          </a:p>
        </p:txBody>
      </p:sp>
    </p:spTree>
    <p:custDataLst>
      <p:tags r:id="rId1"/>
    </p:custDataLst>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5"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264789"/>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a:t>
            </a:r>
            <a:r>
              <a:rPr lang="pt-BR" sz="3200" b="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pt-BR"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Nhân vật trong truyện ngụ ngôn thường là</a:t>
            </a:r>
            <a:r>
              <a:rPr lang="pt-BR" sz="32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GB"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vi-VN"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người</a:t>
            </a:r>
            <a:endParaRPr lang="en-GB"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3200">
              <a:solidFill>
                <a:schemeClr val="tx1"/>
              </a:solidFill>
              <a:latin typeface="Times New Roman" panose="02020603050405020304" pitchFamily="18" charset="0"/>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3200">
              <a:solidFill>
                <a:schemeClr val="tx1"/>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vi-VN"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vật</a:t>
            </a:r>
            <a:endParaRPr lang="en-GB"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3" name="Rectangle 42"/>
          <p:cNvSpPr/>
          <p:nvPr/>
        </p:nvSpPr>
        <p:spPr>
          <a:xfrm>
            <a:off x="6130615" y="288941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vi-VN" sz="32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 ba đối tượng trên.</a:t>
            </a:r>
            <a:endParaRPr lang="en-GB"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4" name="Rectangle 43"/>
          <p:cNvSpPr/>
          <p:nvPr/>
        </p:nvSpPr>
        <p:spPr>
          <a:xfrm>
            <a:off x="1110220" y="288941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2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en-US"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 vật</a:t>
            </a:r>
            <a:endParaRPr lang="en-GB" sz="32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877" y="2953008"/>
            <a:ext cx="804536" cy="64362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2276" y="2930186"/>
            <a:ext cx="804742" cy="707197"/>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solidFill>
                  <a:schemeClr val="tx1"/>
                </a:solidFill>
                <a:latin typeface="Times New Roman" panose="02020603050405020304" pitchFamily="18" charset="0"/>
                <a:cs typeface="Times New Roman" panose="02020603050405020304" pitchFamily="18" charset="0"/>
              </a:rPr>
              <a:t>QUAY VỀ</a:t>
            </a:r>
            <a:endParaRPr lang="vi-VN" sz="32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5"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70"/>
            <a:ext cx="10526728" cy="123672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Câu 5. </a:t>
            </a:r>
            <a:r>
              <a:rPr lang="en-US" sz="3200">
                <a:solidFill>
                  <a:schemeClr val="tx1"/>
                </a:solidFill>
                <a:latin typeface="Times New Roman" panose="02020603050405020304" pitchFamily="18" charset="0"/>
                <a:cs typeface="Times New Roman" panose="02020603050405020304" pitchFamily="18" charset="0"/>
              </a:rPr>
              <a:t>Nhờ được nhân cách hoá nên nhân vật trong nhiều truyện ngụ ngôn:</a:t>
            </a:r>
            <a:endParaRPr lang="en-GB" sz="320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251996" y="2007678"/>
            <a:ext cx="4984385" cy="18740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smtClean="0">
                <a:solidFill>
                  <a:schemeClr val="tx1"/>
                </a:solidFill>
                <a:latin typeface="Times New Roman" panose="02020603050405020304" pitchFamily="18" charset="0"/>
                <a:cs typeface="Times New Roman" panose="02020603050405020304" pitchFamily="18" charset="0"/>
              </a:rPr>
              <a:t>B</a:t>
            </a:r>
            <a:r>
              <a:rPr lang="vi-VN" sz="3200" smtClean="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V</a:t>
            </a:r>
            <a:r>
              <a:rPr lang="en-US" sz="3200" smtClean="0">
                <a:solidFill>
                  <a:schemeClr val="tx1"/>
                </a:solidFill>
                <a:latin typeface="Times New Roman" panose="02020603050405020304" pitchFamily="18" charset="0"/>
                <a:cs typeface="Times New Roman" panose="02020603050405020304" pitchFamily="18" charset="0"/>
              </a:rPr>
              <a:t>ừa </a:t>
            </a:r>
            <a:r>
              <a:rPr lang="en-US" sz="3200">
                <a:solidFill>
                  <a:schemeClr val="tx1"/>
                </a:solidFill>
                <a:latin typeface="Times New Roman" panose="02020603050405020304" pitchFamily="18" charset="0"/>
                <a:cs typeface="Times New Roman" panose="02020603050405020304" pitchFamily="18" charset="0"/>
              </a:rPr>
              <a:t>gần gũi với tâm hồn trẻ thơ, vừa phản ánh chân thực cuộc sống muôn màu.</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3200">
              <a:solidFill>
                <a:schemeClr val="tx1"/>
              </a:solidFill>
              <a:latin typeface="Times New Roman" panose="02020603050405020304" pitchFamily="18" charset="0"/>
              <a:cs typeface="Times New Roman" panose="020206030504050203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3200">
              <a:solidFill>
                <a:schemeClr val="tx1"/>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1110220" y="1987235"/>
            <a:ext cx="4906798" cy="192931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smtClean="0">
                <a:solidFill>
                  <a:schemeClr val="tx1"/>
                </a:solidFill>
                <a:latin typeface="Times New Roman" panose="02020603050405020304" pitchFamily="18" charset="0"/>
                <a:cs typeface="Times New Roman" panose="02020603050405020304" pitchFamily="18" charset="0"/>
              </a:rPr>
              <a:t>A</a:t>
            </a:r>
            <a:r>
              <a:rPr lang="vi-VN" sz="3200" smtClean="0">
                <a:solidFill>
                  <a:schemeClr val="tx1"/>
                </a:solidFill>
                <a:latin typeface="Times New Roman" panose="02020603050405020304" pitchFamily="18" charset="0"/>
                <a:cs typeface="Times New Roman" panose="02020603050405020304" pitchFamily="18" charset="0"/>
              </a:rPr>
              <a:t>. V</a:t>
            </a:r>
            <a:r>
              <a:rPr lang="en-US" sz="3200" smtClean="0">
                <a:solidFill>
                  <a:schemeClr val="tx1"/>
                </a:solidFill>
                <a:latin typeface="Times New Roman" panose="02020603050405020304" pitchFamily="18" charset="0"/>
                <a:cs typeface="Times New Roman" panose="02020603050405020304" pitchFamily="18" charset="0"/>
              </a:rPr>
              <a:t>ừa </a:t>
            </a:r>
            <a:r>
              <a:rPr lang="en-US" sz="3200">
                <a:solidFill>
                  <a:schemeClr val="tx1"/>
                </a:solidFill>
                <a:latin typeface="Times New Roman" panose="02020603050405020304" pitchFamily="18" charset="0"/>
                <a:cs typeface="Times New Roman" panose="02020603050405020304" pitchFamily="18" charset="0"/>
              </a:rPr>
              <a:t>gần gũi với tâm hồn trẻ thơ, vừa giàu sức gợi liên tưởng, tưởng tượng đối với mọi độc giả.</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1115068" y="4054110"/>
            <a:ext cx="4906798" cy="179643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schemeClr val="tx1"/>
                </a:solidFill>
                <a:latin typeface="Times New Roman" panose="02020603050405020304" pitchFamily="18" charset="0"/>
                <a:cs typeface="Times New Roman" panose="02020603050405020304" pitchFamily="18" charset="0"/>
              </a:rPr>
              <a:t>C</a:t>
            </a:r>
            <a:r>
              <a:rPr lang="vi-VN" sz="3200">
                <a:solidFill>
                  <a:schemeClr val="tx1"/>
                </a:solidFill>
                <a:latin typeface="Times New Roman" panose="02020603050405020304" pitchFamily="18" charset="0"/>
                <a:cs typeface="Times New Roman" panose="02020603050405020304" pitchFamily="18" charset="0"/>
              </a:rPr>
              <a:t>. V</a:t>
            </a:r>
            <a:r>
              <a:rPr lang="en-US" sz="3200" smtClean="0">
                <a:solidFill>
                  <a:schemeClr val="tx1"/>
                </a:solidFill>
                <a:latin typeface="Times New Roman" panose="02020603050405020304" pitchFamily="18" charset="0"/>
                <a:cs typeface="Times New Roman" panose="02020603050405020304" pitchFamily="18" charset="0"/>
              </a:rPr>
              <a:t>ừa </a:t>
            </a:r>
            <a:r>
              <a:rPr lang="en-US" sz="3200">
                <a:solidFill>
                  <a:schemeClr val="tx1"/>
                </a:solidFill>
                <a:latin typeface="Times New Roman" panose="02020603050405020304" pitchFamily="18" charset="0"/>
                <a:cs typeface="Times New Roman" panose="02020603050405020304" pitchFamily="18" charset="0"/>
              </a:rPr>
              <a:t>gần gũi với tâm hồn trẻ thơ, vừa giàu sức truyền cảm đối với mọi độc giả.</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251996" y="4054110"/>
            <a:ext cx="5056476" cy="186910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D</a:t>
            </a:r>
            <a:r>
              <a:rPr lang="vi-VN" sz="3200">
                <a:solidFill>
                  <a:schemeClr val="tx1"/>
                </a:solidFill>
                <a:latin typeface="Times New Roman" panose="02020603050405020304" pitchFamily="18" charset="0"/>
                <a:cs typeface="Times New Roman" panose="02020603050405020304" pitchFamily="18" charset="0"/>
              </a:rPr>
              <a:t>. V</a:t>
            </a:r>
            <a:r>
              <a:rPr lang="en-US" sz="3200" smtClean="0">
                <a:solidFill>
                  <a:schemeClr val="tx1"/>
                </a:solidFill>
                <a:latin typeface="Times New Roman" panose="02020603050405020304" pitchFamily="18" charset="0"/>
                <a:cs typeface="Times New Roman" panose="02020603050405020304" pitchFamily="18" charset="0"/>
              </a:rPr>
              <a:t>ừa </a:t>
            </a:r>
            <a:r>
              <a:rPr lang="en-US" sz="3200">
                <a:solidFill>
                  <a:schemeClr val="tx1"/>
                </a:solidFill>
                <a:latin typeface="Times New Roman" panose="02020603050405020304" pitchFamily="18" charset="0"/>
                <a:cs typeface="Times New Roman" panose="02020603050405020304" pitchFamily="18" charset="0"/>
              </a:rPr>
              <a:t>gần gũi với tâm hồn trẻ thơ, vừa tạo ra nhiều góc nhìn về cuộc sống xung quanh.</a:t>
            </a:r>
            <a:endParaRPr lang="en-GB" sz="320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79508" y="2639601"/>
            <a:ext cx="805722"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80760" y="5171125"/>
            <a:ext cx="804536" cy="70408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19802" y="5086940"/>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82046" y="3218620"/>
            <a:ext cx="804742" cy="643793"/>
          </a:xfrm>
          <a:prstGeom prst="rect">
            <a:avLst/>
          </a:prstGeom>
        </p:spPr>
      </p:pic>
      <p:sp>
        <p:nvSpPr>
          <p:cNvPr id="18" name="Cloud 17">
            <a:hlinkClick r:id="rId15" action="ppaction://hlinksldjump"/>
          </p:cNvPr>
          <p:cNvSpPr/>
          <p:nvPr/>
        </p:nvSpPr>
        <p:spPr>
          <a:xfrm>
            <a:off x="4407575" y="5923215"/>
            <a:ext cx="3376849" cy="70884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solidFill>
                  <a:schemeClr val="tx1"/>
                </a:solidFill>
                <a:latin typeface="Times New Roman" panose="02020603050405020304" pitchFamily="18" charset="0"/>
                <a:cs typeface="Times New Roman" panose="02020603050405020304" pitchFamily="18" charset="0"/>
              </a:rPr>
              <a:t>QUAY VỀ</a:t>
            </a:r>
            <a:endParaRPr lang="vi-VN" sz="32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19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A7E7E53-08DB-4882-83A5-781FD5103C2E}"/>
              </a:ext>
            </a:extLst>
          </p:cNvPr>
          <p:cNvSpPr/>
          <p:nvPr/>
        </p:nvSpPr>
        <p:spPr>
          <a:xfrm>
            <a:off x="6105330"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xmlns="" id="{D6ED2915-0773-4712-8802-EF72A1309BF4}"/>
              </a:ext>
            </a:extLst>
          </p:cNvPr>
          <p:cNvSpPr/>
          <p:nvPr/>
        </p:nvSpPr>
        <p:spPr>
          <a:xfrm>
            <a:off x="342123"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xmlns="" id="{0D2659AB-80CA-4288-82E0-F6B4214441AB}"/>
              </a:ext>
            </a:extLst>
          </p:cNvPr>
          <p:cNvSpPr/>
          <p:nvPr/>
        </p:nvSpPr>
        <p:spPr>
          <a:xfrm flipV="1">
            <a:off x="6207222" y="488294"/>
            <a:ext cx="5476777" cy="5855228"/>
          </a:xfrm>
          <a:prstGeom prst="rect">
            <a:avLst/>
          </a:prstGeom>
          <a:solidFill>
            <a:srgbClr val="FFE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a:extLst>
              <a:ext uri="{FF2B5EF4-FFF2-40B4-BE49-F238E27FC236}">
                <a16:creationId xmlns:a16="http://schemas.microsoft.com/office/drawing/2014/main" xmlns="" id="{F51037F8-1A69-485A-9B77-D9BC65DC3FD8}"/>
              </a:ext>
            </a:extLst>
          </p:cNvPr>
          <p:cNvSpPr/>
          <p:nvPr/>
        </p:nvSpPr>
        <p:spPr>
          <a:xfrm flipV="1">
            <a:off x="536825" y="496661"/>
            <a:ext cx="5476777" cy="5855228"/>
          </a:xfrm>
          <a:prstGeom prst="rect">
            <a:avLst/>
          </a:prstGeom>
          <a:solidFill>
            <a:srgbClr val="FFE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3" name="Picture 42">
            <a:extLst>
              <a:ext uri="{FF2B5EF4-FFF2-40B4-BE49-F238E27FC236}">
                <a16:creationId xmlns:a16="http://schemas.microsoft.com/office/drawing/2014/main" xmlns="" id="{B4092D49-B414-49DA-9C49-E6F650CE540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056" b="28056" l="1406" r="99531">
                        <a14:foregroundMark x1="13073" y1="3889" x2="21406" y2="5185"/>
                        <a14:foregroundMark x1="22813" y1="5741" x2="58490" y2="7963"/>
                        <a14:foregroundMark x1="66094" y1="6852" x2="80573" y2="9722"/>
                        <a14:foregroundMark x1="75104" y1="24722" x2="82083" y2="14074"/>
                        <a14:foregroundMark x1="77500" y1="24537" x2="84688" y2="16019"/>
                        <a14:foregroundMark x1="90052" y1="3889" x2="95313" y2="6667"/>
                        <a14:foregroundMark x1="95885" y1="10833" x2="97083" y2="10833"/>
                        <a14:foregroundMark x1="72240" y1="20185" x2="74479" y2="22130"/>
                        <a14:foregroundMark x1="5729" y1="7500" x2="12135" y2="3519"/>
                        <a14:foregroundMark x1="1458" y1="14815" x2="1458" y2="14815"/>
                        <a14:foregroundMark x1="13333" y1="9815" x2="13333" y2="9815"/>
                        <a14:foregroundMark x1="4635" y1="12407" x2="4635" y2="12407"/>
                        <a14:foregroundMark x1="55260" y1="12500" x2="55260" y2="12500"/>
                        <a14:foregroundMark x1="46615" y1="14815" x2="46615" y2="14815"/>
                        <a14:foregroundMark x1="12396" y1="9259" x2="9323" y2="8981"/>
                        <a14:foregroundMark x1="50729" y1="14074" x2="50729" y2="14074"/>
                        <a14:foregroundMark x1="54531" y1="12500" x2="54531" y2="12500"/>
                        <a14:foregroundMark x1="89688" y1="15000" x2="91875" y2="13148"/>
                        <a14:foregroundMark x1="99531" y1="6574" x2="99531" y2="6574"/>
                        <a14:foregroundMark x1="57656" y1="13148" x2="69896" y2="17870"/>
                        <a14:foregroundMark x1="64740" y1="17222" x2="65625" y2="18056"/>
                      </a14:backgroundRemoval>
                    </a14:imgEffect>
                  </a14:imgLayer>
                </a14:imgProps>
              </a:ext>
              <a:ext uri="{28A0092B-C50C-407E-A947-70E740481C1C}">
                <a14:useLocalDpi xmlns:a14="http://schemas.microsoft.com/office/drawing/2010/main" val="0"/>
              </a:ext>
            </a:extLst>
          </a:blip>
          <a:srcRect b="68715"/>
          <a:stretch/>
        </p:blipFill>
        <p:spPr>
          <a:xfrm>
            <a:off x="534496" y="506279"/>
            <a:ext cx="5476777" cy="1563182"/>
          </a:xfrm>
          <a:prstGeom prst="rect">
            <a:avLst/>
          </a:prstGeom>
        </p:spPr>
      </p:pic>
      <p:pic>
        <p:nvPicPr>
          <p:cNvPr id="44" name="Picture 43">
            <a:extLst>
              <a:ext uri="{FF2B5EF4-FFF2-40B4-BE49-F238E27FC236}">
                <a16:creationId xmlns:a16="http://schemas.microsoft.com/office/drawing/2014/main" xmlns="" id="{A4BF2D73-EC3B-46B9-9CF0-1E3C944C301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056" b="28056" l="1406" r="99531">
                        <a14:foregroundMark x1="13073" y1="3889" x2="21406" y2="5185"/>
                        <a14:foregroundMark x1="22813" y1="5741" x2="58490" y2="7963"/>
                        <a14:foregroundMark x1="66094" y1="6852" x2="80573" y2="9722"/>
                        <a14:foregroundMark x1="75104" y1="24722" x2="82083" y2="14074"/>
                        <a14:foregroundMark x1="77500" y1="24537" x2="84688" y2="16019"/>
                        <a14:foregroundMark x1="90052" y1="3889" x2="95313" y2="6667"/>
                        <a14:foregroundMark x1="95885" y1="10833" x2="97083" y2="10833"/>
                        <a14:foregroundMark x1="72240" y1="20185" x2="74479" y2="22130"/>
                        <a14:foregroundMark x1="5729" y1="7500" x2="12135" y2="3519"/>
                        <a14:foregroundMark x1="1458" y1="14815" x2="1458" y2="14815"/>
                        <a14:foregroundMark x1="13333" y1="9815" x2="13333" y2="9815"/>
                        <a14:foregroundMark x1="4635" y1="12407" x2="4635" y2="12407"/>
                        <a14:foregroundMark x1="55260" y1="12500" x2="55260" y2="12500"/>
                        <a14:foregroundMark x1="46615" y1="14815" x2="46615" y2="14815"/>
                        <a14:foregroundMark x1="12396" y1="9259" x2="9323" y2="8981"/>
                        <a14:foregroundMark x1="50729" y1="14074" x2="50729" y2="14074"/>
                        <a14:foregroundMark x1="54531" y1="12500" x2="54531" y2="12500"/>
                        <a14:foregroundMark x1="89688" y1="15000" x2="91875" y2="13148"/>
                        <a14:foregroundMark x1="99531" y1="6574" x2="99531" y2="6574"/>
                        <a14:foregroundMark x1="57656" y1="13148" x2="69896" y2="17870"/>
                        <a14:foregroundMark x1="64740" y1="17222" x2="65625" y2="18056"/>
                      </a14:backgroundRemoval>
                    </a14:imgEffect>
                  </a14:imgLayer>
                </a14:imgProps>
              </a:ext>
              <a:ext uri="{28A0092B-C50C-407E-A947-70E740481C1C}">
                <a14:useLocalDpi xmlns:a14="http://schemas.microsoft.com/office/drawing/2010/main" val="0"/>
              </a:ext>
            </a:extLst>
          </a:blip>
          <a:srcRect b="68715"/>
          <a:stretch/>
        </p:blipFill>
        <p:spPr>
          <a:xfrm>
            <a:off x="6217382" y="506279"/>
            <a:ext cx="5476777" cy="1563182"/>
          </a:xfrm>
          <a:prstGeom prst="rect">
            <a:avLst/>
          </a:prstGeom>
        </p:spPr>
      </p:pic>
      <p:sp>
        <p:nvSpPr>
          <p:cNvPr id="6" name="Rectangle 5">
            <a:extLst>
              <a:ext uri="{FF2B5EF4-FFF2-40B4-BE49-F238E27FC236}">
                <a16:creationId xmlns:a16="http://schemas.microsoft.com/office/drawing/2014/main" xmlns="" id="{F03D177B-C53A-4169-9A0C-6DCAC70EBA36}"/>
              </a:ext>
            </a:extLst>
          </p:cNvPr>
          <p:cNvSpPr/>
          <p:nvPr/>
        </p:nvSpPr>
        <p:spPr>
          <a:xfrm>
            <a:off x="626217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310C2282-ACD3-426E-8ACA-34626B578325}"/>
              </a:ext>
            </a:extLst>
          </p:cNvPr>
          <p:cNvSpPr/>
          <p:nvPr/>
        </p:nvSpPr>
        <p:spPr>
          <a:xfrm>
            <a:off x="626217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xmlns="" id="{4B694D84-0D6B-4A16-A2AB-AA43A5C30B44}"/>
              </a:ext>
            </a:extLst>
          </p:cNvPr>
          <p:cNvSpPr/>
          <p:nvPr/>
        </p:nvSpPr>
        <p:spPr>
          <a:xfrm>
            <a:off x="626217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AFCDB22A-CCBF-4F29-B45E-ACA4889B5572}"/>
              </a:ext>
            </a:extLst>
          </p:cNvPr>
          <p:cNvSpPr/>
          <p:nvPr/>
        </p:nvSpPr>
        <p:spPr>
          <a:xfrm>
            <a:off x="626217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xmlns="" id="{ECAD9FA8-ACE2-4A0C-B8B5-BAE974196E1D}"/>
              </a:ext>
            </a:extLst>
          </p:cNvPr>
          <p:cNvSpPr/>
          <p:nvPr/>
        </p:nvSpPr>
        <p:spPr>
          <a:xfrm>
            <a:off x="626217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xmlns="" id="{93347B14-1191-4662-A7D6-26EE094669C1}"/>
              </a:ext>
            </a:extLst>
          </p:cNvPr>
          <p:cNvSpPr/>
          <p:nvPr/>
        </p:nvSpPr>
        <p:spPr>
          <a:xfrm>
            <a:off x="626217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xmlns="" id="{B67C7338-1A73-4236-82C2-756288171F6C}"/>
              </a:ext>
            </a:extLst>
          </p:cNvPr>
          <p:cNvSpPr/>
          <p:nvPr/>
        </p:nvSpPr>
        <p:spPr>
          <a:xfrm>
            <a:off x="626217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xmlns="" id="{F5D2C3D3-861F-4FB1-BB0E-FA513372C21F}"/>
              </a:ext>
            </a:extLst>
          </p:cNvPr>
          <p:cNvSpPr/>
          <p:nvPr/>
        </p:nvSpPr>
        <p:spPr>
          <a:xfrm>
            <a:off x="626217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xmlns="" id="{FF333AD3-8F87-4390-886F-EA6B8B2109B9}"/>
              </a:ext>
            </a:extLst>
          </p:cNvPr>
          <p:cNvSpPr/>
          <p:nvPr/>
        </p:nvSpPr>
        <p:spPr>
          <a:xfrm>
            <a:off x="626217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a:extLst>
              <a:ext uri="{FF2B5EF4-FFF2-40B4-BE49-F238E27FC236}">
                <a16:creationId xmlns:a16="http://schemas.microsoft.com/office/drawing/2014/main" xmlns="" id="{6AE42C6C-2E9D-46B2-B785-E3AD6886D430}"/>
              </a:ext>
            </a:extLst>
          </p:cNvPr>
          <p:cNvSpPr/>
          <p:nvPr/>
        </p:nvSpPr>
        <p:spPr>
          <a:xfrm>
            <a:off x="562638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a:extLst>
              <a:ext uri="{FF2B5EF4-FFF2-40B4-BE49-F238E27FC236}">
                <a16:creationId xmlns:a16="http://schemas.microsoft.com/office/drawing/2014/main" xmlns="" id="{7B05D698-6FD7-4369-958C-52731AFEABEA}"/>
              </a:ext>
            </a:extLst>
          </p:cNvPr>
          <p:cNvSpPr/>
          <p:nvPr/>
        </p:nvSpPr>
        <p:spPr>
          <a:xfrm>
            <a:off x="562638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a16="http://schemas.microsoft.com/office/drawing/2014/main" xmlns="" id="{C18D1F1B-E509-440C-BBA6-B2C668C49B91}"/>
              </a:ext>
            </a:extLst>
          </p:cNvPr>
          <p:cNvSpPr/>
          <p:nvPr/>
        </p:nvSpPr>
        <p:spPr>
          <a:xfrm>
            <a:off x="562638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xmlns="" id="{4C8CEED3-09FB-4F17-A646-8559B7CDCD5F}"/>
              </a:ext>
            </a:extLst>
          </p:cNvPr>
          <p:cNvSpPr/>
          <p:nvPr/>
        </p:nvSpPr>
        <p:spPr>
          <a:xfrm>
            <a:off x="562638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xmlns="" id="{775403C5-5309-4193-A5F4-8215908C80B7}"/>
              </a:ext>
            </a:extLst>
          </p:cNvPr>
          <p:cNvSpPr/>
          <p:nvPr/>
        </p:nvSpPr>
        <p:spPr>
          <a:xfrm>
            <a:off x="562638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xmlns="" id="{618697E5-08E8-4962-9C91-9170B6913260}"/>
              </a:ext>
            </a:extLst>
          </p:cNvPr>
          <p:cNvSpPr/>
          <p:nvPr/>
        </p:nvSpPr>
        <p:spPr>
          <a:xfrm>
            <a:off x="562638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xmlns="" id="{BB51A512-F6E2-4EAE-9DA6-577103BD9565}"/>
              </a:ext>
            </a:extLst>
          </p:cNvPr>
          <p:cNvSpPr/>
          <p:nvPr/>
        </p:nvSpPr>
        <p:spPr>
          <a:xfrm>
            <a:off x="562638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xmlns="" id="{A8C5311D-6E21-4452-9490-92F5243E4952}"/>
              </a:ext>
            </a:extLst>
          </p:cNvPr>
          <p:cNvSpPr/>
          <p:nvPr/>
        </p:nvSpPr>
        <p:spPr>
          <a:xfrm>
            <a:off x="562638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xmlns="" id="{DE3BB056-E226-4D3F-BE78-DA1042364991}"/>
              </a:ext>
            </a:extLst>
          </p:cNvPr>
          <p:cNvSpPr/>
          <p:nvPr/>
        </p:nvSpPr>
        <p:spPr>
          <a:xfrm>
            <a:off x="562638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Block Arc 1">
            <a:extLst>
              <a:ext uri="{FF2B5EF4-FFF2-40B4-BE49-F238E27FC236}">
                <a16:creationId xmlns:a16="http://schemas.microsoft.com/office/drawing/2014/main" xmlns="" id="{506E4094-FBB7-473A-A2BB-29ECC0793C5E}"/>
              </a:ext>
            </a:extLst>
          </p:cNvPr>
          <p:cNvSpPr/>
          <p:nvPr/>
        </p:nvSpPr>
        <p:spPr>
          <a:xfrm>
            <a:off x="5728272" y="496661"/>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4" name="Block Arc 33">
            <a:extLst>
              <a:ext uri="{FF2B5EF4-FFF2-40B4-BE49-F238E27FC236}">
                <a16:creationId xmlns:a16="http://schemas.microsoft.com/office/drawing/2014/main" xmlns="" id="{46BADE55-2DDB-4E26-9E63-A807B5BE2736}"/>
              </a:ext>
            </a:extLst>
          </p:cNvPr>
          <p:cNvSpPr/>
          <p:nvPr/>
        </p:nvSpPr>
        <p:spPr>
          <a:xfrm>
            <a:off x="5728272" y="107798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5" name="Block Arc 34">
            <a:extLst>
              <a:ext uri="{FF2B5EF4-FFF2-40B4-BE49-F238E27FC236}">
                <a16:creationId xmlns:a16="http://schemas.microsoft.com/office/drawing/2014/main" xmlns="" id="{FDE6D817-92C1-4C26-B3BE-7C139FD326CA}"/>
              </a:ext>
            </a:extLst>
          </p:cNvPr>
          <p:cNvSpPr/>
          <p:nvPr/>
        </p:nvSpPr>
        <p:spPr>
          <a:xfrm>
            <a:off x="5728272" y="172733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6" name="Block Arc 35">
            <a:extLst>
              <a:ext uri="{FF2B5EF4-FFF2-40B4-BE49-F238E27FC236}">
                <a16:creationId xmlns:a16="http://schemas.microsoft.com/office/drawing/2014/main" xmlns="" id="{4E49FA1B-49E7-40F4-AABB-373649DEF673}"/>
              </a:ext>
            </a:extLst>
          </p:cNvPr>
          <p:cNvSpPr/>
          <p:nvPr/>
        </p:nvSpPr>
        <p:spPr>
          <a:xfrm>
            <a:off x="5728272" y="235384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7" name="Block Arc 36">
            <a:extLst>
              <a:ext uri="{FF2B5EF4-FFF2-40B4-BE49-F238E27FC236}">
                <a16:creationId xmlns:a16="http://schemas.microsoft.com/office/drawing/2014/main" xmlns="" id="{F530B5CE-9B18-44B7-AC8E-602DD03101E3}"/>
              </a:ext>
            </a:extLst>
          </p:cNvPr>
          <p:cNvSpPr/>
          <p:nvPr/>
        </p:nvSpPr>
        <p:spPr>
          <a:xfrm>
            <a:off x="5728272" y="3010145"/>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 name="Block Arc 37">
            <a:extLst>
              <a:ext uri="{FF2B5EF4-FFF2-40B4-BE49-F238E27FC236}">
                <a16:creationId xmlns:a16="http://schemas.microsoft.com/office/drawing/2014/main" xmlns="" id="{4CA07F2F-17D0-40C3-A0CA-399193E89CC1}"/>
              </a:ext>
            </a:extLst>
          </p:cNvPr>
          <p:cNvSpPr/>
          <p:nvPr/>
        </p:nvSpPr>
        <p:spPr>
          <a:xfrm>
            <a:off x="5728272" y="3628442"/>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 name="Block Arc 38">
            <a:extLst>
              <a:ext uri="{FF2B5EF4-FFF2-40B4-BE49-F238E27FC236}">
                <a16:creationId xmlns:a16="http://schemas.microsoft.com/office/drawing/2014/main" xmlns="" id="{8FC813FA-8150-47AC-BDFC-87D0BD424A47}"/>
              </a:ext>
            </a:extLst>
          </p:cNvPr>
          <p:cNvSpPr/>
          <p:nvPr/>
        </p:nvSpPr>
        <p:spPr>
          <a:xfrm>
            <a:off x="5728272" y="426849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0" name="Block Arc 39">
            <a:extLst>
              <a:ext uri="{FF2B5EF4-FFF2-40B4-BE49-F238E27FC236}">
                <a16:creationId xmlns:a16="http://schemas.microsoft.com/office/drawing/2014/main" xmlns="" id="{CA54BF50-4A8F-4AFB-A0D8-48D60D046129}"/>
              </a:ext>
            </a:extLst>
          </p:cNvPr>
          <p:cNvSpPr/>
          <p:nvPr/>
        </p:nvSpPr>
        <p:spPr>
          <a:xfrm>
            <a:off x="5728272" y="490378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1" name="Block Arc 40">
            <a:extLst>
              <a:ext uri="{FF2B5EF4-FFF2-40B4-BE49-F238E27FC236}">
                <a16:creationId xmlns:a16="http://schemas.microsoft.com/office/drawing/2014/main" xmlns="" id="{31656C06-7D91-4518-B9DF-1B05ED8E9BE8}"/>
              </a:ext>
            </a:extLst>
          </p:cNvPr>
          <p:cNvSpPr/>
          <p:nvPr/>
        </p:nvSpPr>
        <p:spPr>
          <a:xfrm>
            <a:off x="5718112" y="5557263"/>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nvGrpSpPr>
          <p:cNvPr id="18" name="Group 17">
            <a:extLst>
              <a:ext uri="{FF2B5EF4-FFF2-40B4-BE49-F238E27FC236}">
                <a16:creationId xmlns:a16="http://schemas.microsoft.com/office/drawing/2014/main" xmlns="" id="{75A2861A-D718-47F3-9BBA-29AF5AB2AE60}"/>
              </a:ext>
            </a:extLst>
          </p:cNvPr>
          <p:cNvGrpSpPr/>
          <p:nvPr/>
        </p:nvGrpSpPr>
        <p:grpSpPr>
          <a:xfrm>
            <a:off x="787479" y="1423348"/>
            <a:ext cx="4616822" cy="4545937"/>
            <a:chOff x="738159" y="3493831"/>
            <a:chExt cx="4616822" cy="2048533"/>
          </a:xfrm>
        </p:grpSpPr>
        <p:sp>
          <p:nvSpPr>
            <p:cNvPr id="17" name="Rectangle: Rounded Corners 16">
              <a:extLst>
                <a:ext uri="{FF2B5EF4-FFF2-40B4-BE49-F238E27FC236}">
                  <a16:creationId xmlns:a16="http://schemas.microsoft.com/office/drawing/2014/main" xmlns="" id="{4E9BA4F5-8483-4EB2-8C68-A963EC571577}"/>
                </a:ext>
              </a:extLst>
            </p:cNvPr>
            <p:cNvSpPr/>
            <p:nvPr/>
          </p:nvSpPr>
          <p:spPr>
            <a:xfrm>
              <a:off x="798357" y="3493831"/>
              <a:ext cx="4556624" cy="1967472"/>
            </a:xfrm>
            <a:prstGeom prst="roundRect">
              <a:avLst>
                <a:gd name="adj" fmla="val 12217"/>
              </a:avLst>
            </a:prstGeom>
            <a:solidFill>
              <a:srgbClr val="F1B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Rounded Corners 51">
              <a:extLst>
                <a:ext uri="{FF2B5EF4-FFF2-40B4-BE49-F238E27FC236}">
                  <a16:creationId xmlns:a16="http://schemas.microsoft.com/office/drawing/2014/main" xmlns="" id="{246B1FE2-3C00-452F-9E94-6C5403528E4C}"/>
                </a:ext>
              </a:extLst>
            </p:cNvPr>
            <p:cNvSpPr/>
            <p:nvPr/>
          </p:nvSpPr>
          <p:spPr>
            <a:xfrm>
              <a:off x="738159" y="3574892"/>
              <a:ext cx="4556624" cy="1967472"/>
            </a:xfrm>
            <a:prstGeom prst="roundRect">
              <a:avLst>
                <a:gd name="adj" fmla="val 12217"/>
              </a:avLst>
            </a:prstGeom>
            <a:solidFill>
              <a:srgbClr val="FFE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9" name="Rectangle: Rounded Corners 18">
            <a:extLst>
              <a:ext uri="{FF2B5EF4-FFF2-40B4-BE49-F238E27FC236}">
                <a16:creationId xmlns:a16="http://schemas.microsoft.com/office/drawing/2014/main" xmlns="" id="{1C2CEC5A-9578-488B-8666-99D924948D64}"/>
              </a:ext>
            </a:extLst>
          </p:cNvPr>
          <p:cNvSpPr/>
          <p:nvPr/>
        </p:nvSpPr>
        <p:spPr>
          <a:xfrm>
            <a:off x="939532" y="1262335"/>
            <a:ext cx="2429017" cy="522118"/>
          </a:xfrm>
          <a:prstGeom prst="roundRect">
            <a:avLst/>
          </a:prstGeom>
          <a:solidFill>
            <a:srgbClr val="FEDC00"/>
          </a:solidFill>
          <a:ln>
            <a:solidFill>
              <a:srgbClr val="A48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u="sng" dirty="0">
              <a:solidFill>
                <a:srgbClr val="FFFFFF"/>
              </a:solidFill>
              <a:latin typeface="Lobster" panose="00000500000000000000" pitchFamily="2" charset="-93"/>
            </a:endParaRPr>
          </a:p>
        </p:txBody>
      </p:sp>
      <p:pic>
        <p:nvPicPr>
          <p:cNvPr id="50" name="Picture 49">
            <a:extLst>
              <a:ext uri="{FF2B5EF4-FFF2-40B4-BE49-F238E27FC236}">
                <a16:creationId xmlns:a16="http://schemas.microsoft.com/office/drawing/2014/main" xmlns="" id="{EA9CFF0B-BD0F-45E2-9E16-680C9E69FA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1632" y="5854234"/>
            <a:ext cx="229268" cy="376817"/>
          </a:xfrm>
          <a:prstGeom prst="rect">
            <a:avLst/>
          </a:prstGeom>
        </p:spPr>
      </p:pic>
      <p:sp>
        <p:nvSpPr>
          <p:cNvPr id="15" name="Rectangle: Rounded Corners 14">
            <a:extLst>
              <a:ext uri="{FF2B5EF4-FFF2-40B4-BE49-F238E27FC236}">
                <a16:creationId xmlns:a16="http://schemas.microsoft.com/office/drawing/2014/main" xmlns="" id="{9B5A2D97-F4FA-B86F-7F19-9CC0702DDD95}"/>
              </a:ext>
            </a:extLst>
          </p:cNvPr>
          <p:cNvSpPr/>
          <p:nvPr/>
        </p:nvSpPr>
        <p:spPr>
          <a:xfrm>
            <a:off x="6826683" y="1595472"/>
            <a:ext cx="4787734" cy="4335865"/>
          </a:xfrm>
          <a:prstGeom prst="roundRect">
            <a:avLst/>
          </a:prstGeom>
          <a:solidFill>
            <a:srgbClr val="FFFF66"/>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51" name="Picture 50">
            <a:extLst>
              <a:ext uri="{FF2B5EF4-FFF2-40B4-BE49-F238E27FC236}">
                <a16:creationId xmlns:a16="http://schemas.microsoft.com/office/drawing/2014/main" xmlns="" id="{C2D6962E-923E-4F68-80D0-7BCFAAA774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3042" y="5854234"/>
            <a:ext cx="229268" cy="376817"/>
          </a:xfrm>
          <a:prstGeom prst="rect">
            <a:avLst/>
          </a:prstGeom>
        </p:spPr>
      </p:pic>
      <p:sp>
        <p:nvSpPr>
          <p:cNvPr id="4" name="Rectangle 3"/>
          <p:cNvSpPr/>
          <p:nvPr/>
        </p:nvSpPr>
        <p:spPr>
          <a:xfrm>
            <a:off x="1090845" y="2230474"/>
            <a:ext cx="3849414" cy="2862322"/>
          </a:xfrm>
          <a:prstGeom prst="rect">
            <a:avLst/>
          </a:prstGeom>
        </p:spPr>
        <p:txBody>
          <a:bodyPr wrap="square">
            <a:spAutoFit/>
          </a:bodyPr>
          <a:lstStyle/>
          <a:p>
            <a:pPr algn="just">
              <a:spcAft>
                <a:spcPts val="0"/>
              </a:spcAft>
            </a:pPr>
            <a:r>
              <a:rPr lang="pt-BR" sz="3600" i="1"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Sưu </a:t>
            </a:r>
            <a:r>
              <a:rPr lang="pt-BR" sz="3600" i="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tầm</a:t>
            </a:r>
            <a:r>
              <a:rPr lang="pt-BR" sz="36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pt-BR" sz="3600"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một số truyện ngụ ngôn đã đọc hoặc nghe, sau đó kể lại cho mọi người cùng nghe.</a:t>
            </a:r>
            <a:endParaRPr lang="en-GB" sz="32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7025559" y="1633148"/>
            <a:ext cx="4224233" cy="672685"/>
          </a:xfrm>
          <a:prstGeom prst="rect">
            <a:avLst/>
          </a:prstGeom>
        </p:spPr>
        <p:txBody>
          <a:bodyPr wrap="none">
            <a:spAutoFit/>
          </a:bodyPr>
          <a:lstStyle/>
          <a:p>
            <a:pPr algn="just">
              <a:lnSpc>
                <a:spcPct val="150000"/>
              </a:lnSpc>
            </a:pPr>
            <a:r>
              <a:rPr lang="pt-BR" sz="2800" b="1">
                <a:effectLst>
                  <a:outerShdw blurRad="38100" dist="38100" dir="2700000" algn="tl">
                    <a:srgbClr val="000000">
                      <a:alpha val="43137"/>
                    </a:srgbClr>
                  </a:outerShdw>
                </a:effectLst>
                <a:latin typeface="Palatino Linotype" panose="02040502050505030304" pitchFamily="18" charset="0"/>
              </a:rPr>
              <a:t>HƯỚNG DẪN TỰ HỌC</a:t>
            </a:r>
            <a:endParaRPr lang="en-GB" sz="2800">
              <a:effectLst>
                <a:outerShdw blurRad="38100" dist="38100" dir="2700000" algn="tl">
                  <a:srgbClr val="000000">
                    <a:alpha val="43137"/>
                  </a:srgbClr>
                </a:outerShdw>
              </a:effectLst>
              <a:latin typeface="Palatino Linotype" panose="02040502050505030304" pitchFamily="18" charset="0"/>
            </a:endParaRPr>
          </a:p>
        </p:txBody>
      </p:sp>
      <p:sp>
        <p:nvSpPr>
          <p:cNvPr id="20" name="Rectangle 19"/>
          <p:cNvSpPr/>
          <p:nvPr/>
        </p:nvSpPr>
        <p:spPr>
          <a:xfrm>
            <a:off x="6876181" y="2344337"/>
            <a:ext cx="4730054" cy="3323987"/>
          </a:xfrm>
          <a:prstGeom prst="rect">
            <a:avLst/>
          </a:prstGeom>
        </p:spPr>
        <p:txBody>
          <a:bodyPr wrap="square">
            <a:spAutoFit/>
          </a:bodyPr>
          <a:lstStyle/>
          <a:p>
            <a:pPr algn="just">
              <a:lnSpc>
                <a:spcPct val="150000"/>
              </a:lnSpc>
              <a:spcAft>
                <a:spcPts val="0"/>
              </a:spcAft>
            </a:pPr>
            <a:r>
              <a:rPr lang="pt-BR" sz="28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Hoàn thiện các đơn vị kiến thức và nhiệm vụ của bài học.</a:t>
            </a:r>
            <a:endParaRPr lang="en-GB" sz="24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a:p>
            <a:pPr algn="just">
              <a:lnSpc>
                <a:spcPct val="150000"/>
              </a:lnSpc>
              <a:spcAft>
                <a:spcPts val="0"/>
              </a:spcAft>
            </a:pPr>
            <a:r>
              <a:rPr lang="pt-BR" sz="28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rPr>
              <a:t>- Nghiên cứu các VB truyện ngụ ngôn trong SGK.</a:t>
            </a:r>
            <a:endParaRPr lang="en-GB" sz="2400">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endParaRPr>
          </a:p>
        </p:txBody>
      </p:sp>
      <p:sp>
        <p:nvSpPr>
          <p:cNvPr id="21" name="Rectangle 20"/>
          <p:cNvSpPr/>
          <p:nvPr/>
        </p:nvSpPr>
        <p:spPr>
          <a:xfrm>
            <a:off x="5561238" y="3244334"/>
            <a:ext cx="1069524" cy="369332"/>
          </a:xfrm>
          <a:prstGeom prst="rect">
            <a:avLst/>
          </a:prstGeom>
        </p:spPr>
        <p:txBody>
          <a:bodyPr wrap="none">
            <a:spAutoFit/>
          </a:bodyPr>
          <a:lstStyle/>
          <a:p>
            <a:r>
              <a:rPr lang="pt-BR" b="1">
                <a:solidFill>
                  <a:srgbClr val="26262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Bài tập 2</a:t>
            </a:r>
            <a:endParaRPr lang="en-GB"/>
          </a:p>
        </p:txBody>
      </p:sp>
      <p:sp>
        <p:nvSpPr>
          <p:cNvPr id="22" name="Rectangle 21"/>
          <p:cNvSpPr/>
          <p:nvPr/>
        </p:nvSpPr>
        <p:spPr>
          <a:xfrm>
            <a:off x="1320314" y="1271212"/>
            <a:ext cx="1757212" cy="584775"/>
          </a:xfrm>
          <a:prstGeom prst="rect">
            <a:avLst/>
          </a:prstGeom>
        </p:spPr>
        <p:txBody>
          <a:bodyPr wrap="none">
            <a:spAutoFit/>
          </a:bodyPr>
          <a:lstStyle/>
          <a:p>
            <a:r>
              <a:rPr lang="pt-BR" sz="3200" b="1">
                <a:solidFill>
                  <a:srgbClr val="26262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Bài tập 2</a:t>
            </a:r>
            <a:endParaRPr lang="en-GB" sz="3200"/>
          </a:p>
        </p:txBody>
      </p:sp>
    </p:spTree>
    <p:custDataLst>
      <p:tags r:id="rId1"/>
    </p:custDataLst>
    <p:extLst>
      <p:ext uri="{BB962C8B-B14F-4D97-AF65-F5344CB8AC3E}">
        <p14:creationId xmlns:p14="http://schemas.microsoft.com/office/powerpoint/2010/main" val="1007375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A7E7E53-08DB-4882-83A5-781FD5103C2E}"/>
              </a:ext>
            </a:extLst>
          </p:cNvPr>
          <p:cNvSpPr/>
          <p:nvPr/>
        </p:nvSpPr>
        <p:spPr>
          <a:xfrm>
            <a:off x="6105330"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xmlns="" id="{D6ED2915-0773-4712-8802-EF72A1309BF4}"/>
              </a:ext>
            </a:extLst>
          </p:cNvPr>
          <p:cNvSpPr/>
          <p:nvPr/>
        </p:nvSpPr>
        <p:spPr>
          <a:xfrm>
            <a:off x="393068" y="225636"/>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xmlns="" id="{0D2659AB-80CA-4288-82E0-F6B4214441AB}"/>
              </a:ext>
            </a:extLst>
          </p:cNvPr>
          <p:cNvSpPr/>
          <p:nvPr/>
        </p:nvSpPr>
        <p:spPr>
          <a:xfrm flipV="1">
            <a:off x="6207222" y="488294"/>
            <a:ext cx="5476777" cy="5855228"/>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a:extLst>
              <a:ext uri="{FF2B5EF4-FFF2-40B4-BE49-F238E27FC236}">
                <a16:creationId xmlns:a16="http://schemas.microsoft.com/office/drawing/2014/main" xmlns="" id="{F51037F8-1A69-485A-9B77-D9BC65DC3FD8}"/>
              </a:ext>
            </a:extLst>
          </p:cNvPr>
          <p:cNvSpPr/>
          <p:nvPr/>
        </p:nvSpPr>
        <p:spPr>
          <a:xfrm rot="10800000" flipV="1">
            <a:off x="536825" y="496661"/>
            <a:ext cx="5476777" cy="5855228"/>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i="1" smtClean="0">
                <a:solidFill>
                  <a:srgbClr val="C00000"/>
                </a:solidFill>
                <a:effectLst>
                  <a:outerShdw blurRad="38100" dist="38100" dir="2700000" algn="tl">
                    <a:srgbClr val="000000">
                      <a:alpha val="43137"/>
                    </a:srgbClr>
                  </a:outerShdw>
                </a:effectLst>
                <a:latin typeface="Palatino Linotype" panose="02040502050505030304" pitchFamily="18" charset="0"/>
              </a:rPr>
              <a:t>THANK YOU!!!</a:t>
            </a:r>
            <a:endParaRPr lang="vi-VN" sz="5400" b="1" i="1" dirty="0">
              <a:solidFill>
                <a:srgbClr val="C00000"/>
              </a:solidFill>
              <a:effectLst>
                <a:outerShdw blurRad="38100" dist="38100" dir="2700000" algn="tl">
                  <a:srgbClr val="000000">
                    <a:alpha val="43137"/>
                  </a:srgbClr>
                </a:outerShdw>
              </a:effectLst>
              <a:latin typeface="Palatino Linotype" panose="02040502050505030304" pitchFamily="18" charset="0"/>
            </a:endParaRPr>
          </a:p>
        </p:txBody>
      </p:sp>
      <p:sp>
        <p:nvSpPr>
          <p:cNvPr id="6" name="Rectangle 5">
            <a:extLst>
              <a:ext uri="{FF2B5EF4-FFF2-40B4-BE49-F238E27FC236}">
                <a16:creationId xmlns:a16="http://schemas.microsoft.com/office/drawing/2014/main" xmlns="" id="{F03D177B-C53A-4169-9A0C-6DCAC70EBA36}"/>
              </a:ext>
            </a:extLst>
          </p:cNvPr>
          <p:cNvSpPr/>
          <p:nvPr/>
        </p:nvSpPr>
        <p:spPr>
          <a:xfrm>
            <a:off x="626217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310C2282-ACD3-426E-8ACA-34626B578325}"/>
              </a:ext>
            </a:extLst>
          </p:cNvPr>
          <p:cNvSpPr/>
          <p:nvPr/>
        </p:nvSpPr>
        <p:spPr>
          <a:xfrm>
            <a:off x="626217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xmlns="" id="{4B694D84-0D6B-4A16-A2AB-AA43A5C30B44}"/>
              </a:ext>
            </a:extLst>
          </p:cNvPr>
          <p:cNvSpPr/>
          <p:nvPr/>
        </p:nvSpPr>
        <p:spPr>
          <a:xfrm>
            <a:off x="626217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AFCDB22A-CCBF-4F29-B45E-ACA4889B5572}"/>
              </a:ext>
            </a:extLst>
          </p:cNvPr>
          <p:cNvSpPr/>
          <p:nvPr/>
        </p:nvSpPr>
        <p:spPr>
          <a:xfrm>
            <a:off x="626217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xmlns="" id="{ECAD9FA8-ACE2-4A0C-B8B5-BAE974196E1D}"/>
              </a:ext>
            </a:extLst>
          </p:cNvPr>
          <p:cNvSpPr/>
          <p:nvPr/>
        </p:nvSpPr>
        <p:spPr>
          <a:xfrm>
            <a:off x="626217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xmlns="" id="{93347B14-1191-4662-A7D6-26EE094669C1}"/>
              </a:ext>
            </a:extLst>
          </p:cNvPr>
          <p:cNvSpPr/>
          <p:nvPr/>
        </p:nvSpPr>
        <p:spPr>
          <a:xfrm>
            <a:off x="626217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xmlns="" id="{B67C7338-1A73-4236-82C2-756288171F6C}"/>
              </a:ext>
            </a:extLst>
          </p:cNvPr>
          <p:cNvSpPr/>
          <p:nvPr/>
        </p:nvSpPr>
        <p:spPr>
          <a:xfrm>
            <a:off x="626217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xmlns="" id="{F5D2C3D3-861F-4FB1-BB0E-FA513372C21F}"/>
              </a:ext>
            </a:extLst>
          </p:cNvPr>
          <p:cNvSpPr/>
          <p:nvPr/>
        </p:nvSpPr>
        <p:spPr>
          <a:xfrm>
            <a:off x="626217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xmlns="" id="{FF333AD3-8F87-4390-886F-EA6B8B2109B9}"/>
              </a:ext>
            </a:extLst>
          </p:cNvPr>
          <p:cNvSpPr/>
          <p:nvPr/>
        </p:nvSpPr>
        <p:spPr>
          <a:xfrm>
            <a:off x="626217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a:extLst>
              <a:ext uri="{FF2B5EF4-FFF2-40B4-BE49-F238E27FC236}">
                <a16:creationId xmlns:a16="http://schemas.microsoft.com/office/drawing/2014/main" xmlns="" id="{6AE42C6C-2E9D-46B2-B785-E3AD6886D430}"/>
              </a:ext>
            </a:extLst>
          </p:cNvPr>
          <p:cNvSpPr/>
          <p:nvPr/>
        </p:nvSpPr>
        <p:spPr>
          <a:xfrm>
            <a:off x="562638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a:extLst>
              <a:ext uri="{FF2B5EF4-FFF2-40B4-BE49-F238E27FC236}">
                <a16:creationId xmlns:a16="http://schemas.microsoft.com/office/drawing/2014/main" xmlns="" id="{7B05D698-6FD7-4369-958C-52731AFEABEA}"/>
              </a:ext>
            </a:extLst>
          </p:cNvPr>
          <p:cNvSpPr/>
          <p:nvPr/>
        </p:nvSpPr>
        <p:spPr>
          <a:xfrm>
            <a:off x="562638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a16="http://schemas.microsoft.com/office/drawing/2014/main" xmlns="" id="{C18D1F1B-E509-440C-BBA6-B2C668C49B91}"/>
              </a:ext>
            </a:extLst>
          </p:cNvPr>
          <p:cNvSpPr/>
          <p:nvPr/>
        </p:nvSpPr>
        <p:spPr>
          <a:xfrm>
            <a:off x="562638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xmlns="" id="{4C8CEED3-09FB-4F17-A646-8559B7CDCD5F}"/>
              </a:ext>
            </a:extLst>
          </p:cNvPr>
          <p:cNvSpPr/>
          <p:nvPr/>
        </p:nvSpPr>
        <p:spPr>
          <a:xfrm>
            <a:off x="562638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xmlns="" id="{775403C5-5309-4193-A5F4-8215908C80B7}"/>
              </a:ext>
            </a:extLst>
          </p:cNvPr>
          <p:cNvSpPr/>
          <p:nvPr/>
        </p:nvSpPr>
        <p:spPr>
          <a:xfrm>
            <a:off x="562638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xmlns="" id="{618697E5-08E8-4962-9C91-9170B6913260}"/>
              </a:ext>
            </a:extLst>
          </p:cNvPr>
          <p:cNvSpPr/>
          <p:nvPr/>
        </p:nvSpPr>
        <p:spPr>
          <a:xfrm>
            <a:off x="562638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xmlns="" id="{BB51A512-F6E2-4EAE-9DA6-577103BD9565}"/>
              </a:ext>
            </a:extLst>
          </p:cNvPr>
          <p:cNvSpPr/>
          <p:nvPr/>
        </p:nvSpPr>
        <p:spPr>
          <a:xfrm>
            <a:off x="562638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xmlns="" id="{A8C5311D-6E21-4452-9490-92F5243E4952}"/>
              </a:ext>
            </a:extLst>
          </p:cNvPr>
          <p:cNvSpPr/>
          <p:nvPr/>
        </p:nvSpPr>
        <p:spPr>
          <a:xfrm>
            <a:off x="562638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xmlns="" id="{DE3BB056-E226-4D3F-BE78-DA1042364991}"/>
              </a:ext>
            </a:extLst>
          </p:cNvPr>
          <p:cNvSpPr/>
          <p:nvPr/>
        </p:nvSpPr>
        <p:spPr>
          <a:xfrm>
            <a:off x="562638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Block Arc 1">
            <a:extLst>
              <a:ext uri="{FF2B5EF4-FFF2-40B4-BE49-F238E27FC236}">
                <a16:creationId xmlns:a16="http://schemas.microsoft.com/office/drawing/2014/main" xmlns="" id="{506E4094-FBB7-473A-A2BB-29ECC0793C5E}"/>
              </a:ext>
            </a:extLst>
          </p:cNvPr>
          <p:cNvSpPr/>
          <p:nvPr/>
        </p:nvSpPr>
        <p:spPr>
          <a:xfrm>
            <a:off x="5728272" y="496661"/>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4" name="Block Arc 33">
            <a:extLst>
              <a:ext uri="{FF2B5EF4-FFF2-40B4-BE49-F238E27FC236}">
                <a16:creationId xmlns:a16="http://schemas.microsoft.com/office/drawing/2014/main" xmlns="" id="{46BADE55-2DDB-4E26-9E63-A807B5BE2736}"/>
              </a:ext>
            </a:extLst>
          </p:cNvPr>
          <p:cNvSpPr/>
          <p:nvPr/>
        </p:nvSpPr>
        <p:spPr>
          <a:xfrm>
            <a:off x="5728272" y="107798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5" name="Block Arc 34">
            <a:extLst>
              <a:ext uri="{FF2B5EF4-FFF2-40B4-BE49-F238E27FC236}">
                <a16:creationId xmlns:a16="http://schemas.microsoft.com/office/drawing/2014/main" xmlns="" id="{FDE6D817-92C1-4C26-B3BE-7C139FD326CA}"/>
              </a:ext>
            </a:extLst>
          </p:cNvPr>
          <p:cNvSpPr/>
          <p:nvPr/>
        </p:nvSpPr>
        <p:spPr>
          <a:xfrm>
            <a:off x="5728272" y="172733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6" name="Block Arc 35">
            <a:extLst>
              <a:ext uri="{FF2B5EF4-FFF2-40B4-BE49-F238E27FC236}">
                <a16:creationId xmlns:a16="http://schemas.microsoft.com/office/drawing/2014/main" xmlns="" id="{4E49FA1B-49E7-40F4-AABB-373649DEF673}"/>
              </a:ext>
            </a:extLst>
          </p:cNvPr>
          <p:cNvSpPr/>
          <p:nvPr/>
        </p:nvSpPr>
        <p:spPr>
          <a:xfrm>
            <a:off x="5728272" y="235384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7" name="Block Arc 36">
            <a:extLst>
              <a:ext uri="{FF2B5EF4-FFF2-40B4-BE49-F238E27FC236}">
                <a16:creationId xmlns:a16="http://schemas.microsoft.com/office/drawing/2014/main" xmlns="" id="{F530B5CE-9B18-44B7-AC8E-602DD03101E3}"/>
              </a:ext>
            </a:extLst>
          </p:cNvPr>
          <p:cNvSpPr/>
          <p:nvPr/>
        </p:nvSpPr>
        <p:spPr>
          <a:xfrm>
            <a:off x="5728272" y="3010145"/>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 name="Block Arc 37">
            <a:extLst>
              <a:ext uri="{FF2B5EF4-FFF2-40B4-BE49-F238E27FC236}">
                <a16:creationId xmlns:a16="http://schemas.microsoft.com/office/drawing/2014/main" xmlns="" id="{4CA07F2F-17D0-40C3-A0CA-399193E89CC1}"/>
              </a:ext>
            </a:extLst>
          </p:cNvPr>
          <p:cNvSpPr/>
          <p:nvPr/>
        </p:nvSpPr>
        <p:spPr>
          <a:xfrm>
            <a:off x="5728272" y="3628442"/>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 name="Block Arc 38">
            <a:extLst>
              <a:ext uri="{FF2B5EF4-FFF2-40B4-BE49-F238E27FC236}">
                <a16:creationId xmlns:a16="http://schemas.microsoft.com/office/drawing/2014/main" xmlns="" id="{8FC813FA-8150-47AC-BDFC-87D0BD424A47}"/>
              </a:ext>
            </a:extLst>
          </p:cNvPr>
          <p:cNvSpPr/>
          <p:nvPr/>
        </p:nvSpPr>
        <p:spPr>
          <a:xfrm>
            <a:off x="5728272" y="426849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0" name="Block Arc 39">
            <a:extLst>
              <a:ext uri="{FF2B5EF4-FFF2-40B4-BE49-F238E27FC236}">
                <a16:creationId xmlns:a16="http://schemas.microsoft.com/office/drawing/2014/main" xmlns="" id="{CA54BF50-4A8F-4AFB-A0D8-48D60D046129}"/>
              </a:ext>
            </a:extLst>
          </p:cNvPr>
          <p:cNvSpPr/>
          <p:nvPr/>
        </p:nvSpPr>
        <p:spPr>
          <a:xfrm>
            <a:off x="5728272" y="490378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1" name="Block Arc 40">
            <a:extLst>
              <a:ext uri="{FF2B5EF4-FFF2-40B4-BE49-F238E27FC236}">
                <a16:creationId xmlns:a16="http://schemas.microsoft.com/office/drawing/2014/main" xmlns="" id="{31656C06-7D91-4518-B9DF-1B05ED8E9BE8}"/>
              </a:ext>
            </a:extLst>
          </p:cNvPr>
          <p:cNvSpPr/>
          <p:nvPr/>
        </p:nvSpPr>
        <p:spPr>
          <a:xfrm>
            <a:off x="5718112" y="5557263"/>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9" name="Hình Bầu dục 16">
            <a:extLst>
              <a:ext uri="{FF2B5EF4-FFF2-40B4-BE49-F238E27FC236}">
                <a16:creationId xmlns:a16="http://schemas.microsoft.com/office/drawing/2014/main" xmlns="" id="{64EB9CEC-0DD3-4776-B0DF-BD6B5290F060}"/>
              </a:ext>
            </a:extLst>
          </p:cNvPr>
          <p:cNvSpPr/>
          <p:nvPr/>
        </p:nvSpPr>
        <p:spPr>
          <a:xfrm>
            <a:off x="7995196" y="5606676"/>
            <a:ext cx="478380" cy="519958"/>
          </a:xfrm>
          <a:prstGeom prst="ellipse">
            <a:avLst/>
          </a:prstGeom>
          <a:noFill/>
          <a:ln w="76200">
            <a:solidFill>
              <a:srgbClr val="FD3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0" name="Tam giác Cân 17">
            <a:extLst>
              <a:ext uri="{FF2B5EF4-FFF2-40B4-BE49-F238E27FC236}">
                <a16:creationId xmlns:a16="http://schemas.microsoft.com/office/drawing/2014/main" xmlns="" id="{68F67B94-013B-451D-B4C6-F30995FFDD5F}"/>
              </a:ext>
            </a:extLst>
          </p:cNvPr>
          <p:cNvSpPr/>
          <p:nvPr/>
        </p:nvSpPr>
        <p:spPr>
          <a:xfrm>
            <a:off x="8826116" y="5641709"/>
            <a:ext cx="450065" cy="426249"/>
          </a:xfrm>
          <a:prstGeom prst="triangle">
            <a:avLst/>
          </a:prstGeom>
          <a:noFill/>
          <a:ln w="76200">
            <a:solidFill>
              <a:srgbClr val="FD3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1" name="Hình chữ nhật 18">
            <a:extLst>
              <a:ext uri="{FF2B5EF4-FFF2-40B4-BE49-F238E27FC236}">
                <a16:creationId xmlns:a16="http://schemas.microsoft.com/office/drawing/2014/main" xmlns="" id="{34CFD5A4-877A-4EDB-AC15-0D52D94244C4}"/>
              </a:ext>
            </a:extLst>
          </p:cNvPr>
          <p:cNvSpPr/>
          <p:nvPr/>
        </p:nvSpPr>
        <p:spPr>
          <a:xfrm>
            <a:off x="9628721" y="5637391"/>
            <a:ext cx="450066" cy="458527"/>
          </a:xfrm>
          <a:prstGeom prst="rect">
            <a:avLst/>
          </a:prstGeom>
          <a:noFill/>
          <a:ln w="76200">
            <a:solidFill>
              <a:srgbClr val="FD35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ustDataLst>
      <p:tags r:id="rId1"/>
    </p:custDataLst>
    <p:extLst>
      <p:ext uri="{BB962C8B-B14F-4D97-AF65-F5344CB8AC3E}">
        <p14:creationId xmlns:p14="http://schemas.microsoft.com/office/powerpoint/2010/main" val="242950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5293" y="-76444"/>
            <a:ext cx="13019265" cy="7780351"/>
          </a:xfrm>
          <a:prstGeom prst="rect">
            <a:avLst/>
          </a:prstGeom>
          <a:solidFill>
            <a:srgbClr val="7EBD29">
              <a:alpha val="65882"/>
            </a:srgbClr>
          </a:solidFill>
        </p:spPr>
      </p:sp>
      <p:pic>
        <p:nvPicPr>
          <p:cNvPr id="3" name="Picture 3"/>
          <p:cNvPicPr>
            <a:picLocks noChangeAspect="1"/>
          </p:cNvPicPr>
          <p:nvPr/>
        </p:nvPicPr>
        <p:blipFill>
          <a:blip r:embed="rId3">
            <a:alphaModFix amt="80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89169" y="5109308"/>
            <a:ext cx="12773141" cy="2272522"/>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885840">
            <a:off x="4996857" y="4743803"/>
            <a:ext cx="1279282" cy="1981986"/>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84279">
            <a:off x="10644871" y="4258411"/>
            <a:ext cx="1101695" cy="1706852"/>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202335">
            <a:off x="10531745" y="-1195933"/>
            <a:ext cx="1598998" cy="2491462"/>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332528">
            <a:off x="5426345" y="-1035387"/>
            <a:ext cx="1598998" cy="2491462"/>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25127">
            <a:off x="-291377" y="-737813"/>
            <a:ext cx="1549988" cy="2415097"/>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44295" y="1162033"/>
            <a:ext cx="3895344" cy="5486400"/>
          </a:xfrm>
          <a:prstGeom prst="rect">
            <a:avLst/>
          </a:prstGeom>
        </p:spPr>
      </p:pic>
      <p:sp>
        <p:nvSpPr>
          <p:cNvPr id="14" name="Rectangle 13"/>
          <p:cNvSpPr/>
          <p:nvPr/>
        </p:nvSpPr>
        <p:spPr>
          <a:xfrm>
            <a:off x="5423995" y="1480832"/>
            <a:ext cx="5212003" cy="2435988"/>
          </a:xfrm>
          <a:prstGeom prst="rect">
            <a:avLst/>
          </a:prstGeom>
          <a:noFill/>
        </p:spPr>
        <p:txBody>
          <a:bodyPr wrap="none" lIns="91440" tIns="45720" rIns="91440" bIns="45720">
            <a:spAutoFit/>
          </a:bodyPr>
          <a:lstStyle/>
          <a:p>
            <a:pPr algn="ctr">
              <a:lnSpc>
                <a:spcPct val="150000"/>
              </a:lnSpc>
            </a:pPr>
            <a:r>
              <a:rPr lang="vi-VN" sz="5400" b="1" cap="none" spc="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HOẠT ĐỘNG 1:</a:t>
            </a:r>
          </a:p>
          <a:p>
            <a:pPr algn="ctr">
              <a:lnSpc>
                <a:spcPct val="150000"/>
              </a:lnSpc>
            </a:pPr>
            <a:r>
              <a:rPr lang="vi-VN" sz="5400" b="1"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a:t>
            </a:r>
            <a:endParaRPr lang="en-GB" sz="54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859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down)">
                                      <p:cBhvr>
                                        <p:cTn id="23" dur="580">
                                          <p:stCondLst>
                                            <p:cond delay="0"/>
                                          </p:stCondLst>
                                        </p:cTn>
                                        <p:tgtEl>
                                          <p:spTgt spid="14">
                                            <p:txEl>
                                              <p:pRg st="1" end="1"/>
                                            </p:txEl>
                                          </p:spTgt>
                                        </p:tgtEl>
                                      </p:cBhvr>
                                    </p:animEffect>
                                    <p:anim calcmode="lin" valueType="num">
                                      <p:cBhvr>
                                        <p:cTn id="24" dur="1822" tmFilter="0,0; 0.14,0.36; 0.43,0.73; 0.71,0.91; 1.0,1.0">
                                          <p:stCondLst>
                                            <p:cond delay="0"/>
                                          </p:stCondLst>
                                        </p:cTn>
                                        <p:tgtEl>
                                          <p:spTgt spid="1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xEl>
                                              <p:pRg st="1" end="1"/>
                                            </p:txEl>
                                          </p:spTgt>
                                        </p:tgtEl>
                                      </p:cBhvr>
                                      <p:to x="100000" y="60000"/>
                                    </p:animScale>
                                    <p:animScale>
                                      <p:cBhvr>
                                        <p:cTn id="30" dur="166" decel="50000">
                                          <p:stCondLst>
                                            <p:cond delay="676"/>
                                          </p:stCondLst>
                                        </p:cTn>
                                        <p:tgtEl>
                                          <p:spTgt spid="14">
                                            <p:txEl>
                                              <p:pRg st="1" end="1"/>
                                            </p:txEl>
                                          </p:spTgt>
                                        </p:tgtEl>
                                      </p:cBhvr>
                                      <p:to x="100000" y="100000"/>
                                    </p:animScale>
                                    <p:animScale>
                                      <p:cBhvr>
                                        <p:cTn id="31" dur="26">
                                          <p:stCondLst>
                                            <p:cond delay="1312"/>
                                          </p:stCondLst>
                                        </p:cTn>
                                        <p:tgtEl>
                                          <p:spTgt spid="14">
                                            <p:txEl>
                                              <p:pRg st="1" end="1"/>
                                            </p:txEl>
                                          </p:spTgt>
                                        </p:tgtEl>
                                      </p:cBhvr>
                                      <p:to x="100000" y="80000"/>
                                    </p:animScale>
                                    <p:animScale>
                                      <p:cBhvr>
                                        <p:cTn id="32" dur="166" decel="50000">
                                          <p:stCondLst>
                                            <p:cond delay="1338"/>
                                          </p:stCondLst>
                                        </p:cTn>
                                        <p:tgtEl>
                                          <p:spTgt spid="14">
                                            <p:txEl>
                                              <p:pRg st="1" end="1"/>
                                            </p:txEl>
                                          </p:spTgt>
                                        </p:tgtEl>
                                      </p:cBhvr>
                                      <p:to x="100000" y="100000"/>
                                    </p:animScale>
                                    <p:animScale>
                                      <p:cBhvr>
                                        <p:cTn id="33" dur="26">
                                          <p:stCondLst>
                                            <p:cond delay="1642"/>
                                          </p:stCondLst>
                                        </p:cTn>
                                        <p:tgtEl>
                                          <p:spTgt spid="14">
                                            <p:txEl>
                                              <p:pRg st="1" end="1"/>
                                            </p:txEl>
                                          </p:spTgt>
                                        </p:tgtEl>
                                      </p:cBhvr>
                                      <p:to x="100000" y="90000"/>
                                    </p:animScale>
                                    <p:animScale>
                                      <p:cBhvr>
                                        <p:cTn id="34" dur="166" decel="50000">
                                          <p:stCondLst>
                                            <p:cond delay="1668"/>
                                          </p:stCondLst>
                                        </p:cTn>
                                        <p:tgtEl>
                                          <p:spTgt spid="14">
                                            <p:txEl>
                                              <p:pRg st="1" end="1"/>
                                            </p:txEl>
                                          </p:spTgt>
                                        </p:tgtEl>
                                      </p:cBhvr>
                                      <p:to x="100000" y="100000"/>
                                    </p:animScale>
                                    <p:animScale>
                                      <p:cBhvr>
                                        <p:cTn id="35" dur="26">
                                          <p:stCondLst>
                                            <p:cond delay="1808"/>
                                          </p:stCondLst>
                                        </p:cTn>
                                        <p:tgtEl>
                                          <p:spTgt spid="14">
                                            <p:txEl>
                                              <p:pRg st="1" end="1"/>
                                            </p:txEl>
                                          </p:spTgt>
                                        </p:tgtEl>
                                      </p:cBhvr>
                                      <p:to x="100000" y="95000"/>
                                    </p:animScale>
                                    <p:animScale>
                                      <p:cBhvr>
                                        <p:cTn id="36" dur="166" decel="50000">
                                          <p:stCondLst>
                                            <p:cond delay="1834"/>
                                          </p:stCondLst>
                                        </p:cTn>
                                        <p:tgtEl>
                                          <p:spTgt spid="1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A7E7E53-08DB-4882-83A5-781FD5103C2E}"/>
              </a:ext>
            </a:extLst>
          </p:cNvPr>
          <p:cNvSpPr/>
          <p:nvPr/>
        </p:nvSpPr>
        <p:spPr>
          <a:xfrm>
            <a:off x="6105330"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xmlns="" id="{D6ED2915-0773-4712-8802-EF72A1309BF4}"/>
              </a:ext>
            </a:extLst>
          </p:cNvPr>
          <p:cNvSpPr/>
          <p:nvPr/>
        </p:nvSpPr>
        <p:spPr>
          <a:xfrm>
            <a:off x="342123"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xmlns="" id="{0D2659AB-80CA-4288-82E0-F6B4214441AB}"/>
              </a:ext>
            </a:extLst>
          </p:cNvPr>
          <p:cNvSpPr/>
          <p:nvPr/>
        </p:nvSpPr>
        <p:spPr>
          <a:xfrm flipV="1">
            <a:off x="6179943" y="492663"/>
            <a:ext cx="5476777" cy="5855228"/>
          </a:xfrm>
          <a:prstGeom prst="rect">
            <a:avLst/>
          </a:prstGeom>
          <a:solidFill>
            <a:srgbClr val="FFE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a:extLst>
              <a:ext uri="{FF2B5EF4-FFF2-40B4-BE49-F238E27FC236}">
                <a16:creationId xmlns:a16="http://schemas.microsoft.com/office/drawing/2014/main" xmlns="" id="{F51037F8-1A69-485A-9B77-D9BC65DC3FD8}"/>
              </a:ext>
            </a:extLst>
          </p:cNvPr>
          <p:cNvSpPr/>
          <p:nvPr/>
        </p:nvSpPr>
        <p:spPr>
          <a:xfrm flipV="1">
            <a:off x="536825" y="496661"/>
            <a:ext cx="5476777" cy="5855228"/>
          </a:xfrm>
          <a:prstGeom prst="rect">
            <a:avLst/>
          </a:prstGeom>
          <a:solidFill>
            <a:srgbClr val="FFE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xmlns="" id="{F03D177B-C53A-4169-9A0C-6DCAC70EBA36}"/>
              </a:ext>
            </a:extLst>
          </p:cNvPr>
          <p:cNvSpPr/>
          <p:nvPr/>
        </p:nvSpPr>
        <p:spPr>
          <a:xfrm>
            <a:off x="626217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310C2282-ACD3-426E-8ACA-34626B578325}"/>
              </a:ext>
            </a:extLst>
          </p:cNvPr>
          <p:cNvSpPr/>
          <p:nvPr/>
        </p:nvSpPr>
        <p:spPr>
          <a:xfrm>
            <a:off x="626217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xmlns="" id="{4B694D84-0D6B-4A16-A2AB-AA43A5C30B44}"/>
              </a:ext>
            </a:extLst>
          </p:cNvPr>
          <p:cNvSpPr/>
          <p:nvPr/>
        </p:nvSpPr>
        <p:spPr>
          <a:xfrm>
            <a:off x="626217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AFCDB22A-CCBF-4F29-B45E-ACA4889B5572}"/>
              </a:ext>
            </a:extLst>
          </p:cNvPr>
          <p:cNvSpPr/>
          <p:nvPr/>
        </p:nvSpPr>
        <p:spPr>
          <a:xfrm>
            <a:off x="626217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xmlns="" id="{ECAD9FA8-ACE2-4A0C-B8B5-BAE974196E1D}"/>
              </a:ext>
            </a:extLst>
          </p:cNvPr>
          <p:cNvSpPr/>
          <p:nvPr/>
        </p:nvSpPr>
        <p:spPr>
          <a:xfrm>
            <a:off x="626217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xmlns="" id="{93347B14-1191-4662-A7D6-26EE094669C1}"/>
              </a:ext>
            </a:extLst>
          </p:cNvPr>
          <p:cNvSpPr/>
          <p:nvPr/>
        </p:nvSpPr>
        <p:spPr>
          <a:xfrm>
            <a:off x="626217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xmlns="" id="{B67C7338-1A73-4236-82C2-756288171F6C}"/>
              </a:ext>
            </a:extLst>
          </p:cNvPr>
          <p:cNvSpPr/>
          <p:nvPr/>
        </p:nvSpPr>
        <p:spPr>
          <a:xfrm>
            <a:off x="626217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xmlns="" id="{F5D2C3D3-861F-4FB1-BB0E-FA513372C21F}"/>
              </a:ext>
            </a:extLst>
          </p:cNvPr>
          <p:cNvSpPr/>
          <p:nvPr/>
        </p:nvSpPr>
        <p:spPr>
          <a:xfrm>
            <a:off x="626217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xmlns="" id="{FF333AD3-8F87-4390-886F-EA6B8B2109B9}"/>
              </a:ext>
            </a:extLst>
          </p:cNvPr>
          <p:cNvSpPr/>
          <p:nvPr/>
        </p:nvSpPr>
        <p:spPr>
          <a:xfrm>
            <a:off x="626217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a:extLst>
              <a:ext uri="{FF2B5EF4-FFF2-40B4-BE49-F238E27FC236}">
                <a16:creationId xmlns:a16="http://schemas.microsoft.com/office/drawing/2014/main" xmlns="" id="{6AE42C6C-2E9D-46B2-B785-E3AD6886D430}"/>
              </a:ext>
            </a:extLst>
          </p:cNvPr>
          <p:cNvSpPr/>
          <p:nvPr/>
        </p:nvSpPr>
        <p:spPr>
          <a:xfrm>
            <a:off x="562638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a:extLst>
              <a:ext uri="{FF2B5EF4-FFF2-40B4-BE49-F238E27FC236}">
                <a16:creationId xmlns:a16="http://schemas.microsoft.com/office/drawing/2014/main" xmlns="" id="{7B05D698-6FD7-4369-958C-52731AFEABEA}"/>
              </a:ext>
            </a:extLst>
          </p:cNvPr>
          <p:cNvSpPr/>
          <p:nvPr/>
        </p:nvSpPr>
        <p:spPr>
          <a:xfrm>
            <a:off x="562638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a16="http://schemas.microsoft.com/office/drawing/2014/main" xmlns="" id="{C18D1F1B-E509-440C-BBA6-B2C668C49B91}"/>
              </a:ext>
            </a:extLst>
          </p:cNvPr>
          <p:cNvSpPr/>
          <p:nvPr/>
        </p:nvSpPr>
        <p:spPr>
          <a:xfrm>
            <a:off x="562638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xmlns="" id="{4C8CEED3-09FB-4F17-A646-8559B7CDCD5F}"/>
              </a:ext>
            </a:extLst>
          </p:cNvPr>
          <p:cNvSpPr/>
          <p:nvPr/>
        </p:nvSpPr>
        <p:spPr>
          <a:xfrm>
            <a:off x="562638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xmlns="" id="{775403C5-5309-4193-A5F4-8215908C80B7}"/>
              </a:ext>
            </a:extLst>
          </p:cNvPr>
          <p:cNvSpPr/>
          <p:nvPr/>
        </p:nvSpPr>
        <p:spPr>
          <a:xfrm>
            <a:off x="562638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xmlns="" id="{618697E5-08E8-4962-9C91-9170B6913260}"/>
              </a:ext>
            </a:extLst>
          </p:cNvPr>
          <p:cNvSpPr/>
          <p:nvPr/>
        </p:nvSpPr>
        <p:spPr>
          <a:xfrm>
            <a:off x="562638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xmlns="" id="{BB51A512-F6E2-4EAE-9DA6-577103BD9565}"/>
              </a:ext>
            </a:extLst>
          </p:cNvPr>
          <p:cNvSpPr/>
          <p:nvPr/>
        </p:nvSpPr>
        <p:spPr>
          <a:xfrm>
            <a:off x="562638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xmlns="" id="{A8C5311D-6E21-4452-9490-92F5243E4952}"/>
              </a:ext>
            </a:extLst>
          </p:cNvPr>
          <p:cNvSpPr/>
          <p:nvPr/>
        </p:nvSpPr>
        <p:spPr>
          <a:xfrm>
            <a:off x="562638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xmlns="" id="{DE3BB056-E226-4D3F-BE78-DA1042364991}"/>
              </a:ext>
            </a:extLst>
          </p:cNvPr>
          <p:cNvSpPr/>
          <p:nvPr/>
        </p:nvSpPr>
        <p:spPr>
          <a:xfrm>
            <a:off x="562638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Block Arc 1">
            <a:extLst>
              <a:ext uri="{FF2B5EF4-FFF2-40B4-BE49-F238E27FC236}">
                <a16:creationId xmlns:a16="http://schemas.microsoft.com/office/drawing/2014/main" xmlns="" id="{506E4094-FBB7-473A-A2BB-29ECC0793C5E}"/>
              </a:ext>
            </a:extLst>
          </p:cNvPr>
          <p:cNvSpPr/>
          <p:nvPr/>
        </p:nvSpPr>
        <p:spPr>
          <a:xfrm>
            <a:off x="5728272" y="496661"/>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4" name="Block Arc 33">
            <a:extLst>
              <a:ext uri="{FF2B5EF4-FFF2-40B4-BE49-F238E27FC236}">
                <a16:creationId xmlns:a16="http://schemas.microsoft.com/office/drawing/2014/main" xmlns="" id="{46BADE55-2DDB-4E26-9E63-A807B5BE2736}"/>
              </a:ext>
            </a:extLst>
          </p:cNvPr>
          <p:cNvSpPr/>
          <p:nvPr/>
        </p:nvSpPr>
        <p:spPr>
          <a:xfrm>
            <a:off x="5728272" y="107798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5" name="Block Arc 34">
            <a:extLst>
              <a:ext uri="{FF2B5EF4-FFF2-40B4-BE49-F238E27FC236}">
                <a16:creationId xmlns:a16="http://schemas.microsoft.com/office/drawing/2014/main" xmlns="" id="{FDE6D817-92C1-4C26-B3BE-7C139FD326CA}"/>
              </a:ext>
            </a:extLst>
          </p:cNvPr>
          <p:cNvSpPr/>
          <p:nvPr/>
        </p:nvSpPr>
        <p:spPr>
          <a:xfrm>
            <a:off x="5728272" y="172733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6" name="Block Arc 35">
            <a:extLst>
              <a:ext uri="{FF2B5EF4-FFF2-40B4-BE49-F238E27FC236}">
                <a16:creationId xmlns:a16="http://schemas.microsoft.com/office/drawing/2014/main" xmlns="" id="{4E49FA1B-49E7-40F4-AABB-373649DEF673}"/>
              </a:ext>
            </a:extLst>
          </p:cNvPr>
          <p:cNvSpPr/>
          <p:nvPr/>
        </p:nvSpPr>
        <p:spPr>
          <a:xfrm>
            <a:off x="5728272" y="235384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7" name="Block Arc 36">
            <a:extLst>
              <a:ext uri="{FF2B5EF4-FFF2-40B4-BE49-F238E27FC236}">
                <a16:creationId xmlns:a16="http://schemas.microsoft.com/office/drawing/2014/main" xmlns="" id="{F530B5CE-9B18-44B7-AC8E-602DD03101E3}"/>
              </a:ext>
            </a:extLst>
          </p:cNvPr>
          <p:cNvSpPr/>
          <p:nvPr/>
        </p:nvSpPr>
        <p:spPr>
          <a:xfrm>
            <a:off x="5728272" y="3010145"/>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 name="Block Arc 37">
            <a:extLst>
              <a:ext uri="{FF2B5EF4-FFF2-40B4-BE49-F238E27FC236}">
                <a16:creationId xmlns:a16="http://schemas.microsoft.com/office/drawing/2014/main" xmlns="" id="{4CA07F2F-17D0-40C3-A0CA-399193E89CC1}"/>
              </a:ext>
            </a:extLst>
          </p:cNvPr>
          <p:cNvSpPr/>
          <p:nvPr/>
        </p:nvSpPr>
        <p:spPr>
          <a:xfrm>
            <a:off x="5728272" y="3628442"/>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 name="Block Arc 38">
            <a:extLst>
              <a:ext uri="{FF2B5EF4-FFF2-40B4-BE49-F238E27FC236}">
                <a16:creationId xmlns:a16="http://schemas.microsoft.com/office/drawing/2014/main" xmlns="" id="{8FC813FA-8150-47AC-BDFC-87D0BD424A47}"/>
              </a:ext>
            </a:extLst>
          </p:cNvPr>
          <p:cNvSpPr/>
          <p:nvPr/>
        </p:nvSpPr>
        <p:spPr>
          <a:xfrm>
            <a:off x="5728272" y="426849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0" name="Block Arc 39">
            <a:extLst>
              <a:ext uri="{FF2B5EF4-FFF2-40B4-BE49-F238E27FC236}">
                <a16:creationId xmlns:a16="http://schemas.microsoft.com/office/drawing/2014/main" xmlns="" id="{CA54BF50-4A8F-4AFB-A0D8-48D60D046129}"/>
              </a:ext>
            </a:extLst>
          </p:cNvPr>
          <p:cNvSpPr/>
          <p:nvPr/>
        </p:nvSpPr>
        <p:spPr>
          <a:xfrm>
            <a:off x="5728272" y="490378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1" name="Block Arc 40">
            <a:extLst>
              <a:ext uri="{FF2B5EF4-FFF2-40B4-BE49-F238E27FC236}">
                <a16:creationId xmlns:a16="http://schemas.microsoft.com/office/drawing/2014/main" xmlns="" id="{31656C06-7D91-4518-B9DF-1B05ED8E9BE8}"/>
              </a:ext>
            </a:extLst>
          </p:cNvPr>
          <p:cNvSpPr/>
          <p:nvPr/>
        </p:nvSpPr>
        <p:spPr>
          <a:xfrm>
            <a:off x="5718112" y="5557263"/>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5" name="Rectangle: Rounded Corners 44">
            <a:extLst>
              <a:ext uri="{FF2B5EF4-FFF2-40B4-BE49-F238E27FC236}">
                <a16:creationId xmlns:a16="http://schemas.microsoft.com/office/drawing/2014/main" xmlns="" id="{6D46A8BD-1EAD-49BD-9CC7-149C2DD0D94D}"/>
              </a:ext>
            </a:extLst>
          </p:cNvPr>
          <p:cNvSpPr/>
          <p:nvPr/>
        </p:nvSpPr>
        <p:spPr>
          <a:xfrm>
            <a:off x="626623" y="2147381"/>
            <a:ext cx="5014942" cy="4002566"/>
          </a:xfrm>
          <a:prstGeom prst="roundRect">
            <a:avLst>
              <a:gd name="adj" fmla="val 1325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Rounded Corners 49">
            <a:extLst>
              <a:ext uri="{FF2B5EF4-FFF2-40B4-BE49-F238E27FC236}">
                <a16:creationId xmlns:a16="http://schemas.microsoft.com/office/drawing/2014/main" xmlns="" id="{71A2115F-405F-4E4B-9E28-0BDF0E7BF3B1}"/>
              </a:ext>
            </a:extLst>
          </p:cNvPr>
          <p:cNvSpPr/>
          <p:nvPr/>
        </p:nvSpPr>
        <p:spPr>
          <a:xfrm>
            <a:off x="6696629" y="1420107"/>
            <a:ext cx="4819213" cy="4729840"/>
          </a:xfrm>
          <a:prstGeom prst="roundRect">
            <a:avLst>
              <a:gd name="adj" fmla="val 1325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 name="Graphic 18" descr="Users with solid fill">
            <a:extLst>
              <a:ext uri="{FF2B5EF4-FFF2-40B4-BE49-F238E27FC236}">
                <a16:creationId xmlns:a16="http://schemas.microsoft.com/office/drawing/2014/main" xmlns="" id="{2E5B394F-D612-49B6-806F-1B68E94A88B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22771" y="785165"/>
            <a:ext cx="801911" cy="801911"/>
          </a:xfrm>
          <a:prstGeom prst="rect">
            <a:avLst/>
          </a:prstGeom>
          <a:effectLst>
            <a:outerShdw blurRad="50800" dist="38100" dir="16200000" rotWithShape="0">
              <a:prstClr val="black">
                <a:alpha val="40000"/>
              </a:prstClr>
            </a:outerShdw>
          </a:effectLst>
        </p:spPr>
      </p:pic>
      <p:sp>
        <p:nvSpPr>
          <p:cNvPr id="52" name="Oval 51">
            <a:extLst>
              <a:ext uri="{FF2B5EF4-FFF2-40B4-BE49-F238E27FC236}">
                <a16:creationId xmlns:a16="http://schemas.microsoft.com/office/drawing/2014/main" xmlns="" id="{E8B5D88F-7128-40AF-8C4C-495BD591588C}"/>
              </a:ext>
            </a:extLst>
          </p:cNvPr>
          <p:cNvSpPr/>
          <p:nvPr/>
        </p:nvSpPr>
        <p:spPr>
          <a:xfrm>
            <a:off x="740044" y="952152"/>
            <a:ext cx="1139549" cy="874532"/>
          </a:xfrm>
          <a:prstGeom prst="ellipse">
            <a:avLst/>
          </a:prstGeom>
          <a:no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Oval 55">
            <a:extLst>
              <a:ext uri="{FF2B5EF4-FFF2-40B4-BE49-F238E27FC236}">
                <a16:creationId xmlns:a16="http://schemas.microsoft.com/office/drawing/2014/main" xmlns="" id="{00772A19-C7A5-4BF9-96ED-E165F3CAA3E7}"/>
              </a:ext>
            </a:extLst>
          </p:cNvPr>
          <p:cNvSpPr/>
          <p:nvPr/>
        </p:nvSpPr>
        <p:spPr>
          <a:xfrm>
            <a:off x="6780787" y="507753"/>
            <a:ext cx="1336405" cy="793063"/>
          </a:xfrm>
          <a:prstGeom prst="ellipse">
            <a:avLst/>
          </a:prstGeom>
          <a:no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669305" y="2240122"/>
            <a:ext cx="4709264" cy="3785652"/>
          </a:xfrm>
          <a:prstGeom prst="rect">
            <a:avLst/>
          </a:prstGeom>
        </p:spPr>
        <p:txBody>
          <a:bodyPr wrap="square">
            <a:spAutoFit/>
          </a:bodyPr>
          <a:lstStyle/>
          <a:p>
            <a:pPr algn="just"/>
            <a:r>
              <a:rPr lang="de-DE" sz="4000" i="1">
                <a:solidFill>
                  <a:srgbClr val="000000"/>
                </a:solidFill>
                <a:effectLst>
                  <a:outerShdw blurRad="38100" dist="38100" dir="2700000" algn="tl">
                    <a:srgbClr val="000000">
                      <a:alpha val="43137"/>
                    </a:srgbClr>
                  </a:outerShdw>
                </a:effectLst>
                <a:latin typeface="Times New Roman" panose="02020603050405020304" pitchFamily="18" charset="0"/>
                <a:ea typeface="Microsoft Sans Serif" panose="020B0604020202020204" pitchFamily="34" charset="0"/>
              </a:rPr>
              <a:t>Em</a:t>
            </a:r>
            <a:r>
              <a:rPr lang="de-DE" sz="4000">
                <a:solidFill>
                  <a:srgbClr val="000000"/>
                </a:solidFill>
                <a:effectLst>
                  <a:outerShdw blurRad="38100" dist="38100" dir="2700000" algn="tl">
                    <a:srgbClr val="000000">
                      <a:alpha val="43137"/>
                    </a:srgbClr>
                  </a:outerShdw>
                </a:effectLst>
                <a:latin typeface="Times New Roman" panose="02020603050405020304" pitchFamily="18" charset="0"/>
                <a:ea typeface="Microsoft Sans Serif" panose="020B0604020202020204" pitchFamily="34" charset="0"/>
              </a:rPr>
              <a:t> </a:t>
            </a:r>
            <a:r>
              <a:rPr lang="de-DE" sz="4000" i="1">
                <a:solidFill>
                  <a:srgbClr val="000000"/>
                </a:solidFill>
                <a:effectLst>
                  <a:outerShdw blurRad="38100" dist="38100" dir="2700000" algn="tl">
                    <a:srgbClr val="000000">
                      <a:alpha val="43137"/>
                    </a:srgbClr>
                  </a:outerShdw>
                </a:effectLst>
                <a:latin typeface="Times New Roman" panose="02020603050405020304" pitchFamily="18" charset="0"/>
                <a:ea typeface="Microsoft Sans Serif" panose="020B0604020202020204" pitchFamily="34" charset="0"/>
              </a:rPr>
              <a:t>hiểu </a:t>
            </a:r>
            <a:r>
              <a:rPr lang="vi-VN" sz="4000" i="1">
                <a:solidFill>
                  <a:srgbClr val="000000"/>
                </a:solidFill>
                <a:effectLst>
                  <a:outerShdw blurRad="38100" dist="38100" dir="2700000" algn="tl">
                    <a:srgbClr val="000000">
                      <a:alpha val="43137"/>
                    </a:srgbClr>
                  </a:outerShdw>
                </a:effectLst>
                <a:latin typeface="Times New Roman" panose="02020603050405020304" pitchFamily="18" charset="0"/>
                <a:ea typeface="Microsoft Sans Serif" panose="020B0604020202020204" pitchFamily="34" charset="0"/>
              </a:rPr>
              <a:t>thế nào là “học suốt đời”? Em có thể nêu một số cơ hội học tập mà con người có được trong cuộc sống không?</a:t>
            </a:r>
            <a:endParaRPr lang="en-GB" sz="4000">
              <a:effectLst>
                <a:outerShdw blurRad="38100" dist="38100" dir="2700000" algn="tl">
                  <a:srgbClr val="000000">
                    <a:alpha val="43137"/>
                  </a:srgbClr>
                </a:outerShdw>
              </a:effectLst>
            </a:endParaRPr>
          </a:p>
        </p:txBody>
      </p:sp>
      <p:sp>
        <p:nvSpPr>
          <p:cNvPr id="15" name="Rectangle 14"/>
          <p:cNvSpPr/>
          <p:nvPr/>
        </p:nvSpPr>
        <p:spPr>
          <a:xfrm>
            <a:off x="724305" y="1113399"/>
            <a:ext cx="1257075" cy="584775"/>
          </a:xfrm>
          <a:prstGeom prst="rect">
            <a:avLst/>
          </a:prstGeom>
        </p:spPr>
        <p:txBody>
          <a:bodyPr wrap="none">
            <a:spAutoFit/>
          </a:bodyPr>
          <a:lstStyle/>
          <a:p>
            <a:r>
              <a:rPr lang="vi-VN" sz="3200" smtClean="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Câu </a:t>
            </a:r>
            <a:r>
              <a:rPr lang="de-DE" sz="3200" smtClean="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a:t>
            </a:r>
            <a:r>
              <a:rPr lang="de-DE" sz="3200" i="1" smtClean="0">
                <a:solidFill>
                  <a:srgbClr val="000000"/>
                </a:solidFill>
                <a:effectLst>
                  <a:outerShdw blurRad="38100" dist="38100" dir="2700000" algn="tl">
                    <a:srgbClr val="000000">
                      <a:alpha val="43137"/>
                    </a:srgbClr>
                  </a:outerShdw>
                </a:effectLst>
                <a:latin typeface="Times New Roman" panose="02020603050405020304" pitchFamily="18" charset="0"/>
                <a:ea typeface="Microsoft Sans Serif" panose="020B0604020202020204" pitchFamily="34" charset="0"/>
              </a:rPr>
              <a:t> </a:t>
            </a:r>
            <a:endParaRPr lang="en-GB" sz="3200">
              <a:effectLst>
                <a:outerShdw blurRad="38100" dist="38100" dir="2700000" algn="tl">
                  <a:srgbClr val="000000">
                    <a:alpha val="43137"/>
                  </a:srgbClr>
                </a:outerShdw>
              </a:effectLst>
            </a:endParaRPr>
          </a:p>
        </p:txBody>
      </p:sp>
      <p:sp>
        <p:nvSpPr>
          <p:cNvPr id="16" name="Rectangle 15"/>
          <p:cNvSpPr/>
          <p:nvPr/>
        </p:nvSpPr>
        <p:spPr>
          <a:xfrm>
            <a:off x="6882229" y="640820"/>
            <a:ext cx="1176925" cy="584775"/>
          </a:xfrm>
          <a:prstGeom prst="rect">
            <a:avLst/>
          </a:prstGeom>
        </p:spPr>
        <p:txBody>
          <a:bodyPr wrap="none">
            <a:spAutoFit/>
          </a:bodyPr>
          <a:lstStyle/>
          <a:p>
            <a:r>
              <a:rPr lang="vi-VN" sz="3200" i="1" smtClean="0">
                <a:solidFill>
                  <a:srgbClr val="000000"/>
                </a:solidFill>
                <a:effectLst>
                  <a:outerShdw blurRad="38100" dist="38100" dir="2700000" algn="tl">
                    <a:srgbClr val="000000">
                      <a:alpha val="43137"/>
                    </a:srgbClr>
                  </a:outerShdw>
                </a:effectLst>
                <a:latin typeface="Times New Roman" panose="02020603050405020304" pitchFamily="18" charset="0"/>
                <a:ea typeface="Microsoft Sans Serif" panose="020B0604020202020204" pitchFamily="34" charset="0"/>
              </a:rPr>
              <a:t>Câu 2</a:t>
            </a:r>
            <a:endParaRPr lang="en-GB" sz="3200">
              <a:effectLst>
                <a:outerShdw blurRad="38100" dist="38100" dir="2700000" algn="tl">
                  <a:srgbClr val="000000">
                    <a:alpha val="43137"/>
                  </a:srgbClr>
                </a:outerShdw>
              </a:effectLst>
            </a:endParaRPr>
          </a:p>
        </p:txBody>
      </p:sp>
      <p:sp>
        <p:nvSpPr>
          <p:cNvPr id="18" name="Rectangle 17"/>
          <p:cNvSpPr/>
          <p:nvPr/>
        </p:nvSpPr>
        <p:spPr>
          <a:xfrm>
            <a:off x="6788288" y="1430263"/>
            <a:ext cx="4674345" cy="4801314"/>
          </a:xfrm>
          <a:prstGeom prst="rect">
            <a:avLst/>
          </a:prstGeom>
        </p:spPr>
        <p:txBody>
          <a:bodyPr wrap="square">
            <a:spAutoFit/>
          </a:bodyPr>
          <a:lstStyle/>
          <a:p>
            <a:pPr algn="just"/>
            <a:r>
              <a:rPr lang="vi-VN" sz="3400" i="1">
                <a:solidFill>
                  <a:srgbClr val="000000"/>
                </a:solidFill>
                <a:effectLst>
                  <a:outerShdw blurRad="38100" dist="38100" dir="2700000" algn="tl">
                    <a:srgbClr val="000000">
                      <a:alpha val="43137"/>
                    </a:srgbClr>
                  </a:outerShdw>
                </a:effectLst>
                <a:latin typeface="Times New Roman" panose="02020603050405020304" pitchFamily="18" charset="0"/>
                <a:ea typeface="Microsoft Sans Serif" panose="020B0604020202020204" pitchFamily="34" charset="0"/>
              </a:rPr>
              <a:t>Đã bao giờ em thấy mình học được điều gì đó từ những chuyến đi, từ việc xem phim, đọc sách hoặc nghe kể chuyện hay chưa? Có thể xem đó là những bài học mà cuộc sống dạy cho em được không?</a:t>
            </a:r>
            <a:endParaRPr lang="en-GB" sz="340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987208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A7E7E53-08DB-4882-83A5-781FD5103C2E}"/>
              </a:ext>
            </a:extLst>
          </p:cNvPr>
          <p:cNvSpPr/>
          <p:nvPr/>
        </p:nvSpPr>
        <p:spPr>
          <a:xfrm>
            <a:off x="6105330"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xmlns="" id="{D6ED2915-0773-4712-8802-EF72A1309BF4}"/>
              </a:ext>
            </a:extLst>
          </p:cNvPr>
          <p:cNvSpPr/>
          <p:nvPr/>
        </p:nvSpPr>
        <p:spPr>
          <a:xfrm>
            <a:off x="342123"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xmlns="" id="{0D2659AB-80CA-4288-82E0-F6B4214441AB}"/>
              </a:ext>
            </a:extLst>
          </p:cNvPr>
          <p:cNvSpPr/>
          <p:nvPr/>
        </p:nvSpPr>
        <p:spPr>
          <a:xfrm flipV="1">
            <a:off x="6207222" y="488294"/>
            <a:ext cx="5476777" cy="5855228"/>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a:extLst>
              <a:ext uri="{FF2B5EF4-FFF2-40B4-BE49-F238E27FC236}">
                <a16:creationId xmlns:a16="http://schemas.microsoft.com/office/drawing/2014/main" xmlns="" id="{F51037F8-1A69-485A-9B77-D9BC65DC3FD8}"/>
              </a:ext>
            </a:extLst>
          </p:cNvPr>
          <p:cNvSpPr/>
          <p:nvPr/>
        </p:nvSpPr>
        <p:spPr>
          <a:xfrm flipV="1">
            <a:off x="536825" y="496661"/>
            <a:ext cx="5476777" cy="5855228"/>
          </a:xfrm>
          <a:prstGeom prst="rect">
            <a:avLst/>
          </a:prstGeom>
          <a:solidFill>
            <a:srgbClr val="FFE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xmlns="" id="{F03D177B-C53A-4169-9A0C-6DCAC70EBA36}"/>
              </a:ext>
            </a:extLst>
          </p:cNvPr>
          <p:cNvSpPr/>
          <p:nvPr/>
        </p:nvSpPr>
        <p:spPr>
          <a:xfrm>
            <a:off x="626217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310C2282-ACD3-426E-8ACA-34626B578325}"/>
              </a:ext>
            </a:extLst>
          </p:cNvPr>
          <p:cNvSpPr/>
          <p:nvPr/>
        </p:nvSpPr>
        <p:spPr>
          <a:xfrm>
            <a:off x="626217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xmlns="" id="{4B694D84-0D6B-4A16-A2AB-AA43A5C30B44}"/>
              </a:ext>
            </a:extLst>
          </p:cNvPr>
          <p:cNvSpPr/>
          <p:nvPr/>
        </p:nvSpPr>
        <p:spPr>
          <a:xfrm>
            <a:off x="626217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AFCDB22A-CCBF-4F29-B45E-ACA4889B5572}"/>
              </a:ext>
            </a:extLst>
          </p:cNvPr>
          <p:cNvSpPr/>
          <p:nvPr/>
        </p:nvSpPr>
        <p:spPr>
          <a:xfrm>
            <a:off x="626217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xmlns="" id="{ECAD9FA8-ACE2-4A0C-B8B5-BAE974196E1D}"/>
              </a:ext>
            </a:extLst>
          </p:cNvPr>
          <p:cNvSpPr/>
          <p:nvPr/>
        </p:nvSpPr>
        <p:spPr>
          <a:xfrm>
            <a:off x="626217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xmlns="" id="{93347B14-1191-4662-A7D6-26EE094669C1}"/>
              </a:ext>
            </a:extLst>
          </p:cNvPr>
          <p:cNvSpPr/>
          <p:nvPr/>
        </p:nvSpPr>
        <p:spPr>
          <a:xfrm>
            <a:off x="626217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xmlns="" id="{B67C7338-1A73-4236-82C2-756288171F6C}"/>
              </a:ext>
            </a:extLst>
          </p:cNvPr>
          <p:cNvSpPr/>
          <p:nvPr/>
        </p:nvSpPr>
        <p:spPr>
          <a:xfrm>
            <a:off x="626217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xmlns="" id="{F5D2C3D3-861F-4FB1-BB0E-FA513372C21F}"/>
              </a:ext>
            </a:extLst>
          </p:cNvPr>
          <p:cNvSpPr/>
          <p:nvPr/>
        </p:nvSpPr>
        <p:spPr>
          <a:xfrm>
            <a:off x="626217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xmlns="" id="{FF333AD3-8F87-4390-886F-EA6B8B2109B9}"/>
              </a:ext>
            </a:extLst>
          </p:cNvPr>
          <p:cNvSpPr/>
          <p:nvPr/>
        </p:nvSpPr>
        <p:spPr>
          <a:xfrm>
            <a:off x="626217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a:extLst>
              <a:ext uri="{FF2B5EF4-FFF2-40B4-BE49-F238E27FC236}">
                <a16:creationId xmlns:a16="http://schemas.microsoft.com/office/drawing/2014/main" xmlns="" id="{6AE42C6C-2E9D-46B2-B785-E3AD6886D430}"/>
              </a:ext>
            </a:extLst>
          </p:cNvPr>
          <p:cNvSpPr/>
          <p:nvPr/>
        </p:nvSpPr>
        <p:spPr>
          <a:xfrm>
            <a:off x="562638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a:extLst>
              <a:ext uri="{FF2B5EF4-FFF2-40B4-BE49-F238E27FC236}">
                <a16:creationId xmlns:a16="http://schemas.microsoft.com/office/drawing/2014/main" xmlns="" id="{7B05D698-6FD7-4369-958C-52731AFEABEA}"/>
              </a:ext>
            </a:extLst>
          </p:cNvPr>
          <p:cNvSpPr/>
          <p:nvPr/>
        </p:nvSpPr>
        <p:spPr>
          <a:xfrm>
            <a:off x="562638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a16="http://schemas.microsoft.com/office/drawing/2014/main" xmlns="" id="{C18D1F1B-E509-440C-BBA6-B2C668C49B91}"/>
              </a:ext>
            </a:extLst>
          </p:cNvPr>
          <p:cNvSpPr/>
          <p:nvPr/>
        </p:nvSpPr>
        <p:spPr>
          <a:xfrm>
            <a:off x="562638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xmlns="" id="{4C8CEED3-09FB-4F17-A646-8559B7CDCD5F}"/>
              </a:ext>
            </a:extLst>
          </p:cNvPr>
          <p:cNvSpPr/>
          <p:nvPr/>
        </p:nvSpPr>
        <p:spPr>
          <a:xfrm>
            <a:off x="562638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xmlns="" id="{775403C5-5309-4193-A5F4-8215908C80B7}"/>
              </a:ext>
            </a:extLst>
          </p:cNvPr>
          <p:cNvSpPr/>
          <p:nvPr/>
        </p:nvSpPr>
        <p:spPr>
          <a:xfrm>
            <a:off x="562638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xmlns="" id="{618697E5-08E8-4962-9C91-9170B6913260}"/>
              </a:ext>
            </a:extLst>
          </p:cNvPr>
          <p:cNvSpPr/>
          <p:nvPr/>
        </p:nvSpPr>
        <p:spPr>
          <a:xfrm>
            <a:off x="562638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xmlns="" id="{BB51A512-F6E2-4EAE-9DA6-577103BD9565}"/>
              </a:ext>
            </a:extLst>
          </p:cNvPr>
          <p:cNvSpPr/>
          <p:nvPr/>
        </p:nvSpPr>
        <p:spPr>
          <a:xfrm>
            <a:off x="562638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xmlns="" id="{A8C5311D-6E21-4452-9490-92F5243E4952}"/>
              </a:ext>
            </a:extLst>
          </p:cNvPr>
          <p:cNvSpPr/>
          <p:nvPr/>
        </p:nvSpPr>
        <p:spPr>
          <a:xfrm>
            <a:off x="562638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xmlns="" id="{DE3BB056-E226-4D3F-BE78-DA1042364991}"/>
              </a:ext>
            </a:extLst>
          </p:cNvPr>
          <p:cNvSpPr/>
          <p:nvPr/>
        </p:nvSpPr>
        <p:spPr>
          <a:xfrm>
            <a:off x="562638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Block Arc 1">
            <a:extLst>
              <a:ext uri="{FF2B5EF4-FFF2-40B4-BE49-F238E27FC236}">
                <a16:creationId xmlns:a16="http://schemas.microsoft.com/office/drawing/2014/main" xmlns="" id="{506E4094-FBB7-473A-A2BB-29ECC0793C5E}"/>
              </a:ext>
            </a:extLst>
          </p:cNvPr>
          <p:cNvSpPr/>
          <p:nvPr/>
        </p:nvSpPr>
        <p:spPr>
          <a:xfrm>
            <a:off x="5728272" y="496661"/>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4" name="Block Arc 33">
            <a:extLst>
              <a:ext uri="{FF2B5EF4-FFF2-40B4-BE49-F238E27FC236}">
                <a16:creationId xmlns:a16="http://schemas.microsoft.com/office/drawing/2014/main" xmlns="" id="{46BADE55-2DDB-4E26-9E63-A807B5BE2736}"/>
              </a:ext>
            </a:extLst>
          </p:cNvPr>
          <p:cNvSpPr/>
          <p:nvPr/>
        </p:nvSpPr>
        <p:spPr>
          <a:xfrm>
            <a:off x="5728272" y="107798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5" name="Block Arc 34">
            <a:extLst>
              <a:ext uri="{FF2B5EF4-FFF2-40B4-BE49-F238E27FC236}">
                <a16:creationId xmlns:a16="http://schemas.microsoft.com/office/drawing/2014/main" xmlns="" id="{FDE6D817-92C1-4C26-B3BE-7C139FD326CA}"/>
              </a:ext>
            </a:extLst>
          </p:cNvPr>
          <p:cNvSpPr/>
          <p:nvPr/>
        </p:nvSpPr>
        <p:spPr>
          <a:xfrm>
            <a:off x="5728272" y="172733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6" name="Block Arc 35">
            <a:extLst>
              <a:ext uri="{FF2B5EF4-FFF2-40B4-BE49-F238E27FC236}">
                <a16:creationId xmlns:a16="http://schemas.microsoft.com/office/drawing/2014/main" xmlns="" id="{4E49FA1B-49E7-40F4-AABB-373649DEF673}"/>
              </a:ext>
            </a:extLst>
          </p:cNvPr>
          <p:cNvSpPr/>
          <p:nvPr/>
        </p:nvSpPr>
        <p:spPr>
          <a:xfrm>
            <a:off x="5728272" y="235384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7" name="Block Arc 36">
            <a:extLst>
              <a:ext uri="{FF2B5EF4-FFF2-40B4-BE49-F238E27FC236}">
                <a16:creationId xmlns:a16="http://schemas.microsoft.com/office/drawing/2014/main" xmlns="" id="{F530B5CE-9B18-44B7-AC8E-602DD03101E3}"/>
              </a:ext>
            </a:extLst>
          </p:cNvPr>
          <p:cNvSpPr/>
          <p:nvPr/>
        </p:nvSpPr>
        <p:spPr>
          <a:xfrm>
            <a:off x="5728272" y="3010145"/>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 name="Block Arc 37">
            <a:extLst>
              <a:ext uri="{FF2B5EF4-FFF2-40B4-BE49-F238E27FC236}">
                <a16:creationId xmlns:a16="http://schemas.microsoft.com/office/drawing/2014/main" xmlns="" id="{4CA07F2F-17D0-40C3-A0CA-399193E89CC1}"/>
              </a:ext>
            </a:extLst>
          </p:cNvPr>
          <p:cNvSpPr/>
          <p:nvPr/>
        </p:nvSpPr>
        <p:spPr>
          <a:xfrm>
            <a:off x="5728272" y="3628442"/>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 name="Block Arc 38">
            <a:extLst>
              <a:ext uri="{FF2B5EF4-FFF2-40B4-BE49-F238E27FC236}">
                <a16:creationId xmlns:a16="http://schemas.microsoft.com/office/drawing/2014/main" xmlns="" id="{8FC813FA-8150-47AC-BDFC-87D0BD424A47}"/>
              </a:ext>
            </a:extLst>
          </p:cNvPr>
          <p:cNvSpPr/>
          <p:nvPr/>
        </p:nvSpPr>
        <p:spPr>
          <a:xfrm>
            <a:off x="5728272" y="426849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0" name="Block Arc 39">
            <a:extLst>
              <a:ext uri="{FF2B5EF4-FFF2-40B4-BE49-F238E27FC236}">
                <a16:creationId xmlns:a16="http://schemas.microsoft.com/office/drawing/2014/main" xmlns="" id="{CA54BF50-4A8F-4AFB-A0D8-48D60D046129}"/>
              </a:ext>
            </a:extLst>
          </p:cNvPr>
          <p:cNvSpPr/>
          <p:nvPr/>
        </p:nvSpPr>
        <p:spPr>
          <a:xfrm>
            <a:off x="5728272" y="490378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1" name="Block Arc 40">
            <a:extLst>
              <a:ext uri="{FF2B5EF4-FFF2-40B4-BE49-F238E27FC236}">
                <a16:creationId xmlns:a16="http://schemas.microsoft.com/office/drawing/2014/main" xmlns="" id="{31656C06-7D91-4518-B9DF-1B05ED8E9BE8}"/>
              </a:ext>
            </a:extLst>
          </p:cNvPr>
          <p:cNvSpPr/>
          <p:nvPr/>
        </p:nvSpPr>
        <p:spPr>
          <a:xfrm>
            <a:off x="5718112" y="5557263"/>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6" name="Rectangle 15">
            <a:extLst>
              <a:ext uri="{FF2B5EF4-FFF2-40B4-BE49-F238E27FC236}">
                <a16:creationId xmlns:a16="http://schemas.microsoft.com/office/drawing/2014/main" xmlns="" id="{F9E23CA9-79D6-41CC-A807-6A2C05EE14C8}"/>
              </a:ext>
            </a:extLst>
          </p:cNvPr>
          <p:cNvSpPr/>
          <p:nvPr/>
        </p:nvSpPr>
        <p:spPr>
          <a:xfrm>
            <a:off x="983417" y="1655901"/>
            <a:ext cx="4094480" cy="324787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chemeClr val="accent4">
                  <a:lumMod val="50000"/>
                </a:schemeClr>
              </a:solidFill>
              <a:latin typeface="Lobster" panose="00000500000000000000" pitchFamily="2" charset="0"/>
              <a:cs typeface="Arial" panose="020B0604020202020204" pitchFamily="34" charset="0"/>
            </a:endParaRPr>
          </a:p>
        </p:txBody>
      </p:sp>
      <p:sp>
        <p:nvSpPr>
          <p:cNvPr id="4" name="Rectangle 3"/>
          <p:cNvSpPr/>
          <p:nvPr/>
        </p:nvSpPr>
        <p:spPr>
          <a:xfrm>
            <a:off x="1114577" y="1538786"/>
            <a:ext cx="3763325" cy="3316742"/>
          </a:xfrm>
          <a:prstGeom prst="rect">
            <a:avLst/>
          </a:prstGeom>
        </p:spPr>
        <p:txBody>
          <a:bodyPr wrap="square">
            <a:spAutoFit/>
          </a:bodyPr>
          <a:lstStyle/>
          <a:p>
            <a:pPr algn="just">
              <a:lnSpc>
                <a:spcPct val="150000"/>
              </a:lnSpc>
              <a:spcAft>
                <a:spcPts val="0"/>
              </a:spcAft>
            </a:pPr>
            <a:r>
              <a:rPr lang="vi-VN" sz="3600" smtClean="0">
                <a:solidFill>
                  <a:srgbClr val="000000"/>
                </a:solidFill>
                <a:latin typeface="Times New Roman" panose="02020603050405020304" pitchFamily="18" charset="0"/>
                <a:ea typeface="Times New Roman" panose="02020603050405020304" pitchFamily="18" charset="0"/>
              </a:rPr>
              <a:t>Em </a:t>
            </a:r>
            <a:r>
              <a:rPr lang="vi-VN" sz="3600">
                <a:solidFill>
                  <a:srgbClr val="000000"/>
                </a:solidFill>
                <a:latin typeface="Times New Roman" panose="02020603050405020304" pitchFamily="18" charset="0"/>
                <a:ea typeface="Times New Roman" panose="02020603050405020304" pitchFamily="18" charset="0"/>
              </a:rPr>
              <a:t>hiểu như thế nào về câu tục ngữ: “</a:t>
            </a:r>
            <a:r>
              <a:rPr lang="vi-VN" sz="3600" b="1" i="1">
                <a:solidFill>
                  <a:srgbClr val="000000"/>
                </a:solidFill>
                <a:latin typeface="Times New Roman" panose="02020603050405020304" pitchFamily="18" charset="0"/>
                <a:ea typeface="Times New Roman" panose="02020603050405020304" pitchFamily="18" charset="0"/>
              </a:rPr>
              <a:t>Học ăn, học nói, học gói, học mở</a:t>
            </a:r>
            <a:r>
              <a:rPr lang="vi-VN" sz="3600">
                <a:solidFill>
                  <a:srgbClr val="000000"/>
                </a:solidFill>
                <a:latin typeface="Times New Roman" panose="02020603050405020304" pitchFamily="18" charset="0"/>
                <a:ea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809" y="1252440"/>
            <a:ext cx="4653476" cy="4179771"/>
          </a:xfrm>
          <a:prstGeom prst="rect">
            <a:avLst/>
          </a:prstGeom>
        </p:spPr>
      </p:pic>
    </p:spTree>
    <p:custDataLst>
      <p:tags r:id="rId1"/>
    </p:custDataLst>
    <p:extLst>
      <p:ext uri="{BB962C8B-B14F-4D97-AF65-F5344CB8AC3E}">
        <p14:creationId xmlns:p14="http://schemas.microsoft.com/office/powerpoint/2010/main" val="247397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5293" y="-76444"/>
            <a:ext cx="13019265" cy="7780351"/>
          </a:xfrm>
          <a:prstGeom prst="rect">
            <a:avLst/>
          </a:prstGeom>
          <a:solidFill>
            <a:srgbClr val="7EBD29">
              <a:alpha val="65882"/>
            </a:srgbClr>
          </a:solidFill>
        </p:spPr>
      </p:sp>
      <p:pic>
        <p:nvPicPr>
          <p:cNvPr id="3" name="Picture 3"/>
          <p:cNvPicPr>
            <a:picLocks noChangeAspect="1"/>
          </p:cNvPicPr>
          <p:nvPr/>
        </p:nvPicPr>
        <p:blipFill>
          <a:blip r:embed="rId3">
            <a:alphaModFix amt="80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89169" y="5109308"/>
            <a:ext cx="12773141" cy="2272522"/>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885840">
            <a:off x="4996857" y="4743803"/>
            <a:ext cx="1279282" cy="1981986"/>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84279">
            <a:off x="10644871" y="4258411"/>
            <a:ext cx="1101695" cy="1706852"/>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202335">
            <a:off x="10531745" y="-1195933"/>
            <a:ext cx="1598998" cy="2491462"/>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332528">
            <a:off x="5426345" y="-1035387"/>
            <a:ext cx="1598998" cy="2491462"/>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25127">
            <a:off x="-291377" y="-737813"/>
            <a:ext cx="1549988" cy="2415097"/>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44295" y="1162033"/>
            <a:ext cx="3895344" cy="5486400"/>
          </a:xfrm>
          <a:prstGeom prst="rect">
            <a:avLst/>
          </a:prstGeom>
        </p:spPr>
      </p:pic>
      <p:sp>
        <p:nvSpPr>
          <p:cNvPr id="14" name="Rectangle 13"/>
          <p:cNvSpPr/>
          <p:nvPr/>
        </p:nvSpPr>
        <p:spPr>
          <a:xfrm>
            <a:off x="5539414" y="1480832"/>
            <a:ext cx="4981172" cy="3831818"/>
          </a:xfrm>
          <a:prstGeom prst="rect">
            <a:avLst/>
          </a:prstGeom>
          <a:noFill/>
        </p:spPr>
        <p:txBody>
          <a:bodyPr wrap="none" lIns="91440" tIns="45720" rIns="91440" bIns="45720">
            <a:spAutoFit/>
          </a:bodyPr>
          <a:lstStyle/>
          <a:p>
            <a:pPr algn="ctr">
              <a:lnSpc>
                <a:spcPct val="150000"/>
              </a:lnSpc>
            </a:pPr>
            <a:r>
              <a:rPr lang="vi-VN" sz="5400" b="1" cap="none" spc="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HOẠT ĐỘNG 2</a:t>
            </a:r>
          </a:p>
          <a:p>
            <a:pPr algn="ctr">
              <a:lnSpc>
                <a:spcPct val="150000"/>
              </a:lnSpc>
            </a:pPr>
            <a:r>
              <a:rPr lang="vi-VN" sz="5400" b="1" cap="none" spc="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HÌNH THÀNH</a:t>
            </a:r>
          </a:p>
          <a:p>
            <a:pPr algn="ctr">
              <a:lnSpc>
                <a:spcPct val="150000"/>
              </a:lnSpc>
            </a:pPr>
            <a:r>
              <a:rPr lang="vi-VN" sz="5400" b="1" cap="none" spc="0" smtClean="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 KIẾN THỨC</a:t>
            </a:r>
            <a:endParaRPr lang="en-GB" sz="54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084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wipe(down)">
                                      <p:cBhvr>
                                        <p:cTn id="25" dur="580">
                                          <p:stCondLst>
                                            <p:cond delay="0"/>
                                          </p:stCondLst>
                                        </p:cTn>
                                        <p:tgtEl>
                                          <p:spTgt spid="14">
                                            <p:txEl>
                                              <p:pRg st="1" end="1"/>
                                            </p:txEl>
                                          </p:spTgt>
                                        </p:tgtEl>
                                      </p:cBhvr>
                                    </p:animEffect>
                                    <p:anim calcmode="lin" valueType="num">
                                      <p:cBhvr>
                                        <p:cTn id="26" dur="1822" tmFilter="0,0; 0.14,0.36; 0.43,0.73; 0.71,0.91; 1.0,1.0">
                                          <p:stCondLst>
                                            <p:cond delay="0"/>
                                          </p:stCondLst>
                                        </p:cTn>
                                        <p:tgtEl>
                                          <p:spTgt spid="1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xEl>
                                              <p:pRg st="1" end="1"/>
                                            </p:txEl>
                                          </p:spTgt>
                                        </p:tgtEl>
                                      </p:cBhvr>
                                      <p:to x="100000" y="60000"/>
                                    </p:animScale>
                                    <p:animScale>
                                      <p:cBhvr>
                                        <p:cTn id="32" dur="166" decel="50000">
                                          <p:stCondLst>
                                            <p:cond delay="676"/>
                                          </p:stCondLst>
                                        </p:cTn>
                                        <p:tgtEl>
                                          <p:spTgt spid="14">
                                            <p:txEl>
                                              <p:pRg st="1" end="1"/>
                                            </p:txEl>
                                          </p:spTgt>
                                        </p:tgtEl>
                                      </p:cBhvr>
                                      <p:to x="100000" y="100000"/>
                                    </p:animScale>
                                    <p:animScale>
                                      <p:cBhvr>
                                        <p:cTn id="33" dur="26">
                                          <p:stCondLst>
                                            <p:cond delay="1312"/>
                                          </p:stCondLst>
                                        </p:cTn>
                                        <p:tgtEl>
                                          <p:spTgt spid="14">
                                            <p:txEl>
                                              <p:pRg st="1" end="1"/>
                                            </p:txEl>
                                          </p:spTgt>
                                        </p:tgtEl>
                                      </p:cBhvr>
                                      <p:to x="100000" y="80000"/>
                                    </p:animScale>
                                    <p:animScale>
                                      <p:cBhvr>
                                        <p:cTn id="34" dur="166" decel="50000">
                                          <p:stCondLst>
                                            <p:cond delay="1338"/>
                                          </p:stCondLst>
                                        </p:cTn>
                                        <p:tgtEl>
                                          <p:spTgt spid="14">
                                            <p:txEl>
                                              <p:pRg st="1" end="1"/>
                                            </p:txEl>
                                          </p:spTgt>
                                        </p:tgtEl>
                                      </p:cBhvr>
                                      <p:to x="100000" y="100000"/>
                                    </p:animScale>
                                    <p:animScale>
                                      <p:cBhvr>
                                        <p:cTn id="35" dur="26">
                                          <p:stCondLst>
                                            <p:cond delay="1642"/>
                                          </p:stCondLst>
                                        </p:cTn>
                                        <p:tgtEl>
                                          <p:spTgt spid="14">
                                            <p:txEl>
                                              <p:pRg st="1" end="1"/>
                                            </p:txEl>
                                          </p:spTgt>
                                        </p:tgtEl>
                                      </p:cBhvr>
                                      <p:to x="100000" y="90000"/>
                                    </p:animScale>
                                    <p:animScale>
                                      <p:cBhvr>
                                        <p:cTn id="36" dur="166" decel="50000">
                                          <p:stCondLst>
                                            <p:cond delay="1668"/>
                                          </p:stCondLst>
                                        </p:cTn>
                                        <p:tgtEl>
                                          <p:spTgt spid="14">
                                            <p:txEl>
                                              <p:pRg st="1" end="1"/>
                                            </p:txEl>
                                          </p:spTgt>
                                        </p:tgtEl>
                                      </p:cBhvr>
                                      <p:to x="100000" y="100000"/>
                                    </p:animScale>
                                    <p:animScale>
                                      <p:cBhvr>
                                        <p:cTn id="37" dur="26">
                                          <p:stCondLst>
                                            <p:cond delay="1808"/>
                                          </p:stCondLst>
                                        </p:cTn>
                                        <p:tgtEl>
                                          <p:spTgt spid="14">
                                            <p:txEl>
                                              <p:pRg st="1" end="1"/>
                                            </p:txEl>
                                          </p:spTgt>
                                        </p:tgtEl>
                                      </p:cBhvr>
                                      <p:to x="100000" y="95000"/>
                                    </p:animScale>
                                    <p:animScale>
                                      <p:cBhvr>
                                        <p:cTn id="38" dur="166" decel="50000">
                                          <p:stCondLst>
                                            <p:cond delay="1834"/>
                                          </p:stCondLst>
                                        </p:cTn>
                                        <p:tgtEl>
                                          <p:spTgt spid="1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Effect transition="in" filter="wipe(down)">
                                      <p:cBhvr>
                                        <p:cTn id="43" dur="580">
                                          <p:stCondLst>
                                            <p:cond delay="0"/>
                                          </p:stCondLst>
                                        </p:cTn>
                                        <p:tgtEl>
                                          <p:spTgt spid="14">
                                            <p:txEl>
                                              <p:pRg st="2" end="2"/>
                                            </p:txEl>
                                          </p:spTgt>
                                        </p:tgtEl>
                                      </p:cBhvr>
                                    </p:animEffect>
                                    <p:anim calcmode="lin" valueType="num">
                                      <p:cBhvr>
                                        <p:cTn id="44"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xEl>
                                              <p:pRg st="2" end="2"/>
                                            </p:txEl>
                                          </p:spTgt>
                                        </p:tgtEl>
                                      </p:cBhvr>
                                      <p:to x="100000" y="60000"/>
                                    </p:animScale>
                                    <p:animScale>
                                      <p:cBhvr>
                                        <p:cTn id="50" dur="166" decel="50000">
                                          <p:stCondLst>
                                            <p:cond delay="676"/>
                                          </p:stCondLst>
                                        </p:cTn>
                                        <p:tgtEl>
                                          <p:spTgt spid="14">
                                            <p:txEl>
                                              <p:pRg st="2" end="2"/>
                                            </p:txEl>
                                          </p:spTgt>
                                        </p:tgtEl>
                                      </p:cBhvr>
                                      <p:to x="100000" y="100000"/>
                                    </p:animScale>
                                    <p:animScale>
                                      <p:cBhvr>
                                        <p:cTn id="51" dur="26">
                                          <p:stCondLst>
                                            <p:cond delay="1312"/>
                                          </p:stCondLst>
                                        </p:cTn>
                                        <p:tgtEl>
                                          <p:spTgt spid="14">
                                            <p:txEl>
                                              <p:pRg st="2" end="2"/>
                                            </p:txEl>
                                          </p:spTgt>
                                        </p:tgtEl>
                                      </p:cBhvr>
                                      <p:to x="100000" y="80000"/>
                                    </p:animScale>
                                    <p:animScale>
                                      <p:cBhvr>
                                        <p:cTn id="52" dur="166" decel="50000">
                                          <p:stCondLst>
                                            <p:cond delay="1338"/>
                                          </p:stCondLst>
                                        </p:cTn>
                                        <p:tgtEl>
                                          <p:spTgt spid="14">
                                            <p:txEl>
                                              <p:pRg st="2" end="2"/>
                                            </p:txEl>
                                          </p:spTgt>
                                        </p:tgtEl>
                                      </p:cBhvr>
                                      <p:to x="100000" y="100000"/>
                                    </p:animScale>
                                    <p:animScale>
                                      <p:cBhvr>
                                        <p:cTn id="53" dur="26">
                                          <p:stCondLst>
                                            <p:cond delay="1642"/>
                                          </p:stCondLst>
                                        </p:cTn>
                                        <p:tgtEl>
                                          <p:spTgt spid="14">
                                            <p:txEl>
                                              <p:pRg st="2" end="2"/>
                                            </p:txEl>
                                          </p:spTgt>
                                        </p:tgtEl>
                                      </p:cBhvr>
                                      <p:to x="100000" y="90000"/>
                                    </p:animScale>
                                    <p:animScale>
                                      <p:cBhvr>
                                        <p:cTn id="54" dur="166" decel="50000">
                                          <p:stCondLst>
                                            <p:cond delay="1668"/>
                                          </p:stCondLst>
                                        </p:cTn>
                                        <p:tgtEl>
                                          <p:spTgt spid="14">
                                            <p:txEl>
                                              <p:pRg st="2" end="2"/>
                                            </p:txEl>
                                          </p:spTgt>
                                        </p:tgtEl>
                                      </p:cBhvr>
                                      <p:to x="100000" y="100000"/>
                                    </p:animScale>
                                    <p:animScale>
                                      <p:cBhvr>
                                        <p:cTn id="55" dur="26">
                                          <p:stCondLst>
                                            <p:cond delay="1808"/>
                                          </p:stCondLst>
                                        </p:cTn>
                                        <p:tgtEl>
                                          <p:spTgt spid="14">
                                            <p:txEl>
                                              <p:pRg st="2" end="2"/>
                                            </p:txEl>
                                          </p:spTgt>
                                        </p:tgtEl>
                                      </p:cBhvr>
                                      <p:to x="100000" y="95000"/>
                                    </p:animScale>
                                    <p:animScale>
                                      <p:cBhvr>
                                        <p:cTn id="56" dur="166" decel="50000">
                                          <p:stCondLst>
                                            <p:cond delay="1834"/>
                                          </p:stCondLst>
                                        </p:cTn>
                                        <p:tgtEl>
                                          <p:spTgt spid="1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A7E7E53-08DB-4882-83A5-781FD5103C2E}"/>
              </a:ext>
            </a:extLst>
          </p:cNvPr>
          <p:cNvSpPr/>
          <p:nvPr/>
        </p:nvSpPr>
        <p:spPr>
          <a:xfrm>
            <a:off x="6105330"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xmlns="" id="{D6ED2915-0773-4712-8802-EF72A1309BF4}"/>
              </a:ext>
            </a:extLst>
          </p:cNvPr>
          <p:cNvSpPr/>
          <p:nvPr/>
        </p:nvSpPr>
        <p:spPr>
          <a:xfrm>
            <a:off x="342123"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xmlns="" id="{0D2659AB-80CA-4288-82E0-F6B4214441AB}"/>
              </a:ext>
            </a:extLst>
          </p:cNvPr>
          <p:cNvSpPr/>
          <p:nvPr/>
        </p:nvSpPr>
        <p:spPr>
          <a:xfrm flipV="1">
            <a:off x="6207222" y="488294"/>
            <a:ext cx="5476777" cy="585522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a:extLst>
              <a:ext uri="{FF2B5EF4-FFF2-40B4-BE49-F238E27FC236}">
                <a16:creationId xmlns:a16="http://schemas.microsoft.com/office/drawing/2014/main" xmlns="" id="{F51037F8-1A69-485A-9B77-D9BC65DC3FD8}"/>
              </a:ext>
            </a:extLst>
          </p:cNvPr>
          <p:cNvSpPr/>
          <p:nvPr/>
        </p:nvSpPr>
        <p:spPr>
          <a:xfrm flipV="1">
            <a:off x="526665" y="460420"/>
            <a:ext cx="5476777" cy="585522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xmlns="" id="{F03D177B-C53A-4169-9A0C-6DCAC70EBA36}"/>
              </a:ext>
            </a:extLst>
          </p:cNvPr>
          <p:cNvSpPr/>
          <p:nvPr/>
        </p:nvSpPr>
        <p:spPr>
          <a:xfrm>
            <a:off x="626217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310C2282-ACD3-426E-8ACA-34626B578325}"/>
              </a:ext>
            </a:extLst>
          </p:cNvPr>
          <p:cNvSpPr/>
          <p:nvPr/>
        </p:nvSpPr>
        <p:spPr>
          <a:xfrm>
            <a:off x="626217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xmlns="" id="{4B694D84-0D6B-4A16-A2AB-AA43A5C30B44}"/>
              </a:ext>
            </a:extLst>
          </p:cNvPr>
          <p:cNvSpPr/>
          <p:nvPr/>
        </p:nvSpPr>
        <p:spPr>
          <a:xfrm>
            <a:off x="626217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AFCDB22A-CCBF-4F29-B45E-ACA4889B5572}"/>
              </a:ext>
            </a:extLst>
          </p:cNvPr>
          <p:cNvSpPr/>
          <p:nvPr/>
        </p:nvSpPr>
        <p:spPr>
          <a:xfrm>
            <a:off x="626217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xmlns="" id="{ECAD9FA8-ACE2-4A0C-B8B5-BAE974196E1D}"/>
              </a:ext>
            </a:extLst>
          </p:cNvPr>
          <p:cNvSpPr/>
          <p:nvPr/>
        </p:nvSpPr>
        <p:spPr>
          <a:xfrm>
            <a:off x="9104003" y="3979723"/>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xmlns="" id="{93347B14-1191-4662-A7D6-26EE094669C1}"/>
              </a:ext>
            </a:extLst>
          </p:cNvPr>
          <p:cNvSpPr/>
          <p:nvPr/>
        </p:nvSpPr>
        <p:spPr>
          <a:xfrm>
            <a:off x="626217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xmlns="" id="{B67C7338-1A73-4236-82C2-756288171F6C}"/>
              </a:ext>
            </a:extLst>
          </p:cNvPr>
          <p:cNvSpPr/>
          <p:nvPr/>
        </p:nvSpPr>
        <p:spPr>
          <a:xfrm>
            <a:off x="626217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xmlns="" id="{F5D2C3D3-861F-4FB1-BB0E-FA513372C21F}"/>
              </a:ext>
            </a:extLst>
          </p:cNvPr>
          <p:cNvSpPr/>
          <p:nvPr/>
        </p:nvSpPr>
        <p:spPr>
          <a:xfrm>
            <a:off x="626217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xmlns="" id="{FF333AD3-8F87-4390-886F-EA6B8B2109B9}"/>
              </a:ext>
            </a:extLst>
          </p:cNvPr>
          <p:cNvSpPr/>
          <p:nvPr/>
        </p:nvSpPr>
        <p:spPr>
          <a:xfrm>
            <a:off x="626217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a:extLst>
              <a:ext uri="{FF2B5EF4-FFF2-40B4-BE49-F238E27FC236}">
                <a16:creationId xmlns:a16="http://schemas.microsoft.com/office/drawing/2014/main" xmlns="" id="{6AE42C6C-2E9D-46B2-B785-E3AD6886D430}"/>
              </a:ext>
            </a:extLst>
          </p:cNvPr>
          <p:cNvSpPr/>
          <p:nvPr/>
        </p:nvSpPr>
        <p:spPr>
          <a:xfrm>
            <a:off x="562638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a:extLst>
              <a:ext uri="{FF2B5EF4-FFF2-40B4-BE49-F238E27FC236}">
                <a16:creationId xmlns:a16="http://schemas.microsoft.com/office/drawing/2014/main" xmlns="" id="{7B05D698-6FD7-4369-958C-52731AFEABEA}"/>
              </a:ext>
            </a:extLst>
          </p:cNvPr>
          <p:cNvSpPr/>
          <p:nvPr/>
        </p:nvSpPr>
        <p:spPr>
          <a:xfrm>
            <a:off x="562638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a16="http://schemas.microsoft.com/office/drawing/2014/main" xmlns="" id="{C18D1F1B-E509-440C-BBA6-B2C668C49B91}"/>
              </a:ext>
            </a:extLst>
          </p:cNvPr>
          <p:cNvSpPr/>
          <p:nvPr/>
        </p:nvSpPr>
        <p:spPr>
          <a:xfrm>
            <a:off x="562638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xmlns="" id="{4C8CEED3-09FB-4F17-A646-8559B7CDCD5F}"/>
              </a:ext>
            </a:extLst>
          </p:cNvPr>
          <p:cNvSpPr/>
          <p:nvPr/>
        </p:nvSpPr>
        <p:spPr>
          <a:xfrm>
            <a:off x="562638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xmlns="" id="{775403C5-5309-4193-A5F4-8215908C80B7}"/>
              </a:ext>
            </a:extLst>
          </p:cNvPr>
          <p:cNvSpPr/>
          <p:nvPr/>
        </p:nvSpPr>
        <p:spPr>
          <a:xfrm>
            <a:off x="562638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xmlns="" id="{618697E5-08E8-4962-9C91-9170B6913260}"/>
              </a:ext>
            </a:extLst>
          </p:cNvPr>
          <p:cNvSpPr/>
          <p:nvPr/>
        </p:nvSpPr>
        <p:spPr>
          <a:xfrm>
            <a:off x="562638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xmlns="" id="{BB51A512-F6E2-4EAE-9DA6-577103BD9565}"/>
              </a:ext>
            </a:extLst>
          </p:cNvPr>
          <p:cNvSpPr/>
          <p:nvPr/>
        </p:nvSpPr>
        <p:spPr>
          <a:xfrm>
            <a:off x="562638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xmlns="" id="{A8C5311D-6E21-4452-9490-92F5243E4952}"/>
              </a:ext>
            </a:extLst>
          </p:cNvPr>
          <p:cNvSpPr/>
          <p:nvPr/>
        </p:nvSpPr>
        <p:spPr>
          <a:xfrm>
            <a:off x="562638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xmlns="" id="{DE3BB056-E226-4D3F-BE78-DA1042364991}"/>
              </a:ext>
            </a:extLst>
          </p:cNvPr>
          <p:cNvSpPr/>
          <p:nvPr/>
        </p:nvSpPr>
        <p:spPr>
          <a:xfrm>
            <a:off x="562638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Block Arc 1">
            <a:extLst>
              <a:ext uri="{FF2B5EF4-FFF2-40B4-BE49-F238E27FC236}">
                <a16:creationId xmlns:a16="http://schemas.microsoft.com/office/drawing/2014/main" xmlns="" id="{506E4094-FBB7-473A-A2BB-29ECC0793C5E}"/>
              </a:ext>
            </a:extLst>
          </p:cNvPr>
          <p:cNvSpPr/>
          <p:nvPr/>
        </p:nvSpPr>
        <p:spPr>
          <a:xfrm>
            <a:off x="5728272" y="496661"/>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4" name="Block Arc 33">
            <a:extLst>
              <a:ext uri="{FF2B5EF4-FFF2-40B4-BE49-F238E27FC236}">
                <a16:creationId xmlns:a16="http://schemas.microsoft.com/office/drawing/2014/main" xmlns="" id="{46BADE55-2DDB-4E26-9E63-A807B5BE2736}"/>
              </a:ext>
            </a:extLst>
          </p:cNvPr>
          <p:cNvSpPr/>
          <p:nvPr/>
        </p:nvSpPr>
        <p:spPr>
          <a:xfrm>
            <a:off x="5728272" y="107798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5" name="Block Arc 34">
            <a:extLst>
              <a:ext uri="{FF2B5EF4-FFF2-40B4-BE49-F238E27FC236}">
                <a16:creationId xmlns:a16="http://schemas.microsoft.com/office/drawing/2014/main" xmlns="" id="{FDE6D817-92C1-4C26-B3BE-7C139FD326CA}"/>
              </a:ext>
            </a:extLst>
          </p:cNvPr>
          <p:cNvSpPr/>
          <p:nvPr/>
        </p:nvSpPr>
        <p:spPr>
          <a:xfrm>
            <a:off x="5728272" y="172733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6" name="Block Arc 35">
            <a:extLst>
              <a:ext uri="{FF2B5EF4-FFF2-40B4-BE49-F238E27FC236}">
                <a16:creationId xmlns:a16="http://schemas.microsoft.com/office/drawing/2014/main" xmlns="" id="{4E49FA1B-49E7-40F4-AABB-373649DEF673}"/>
              </a:ext>
            </a:extLst>
          </p:cNvPr>
          <p:cNvSpPr/>
          <p:nvPr/>
        </p:nvSpPr>
        <p:spPr>
          <a:xfrm>
            <a:off x="5728272" y="235384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7" name="Block Arc 36">
            <a:extLst>
              <a:ext uri="{FF2B5EF4-FFF2-40B4-BE49-F238E27FC236}">
                <a16:creationId xmlns:a16="http://schemas.microsoft.com/office/drawing/2014/main" xmlns="" id="{F530B5CE-9B18-44B7-AC8E-602DD03101E3}"/>
              </a:ext>
            </a:extLst>
          </p:cNvPr>
          <p:cNvSpPr/>
          <p:nvPr/>
        </p:nvSpPr>
        <p:spPr>
          <a:xfrm>
            <a:off x="5728272" y="3010145"/>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 name="Block Arc 37">
            <a:extLst>
              <a:ext uri="{FF2B5EF4-FFF2-40B4-BE49-F238E27FC236}">
                <a16:creationId xmlns:a16="http://schemas.microsoft.com/office/drawing/2014/main" xmlns="" id="{4CA07F2F-17D0-40C3-A0CA-399193E89CC1}"/>
              </a:ext>
            </a:extLst>
          </p:cNvPr>
          <p:cNvSpPr/>
          <p:nvPr/>
        </p:nvSpPr>
        <p:spPr>
          <a:xfrm>
            <a:off x="5728272" y="3628442"/>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 name="Block Arc 38">
            <a:extLst>
              <a:ext uri="{FF2B5EF4-FFF2-40B4-BE49-F238E27FC236}">
                <a16:creationId xmlns:a16="http://schemas.microsoft.com/office/drawing/2014/main" xmlns="" id="{8FC813FA-8150-47AC-BDFC-87D0BD424A47}"/>
              </a:ext>
            </a:extLst>
          </p:cNvPr>
          <p:cNvSpPr/>
          <p:nvPr/>
        </p:nvSpPr>
        <p:spPr>
          <a:xfrm>
            <a:off x="5728272" y="426849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0" name="Block Arc 39">
            <a:extLst>
              <a:ext uri="{FF2B5EF4-FFF2-40B4-BE49-F238E27FC236}">
                <a16:creationId xmlns:a16="http://schemas.microsoft.com/office/drawing/2014/main" xmlns="" id="{CA54BF50-4A8F-4AFB-A0D8-48D60D046129}"/>
              </a:ext>
            </a:extLst>
          </p:cNvPr>
          <p:cNvSpPr/>
          <p:nvPr/>
        </p:nvSpPr>
        <p:spPr>
          <a:xfrm>
            <a:off x="5728272" y="490378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1" name="Block Arc 40">
            <a:extLst>
              <a:ext uri="{FF2B5EF4-FFF2-40B4-BE49-F238E27FC236}">
                <a16:creationId xmlns:a16="http://schemas.microsoft.com/office/drawing/2014/main" xmlns="" id="{31656C06-7D91-4518-B9DF-1B05ED8E9BE8}"/>
              </a:ext>
            </a:extLst>
          </p:cNvPr>
          <p:cNvSpPr/>
          <p:nvPr/>
        </p:nvSpPr>
        <p:spPr>
          <a:xfrm>
            <a:off x="5718112" y="5557263"/>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 name="Rectangle: Rounded Corners 3">
            <a:extLst>
              <a:ext uri="{FF2B5EF4-FFF2-40B4-BE49-F238E27FC236}">
                <a16:creationId xmlns:a16="http://schemas.microsoft.com/office/drawing/2014/main" xmlns="" id="{CC89988A-C1E4-4DD6-B964-97ABBA5D06C8}"/>
              </a:ext>
            </a:extLst>
          </p:cNvPr>
          <p:cNvSpPr/>
          <p:nvPr/>
        </p:nvSpPr>
        <p:spPr>
          <a:xfrm>
            <a:off x="811924" y="506843"/>
            <a:ext cx="4572000" cy="757718"/>
          </a:xfrm>
          <a:prstGeom prst="roundRect">
            <a:avLst/>
          </a:prstGeom>
          <a:solidFill>
            <a:srgbClr val="EA6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Rounded Corners 46">
            <a:extLst>
              <a:ext uri="{FF2B5EF4-FFF2-40B4-BE49-F238E27FC236}">
                <a16:creationId xmlns:a16="http://schemas.microsoft.com/office/drawing/2014/main" xmlns="" id="{0EA7392D-1AD1-44F9-BDD7-7A4515C3C760}"/>
              </a:ext>
            </a:extLst>
          </p:cNvPr>
          <p:cNvSpPr/>
          <p:nvPr/>
        </p:nvSpPr>
        <p:spPr>
          <a:xfrm>
            <a:off x="631179" y="1364649"/>
            <a:ext cx="4947323" cy="3218976"/>
          </a:xfrm>
          <a:prstGeom prst="roundRect">
            <a:avLst/>
          </a:prstGeom>
          <a:solidFill>
            <a:srgbClr val="EA6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Rounded Corners 47">
            <a:extLst>
              <a:ext uri="{FF2B5EF4-FFF2-40B4-BE49-F238E27FC236}">
                <a16:creationId xmlns:a16="http://schemas.microsoft.com/office/drawing/2014/main" xmlns="" id="{5F66A9E5-E87D-4CDF-A309-037204E7E5D7}"/>
              </a:ext>
            </a:extLst>
          </p:cNvPr>
          <p:cNvSpPr/>
          <p:nvPr/>
        </p:nvSpPr>
        <p:spPr>
          <a:xfrm>
            <a:off x="6557660" y="540765"/>
            <a:ext cx="4941493" cy="5852622"/>
          </a:xfrm>
          <a:prstGeom prst="roundRect">
            <a:avLst/>
          </a:prstGeom>
          <a:solidFill>
            <a:srgbClr val="EA6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xmlns="" id="{5F04B3EC-766D-49AC-BAEF-C1140FE57DD6}"/>
              </a:ext>
            </a:extLst>
          </p:cNvPr>
          <p:cNvSpPr/>
          <p:nvPr/>
        </p:nvSpPr>
        <p:spPr>
          <a:xfrm>
            <a:off x="1114576" y="606930"/>
            <a:ext cx="3872951" cy="5565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Rounded Corners 50">
            <a:extLst>
              <a:ext uri="{FF2B5EF4-FFF2-40B4-BE49-F238E27FC236}">
                <a16:creationId xmlns:a16="http://schemas.microsoft.com/office/drawing/2014/main" xmlns="" id="{9E357F87-AE02-45AA-BC6C-23FD614B6E0A}"/>
              </a:ext>
            </a:extLst>
          </p:cNvPr>
          <p:cNvSpPr/>
          <p:nvPr/>
        </p:nvSpPr>
        <p:spPr>
          <a:xfrm>
            <a:off x="6828997" y="697985"/>
            <a:ext cx="4398817" cy="14226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1232074" y="575593"/>
            <a:ext cx="3682418" cy="584775"/>
          </a:xfrm>
          <a:prstGeom prst="rect">
            <a:avLst/>
          </a:prstGeom>
        </p:spPr>
        <p:txBody>
          <a:bodyPr wrap="none">
            <a:spAutoFit/>
          </a:bodyPr>
          <a:lstStyle/>
          <a:p>
            <a:r>
              <a:rPr lang="pt-BR" sz="3200" b="1">
                <a:latin typeface="Times New Roman" panose="02020603050405020304" pitchFamily="18" charset="0"/>
                <a:ea typeface="Times New Roman" panose="02020603050405020304" pitchFamily="18" charset="0"/>
                <a:cs typeface="Times New Roman" panose="02020603050405020304" pitchFamily="18" charset="0"/>
              </a:rPr>
              <a:t>I. Giới thiệu bài học</a:t>
            </a:r>
            <a:endParaRPr lang="en-GB" sz="3200">
              <a:latin typeface="Times New Roman" panose="02020603050405020304" pitchFamily="18" charset="0"/>
              <a:cs typeface="Times New Roman" panose="02020603050405020304" pitchFamily="18" charset="0"/>
            </a:endParaRPr>
          </a:p>
        </p:txBody>
      </p:sp>
      <p:sp>
        <p:nvSpPr>
          <p:cNvPr id="18" name="Rectangle 17"/>
          <p:cNvSpPr/>
          <p:nvPr/>
        </p:nvSpPr>
        <p:spPr>
          <a:xfrm>
            <a:off x="627271" y="2033348"/>
            <a:ext cx="4862544" cy="2554545"/>
          </a:xfrm>
          <a:prstGeom prst="rect">
            <a:avLst/>
          </a:prstGeom>
        </p:spPr>
        <p:txBody>
          <a:bodyPr wrap="square">
            <a:spAutoFit/>
          </a:bodyPr>
          <a:lstStyle/>
          <a:p>
            <a:pPr algn="just"/>
            <a:r>
              <a:rPr lang="pt-BR" sz="3200">
                <a:latin typeface="Times New Roman" panose="02020603050405020304" pitchFamily="18" charset="0"/>
                <a:cs typeface="Times New Roman" panose="02020603050405020304" pitchFamily="18" charset="0"/>
              </a:rPr>
              <a:t>Việc học là suốt đời: chúng ta không chỉ học ở nhà trường, mà chúng ta còn học hỏi được nhiều điều được đúc kết từ cuộc sống. </a:t>
            </a:r>
            <a:endParaRPr lang="en-GB" sz="3200">
              <a:latin typeface="Times New Roman" panose="02020603050405020304" pitchFamily="18" charset="0"/>
              <a:cs typeface="Times New Roman" panose="02020603050405020304" pitchFamily="18" charset="0"/>
            </a:endParaRPr>
          </a:p>
        </p:txBody>
      </p:sp>
      <p:sp>
        <p:nvSpPr>
          <p:cNvPr id="45" name="Rectangle: Rounded Corners 47">
            <a:extLst>
              <a:ext uri="{FF2B5EF4-FFF2-40B4-BE49-F238E27FC236}">
                <a16:creationId xmlns:a16="http://schemas.microsoft.com/office/drawing/2014/main" xmlns="" id="{5F66A9E5-E87D-4CDF-A309-037204E7E5D7}"/>
              </a:ext>
            </a:extLst>
          </p:cNvPr>
          <p:cNvSpPr/>
          <p:nvPr/>
        </p:nvSpPr>
        <p:spPr>
          <a:xfrm>
            <a:off x="627271" y="4683713"/>
            <a:ext cx="4932220" cy="1629329"/>
          </a:xfrm>
          <a:prstGeom prst="roundRect">
            <a:avLst/>
          </a:prstGeom>
          <a:solidFill>
            <a:srgbClr val="EA6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Rounded Corners 50">
            <a:extLst>
              <a:ext uri="{FF2B5EF4-FFF2-40B4-BE49-F238E27FC236}">
                <a16:creationId xmlns:a16="http://schemas.microsoft.com/office/drawing/2014/main" xmlns="" id="{9E357F87-AE02-45AA-BC6C-23FD614B6E0A}"/>
              </a:ext>
            </a:extLst>
          </p:cNvPr>
          <p:cNvSpPr/>
          <p:nvPr/>
        </p:nvSpPr>
        <p:spPr>
          <a:xfrm>
            <a:off x="1239397" y="4770096"/>
            <a:ext cx="1911925" cy="5565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p:cNvSpPr/>
          <p:nvPr/>
        </p:nvSpPr>
        <p:spPr>
          <a:xfrm>
            <a:off x="681458" y="5388914"/>
            <a:ext cx="4929555" cy="584775"/>
          </a:xfrm>
          <a:prstGeom prst="rect">
            <a:avLst/>
          </a:prstGeom>
        </p:spPr>
        <p:txBody>
          <a:bodyPr wrap="none">
            <a:spAutoFit/>
          </a:bodyPr>
          <a:lstStyle/>
          <a:p>
            <a:pPr algn="just">
              <a:spcAft>
                <a:spcPts val="0"/>
              </a:spcAft>
            </a:pPr>
            <a:r>
              <a:rPr lang="vi-VN" sz="3200">
                <a:latin typeface="Times New Roman" panose="02020603050405020304" pitchFamily="18" charset="0"/>
                <a:ea typeface="Times New Roman" panose="02020603050405020304" pitchFamily="18" charset="0"/>
                <a:cs typeface="Times New Roman" panose="02020603050405020304" pitchFamily="18" charset="0"/>
              </a:rPr>
              <a:t>T</a:t>
            </a:r>
            <a:r>
              <a:rPr lang="pt-BR" sz="3200" smtClean="0">
                <a:latin typeface="Times New Roman" panose="02020603050405020304" pitchFamily="18" charset="0"/>
                <a:ea typeface="Times New Roman" panose="02020603050405020304" pitchFamily="18" charset="0"/>
                <a:cs typeface="Times New Roman" panose="02020603050405020304" pitchFamily="18" charset="0"/>
              </a:rPr>
              <a:t>ruyện </a:t>
            </a:r>
            <a:r>
              <a:rPr lang="pt-BR" sz="3200">
                <a:latin typeface="Times New Roman" panose="02020603050405020304" pitchFamily="18" charset="0"/>
                <a:ea typeface="Times New Roman" panose="02020603050405020304" pitchFamily="18" charset="0"/>
                <a:cs typeface="Times New Roman" panose="02020603050405020304" pitchFamily="18" charset="0"/>
              </a:rPr>
              <a:t>ngụ ngôn và tục </a:t>
            </a:r>
            <a:r>
              <a:rPr lang="pt-BR" sz="3200" smtClean="0">
                <a:latin typeface="Times New Roman" panose="02020603050405020304" pitchFamily="18" charset="0"/>
                <a:ea typeface="Times New Roman" panose="02020603050405020304" pitchFamily="18" charset="0"/>
                <a:cs typeface="Times New Roman" panose="02020603050405020304" pitchFamily="18" charset="0"/>
              </a:rPr>
              <a:t>ngữ</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4" name="Rectangle: Rounded Corners 50">
            <a:extLst>
              <a:ext uri="{FF2B5EF4-FFF2-40B4-BE49-F238E27FC236}">
                <a16:creationId xmlns:a16="http://schemas.microsoft.com/office/drawing/2014/main" xmlns="" id="{9E357F87-AE02-45AA-BC6C-23FD614B6E0A}"/>
              </a:ext>
            </a:extLst>
          </p:cNvPr>
          <p:cNvSpPr/>
          <p:nvPr/>
        </p:nvSpPr>
        <p:spPr>
          <a:xfrm>
            <a:off x="1165490" y="1426368"/>
            <a:ext cx="3485338" cy="5565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1292644" y="1435676"/>
            <a:ext cx="3124573" cy="584775"/>
          </a:xfrm>
          <a:prstGeom prst="rect">
            <a:avLst/>
          </a:prstGeom>
        </p:spPr>
        <p:txBody>
          <a:bodyPr wrap="none">
            <a:spAutoFit/>
          </a:bodyPr>
          <a:lstStyle/>
          <a:p>
            <a:r>
              <a:rPr lang="pt-BR" sz="3200" b="1"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3200" b="1"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3200" b="1" smtClean="0">
                <a:latin typeface="Times New Roman" panose="02020603050405020304" pitchFamily="18" charset="0"/>
                <a:ea typeface="Times New Roman" panose="02020603050405020304" pitchFamily="18" charset="0"/>
                <a:cs typeface="Times New Roman" panose="02020603050405020304" pitchFamily="18" charset="0"/>
              </a:rPr>
              <a:t>Chủ </a:t>
            </a:r>
            <a:r>
              <a:rPr lang="pt-BR" sz="3200" b="1">
                <a:latin typeface="Times New Roman" panose="02020603050405020304" pitchFamily="18" charset="0"/>
                <a:ea typeface="Times New Roman" panose="02020603050405020304" pitchFamily="18" charset="0"/>
                <a:cs typeface="Times New Roman" panose="02020603050405020304" pitchFamily="18" charset="0"/>
              </a:rPr>
              <a:t>đề bài học</a:t>
            </a:r>
            <a:endParaRPr lang="en-GB" sz="3200">
              <a:latin typeface="Times New Roman" panose="02020603050405020304" pitchFamily="18" charset="0"/>
              <a:cs typeface="Times New Roman" panose="02020603050405020304" pitchFamily="18" charset="0"/>
            </a:endParaRPr>
          </a:p>
        </p:txBody>
      </p:sp>
      <p:sp>
        <p:nvSpPr>
          <p:cNvPr id="21" name="Rectangle 20"/>
          <p:cNvSpPr/>
          <p:nvPr/>
        </p:nvSpPr>
        <p:spPr>
          <a:xfrm>
            <a:off x="1193542" y="4743926"/>
            <a:ext cx="1910075" cy="584775"/>
          </a:xfrm>
          <a:prstGeom prst="rect">
            <a:avLst/>
          </a:prstGeom>
        </p:spPr>
        <p:txBody>
          <a:bodyPr wrap="none">
            <a:spAutoFit/>
          </a:bodyPr>
          <a:lstStyle/>
          <a:p>
            <a:r>
              <a:rPr lang="pt-BR" sz="3200" b="1"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3200" b="1"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3200" b="1" smtClean="0">
                <a:latin typeface="Times New Roman" panose="02020603050405020304" pitchFamily="18" charset="0"/>
                <a:ea typeface="Times New Roman" panose="02020603050405020304" pitchFamily="18" charset="0"/>
                <a:cs typeface="Times New Roman" panose="02020603050405020304" pitchFamily="18" charset="0"/>
              </a:rPr>
              <a:t>Thể </a:t>
            </a:r>
            <a:r>
              <a:rPr lang="pt-BR" sz="3200" b="1">
                <a:latin typeface="Times New Roman" panose="02020603050405020304" pitchFamily="18" charset="0"/>
                <a:ea typeface="Times New Roman" panose="02020603050405020304" pitchFamily="18" charset="0"/>
                <a:cs typeface="Times New Roman" panose="02020603050405020304" pitchFamily="18" charset="0"/>
              </a:rPr>
              <a:t>loại</a:t>
            </a:r>
            <a:endParaRPr lang="en-GB" sz="3200">
              <a:latin typeface="Times New Roman" panose="02020603050405020304" pitchFamily="18" charset="0"/>
              <a:cs typeface="Times New Roman" panose="02020603050405020304" pitchFamily="18" charset="0"/>
            </a:endParaRPr>
          </a:p>
        </p:txBody>
      </p:sp>
      <p:sp>
        <p:nvSpPr>
          <p:cNvPr id="22" name="Rectangle 21"/>
          <p:cNvSpPr/>
          <p:nvPr/>
        </p:nvSpPr>
        <p:spPr>
          <a:xfrm>
            <a:off x="7252373" y="606930"/>
            <a:ext cx="3552063" cy="1394356"/>
          </a:xfrm>
          <a:prstGeom prst="rect">
            <a:avLst/>
          </a:prstGeom>
        </p:spPr>
        <p:txBody>
          <a:bodyPr wrap="none">
            <a:spAutoFit/>
          </a:bodyPr>
          <a:lstStyle/>
          <a:p>
            <a:pPr algn="just">
              <a:lnSpc>
                <a:spcPct val="150000"/>
              </a:lnSpc>
              <a:spcAft>
                <a:spcPts val="0"/>
              </a:spcAft>
            </a:pPr>
            <a:r>
              <a:rPr lang="pt-BR" sz="3000" b="1"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3000" b="1" smtClean="0">
                <a:latin typeface="Times New Roman" panose="02020603050405020304" pitchFamily="18" charset="0"/>
                <a:ea typeface="Times New Roman" panose="02020603050405020304" pitchFamily="18" charset="0"/>
                <a:cs typeface="Times New Roman" panose="02020603050405020304" pitchFamily="18" charset="0"/>
              </a:rPr>
              <a:t> Văn </a:t>
            </a:r>
            <a:r>
              <a:rPr lang="vi-VN" sz="3000" b="1">
                <a:latin typeface="Times New Roman" panose="02020603050405020304" pitchFamily="18" charset="0"/>
                <a:ea typeface="Times New Roman" panose="02020603050405020304" pitchFamily="18" charset="0"/>
                <a:cs typeface="Times New Roman" panose="02020603050405020304" pitchFamily="18" charset="0"/>
              </a:rPr>
              <a:t>bản</a:t>
            </a:r>
            <a:r>
              <a:rPr lang="pt-BR" sz="3000" b="1"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3000" b="1">
                <a:latin typeface="Times New Roman" panose="02020603050405020304" pitchFamily="18" charset="0"/>
                <a:ea typeface="Times New Roman" panose="02020603050405020304" pitchFamily="18" charset="0"/>
                <a:cs typeface="Times New Roman" panose="02020603050405020304" pitchFamily="18" charset="0"/>
              </a:rPr>
              <a:t>đọc </a:t>
            </a:r>
            <a:r>
              <a:rPr lang="pt-BR" sz="3000" b="1" smtClean="0">
                <a:latin typeface="Times New Roman" panose="02020603050405020304" pitchFamily="18" charset="0"/>
                <a:ea typeface="Times New Roman" panose="02020603050405020304" pitchFamily="18" charset="0"/>
                <a:cs typeface="Times New Roman" panose="02020603050405020304" pitchFamily="18" charset="0"/>
              </a:rPr>
              <a:t>chính</a:t>
            </a:r>
            <a:endParaRPr lang="vi-VN" sz="3000" b="1"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pt-BR" sz="3000" b="1"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3000" b="1">
                <a:latin typeface="Times New Roman" panose="02020603050405020304" pitchFamily="18" charset="0"/>
                <a:ea typeface="Times New Roman" panose="02020603050405020304" pitchFamily="18" charset="0"/>
                <a:cs typeface="Times New Roman" panose="02020603050405020304" pitchFamily="18" charset="0"/>
              </a:rPr>
              <a:t>Truyện ngụ ngôn</a:t>
            </a:r>
            <a:endParaRPr lang="en-GB" sz="3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Rectangle 22"/>
          <p:cNvSpPr/>
          <p:nvPr/>
        </p:nvSpPr>
        <p:spPr>
          <a:xfrm>
            <a:off x="6822156" y="2186040"/>
            <a:ext cx="4329556" cy="4247317"/>
          </a:xfrm>
          <a:prstGeom prst="rect">
            <a:avLst/>
          </a:prstGeom>
        </p:spPr>
        <p:txBody>
          <a:bodyPr wrap="square">
            <a:spAutoFit/>
          </a:bodyPr>
          <a:lstStyle/>
          <a:p>
            <a:pPr algn="just">
              <a:lnSpc>
                <a:spcPct val="150000"/>
              </a:lnSpc>
              <a:spcAft>
                <a:spcPts val="0"/>
              </a:spcAft>
            </a:pPr>
            <a:r>
              <a:rPr lang="vi-VN" sz="300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 </a:t>
            </a:r>
            <a:r>
              <a:rPr lang="pt-BR" sz="3000" i="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Đẽo </a:t>
            </a:r>
            <a:r>
              <a:rPr lang="pt-BR" sz="3000"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cày giữa đường </a:t>
            </a:r>
            <a:r>
              <a:rPr lang="pt-BR" sz="3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(Ngụ ngôn Việt Nam</a:t>
            </a:r>
            <a:r>
              <a:rPr lang="pt-BR" sz="300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300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a:t>
            </a:r>
            <a:r>
              <a:rPr lang="pt-BR" sz="3000" i="1"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Ếch </a:t>
            </a:r>
            <a:r>
              <a:rPr lang="pt-BR" sz="3000"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ngồi đáy giếng</a:t>
            </a:r>
            <a:r>
              <a:rPr lang="pt-BR" sz="3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(Trang Tử</a:t>
            </a:r>
            <a:r>
              <a:rPr lang="pt-BR" sz="300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300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3.</a:t>
            </a:r>
            <a:r>
              <a:rPr lang="pt-BR" sz="300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000" i="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Con mối và con kiến</a:t>
            </a:r>
            <a:r>
              <a:rPr lang="pt-BR" sz="3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(Nam Hương</a:t>
            </a:r>
            <a:r>
              <a:rPr lang="pt-BR" sz="300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00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2908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anim calcmode="lin" valueType="num">
                                      <p:cBhvr>
                                        <p:cTn id="20" dur="1000" fill="hold"/>
                                        <p:tgtEl>
                                          <p:spTgt spid="55"/>
                                        </p:tgtEl>
                                        <p:attrNameLst>
                                          <p:attrName>ppt_x</p:attrName>
                                        </p:attrNameLst>
                                      </p:cBhvr>
                                      <p:tavLst>
                                        <p:tav tm="0">
                                          <p:val>
                                            <p:strVal val="#ppt_x"/>
                                          </p:val>
                                        </p:tav>
                                        <p:tav tm="100000">
                                          <p:val>
                                            <p:strVal val="#ppt_x"/>
                                          </p:val>
                                        </p:tav>
                                      </p:tavLst>
                                    </p:anim>
                                    <p:anim calcmode="lin" valueType="num">
                                      <p:cBhvr>
                                        <p:cTn id="21" dur="1000" fill="hold"/>
                                        <p:tgtEl>
                                          <p:spTgt spid="5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ircle(in)">
                                      <p:cBhvr>
                                        <p:cTn id="6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18" grpId="0"/>
      <p:bldP spid="53" grpId="0" animBg="1"/>
      <p:bldP spid="20" grpId="0"/>
      <p:bldP spid="54" grpId="0" animBg="1"/>
      <p:bldP spid="55"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A7E7E53-08DB-4882-83A5-781FD5103C2E}"/>
              </a:ext>
            </a:extLst>
          </p:cNvPr>
          <p:cNvSpPr/>
          <p:nvPr/>
        </p:nvSpPr>
        <p:spPr>
          <a:xfrm>
            <a:off x="6105330"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xmlns="" id="{D6ED2915-0773-4712-8802-EF72A1309BF4}"/>
              </a:ext>
            </a:extLst>
          </p:cNvPr>
          <p:cNvSpPr/>
          <p:nvPr/>
        </p:nvSpPr>
        <p:spPr>
          <a:xfrm>
            <a:off x="342123"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xmlns="" id="{0D2659AB-80CA-4288-82E0-F6B4214441AB}"/>
              </a:ext>
            </a:extLst>
          </p:cNvPr>
          <p:cNvSpPr/>
          <p:nvPr/>
        </p:nvSpPr>
        <p:spPr>
          <a:xfrm flipV="1">
            <a:off x="6207222" y="488294"/>
            <a:ext cx="5476777" cy="5855228"/>
          </a:xfrm>
          <a:prstGeom prst="rect">
            <a:avLst/>
          </a:prstGeom>
          <a:solidFill>
            <a:srgbClr val="FFE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Rectangle 41">
            <a:extLst>
              <a:ext uri="{FF2B5EF4-FFF2-40B4-BE49-F238E27FC236}">
                <a16:creationId xmlns:a16="http://schemas.microsoft.com/office/drawing/2014/main" xmlns="" id="{F51037F8-1A69-485A-9B77-D9BC65DC3FD8}"/>
              </a:ext>
            </a:extLst>
          </p:cNvPr>
          <p:cNvSpPr/>
          <p:nvPr/>
        </p:nvSpPr>
        <p:spPr>
          <a:xfrm flipV="1">
            <a:off x="634564" y="496660"/>
            <a:ext cx="5476777" cy="5855228"/>
          </a:xfrm>
          <a:prstGeom prst="rect">
            <a:avLst/>
          </a:prstGeom>
          <a:solidFill>
            <a:srgbClr val="FFE6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reeform: Shape 19">
            <a:extLst>
              <a:ext uri="{FF2B5EF4-FFF2-40B4-BE49-F238E27FC236}">
                <a16:creationId xmlns:a16="http://schemas.microsoft.com/office/drawing/2014/main" xmlns="" id="{8DDF376B-197B-4C72-80B6-9D8576946691}"/>
              </a:ext>
            </a:extLst>
          </p:cNvPr>
          <p:cNvSpPr/>
          <p:nvPr/>
        </p:nvSpPr>
        <p:spPr>
          <a:xfrm>
            <a:off x="10496363" y="496660"/>
            <a:ext cx="1289527" cy="1123811"/>
          </a:xfrm>
          <a:custGeom>
            <a:avLst/>
            <a:gdLst>
              <a:gd name="connsiteX0" fmla="*/ 9031 w 1847991"/>
              <a:gd name="connsiteY0" fmla="*/ 0 h 1464120"/>
              <a:gd name="connsiteX1" fmla="*/ 90311 w 1847991"/>
              <a:gd name="connsiteY1" fmla="*/ 599440 h 1464120"/>
              <a:gd name="connsiteX2" fmla="*/ 659271 w 1847991"/>
              <a:gd name="connsiteY2" fmla="*/ 508000 h 1464120"/>
              <a:gd name="connsiteX3" fmla="*/ 882791 w 1847991"/>
              <a:gd name="connsiteY3" fmla="*/ 934720 h 1464120"/>
              <a:gd name="connsiteX4" fmla="*/ 1339991 w 1847991"/>
              <a:gd name="connsiteY4" fmla="*/ 924560 h 1464120"/>
              <a:gd name="connsiteX5" fmla="*/ 1553351 w 1847991"/>
              <a:gd name="connsiteY5" fmla="*/ 1422400 h 1464120"/>
              <a:gd name="connsiteX6" fmla="*/ 1847991 w 1847991"/>
              <a:gd name="connsiteY6" fmla="*/ 1402080 h 146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991" h="1464120">
                <a:moveTo>
                  <a:pt x="9031" y="0"/>
                </a:moveTo>
                <a:cubicBezTo>
                  <a:pt x="-4516" y="257386"/>
                  <a:pt x="-18062" y="514773"/>
                  <a:pt x="90311" y="599440"/>
                </a:cubicBezTo>
                <a:cubicBezTo>
                  <a:pt x="198684" y="684107"/>
                  <a:pt x="527191" y="452120"/>
                  <a:pt x="659271" y="508000"/>
                </a:cubicBezTo>
                <a:cubicBezTo>
                  <a:pt x="791351" y="563880"/>
                  <a:pt x="769338" y="865293"/>
                  <a:pt x="882791" y="934720"/>
                </a:cubicBezTo>
                <a:cubicBezTo>
                  <a:pt x="996244" y="1004147"/>
                  <a:pt x="1228231" y="843280"/>
                  <a:pt x="1339991" y="924560"/>
                </a:cubicBezTo>
                <a:cubicBezTo>
                  <a:pt x="1451751" y="1005840"/>
                  <a:pt x="1468684" y="1342813"/>
                  <a:pt x="1553351" y="1422400"/>
                </a:cubicBezTo>
                <a:cubicBezTo>
                  <a:pt x="1638018" y="1501987"/>
                  <a:pt x="1743004" y="1452033"/>
                  <a:pt x="1847991" y="1402080"/>
                </a:cubicBezTo>
              </a:path>
            </a:pathLst>
          </a:cu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8" name="Freeform: Shape 47">
            <a:extLst>
              <a:ext uri="{FF2B5EF4-FFF2-40B4-BE49-F238E27FC236}">
                <a16:creationId xmlns:a16="http://schemas.microsoft.com/office/drawing/2014/main" xmlns="" id="{53CAB69E-BEE9-48B0-95CA-1EEACA40A1BD}"/>
              </a:ext>
            </a:extLst>
          </p:cNvPr>
          <p:cNvSpPr/>
          <p:nvPr/>
        </p:nvSpPr>
        <p:spPr>
          <a:xfrm flipH="1" flipV="1">
            <a:off x="6197061" y="4646379"/>
            <a:ext cx="1790957" cy="1695915"/>
          </a:xfrm>
          <a:custGeom>
            <a:avLst/>
            <a:gdLst>
              <a:gd name="connsiteX0" fmla="*/ 9031 w 1847991"/>
              <a:gd name="connsiteY0" fmla="*/ 0 h 1464120"/>
              <a:gd name="connsiteX1" fmla="*/ 90311 w 1847991"/>
              <a:gd name="connsiteY1" fmla="*/ 599440 h 1464120"/>
              <a:gd name="connsiteX2" fmla="*/ 659271 w 1847991"/>
              <a:gd name="connsiteY2" fmla="*/ 508000 h 1464120"/>
              <a:gd name="connsiteX3" fmla="*/ 882791 w 1847991"/>
              <a:gd name="connsiteY3" fmla="*/ 934720 h 1464120"/>
              <a:gd name="connsiteX4" fmla="*/ 1339991 w 1847991"/>
              <a:gd name="connsiteY4" fmla="*/ 924560 h 1464120"/>
              <a:gd name="connsiteX5" fmla="*/ 1553351 w 1847991"/>
              <a:gd name="connsiteY5" fmla="*/ 1422400 h 1464120"/>
              <a:gd name="connsiteX6" fmla="*/ 1847991 w 1847991"/>
              <a:gd name="connsiteY6" fmla="*/ 1402080 h 146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991" h="1464120">
                <a:moveTo>
                  <a:pt x="9031" y="0"/>
                </a:moveTo>
                <a:cubicBezTo>
                  <a:pt x="-4516" y="257386"/>
                  <a:pt x="-18062" y="514773"/>
                  <a:pt x="90311" y="599440"/>
                </a:cubicBezTo>
                <a:cubicBezTo>
                  <a:pt x="198684" y="684107"/>
                  <a:pt x="527191" y="452120"/>
                  <a:pt x="659271" y="508000"/>
                </a:cubicBezTo>
                <a:cubicBezTo>
                  <a:pt x="791351" y="563880"/>
                  <a:pt x="769338" y="865293"/>
                  <a:pt x="882791" y="934720"/>
                </a:cubicBezTo>
                <a:cubicBezTo>
                  <a:pt x="996244" y="1004147"/>
                  <a:pt x="1228231" y="843280"/>
                  <a:pt x="1339991" y="924560"/>
                </a:cubicBezTo>
                <a:cubicBezTo>
                  <a:pt x="1451751" y="1005840"/>
                  <a:pt x="1468684" y="1342813"/>
                  <a:pt x="1553351" y="1422400"/>
                </a:cubicBezTo>
                <a:cubicBezTo>
                  <a:pt x="1638018" y="1501987"/>
                  <a:pt x="1743004" y="1452033"/>
                  <a:pt x="1847991" y="1402080"/>
                </a:cubicBezTo>
              </a:path>
            </a:pathLst>
          </a:cu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xmlns="" id="{F03D177B-C53A-4169-9A0C-6DCAC70EBA36}"/>
              </a:ext>
            </a:extLst>
          </p:cNvPr>
          <p:cNvSpPr/>
          <p:nvPr/>
        </p:nvSpPr>
        <p:spPr>
          <a:xfrm>
            <a:off x="626217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310C2282-ACD3-426E-8ACA-34626B578325}"/>
              </a:ext>
            </a:extLst>
          </p:cNvPr>
          <p:cNvSpPr/>
          <p:nvPr/>
        </p:nvSpPr>
        <p:spPr>
          <a:xfrm>
            <a:off x="626217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xmlns="" id="{4B694D84-0D6B-4A16-A2AB-AA43A5C30B44}"/>
              </a:ext>
            </a:extLst>
          </p:cNvPr>
          <p:cNvSpPr/>
          <p:nvPr/>
        </p:nvSpPr>
        <p:spPr>
          <a:xfrm>
            <a:off x="626217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AFCDB22A-CCBF-4F29-B45E-ACA4889B5572}"/>
              </a:ext>
            </a:extLst>
          </p:cNvPr>
          <p:cNvSpPr/>
          <p:nvPr/>
        </p:nvSpPr>
        <p:spPr>
          <a:xfrm>
            <a:off x="626217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xmlns="" id="{ECAD9FA8-ACE2-4A0C-B8B5-BAE974196E1D}"/>
              </a:ext>
            </a:extLst>
          </p:cNvPr>
          <p:cNvSpPr/>
          <p:nvPr/>
        </p:nvSpPr>
        <p:spPr>
          <a:xfrm>
            <a:off x="626217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xmlns="" id="{93347B14-1191-4662-A7D6-26EE094669C1}"/>
              </a:ext>
            </a:extLst>
          </p:cNvPr>
          <p:cNvSpPr/>
          <p:nvPr/>
        </p:nvSpPr>
        <p:spPr>
          <a:xfrm>
            <a:off x="626217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xmlns="" id="{B67C7338-1A73-4236-82C2-756288171F6C}"/>
              </a:ext>
            </a:extLst>
          </p:cNvPr>
          <p:cNvSpPr/>
          <p:nvPr/>
        </p:nvSpPr>
        <p:spPr>
          <a:xfrm>
            <a:off x="626217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xmlns="" id="{F5D2C3D3-861F-4FB1-BB0E-FA513372C21F}"/>
              </a:ext>
            </a:extLst>
          </p:cNvPr>
          <p:cNvSpPr/>
          <p:nvPr/>
        </p:nvSpPr>
        <p:spPr>
          <a:xfrm>
            <a:off x="626217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xmlns="" id="{FF333AD3-8F87-4390-886F-EA6B8B2109B9}"/>
              </a:ext>
            </a:extLst>
          </p:cNvPr>
          <p:cNvSpPr/>
          <p:nvPr/>
        </p:nvSpPr>
        <p:spPr>
          <a:xfrm>
            <a:off x="626217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a:extLst>
              <a:ext uri="{FF2B5EF4-FFF2-40B4-BE49-F238E27FC236}">
                <a16:creationId xmlns:a16="http://schemas.microsoft.com/office/drawing/2014/main" xmlns="" id="{6AE42C6C-2E9D-46B2-B785-E3AD6886D430}"/>
              </a:ext>
            </a:extLst>
          </p:cNvPr>
          <p:cNvSpPr/>
          <p:nvPr/>
        </p:nvSpPr>
        <p:spPr>
          <a:xfrm>
            <a:off x="562638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a:extLst>
              <a:ext uri="{FF2B5EF4-FFF2-40B4-BE49-F238E27FC236}">
                <a16:creationId xmlns:a16="http://schemas.microsoft.com/office/drawing/2014/main" xmlns="" id="{7B05D698-6FD7-4369-958C-52731AFEABEA}"/>
              </a:ext>
            </a:extLst>
          </p:cNvPr>
          <p:cNvSpPr/>
          <p:nvPr/>
        </p:nvSpPr>
        <p:spPr>
          <a:xfrm>
            <a:off x="562638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a16="http://schemas.microsoft.com/office/drawing/2014/main" xmlns="" id="{C18D1F1B-E509-440C-BBA6-B2C668C49B91}"/>
              </a:ext>
            </a:extLst>
          </p:cNvPr>
          <p:cNvSpPr/>
          <p:nvPr/>
        </p:nvSpPr>
        <p:spPr>
          <a:xfrm>
            <a:off x="562638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xmlns="" id="{4C8CEED3-09FB-4F17-A646-8559B7CDCD5F}"/>
              </a:ext>
            </a:extLst>
          </p:cNvPr>
          <p:cNvSpPr/>
          <p:nvPr/>
        </p:nvSpPr>
        <p:spPr>
          <a:xfrm>
            <a:off x="562638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xmlns="" id="{775403C5-5309-4193-A5F4-8215908C80B7}"/>
              </a:ext>
            </a:extLst>
          </p:cNvPr>
          <p:cNvSpPr/>
          <p:nvPr/>
        </p:nvSpPr>
        <p:spPr>
          <a:xfrm>
            <a:off x="562638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xmlns="" id="{618697E5-08E8-4962-9C91-9170B6913260}"/>
              </a:ext>
            </a:extLst>
          </p:cNvPr>
          <p:cNvSpPr/>
          <p:nvPr/>
        </p:nvSpPr>
        <p:spPr>
          <a:xfrm>
            <a:off x="562638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xmlns="" id="{BB51A512-F6E2-4EAE-9DA6-577103BD9565}"/>
              </a:ext>
            </a:extLst>
          </p:cNvPr>
          <p:cNvSpPr/>
          <p:nvPr/>
        </p:nvSpPr>
        <p:spPr>
          <a:xfrm>
            <a:off x="562638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xmlns="" id="{A8C5311D-6E21-4452-9490-92F5243E4952}"/>
              </a:ext>
            </a:extLst>
          </p:cNvPr>
          <p:cNvSpPr/>
          <p:nvPr/>
        </p:nvSpPr>
        <p:spPr>
          <a:xfrm>
            <a:off x="562638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xmlns="" id="{DE3BB056-E226-4D3F-BE78-DA1042364991}"/>
              </a:ext>
            </a:extLst>
          </p:cNvPr>
          <p:cNvSpPr/>
          <p:nvPr/>
        </p:nvSpPr>
        <p:spPr>
          <a:xfrm>
            <a:off x="562638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Block Arc 1">
            <a:extLst>
              <a:ext uri="{FF2B5EF4-FFF2-40B4-BE49-F238E27FC236}">
                <a16:creationId xmlns:a16="http://schemas.microsoft.com/office/drawing/2014/main" xmlns="" id="{506E4094-FBB7-473A-A2BB-29ECC0793C5E}"/>
              </a:ext>
            </a:extLst>
          </p:cNvPr>
          <p:cNvSpPr/>
          <p:nvPr/>
        </p:nvSpPr>
        <p:spPr>
          <a:xfrm>
            <a:off x="5728272" y="496661"/>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4" name="Block Arc 33">
            <a:extLst>
              <a:ext uri="{FF2B5EF4-FFF2-40B4-BE49-F238E27FC236}">
                <a16:creationId xmlns:a16="http://schemas.microsoft.com/office/drawing/2014/main" xmlns="" id="{46BADE55-2DDB-4E26-9E63-A807B5BE2736}"/>
              </a:ext>
            </a:extLst>
          </p:cNvPr>
          <p:cNvSpPr/>
          <p:nvPr/>
        </p:nvSpPr>
        <p:spPr>
          <a:xfrm>
            <a:off x="5728272" y="107798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5" name="Block Arc 34">
            <a:extLst>
              <a:ext uri="{FF2B5EF4-FFF2-40B4-BE49-F238E27FC236}">
                <a16:creationId xmlns:a16="http://schemas.microsoft.com/office/drawing/2014/main" xmlns="" id="{FDE6D817-92C1-4C26-B3BE-7C139FD326CA}"/>
              </a:ext>
            </a:extLst>
          </p:cNvPr>
          <p:cNvSpPr/>
          <p:nvPr/>
        </p:nvSpPr>
        <p:spPr>
          <a:xfrm>
            <a:off x="5728272" y="172733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6" name="Block Arc 35">
            <a:extLst>
              <a:ext uri="{FF2B5EF4-FFF2-40B4-BE49-F238E27FC236}">
                <a16:creationId xmlns:a16="http://schemas.microsoft.com/office/drawing/2014/main" xmlns="" id="{4E49FA1B-49E7-40F4-AABB-373649DEF673}"/>
              </a:ext>
            </a:extLst>
          </p:cNvPr>
          <p:cNvSpPr/>
          <p:nvPr/>
        </p:nvSpPr>
        <p:spPr>
          <a:xfrm>
            <a:off x="5728272" y="235384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7" name="Block Arc 36">
            <a:extLst>
              <a:ext uri="{FF2B5EF4-FFF2-40B4-BE49-F238E27FC236}">
                <a16:creationId xmlns:a16="http://schemas.microsoft.com/office/drawing/2014/main" xmlns="" id="{F530B5CE-9B18-44B7-AC8E-602DD03101E3}"/>
              </a:ext>
            </a:extLst>
          </p:cNvPr>
          <p:cNvSpPr/>
          <p:nvPr/>
        </p:nvSpPr>
        <p:spPr>
          <a:xfrm>
            <a:off x="5728272" y="3010145"/>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 name="Block Arc 37">
            <a:extLst>
              <a:ext uri="{FF2B5EF4-FFF2-40B4-BE49-F238E27FC236}">
                <a16:creationId xmlns:a16="http://schemas.microsoft.com/office/drawing/2014/main" xmlns="" id="{4CA07F2F-17D0-40C3-A0CA-399193E89CC1}"/>
              </a:ext>
            </a:extLst>
          </p:cNvPr>
          <p:cNvSpPr/>
          <p:nvPr/>
        </p:nvSpPr>
        <p:spPr>
          <a:xfrm>
            <a:off x="5728272" y="3628442"/>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 name="Block Arc 38">
            <a:extLst>
              <a:ext uri="{FF2B5EF4-FFF2-40B4-BE49-F238E27FC236}">
                <a16:creationId xmlns:a16="http://schemas.microsoft.com/office/drawing/2014/main" xmlns="" id="{8FC813FA-8150-47AC-BDFC-87D0BD424A47}"/>
              </a:ext>
            </a:extLst>
          </p:cNvPr>
          <p:cNvSpPr/>
          <p:nvPr/>
        </p:nvSpPr>
        <p:spPr>
          <a:xfrm>
            <a:off x="5728272" y="426849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0" name="Block Arc 39">
            <a:extLst>
              <a:ext uri="{FF2B5EF4-FFF2-40B4-BE49-F238E27FC236}">
                <a16:creationId xmlns:a16="http://schemas.microsoft.com/office/drawing/2014/main" xmlns="" id="{CA54BF50-4A8F-4AFB-A0D8-48D60D046129}"/>
              </a:ext>
            </a:extLst>
          </p:cNvPr>
          <p:cNvSpPr/>
          <p:nvPr/>
        </p:nvSpPr>
        <p:spPr>
          <a:xfrm>
            <a:off x="5728272" y="490378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1" name="Block Arc 40">
            <a:extLst>
              <a:ext uri="{FF2B5EF4-FFF2-40B4-BE49-F238E27FC236}">
                <a16:creationId xmlns:a16="http://schemas.microsoft.com/office/drawing/2014/main" xmlns="" id="{31656C06-7D91-4518-B9DF-1B05ED8E9BE8}"/>
              </a:ext>
            </a:extLst>
          </p:cNvPr>
          <p:cNvSpPr/>
          <p:nvPr/>
        </p:nvSpPr>
        <p:spPr>
          <a:xfrm>
            <a:off x="5718112" y="5557263"/>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pic>
        <p:nvPicPr>
          <p:cNvPr id="64" name="Graphic 63" descr="A palm leaf">
            <a:extLst>
              <a:ext uri="{FF2B5EF4-FFF2-40B4-BE49-F238E27FC236}">
                <a16:creationId xmlns:a16="http://schemas.microsoft.com/office/drawing/2014/main" xmlns="" id="{679FB5E8-8B30-423D-946F-E61743DEB1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0130721">
            <a:off x="123758" y="5569076"/>
            <a:ext cx="977919" cy="977919"/>
          </a:xfrm>
          <a:prstGeom prst="rect">
            <a:avLst/>
          </a:prstGeom>
        </p:spPr>
      </p:pic>
      <p:sp>
        <p:nvSpPr>
          <p:cNvPr id="43" name="Rectangle: Rounded Corners 50">
            <a:extLst>
              <a:ext uri="{FF2B5EF4-FFF2-40B4-BE49-F238E27FC236}">
                <a16:creationId xmlns:a16="http://schemas.microsoft.com/office/drawing/2014/main" xmlns="" id="{9E357F87-AE02-45AA-BC6C-23FD614B6E0A}"/>
              </a:ext>
            </a:extLst>
          </p:cNvPr>
          <p:cNvSpPr/>
          <p:nvPr/>
        </p:nvSpPr>
        <p:spPr>
          <a:xfrm>
            <a:off x="647363" y="694122"/>
            <a:ext cx="4887287" cy="7462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705896" y="767729"/>
            <a:ext cx="4930645" cy="553998"/>
          </a:xfrm>
          <a:prstGeom prst="rect">
            <a:avLst/>
          </a:prstGeom>
        </p:spPr>
        <p:txBody>
          <a:bodyPr wrap="none">
            <a:spAutoFit/>
          </a:bodyPr>
          <a:lstStyle/>
          <a:p>
            <a:r>
              <a:rPr lang="pt-BR" sz="3000" b="1"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3000" b="1"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3000" b="1" smtClean="0">
                <a:latin typeface="Times New Roman" panose="02020603050405020304" pitchFamily="18" charset="0"/>
                <a:ea typeface="Times New Roman" panose="02020603050405020304" pitchFamily="18" charset="0"/>
                <a:cs typeface="Times New Roman" panose="02020603050405020304" pitchFamily="18" charset="0"/>
              </a:rPr>
              <a:t>Văn </a:t>
            </a:r>
            <a:r>
              <a:rPr lang="pt-BR" sz="3000" b="1">
                <a:latin typeface="Times New Roman" panose="02020603050405020304" pitchFamily="18" charset="0"/>
                <a:ea typeface="Times New Roman" panose="02020603050405020304" pitchFamily="18" charset="0"/>
                <a:cs typeface="Times New Roman" panose="02020603050405020304" pitchFamily="18" charset="0"/>
              </a:rPr>
              <a:t>bản đọc kết nối chủ đề</a:t>
            </a:r>
            <a:endParaRPr lang="en-GB" sz="3000">
              <a:latin typeface="Times New Roman" panose="02020603050405020304" pitchFamily="18" charset="0"/>
              <a:cs typeface="Times New Roman" panose="02020603050405020304" pitchFamily="18" charset="0"/>
            </a:endParaRPr>
          </a:p>
        </p:txBody>
      </p:sp>
      <p:sp>
        <p:nvSpPr>
          <p:cNvPr id="45" name="Rectangle 44"/>
          <p:cNvSpPr/>
          <p:nvPr/>
        </p:nvSpPr>
        <p:spPr>
          <a:xfrm>
            <a:off x="727557" y="1727939"/>
            <a:ext cx="5075428" cy="584775"/>
          </a:xfrm>
          <a:prstGeom prst="rect">
            <a:avLst/>
          </a:prstGeom>
        </p:spPr>
        <p:txBody>
          <a:bodyPr wrap="none">
            <a:spAutoFit/>
          </a:bodyPr>
          <a:lstStyle/>
          <a:p>
            <a:pPr algn="just">
              <a:spcAft>
                <a:spcPts val="0"/>
              </a:spcAft>
            </a:pPr>
            <a:r>
              <a:rPr lang="pt-BR" sz="3200" i="1" smtClean="0">
                <a:latin typeface="Times New Roman" panose="02020603050405020304" pitchFamily="18" charset="0"/>
                <a:ea typeface="Times New Roman" panose="02020603050405020304" pitchFamily="18" charset="0"/>
                <a:cs typeface="Times New Roman" panose="02020603050405020304" pitchFamily="18" charset="0"/>
              </a:rPr>
              <a:t>Một </a:t>
            </a:r>
            <a:r>
              <a:rPr lang="pt-BR" sz="3200" i="1">
                <a:latin typeface="Times New Roman" panose="02020603050405020304" pitchFamily="18" charset="0"/>
                <a:ea typeface="Times New Roman" panose="02020603050405020304" pitchFamily="18" charset="0"/>
                <a:cs typeface="Times New Roman" panose="02020603050405020304" pitchFamily="18" charset="0"/>
              </a:rPr>
              <a:t>số câu tục ngữ Việt </a:t>
            </a:r>
            <a:r>
              <a:rPr lang="pt-BR" sz="3200" i="1" smtClean="0">
                <a:latin typeface="Times New Roman" panose="02020603050405020304" pitchFamily="18" charset="0"/>
                <a:ea typeface="Times New Roman" panose="02020603050405020304" pitchFamily="18" charset="0"/>
                <a:cs typeface="Times New Roman" panose="02020603050405020304" pitchFamily="18" charset="0"/>
              </a:rPr>
              <a:t>Nam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7" name="Rectangle: Rounded Corners 50">
            <a:extLst>
              <a:ext uri="{FF2B5EF4-FFF2-40B4-BE49-F238E27FC236}">
                <a16:creationId xmlns:a16="http://schemas.microsoft.com/office/drawing/2014/main" xmlns="" id="{9E357F87-AE02-45AA-BC6C-23FD614B6E0A}"/>
              </a:ext>
            </a:extLst>
          </p:cNvPr>
          <p:cNvSpPr/>
          <p:nvPr/>
        </p:nvSpPr>
        <p:spPr>
          <a:xfrm>
            <a:off x="734798" y="4410907"/>
            <a:ext cx="4775106" cy="5565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Rounded Corners 50">
            <a:extLst>
              <a:ext uri="{FF2B5EF4-FFF2-40B4-BE49-F238E27FC236}">
                <a16:creationId xmlns:a16="http://schemas.microsoft.com/office/drawing/2014/main" xmlns="" id="{9E357F87-AE02-45AA-BC6C-23FD614B6E0A}"/>
              </a:ext>
            </a:extLst>
          </p:cNvPr>
          <p:cNvSpPr/>
          <p:nvPr/>
        </p:nvSpPr>
        <p:spPr>
          <a:xfrm>
            <a:off x="734799" y="2717225"/>
            <a:ext cx="4775106" cy="7557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901965" y="2772766"/>
            <a:ext cx="4257384" cy="553998"/>
          </a:xfrm>
          <a:prstGeom prst="rect">
            <a:avLst/>
          </a:prstGeom>
        </p:spPr>
        <p:txBody>
          <a:bodyPr wrap="none">
            <a:spAutoFit/>
          </a:bodyPr>
          <a:lstStyle/>
          <a:p>
            <a:r>
              <a:rPr lang="pt-BR" sz="3000" b="1"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3000" b="1"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3000" b="1" smtClean="0">
                <a:latin typeface="Times New Roman" panose="02020603050405020304" pitchFamily="18" charset="0"/>
                <a:ea typeface="Times New Roman" panose="02020603050405020304" pitchFamily="18" charset="0"/>
                <a:cs typeface="Times New Roman" panose="02020603050405020304" pitchFamily="18" charset="0"/>
              </a:rPr>
              <a:t>Văn </a:t>
            </a:r>
            <a:r>
              <a:rPr lang="pt-BR" sz="3000" b="1">
                <a:latin typeface="Times New Roman" panose="02020603050405020304" pitchFamily="18" charset="0"/>
                <a:ea typeface="Times New Roman" panose="02020603050405020304" pitchFamily="18" charset="0"/>
                <a:cs typeface="Times New Roman" panose="02020603050405020304" pitchFamily="18" charset="0"/>
              </a:rPr>
              <a:t>bản đọc mở rộng:</a:t>
            </a:r>
            <a:r>
              <a:rPr lang="pt-BR" sz="3000">
                <a:latin typeface="Times New Roman" panose="02020603050405020304" pitchFamily="18" charset="0"/>
                <a:ea typeface="Times New Roman" panose="02020603050405020304" pitchFamily="18" charset="0"/>
                <a:cs typeface="Times New Roman" panose="02020603050405020304" pitchFamily="18" charset="0"/>
              </a:rPr>
              <a:t> </a:t>
            </a:r>
            <a:endParaRPr lang="en-GB" sz="3000">
              <a:latin typeface="Times New Roman" panose="02020603050405020304" pitchFamily="18" charset="0"/>
              <a:cs typeface="Times New Roman" panose="02020603050405020304" pitchFamily="18" charset="0"/>
            </a:endParaRPr>
          </a:p>
        </p:txBody>
      </p:sp>
      <p:sp>
        <p:nvSpPr>
          <p:cNvPr id="51" name="Rectangle 50"/>
          <p:cNvSpPr/>
          <p:nvPr/>
        </p:nvSpPr>
        <p:spPr>
          <a:xfrm>
            <a:off x="711163" y="3654515"/>
            <a:ext cx="4493923" cy="553998"/>
          </a:xfrm>
          <a:prstGeom prst="rect">
            <a:avLst/>
          </a:prstGeom>
        </p:spPr>
        <p:txBody>
          <a:bodyPr wrap="none">
            <a:spAutoFit/>
          </a:bodyPr>
          <a:lstStyle/>
          <a:p>
            <a:pPr>
              <a:spcAft>
                <a:spcPts val="0"/>
              </a:spcAft>
            </a:pPr>
            <a:r>
              <a:rPr lang="pt-BR" sz="3000" i="1">
                <a:latin typeface="Times New Roman" panose="02020603050405020304" pitchFamily="18" charset="0"/>
                <a:ea typeface="Times New Roman" panose="02020603050405020304" pitchFamily="18" charset="0"/>
                <a:cs typeface="Times New Roman" panose="02020603050405020304" pitchFamily="18" charset="0"/>
              </a:rPr>
              <a:t>Con hổ có nghĩa</a:t>
            </a:r>
            <a:r>
              <a:rPr lang="pt-BR" sz="3000">
                <a:latin typeface="Times New Roman" panose="02020603050405020304" pitchFamily="18" charset="0"/>
                <a:ea typeface="Times New Roman" panose="02020603050405020304" pitchFamily="18" charset="0"/>
                <a:cs typeface="Times New Roman" panose="02020603050405020304" pitchFamily="18" charset="0"/>
              </a:rPr>
              <a:t> (Vũ Trinh)</a:t>
            </a:r>
            <a:endParaRPr lang="en-GB" sz="3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2" name="Rectangle 51"/>
          <p:cNvSpPr/>
          <p:nvPr/>
        </p:nvSpPr>
        <p:spPr>
          <a:xfrm>
            <a:off x="884221" y="4359252"/>
            <a:ext cx="4529894" cy="553998"/>
          </a:xfrm>
          <a:prstGeom prst="rect">
            <a:avLst/>
          </a:prstGeom>
        </p:spPr>
        <p:txBody>
          <a:bodyPr wrap="none">
            <a:spAutoFit/>
          </a:bodyPr>
          <a:lstStyle/>
          <a:p>
            <a:r>
              <a:rPr lang="pt-BR" sz="3000" b="1"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3000" b="1" smtClean="0">
                <a:latin typeface="Times New Roman" panose="02020603050405020304" pitchFamily="18" charset="0"/>
                <a:ea typeface="Times New Roman" panose="02020603050405020304" pitchFamily="18" charset="0"/>
                <a:cs typeface="Times New Roman" panose="02020603050405020304" pitchFamily="18" charset="0"/>
              </a:rPr>
              <a:t> Văn bản</a:t>
            </a:r>
            <a:r>
              <a:rPr lang="pt-BR" sz="3000" b="1" smtClean="0">
                <a:latin typeface="Times New Roman" panose="02020603050405020304" pitchFamily="18" charset="0"/>
                <a:ea typeface="Times New Roman" panose="02020603050405020304" pitchFamily="18" charset="0"/>
                <a:cs typeface="Times New Roman" panose="02020603050405020304" pitchFamily="18" charset="0"/>
              </a:rPr>
              <a:t> </a:t>
            </a:r>
            <a:r>
              <a:rPr lang="pt-BR" sz="3000" b="1">
                <a:latin typeface="Times New Roman" panose="02020603050405020304" pitchFamily="18" charset="0"/>
                <a:ea typeface="Times New Roman" panose="02020603050405020304" pitchFamily="18" charset="0"/>
                <a:cs typeface="Times New Roman" panose="02020603050405020304" pitchFamily="18" charset="0"/>
              </a:rPr>
              <a:t>thực hành đọc:</a:t>
            </a:r>
            <a:r>
              <a:rPr lang="pt-BR" sz="3000">
                <a:latin typeface="Times New Roman" panose="02020603050405020304" pitchFamily="18" charset="0"/>
                <a:ea typeface="Times New Roman" panose="02020603050405020304" pitchFamily="18" charset="0"/>
                <a:cs typeface="Times New Roman" panose="02020603050405020304" pitchFamily="18" charset="0"/>
              </a:rPr>
              <a:t> </a:t>
            </a:r>
            <a:endParaRPr lang="en-GB" sz="3000">
              <a:latin typeface="Times New Roman" panose="02020603050405020304" pitchFamily="18" charset="0"/>
              <a:cs typeface="Times New Roman" panose="02020603050405020304" pitchFamily="18" charset="0"/>
            </a:endParaRPr>
          </a:p>
        </p:txBody>
      </p:sp>
      <p:sp>
        <p:nvSpPr>
          <p:cNvPr id="54" name="Rectangle 53"/>
          <p:cNvSpPr/>
          <p:nvPr/>
        </p:nvSpPr>
        <p:spPr>
          <a:xfrm>
            <a:off x="887047" y="5099457"/>
            <a:ext cx="4673360" cy="1015663"/>
          </a:xfrm>
          <a:prstGeom prst="rect">
            <a:avLst/>
          </a:prstGeom>
        </p:spPr>
        <p:txBody>
          <a:bodyPr wrap="square">
            <a:spAutoFit/>
          </a:bodyPr>
          <a:lstStyle/>
          <a:p>
            <a:r>
              <a:rPr lang="pt-BR" sz="3000" i="1">
                <a:latin typeface="Times New Roman" panose="02020603050405020304" pitchFamily="18" charset="0"/>
                <a:ea typeface="Times New Roman" panose="02020603050405020304" pitchFamily="18" charset="0"/>
                <a:cs typeface="Times New Roman" panose="02020603050405020304" pitchFamily="18" charset="0"/>
              </a:rPr>
              <a:t>Thiên nga, cá măng và tôm hùm </a:t>
            </a:r>
            <a:r>
              <a:rPr lang="pt-BR" sz="3000">
                <a:latin typeface="Times New Roman" panose="02020603050405020304" pitchFamily="18" charset="0"/>
                <a:ea typeface="Times New Roman" panose="02020603050405020304" pitchFamily="18" charset="0"/>
                <a:cs typeface="Times New Roman" panose="02020603050405020304" pitchFamily="18" charset="0"/>
              </a:rPr>
              <a:t> (I-van Crư-lốp).</a:t>
            </a:r>
            <a:endParaRPr lang="en-GB" sz="300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8847" y="1552889"/>
            <a:ext cx="4491021" cy="4004373"/>
          </a:xfrm>
          <a:prstGeom prst="rect">
            <a:avLst/>
          </a:prstGeom>
        </p:spPr>
      </p:pic>
    </p:spTree>
    <p:custDataLst>
      <p:tags r:id="rId1"/>
    </p:custDataLst>
    <p:extLst>
      <p:ext uri="{BB962C8B-B14F-4D97-AF65-F5344CB8AC3E}">
        <p14:creationId xmlns:p14="http://schemas.microsoft.com/office/powerpoint/2010/main" val="672107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circle(in)">
                                      <p:cBhvr>
                                        <p:cTn id="26" dur="2000"/>
                                        <p:tgtEl>
                                          <p:spTgt spid="50"/>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circle(in)">
                                      <p:cBhvr>
                                        <p:cTn id="29" dur="20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inVertical)">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circle(in)">
                                      <p:cBhvr>
                                        <p:cTn id="39" dur="2000"/>
                                        <p:tgtEl>
                                          <p:spTgt spid="52"/>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circle(in)">
                                      <p:cBhvr>
                                        <p:cTn id="42" dur="20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circle(in)">
                                      <p:cBhvr>
                                        <p:cTn id="4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5" grpId="0"/>
      <p:bldP spid="47" grpId="0" animBg="1"/>
      <p:bldP spid="49" grpId="0" animBg="1"/>
      <p:bldP spid="50" grpId="0"/>
      <p:bldP spid="51" grpId="0"/>
      <p:bldP spid="52"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BA7E7E53-08DB-4882-83A5-781FD5103C2E}"/>
              </a:ext>
            </a:extLst>
          </p:cNvPr>
          <p:cNvSpPr/>
          <p:nvPr/>
        </p:nvSpPr>
        <p:spPr>
          <a:xfrm>
            <a:off x="6105330"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xmlns="" id="{D6ED2915-0773-4712-8802-EF72A1309BF4}"/>
              </a:ext>
            </a:extLst>
          </p:cNvPr>
          <p:cNvSpPr/>
          <p:nvPr/>
        </p:nvSpPr>
        <p:spPr>
          <a:xfrm>
            <a:off x="342123" y="251922"/>
            <a:ext cx="5763208" cy="6272226"/>
          </a:xfrm>
          <a:prstGeom prst="roundRect">
            <a:avLst>
              <a:gd name="adj" fmla="val 3391"/>
            </a:avLst>
          </a:prstGeom>
          <a:solidFill>
            <a:schemeClr val="tx1">
              <a:lumMod val="85000"/>
              <a:lumOff val="1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a:extLst>
              <a:ext uri="{FF2B5EF4-FFF2-40B4-BE49-F238E27FC236}">
                <a16:creationId xmlns:a16="http://schemas.microsoft.com/office/drawing/2014/main" xmlns="" id="{0D2659AB-80CA-4288-82E0-F6B4214441AB}"/>
              </a:ext>
            </a:extLst>
          </p:cNvPr>
          <p:cNvSpPr/>
          <p:nvPr/>
        </p:nvSpPr>
        <p:spPr>
          <a:xfrm flipV="1">
            <a:off x="6207222" y="488294"/>
            <a:ext cx="5476777" cy="5855228"/>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a:extLst>
              <a:ext uri="{FF2B5EF4-FFF2-40B4-BE49-F238E27FC236}">
                <a16:creationId xmlns:a16="http://schemas.microsoft.com/office/drawing/2014/main" xmlns="" id="{F51037F8-1A69-485A-9B77-D9BC65DC3FD8}"/>
              </a:ext>
            </a:extLst>
          </p:cNvPr>
          <p:cNvSpPr/>
          <p:nvPr/>
        </p:nvSpPr>
        <p:spPr>
          <a:xfrm flipV="1">
            <a:off x="536825" y="496661"/>
            <a:ext cx="5476777" cy="5855228"/>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Graphic 18" descr="A ribbon tied in a bow">
            <a:extLst>
              <a:ext uri="{FF2B5EF4-FFF2-40B4-BE49-F238E27FC236}">
                <a16:creationId xmlns:a16="http://schemas.microsoft.com/office/drawing/2014/main" xmlns="" id="{1EBFF753-6F94-41C5-B8D0-C7EBF37865AA}"/>
              </a:ext>
            </a:extLst>
          </p:cNvPr>
          <p:cNvSpPr/>
          <p:nvPr/>
        </p:nvSpPr>
        <p:spPr>
          <a:xfrm rot="2867867">
            <a:off x="832857" y="95611"/>
            <a:ext cx="996357" cy="2391350"/>
          </a:xfrm>
          <a:custGeom>
            <a:avLst/>
            <a:gdLst>
              <a:gd name="connsiteX0" fmla="*/ 995619 w 996357"/>
              <a:gd name="connsiteY0" fmla="*/ 830059 h 1994535"/>
              <a:gd name="connsiteX1" fmla="*/ 933985 w 996357"/>
              <a:gd name="connsiteY1" fmla="*/ 727681 h 1994535"/>
              <a:gd name="connsiteX2" fmla="*/ 797400 w 996357"/>
              <a:gd name="connsiteY2" fmla="*/ 724631 h 1994535"/>
              <a:gd name="connsiteX3" fmla="*/ 539496 w 996357"/>
              <a:gd name="connsiteY3" fmla="*/ 877014 h 1994535"/>
              <a:gd name="connsiteX4" fmla="*/ 539496 w 996357"/>
              <a:gd name="connsiteY4" fmla="*/ 0 h 1994535"/>
              <a:gd name="connsiteX5" fmla="*/ 467470 w 996357"/>
              <a:gd name="connsiteY5" fmla="*/ 0 h 1994535"/>
              <a:gd name="connsiteX6" fmla="*/ 467470 w 996357"/>
              <a:gd name="connsiteY6" fmla="*/ 880895 h 1994535"/>
              <a:gd name="connsiteX7" fmla="*/ 198958 w 996357"/>
              <a:gd name="connsiteY7" fmla="*/ 722246 h 1994535"/>
              <a:gd name="connsiteX8" fmla="*/ 62405 w 996357"/>
              <a:gd name="connsiteY8" fmla="*/ 725275 h 1994535"/>
              <a:gd name="connsiteX9" fmla="*/ 743 w 996357"/>
              <a:gd name="connsiteY9" fmla="*/ 827636 h 1994535"/>
              <a:gd name="connsiteX10" fmla="*/ 133126 w 996357"/>
              <a:gd name="connsiteY10" fmla="*/ 980646 h 1994535"/>
              <a:gd name="connsiteX11" fmla="*/ 417236 w 996357"/>
              <a:gd name="connsiteY11" fmla="*/ 980646 h 1994535"/>
              <a:gd name="connsiteX12" fmla="*/ 138592 w 996357"/>
              <a:gd name="connsiteY12" fmla="*/ 1270004 h 1994535"/>
              <a:gd name="connsiteX13" fmla="*/ 189526 w 996357"/>
              <a:gd name="connsiteY13" fmla="*/ 1322892 h 1994535"/>
              <a:gd name="connsiteX14" fmla="*/ 467470 w 996357"/>
              <a:gd name="connsiteY14" fmla="*/ 1034262 h 1994535"/>
              <a:gd name="connsiteX15" fmla="*/ 467470 w 996357"/>
              <a:gd name="connsiteY15" fmla="*/ 1994535 h 1994535"/>
              <a:gd name="connsiteX16" fmla="*/ 539496 w 996357"/>
              <a:gd name="connsiteY16" fmla="*/ 1994535 h 1994535"/>
              <a:gd name="connsiteX17" fmla="*/ 539496 w 996357"/>
              <a:gd name="connsiteY17" fmla="*/ 1036963 h 1994535"/>
              <a:gd name="connsiteX18" fmla="*/ 812838 w 996357"/>
              <a:gd name="connsiteY18" fmla="*/ 1320814 h 1994535"/>
              <a:gd name="connsiteX19" fmla="*/ 863772 w 996357"/>
              <a:gd name="connsiteY19" fmla="*/ 1267926 h 1994535"/>
              <a:gd name="connsiteX20" fmla="*/ 589426 w 996357"/>
              <a:gd name="connsiteY20" fmla="*/ 983032 h 1994535"/>
              <a:gd name="connsiteX21" fmla="*/ 863236 w 996357"/>
              <a:gd name="connsiteY21" fmla="*/ 983032 h 1994535"/>
              <a:gd name="connsiteX22" fmla="*/ 995619 w 996357"/>
              <a:gd name="connsiteY22" fmla="*/ 830059 h 1994535"/>
              <a:gd name="connsiteX23" fmla="*/ 133126 w 996357"/>
              <a:gd name="connsiteY23" fmla="*/ 905851 h 1994535"/>
              <a:gd name="connsiteX24" fmla="*/ 72717 w 996357"/>
              <a:gd name="connsiteY24" fmla="*/ 832743 h 1994535"/>
              <a:gd name="connsiteX25" fmla="*/ 97822 w 996357"/>
              <a:gd name="connsiteY25" fmla="*/ 790600 h 1994535"/>
              <a:gd name="connsiteX26" fmla="*/ 133118 w 996357"/>
              <a:gd name="connsiteY26" fmla="*/ 778858 h 1994535"/>
              <a:gd name="connsiteX27" fmla="*/ 163337 w 996357"/>
              <a:gd name="connsiteY27" fmla="*/ 787255 h 1994535"/>
              <a:gd name="connsiteX28" fmla="*/ 364061 w 996357"/>
              <a:gd name="connsiteY28" fmla="*/ 905851 h 1994535"/>
              <a:gd name="connsiteX29" fmla="*/ 133126 w 996357"/>
              <a:gd name="connsiteY29" fmla="*/ 905851 h 1994535"/>
              <a:gd name="connsiteX30" fmla="*/ 833021 w 996357"/>
              <a:gd name="connsiteY30" fmla="*/ 789641 h 1994535"/>
              <a:gd name="connsiteX31" fmla="*/ 898140 w 996357"/>
              <a:gd name="connsiteY31" fmla="*/ 792699 h 1994535"/>
              <a:gd name="connsiteX32" fmla="*/ 923625 w 996357"/>
              <a:gd name="connsiteY32" fmla="*/ 835037 h 1994535"/>
              <a:gd name="connsiteX33" fmla="*/ 863232 w 996357"/>
              <a:gd name="connsiteY33" fmla="*/ 908236 h 1994535"/>
              <a:gd name="connsiteX34" fmla="*/ 632297 w 996357"/>
              <a:gd name="connsiteY34" fmla="*/ 908236 h 1994535"/>
              <a:gd name="connsiteX35" fmla="*/ 833021 w 996357"/>
              <a:gd name="connsiteY35" fmla="*/ 789641 h 1994535"/>
              <a:gd name="connsiteX0" fmla="*/ 995619 w 996357"/>
              <a:gd name="connsiteY0" fmla="*/ 850210 h 2014686"/>
              <a:gd name="connsiteX1" fmla="*/ 933985 w 996357"/>
              <a:gd name="connsiteY1" fmla="*/ 747832 h 2014686"/>
              <a:gd name="connsiteX2" fmla="*/ 797400 w 996357"/>
              <a:gd name="connsiteY2" fmla="*/ 744782 h 2014686"/>
              <a:gd name="connsiteX3" fmla="*/ 539496 w 996357"/>
              <a:gd name="connsiteY3" fmla="*/ 897165 h 2014686"/>
              <a:gd name="connsiteX4" fmla="*/ 554017 w 996357"/>
              <a:gd name="connsiteY4" fmla="*/ 0 h 2014686"/>
              <a:gd name="connsiteX5" fmla="*/ 467470 w 996357"/>
              <a:gd name="connsiteY5" fmla="*/ 20151 h 2014686"/>
              <a:gd name="connsiteX6" fmla="*/ 467470 w 996357"/>
              <a:gd name="connsiteY6" fmla="*/ 901046 h 2014686"/>
              <a:gd name="connsiteX7" fmla="*/ 198958 w 996357"/>
              <a:gd name="connsiteY7" fmla="*/ 742397 h 2014686"/>
              <a:gd name="connsiteX8" fmla="*/ 62405 w 996357"/>
              <a:gd name="connsiteY8" fmla="*/ 745426 h 2014686"/>
              <a:gd name="connsiteX9" fmla="*/ 743 w 996357"/>
              <a:gd name="connsiteY9" fmla="*/ 847787 h 2014686"/>
              <a:gd name="connsiteX10" fmla="*/ 133126 w 996357"/>
              <a:gd name="connsiteY10" fmla="*/ 1000797 h 2014686"/>
              <a:gd name="connsiteX11" fmla="*/ 417236 w 996357"/>
              <a:gd name="connsiteY11" fmla="*/ 1000797 h 2014686"/>
              <a:gd name="connsiteX12" fmla="*/ 138592 w 996357"/>
              <a:gd name="connsiteY12" fmla="*/ 1290155 h 2014686"/>
              <a:gd name="connsiteX13" fmla="*/ 189526 w 996357"/>
              <a:gd name="connsiteY13" fmla="*/ 1343043 h 2014686"/>
              <a:gd name="connsiteX14" fmla="*/ 467470 w 996357"/>
              <a:gd name="connsiteY14" fmla="*/ 1054413 h 2014686"/>
              <a:gd name="connsiteX15" fmla="*/ 467470 w 996357"/>
              <a:gd name="connsiteY15" fmla="*/ 2014686 h 2014686"/>
              <a:gd name="connsiteX16" fmla="*/ 539496 w 996357"/>
              <a:gd name="connsiteY16" fmla="*/ 2014686 h 2014686"/>
              <a:gd name="connsiteX17" fmla="*/ 539496 w 996357"/>
              <a:gd name="connsiteY17" fmla="*/ 1057114 h 2014686"/>
              <a:gd name="connsiteX18" fmla="*/ 812838 w 996357"/>
              <a:gd name="connsiteY18" fmla="*/ 1340965 h 2014686"/>
              <a:gd name="connsiteX19" fmla="*/ 863772 w 996357"/>
              <a:gd name="connsiteY19" fmla="*/ 1288077 h 2014686"/>
              <a:gd name="connsiteX20" fmla="*/ 589426 w 996357"/>
              <a:gd name="connsiteY20" fmla="*/ 1003183 h 2014686"/>
              <a:gd name="connsiteX21" fmla="*/ 863236 w 996357"/>
              <a:gd name="connsiteY21" fmla="*/ 1003183 h 2014686"/>
              <a:gd name="connsiteX22" fmla="*/ 995619 w 996357"/>
              <a:gd name="connsiteY22" fmla="*/ 850210 h 2014686"/>
              <a:gd name="connsiteX23" fmla="*/ 133126 w 996357"/>
              <a:gd name="connsiteY23" fmla="*/ 926002 h 2014686"/>
              <a:gd name="connsiteX24" fmla="*/ 72717 w 996357"/>
              <a:gd name="connsiteY24" fmla="*/ 852894 h 2014686"/>
              <a:gd name="connsiteX25" fmla="*/ 97822 w 996357"/>
              <a:gd name="connsiteY25" fmla="*/ 810751 h 2014686"/>
              <a:gd name="connsiteX26" fmla="*/ 133118 w 996357"/>
              <a:gd name="connsiteY26" fmla="*/ 799009 h 2014686"/>
              <a:gd name="connsiteX27" fmla="*/ 163337 w 996357"/>
              <a:gd name="connsiteY27" fmla="*/ 807406 h 2014686"/>
              <a:gd name="connsiteX28" fmla="*/ 364061 w 996357"/>
              <a:gd name="connsiteY28" fmla="*/ 926002 h 2014686"/>
              <a:gd name="connsiteX29" fmla="*/ 133126 w 996357"/>
              <a:gd name="connsiteY29" fmla="*/ 926002 h 2014686"/>
              <a:gd name="connsiteX30" fmla="*/ 833021 w 996357"/>
              <a:gd name="connsiteY30" fmla="*/ 809792 h 2014686"/>
              <a:gd name="connsiteX31" fmla="*/ 898140 w 996357"/>
              <a:gd name="connsiteY31" fmla="*/ 812850 h 2014686"/>
              <a:gd name="connsiteX32" fmla="*/ 923625 w 996357"/>
              <a:gd name="connsiteY32" fmla="*/ 855188 h 2014686"/>
              <a:gd name="connsiteX33" fmla="*/ 863232 w 996357"/>
              <a:gd name="connsiteY33" fmla="*/ 928387 h 2014686"/>
              <a:gd name="connsiteX34" fmla="*/ 632297 w 996357"/>
              <a:gd name="connsiteY34" fmla="*/ 928387 h 2014686"/>
              <a:gd name="connsiteX35" fmla="*/ 833021 w 996357"/>
              <a:gd name="connsiteY35" fmla="*/ 809792 h 2014686"/>
              <a:gd name="connsiteX0" fmla="*/ 995619 w 996357"/>
              <a:gd name="connsiteY0" fmla="*/ 922788 h 2087264"/>
              <a:gd name="connsiteX1" fmla="*/ 933985 w 996357"/>
              <a:gd name="connsiteY1" fmla="*/ 820410 h 2087264"/>
              <a:gd name="connsiteX2" fmla="*/ 797400 w 996357"/>
              <a:gd name="connsiteY2" fmla="*/ 817360 h 2087264"/>
              <a:gd name="connsiteX3" fmla="*/ 539496 w 996357"/>
              <a:gd name="connsiteY3" fmla="*/ 969743 h 2087264"/>
              <a:gd name="connsiteX4" fmla="*/ 554017 w 996357"/>
              <a:gd name="connsiteY4" fmla="*/ 72578 h 2087264"/>
              <a:gd name="connsiteX5" fmla="*/ 460994 w 996357"/>
              <a:gd name="connsiteY5" fmla="*/ 0 h 2087264"/>
              <a:gd name="connsiteX6" fmla="*/ 467470 w 996357"/>
              <a:gd name="connsiteY6" fmla="*/ 973624 h 2087264"/>
              <a:gd name="connsiteX7" fmla="*/ 198958 w 996357"/>
              <a:gd name="connsiteY7" fmla="*/ 814975 h 2087264"/>
              <a:gd name="connsiteX8" fmla="*/ 62405 w 996357"/>
              <a:gd name="connsiteY8" fmla="*/ 818004 h 2087264"/>
              <a:gd name="connsiteX9" fmla="*/ 743 w 996357"/>
              <a:gd name="connsiteY9" fmla="*/ 920365 h 2087264"/>
              <a:gd name="connsiteX10" fmla="*/ 133126 w 996357"/>
              <a:gd name="connsiteY10" fmla="*/ 1073375 h 2087264"/>
              <a:gd name="connsiteX11" fmla="*/ 417236 w 996357"/>
              <a:gd name="connsiteY11" fmla="*/ 1073375 h 2087264"/>
              <a:gd name="connsiteX12" fmla="*/ 138592 w 996357"/>
              <a:gd name="connsiteY12" fmla="*/ 1362733 h 2087264"/>
              <a:gd name="connsiteX13" fmla="*/ 189526 w 996357"/>
              <a:gd name="connsiteY13" fmla="*/ 1415621 h 2087264"/>
              <a:gd name="connsiteX14" fmla="*/ 467470 w 996357"/>
              <a:gd name="connsiteY14" fmla="*/ 1126991 h 2087264"/>
              <a:gd name="connsiteX15" fmla="*/ 467470 w 996357"/>
              <a:gd name="connsiteY15" fmla="*/ 2087264 h 2087264"/>
              <a:gd name="connsiteX16" fmla="*/ 539496 w 996357"/>
              <a:gd name="connsiteY16" fmla="*/ 2087264 h 2087264"/>
              <a:gd name="connsiteX17" fmla="*/ 539496 w 996357"/>
              <a:gd name="connsiteY17" fmla="*/ 1129692 h 2087264"/>
              <a:gd name="connsiteX18" fmla="*/ 812838 w 996357"/>
              <a:gd name="connsiteY18" fmla="*/ 1413543 h 2087264"/>
              <a:gd name="connsiteX19" fmla="*/ 863772 w 996357"/>
              <a:gd name="connsiteY19" fmla="*/ 1360655 h 2087264"/>
              <a:gd name="connsiteX20" fmla="*/ 589426 w 996357"/>
              <a:gd name="connsiteY20" fmla="*/ 1075761 h 2087264"/>
              <a:gd name="connsiteX21" fmla="*/ 863236 w 996357"/>
              <a:gd name="connsiteY21" fmla="*/ 1075761 h 2087264"/>
              <a:gd name="connsiteX22" fmla="*/ 995619 w 996357"/>
              <a:gd name="connsiteY22" fmla="*/ 922788 h 2087264"/>
              <a:gd name="connsiteX23" fmla="*/ 133126 w 996357"/>
              <a:gd name="connsiteY23" fmla="*/ 998580 h 2087264"/>
              <a:gd name="connsiteX24" fmla="*/ 72717 w 996357"/>
              <a:gd name="connsiteY24" fmla="*/ 925472 h 2087264"/>
              <a:gd name="connsiteX25" fmla="*/ 97822 w 996357"/>
              <a:gd name="connsiteY25" fmla="*/ 883329 h 2087264"/>
              <a:gd name="connsiteX26" fmla="*/ 133118 w 996357"/>
              <a:gd name="connsiteY26" fmla="*/ 871587 h 2087264"/>
              <a:gd name="connsiteX27" fmla="*/ 163337 w 996357"/>
              <a:gd name="connsiteY27" fmla="*/ 879984 h 2087264"/>
              <a:gd name="connsiteX28" fmla="*/ 364061 w 996357"/>
              <a:gd name="connsiteY28" fmla="*/ 998580 h 2087264"/>
              <a:gd name="connsiteX29" fmla="*/ 133126 w 996357"/>
              <a:gd name="connsiteY29" fmla="*/ 998580 h 2087264"/>
              <a:gd name="connsiteX30" fmla="*/ 833021 w 996357"/>
              <a:gd name="connsiteY30" fmla="*/ 882370 h 2087264"/>
              <a:gd name="connsiteX31" fmla="*/ 898140 w 996357"/>
              <a:gd name="connsiteY31" fmla="*/ 885428 h 2087264"/>
              <a:gd name="connsiteX32" fmla="*/ 923625 w 996357"/>
              <a:gd name="connsiteY32" fmla="*/ 927766 h 2087264"/>
              <a:gd name="connsiteX33" fmla="*/ 863232 w 996357"/>
              <a:gd name="connsiteY33" fmla="*/ 1000965 h 2087264"/>
              <a:gd name="connsiteX34" fmla="*/ 632297 w 996357"/>
              <a:gd name="connsiteY34" fmla="*/ 1000965 h 2087264"/>
              <a:gd name="connsiteX35" fmla="*/ 833021 w 996357"/>
              <a:gd name="connsiteY35" fmla="*/ 882370 h 2087264"/>
              <a:gd name="connsiteX0" fmla="*/ 995619 w 996357"/>
              <a:gd name="connsiteY0" fmla="*/ 922788 h 2087264"/>
              <a:gd name="connsiteX1" fmla="*/ 933985 w 996357"/>
              <a:gd name="connsiteY1" fmla="*/ 820410 h 2087264"/>
              <a:gd name="connsiteX2" fmla="*/ 797400 w 996357"/>
              <a:gd name="connsiteY2" fmla="*/ 817360 h 2087264"/>
              <a:gd name="connsiteX3" fmla="*/ 539496 w 996357"/>
              <a:gd name="connsiteY3" fmla="*/ 969743 h 2087264"/>
              <a:gd name="connsiteX4" fmla="*/ 547645 w 996357"/>
              <a:gd name="connsiteY4" fmla="*/ 77171 h 2087264"/>
              <a:gd name="connsiteX5" fmla="*/ 460994 w 996357"/>
              <a:gd name="connsiteY5" fmla="*/ 0 h 2087264"/>
              <a:gd name="connsiteX6" fmla="*/ 467470 w 996357"/>
              <a:gd name="connsiteY6" fmla="*/ 973624 h 2087264"/>
              <a:gd name="connsiteX7" fmla="*/ 198958 w 996357"/>
              <a:gd name="connsiteY7" fmla="*/ 814975 h 2087264"/>
              <a:gd name="connsiteX8" fmla="*/ 62405 w 996357"/>
              <a:gd name="connsiteY8" fmla="*/ 818004 h 2087264"/>
              <a:gd name="connsiteX9" fmla="*/ 743 w 996357"/>
              <a:gd name="connsiteY9" fmla="*/ 920365 h 2087264"/>
              <a:gd name="connsiteX10" fmla="*/ 133126 w 996357"/>
              <a:gd name="connsiteY10" fmla="*/ 1073375 h 2087264"/>
              <a:gd name="connsiteX11" fmla="*/ 417236 w 996357"/>
              <a:gd name="connsiteY11" fmla="*/ 1073375 h 2087264"/>
              <a:gd name="connsiteX12" fmla="*/ 138592 w 996357"/>
              <a:gd name="connsiteY12" fmla="*/ 1362733 h 2087264"/>
              <a:gd name="connsiteX13" fmla="*/ 189526 w 996357"/>
              <a:gd name="connsiteY13" fmla="*/ 1415621 h 2087264"/>
              <a:gd name="connsiteX14" fmla="*/ 467470 w 996357"/>
              <a:gd name="connsiteY14" fmla="*/ 1126991 h 2087264"/>
              <a:gd name="connsiteX15" fmla="*/ 467470 w 996357"/>
              <a:gd name="connsiteY15" fmla="*/ 2087264 h 2087264"/>
              <a:gd name="connsiteX16" fmla="*/ 539496 w 996357"/>
              <a:gd name="connsiteY16" fmla="*/ 2087264 h 2087264"/>
              <a:gd name="connsiteX17" fmla="*/ 539496 w 996357"/>
              <a:gd name="connsiteY17" fmla="*/ 1129692 h 2087264"/>
              <a:gd name="connsiteX18" fmla="*/ 812838 w 996357"/>
              <a:gd name="connsiteY18" fmla="*/ 1413543 h 2087264"/>
              <a:gd name="connsiteX19" fmla="*/ 863772 w 996357"/>
              <a:gd name="connsiteY19" fmla="*/ 1360655 h 2087264"/>
              <a:gd name="connsiteX20" fmla="*/ 589426 w 996357"/>
              <a:gd name="connsiteY20" fmla="*/ 1075761 h 2087264"/>
              <a:gd name="connsiteX21" fmla="*/ 863236 w 996357"/>
              <a:gd name="connsiteY21" fmla="*/ 1075761 h 2087264"/>
              <a:gd name="connsiteX22" fmla="*/ 995619 w 996357"/>
              <a:gd name="connsiteY22" fmla="*/ 922788 h 2087264"/>
              <a:gd name="connsiteX23" fmla="*/ 133126 w 996357"/>
              <a:gd name="connsiteY23" fmla="*/ 998580 h 2087264"/>
              <a:gd name="connsiteX24" fmla="*/ 72717 w 996357"/>
              <a:gd name="connsiteY24" fmla="*/ 925472 h 2087264"/>
              <a:gd name="connsiteX25" fmla="*/ 97822 w 996357"/>
              <a:gd name="connsiteY25" fmla="*/ 883329 h 2087264"/>
              <a:gd name="connsiteX26" fmla="*/ 133118 w 996357"/>
              <a:gd name="connsiteY26" fmla="*/ 871587 h 2087264"/>
              <a:gd name="connsiteX27" fmla="*/ 163337 w 996357"/>
              <a:gd name="connsiteY27" fmla="*/ 879984 h 2087264"/>
              <a:gd name="connsiteX28" fmla="*/ 364061 w 996357"/>
              <a:gd name="connsiteY28" fmla="*/ 998580 h 2087264"/>
              <a:gd name="connsiteX29" fmla="*/ 133126 w 996357"/>
              <a:gd name="connsiteY29" fmla="*/ 998580 h 2087264"/>
              <a:gd name="connsiteX30" fmla="*/ 833021 w 996357"/>
              <a:gd name="connsiteY30" fmla="*/ 882370 h 2087264"/>
              <a:gd name="connsiteX31" fmla="*/ 898140 w 996357"/>
              <a:gd name="connsiteY31" fmla="*/ 885428 h 2087264"/>
              <a:gd name="connsiteX32" fmla="*/ 923625 w 996357"/>
              <a:gd name="connsiteY32" fmla="*/ 927766 h 2087264"/>
              <a:gd name="connsiteX33" fmla="*/ 863232 w 996357"/>
              <a:gd name="connsiteY33" fmla="*/ 1000965 h 2087264"/>
              <a:gd name="connsiteX34" fmla="*/ 632297 w 996357"/>
              <a:gd name="connsiteY34" fmla="*/ 1000965 h 2087264"/>
              <a:gd name="connsiteX35" fmla="*/ 833021 w 996357"/>
              <a:gd name="connsiteY35" fmla="*/ 882370 h 2087264"/>
              <a:gd name="connsiteX0" fmla="*/ 995619 w 996357"/>
              <a:gd name="connsiteY0" fmla="*/ 922788 h 2087264"/>
              <a:gd name="connsiteX1" fmla="*/ 933985 w 996357"/>
              <a:gd name="connsiteY1" fmla="*/ 820410 h 2087264"/>
              <a:gd name="connsiteX2" fmla="*/ 797400 w 996357"/>
              <a:gd name="connsiteY2" fmla="*/ 817360 h 2087264"/>
              <a:gd name="connsiteX3" fmla="*/ 539496 w 996357"/>
              <a:gd name="connsiteY3" fmla="*/ 969743 h 2087264"/>
              <a:gd name="connsiteX4" fmla="*/ 547645 w 996357"/>
              <a:gd name="connsiteY4" fmla="*/ 77171 h 2087264"/>
              <a:gd name="connsiteX5" fmla="*/ 460994 w 996357"/>
              <a:gd name="connsiteY5" fmla="*/ 0 h 2087264"/>
              <a:gd name="connsiteX6" fmla="*/ 467470 w 996357"/>
              <a:gd name="connsiteY6" fmla="*/ 973624 h 2087264"/>
              <a:gd name="connsiteX7" fmla="*/ 198958 w 996357"/>
              <a:gd name="connsiteY7" fmla="*/ 814975 h 2087264"/>
              <a:gd name="connsiteX8" fmla="*/ 62405 w 996357"/>
              <a:gd name="connsiteY8" fmla="*/ 818004 h 2087264"/>
              <a:gd name="connsiteX9" fmla="*/ 743 w 996357"/>
              <a:gd name="connsiteY9" fmla="*/ 920365 h 2087264"/>
              <a:gd name="connsiteX10" fmla="*/ 133126 w 996357"/>
              <a:gd name="connsiteY10" fmla="*/ 1073375 h 2087264"/>
              <a:gd name="connsiteX11" fmla="*/ 417236 w 996357"/>
              <a:gd name="connsiteY11" fmla="*/ 1073375 h 2087264"/>
              <a:gd name="connsiteX12" fmla="*/ 138592 w 996357"/>
              <a:gd name="connsiteY12" fmla="*/ 1362733 h 2087264"/>
              <a:gd name="connsiteX13" fmla="*/ 189526 w 996357"/>
              <a:gd name="connsiteY13" fmla="*/ 1415621 h 2087264"/>
              <a:gd name="connsiteX14" fmla="*/ 467470 w 996357"/>
              <a:gd name="connsiteY14" fmla="*/ 1126991 h 2087264"/>
              <a:gd name="connsiteX15" fmla="*/ 467470 w 996357"/>
              <a:gd name="connsiteY15" fmla="*/ 2087264 h 2087264"/>
              <a:gd name="connsiteX16" fmla="*/ 539496 w 996357"/>
              <a:gd name="connsiteY16" fmla="*/ 2087264 h 2087264"/>
              <a:gd name="connsiteX17" fmla="*/ 539496 w 996357"/>
              <a:gd name="connsiteY17" fmla="*/ 1129692 h 2087264"/>
              <a:gd name="connsiteX18" fmla="*/ 812838 w 996357"/>
              <a:gd name="connsiteY18" fmla="*/ 1413543 h 2087264"/>
              <a:gd name="connsiteX19" fmla="*/ 863772 w 996357"/>
              <a:gd name="connsiteY19" fmla="*/ 1360655 h 2087264"/>
              <a:gd name="connsiteX20" fmla="*/ 589426 w 996357"/>
              <a:gd name="connsiteY20" fmla="*/ 1075761 h 2087264"/>
              <a:gd name="connsiteX21" fmla="*/ 863236 w 996357"/>
              <a:gd name="connsiteY21" fmla="*/ 1075761 h 2087264"/>
              <a:gd name="connsiteX22" fmla="*/ 995619 w 996357"/>
              <a:gd name="connsiteY22" fmla="*/ 922788 h 2087264"/>
              <a:gd name="connsiteX23" fmla="*/ 133126 w 996357"/>
              <a:gd name="connsiteY23" fmla="*/ 998580 h 2087264"/>
              <a:gd name="connsiteX24" fmla="*/ 72717 w 996357"/>
              <a:gd name="connsiteY24" fmla="*/ 925472 h 2087264"/>
              <a:gd name="connsiteX25" fmla="*/ 97822 w 996357"/>
              <a:gd name="connsiteY25" fmla="*/ 883329 h 2087264"/>
              <a:gd name="connsiteX26" fmla="*/ 133118 w 996357"/>
              <a:gd name="connsiteY26" fmla="*/ 871587 h 2087264"/>
              <a:gd name="connsiteX27" fmla="*/ 163337 w 996357"/>
              <a:gd name="connsiteY27" fmla="*/ 879984 h 2087264"/>
              <a:gd name="connsiteX28" fmla="*/ 364061 w 996357"/>
              <a:gd name="connsiteY28" fmla="*/ 998580 h 2087264"/>
              <a:gd name="connsiteX29" fmla="*/ 133126 w 996357"/>
              <a:gd name="connsiteY29" fmla="*/ 998580 h 2087264"/>
              <a:gd name="connsiteX30" fmla="*/ 833021 w 996357"/>
              <a:gd name="connsiteY30" fmla="*/ 882370 h 2087264"/>
              <a:gd name="connsiteX31" fmla="*/ 898140 w 996357"/>
              <a:gd name="connsiteY31" fmla="*/ 885428 h 2087264"/>
              <a:gd name="connsiteX32" fmla="*/ 923625 w 996357"/>
              <a:gd name="connsiteY32" fmla="*/ 927766 h 2087264"/>
              <a:gd name="connsiteX33" fmla="*/ 863232 w 996357"/>
              <a:gd name="connsiteY33" fmla="*/ 1000965 h 2087264"/>
              <a:gd name="connsiteX34" fmla="*/ 632297 w 996357"/>
              <a:gd name="connsiteY34" fmla="*/ 1000965 h 2087264"/>
              <a:gd name="connsiteX35" fmla="*/ 833021 w 996357"/>
              <a:gd name="connsiteY35" fmla="*/ 882370 h 2087264"/>
              <a:gd name="connsiteX0" fmla="*/ 995619 w 996357"/>
              <a:gd name="connsiteY0" fmla="*/ 915737 h 2080213"/>
              <a:gd name="connsiteX1" fmla="*/ 933985 w 996357"/>
              <a:gd name="connsiteY1" fmla="*/ 813359 h 2080213"/>
              <a:gd name="connsiteX2" fmla="*/ 797400 w 996357"/>
              <a:gd name="connsiteY2" fmla="*/ 810309 h 2080213"/>
              <a:gd name="connsiteX3" fmla="*/ 539496 w 996357"/>
              <a:gd name="connsiteY3" fmla="*/ 962692 h 2080213"/>
              <a:gd name="connsiteX4" fmla="*/ 547645 w 996357"/>
              <a:gd name="connsiteY4" fmla="*/ 70120 h 2080213"/>
              <a:gd name="connsiteX5" fmla="*/ 457533 w 996357"/>
              <a:gd name="connsiteY5" fmla="*/ 0 h 2080213"/>
              <a:gd name="connsiteX6" fmla="*/ 467470 w 996357"/>
              <a:gd name="connsiteY6" fmla="*/ 966573 h 2080213"/>
              <a:gd name="connsiteX7" fmla="*/ 198958 w 996357"/>
              <a:gd name="connsiteY7" fmla="*/ 807924 h 2080213"/>
              <a:gd name="connsiteX8" fmla="*/ 62405 w 996357"/>
              <a:gd name="connsiteY8" fmla="*/ 810953 h 2080213"/>
              <a:gd name="connsiteX9" fmla="*/ 743 w 996357"/>
              <a:gd name="connsiteY9" fmla="*/ 913314 h 2080213"/>
              <a:gd name="connsiteX10" fmla="*/ 133126 w 996357"/>
              <a:gd name="connsiteY10" fmla="*/ 1066324 h 2080213"/>
              <a:gd name="connsiteX11" fmla="*/ 417236 w 996357"/>
              <a:gd name="connsiteY11" fmla="*/ 1066324 h 2080213"/>
              <a:gd name="connsiteX12" fmla="*/ 138592 w 996357"/>
              <a:gd name="connsiteY12" fmla="*/ 1355682 h 2080213"/>
              <a:gd name="connsiteX13" fmla="*/ 189526 w 996357"/>
              <a:gd name="connsiteY13" fmla="*/ 1408570 h 2080213"/>
              <a:gd name="connsiteX14" fmla="*/ 467470 w 996357"/>
              <a:gd name="connsiteY14" fmla="*/ 1119940 h 2080213"/>
              <a:gd name="connsiteX15" fmla="*/ 467470 w 996357"/>
              <a:gd name="connsiteY15" fmla="*/ 2080213 h 2080213"/>
              <a:gd name="connsiteX16" fmla="*/ 539496 w 996357"/>
              <a:gd name="connsiteY16" fmla="*/ 2080213 h 2080213"/>
              <a:gd name="connsiteX17" fmla="*/ 539496 w 996357"/>
              <a:gd name="connsiteY17" fmla="*/ 1122641 h 2080213"/>
              <a:gd name="connsiteX18" fmla="*/ 812838 w 996357"/>
              <a:gd name="connsiteY18" fmla="*/ 1406492 h 2080213"/>
              <a:gd name="connsiteX19" fmla="*/ 863772 w 996357"/>
              <a:gd name="connsiteY19" fmla="*/ 1353604 h 2080213"/>
              <a:gd name="connsiteX20" fmla="*/ 589426 w 996357"/>
              <a:gd name="connsiteY20" fmla="*/ 1068710 h 2080213"/>
              <a:gd name="connsiteX21" fmla="*/ 863236 w 996357"/>
              <a:gd name="connsiteY21" fmla="*/ 1068710 h 2080213"/>
              <a:gd name="connsiteX22" fmla="*/ 995619 w 996357"/>
              <a:gd name="connsiteY22" fmla="*/ 915737 h 2080213"/>
              <a:gd name="connsiteX23" fmla="*/ 133126 w 996357"/>
              <a:gd name="connsiteY23" fmla="*/ 991529 h 2080213"/>
              <a:gd name="connsiteX24" fmla="*/ 72717 w 996357"/>
              <a:gd name="connsiteY24" fmla="*/ 918421 h 2080213"/>
              <a:gd name="connsiteX25" fmla="*/ 97822 w 996357"/>
              <a:gd name="connsiteY25" fmla="*/ 876278 h 2080213"/>
              <a:gd name="connsiteX26" fmla="*/ 133118 w 996357"/>
              <a:gd name="connsiteY26" fmla="*/ 864536 h 2080213"/>
              <a:gd name="connsiteX27" fmla="*/ 163337 w 996357"/>
              <a:gd name="connsiteY27" fmla="*/ 872933 h 2080213"/>
              <a:gd name="connsiteX28" fmla="*/ 364061 w 996357"/>
              <a:gd name="connsiteY28" fmla="*/ 991529 h 2080213"/>
              <a:gd name="connsiteX29" fmla="*/ 133126 w 996357"/>
              <a:gd name="connsiteY29" fmla="*/ 991529 h 2080213"/>
              <a:gd name="connsiteX30" fmla="*/ 833021 w 996357"/>
              <a:gd name="connsiteY30" fmla="*/ 875319 h 2080213"/>
              <a:gd name="connsiteX31" fmla="*/ 898140 w 996357"/>
              <a:gd name="connsiteY31" fmla="*/ 878377 h 2080213"/>
              <a:gd name="connsiteX32" fmla="*/ 923625 w 996357"/>
              <a:gd name="connsiteY32" fmla="*/ 920715 h 2080213"/>
              <a:gd name="connsiteX33" fmla="*/ 863232 w 996357"/>
              <a:gd name="connsiteY33" fmla="*/ 993914 h 2080213"/>
              <a:gd name="connsiteX34" fmla="*/ 632297 w 996357"/>
              <a:gd name="connsiteY34" fmla="*/ 993914 h 2080213"/>
              <a:gd name="connsiteX35" fmla="*/ 833021 w 996357"/>
              <a:gd name="connsiteY35" fmla="*/ 875319 h 2080213"/>
              <a:gd name="connsiteX0" fmla="*/ 995619 w 996357"/>
              <a:gd name="connsiteY0" fmla="*/ 925020 h 2089496"/>
              <a:gd name="connsiteX1" fmla="*/ 933985 w 996357"/>
              <a:gd name="connsiteY1" fmla="*/ 822642 h 2089496"/>
              <a:gd name="connsiteX2" fmla="*/ 797400 w 996357"/>
              <a:gd name="connsiteY2" fmla="*/ 819592 h 2089496"/>
              <a:gd name="connsiteX3" fmla="*/ 539496 w 996357"/>
              <a:gd name="connsiteY3" fmla="*/ 971975 h 2089496"/>
              <a:gd name="connsiteX4" fmla="*/ 547645 w 996357"/>
              <a:gd name="connsiteY4" fmla="*/ 79403 h 2089496"/>
              <a:gd name="connsiteX5" fmla="*/ 455397 w 996357"/>
              <a:gd name="connsiteY5" fmla="*/ 0 h 2089496"/>
              <a:gd name="connsiteX6" fmla="*/ 467470 w 996357"/>
              <a:gd name="connsiteY6" fmla="*/ 975856 h 2089496"/>
              <a:gd name="connsiteX7" fmla="*/ 198958 w 996357"/>
              <a:gd name="connsiteY7" fmla="*/ 817207 h 2089496"/>
              <a:gd name="connsiteX8" fmla="*/ 62405 w 996357"/>
              <a:gd name="connsiteY8" fmla="*/ 820236 h 2089496"/>
              <a:gd name="connsiteX9" fmla="*/ 743 w 996357"/>
              <a:gd name="connsiteY9" fmla="*/ 922597 h 2089496"/>
              <a:gd name="connsiteX10" fmla="*/ 133126 w 996357"/>
              <a:gd name="connsiteY10" fmla="*/ 1075607 h 2089496"/>
              <a:gd name="connsiteX11" fmla="*/ 417236 w 996357"/>
              <a:gd name="connsiteY11" fmla="*/ 1075607 h 2089496"/>
              <a:gd name="connsiteX12" fmla="*/ 138592 w 996357"/>
              <a:gd name="connsiteY12" fmla="*/ 1364965 h 2089496"/>
              <a:gd name="connsiteX13" fmla="*/ 189526 w 996357"/>
              <a:gd name="connsiteY13" fmla="*/ 1417853 h 2089496"/>
              <a:gd name="connsiteX14" fmla="*/ 467470 w 996357"/>
              <a:gd name="connsiteY14" fmla="*/ 1129223 h 2089496"/>
              <a:gd name="connsiteX15" fmla="*/ 467470 w 996357"/>
              <a:gd name="connsiteY15" fmla="*/ 2089496 h 2089496"/>
              <a:gd name="connsiteX16" fmla="*/ 539496 w 996357"/>
              <a:gd name="connsiteY16" fmla="*/ 2089496 h 2089496"/>
              <a:gd name="connsiteX17" fmla="*/ 539496 w 996357"/>
              <a:gd name="connsiteY17" fmla="*/ 1131924 h 2089496"/>
              <a:gd name="connsiteX18" fmla="*/ 812838 w 996357"/>
              <a:gd name="connsiteY18" fmla="*/ 1415775 h 2089496"/>
              <a:gd name="connsiteX19" fmla="*/ 863772 w 996357"/>
              <a:gd name="connsiteY19" fmla="*/ 1362887 h 2089496"/>
              <a:gd name="connsiteX20" fmla="*/ 589426 w 996357"/>
              <a:gd name="connsiteY20" fmla="*/ 1077993 h 2089496"/>
              <a:gd name="connsiteX21" fmla="*/ 863236 w 996357"/>
              <a:gd name="connsiteY21" fmla="*/ 1077993 h 2089496"/>
              <a:gd name="connsiteX22" fmla="*/ 995619 w 996357"/>
              <a:gd name="connsiteY22" fmla="*/ 925020 h 2089496"/>
              <a:gd name="connsiteX23" fmla="*/ 133126 w 996357"/>
              <a:gd name="connsiteY23" fmla="*/ 1000812 h 2089496"/>
              <a:gd name="connsiteX24" fmla="*/ 72717 w 996357"/>
              <a:gd name="connsiteY24" fmla="*/ 927704 h 2089496"/>
              <a:gd name="connsiteX25" fmla="*/ 97822 w 996357"/>
              <a:gd name="connsiteY25" fmla="*/ 885561 h 2089496"/>
              <a:gd name="connsiteX26" fmla="*/ 133118 w 996357"/>
              <a:gd name="connsiteY26" fmla="*/ 873819 h 2089496"/>
              <a:gd name="connsiteX27" fmla="*/ 163337 w 996357"/>
              <a:gd name="connsiteY27" fmla="*/ 882216 h 2089496"/>
              <a:gd name="connsiteX28" fmla="*/ 364061 w 996357"/>
              <a:gd name="connsiteY28" fmla="*/ 1000812 h 2089496"/>
              <a:gd name="connsiteX29" fmla="*/ 133126 w 996357"/>
              <a:gd name="connsiteY29" fmla="*/ 1000812 h 2089496"/>
              <a:gd name="connsiteX30" fmla="*/ 833021 w 996357"/>
              <a:gd name="connsiteY30" fmla="*/ 884602 h 2089496"/>
              <a:gd name="connsiteX31" fmla="*/ 898140 w 996357"/>
              <a:gd name="connsiteY31" fmla="*/ 887660 h 2089496"/>
              <a:gd name="connsiteX32" fmla="*/ 923625 w 996357"/>
              <a:gd name="connsiteY32" fmla="*/ 929998 h 2089496"/>
              <a:gd name="connsiteX33" fmla="*/ 863232 w 996357"/>
              <a:gd name="connsiteY33" fmla="*/ 1003197 h 2089496"/>
              <a:gd name="connsiteX34" fmla="*/ 632297 w 996357"/>
              <a:gd name="connsiteY34" fmla="*/ 1003197 h 2089496"/>
              <a:gd name="connsiteX35" fmla="*/ 833021 w 996357"/>
              <a:gd name="connsiteY35" fmla="*/ 884602 h 2089496"/>
              <a:gd name="connsiteX0" fmla="*/ 995619 w 996357"/>
              <a:gd name="connsiteY0" fmla="*/ 925020 h 2184135"/>
              <a:gd name="connsiteX1" fmla="*/ 933985 w 996357"/>
              <a:gd name="connsiteY1" fmla="*/ 822642 h 2184135"/>
              <a:gd name="connsiteX2" fmla="*/ 797400 w 996357"/>
              <a:gd name="connsiteY2" fmla="*/ 819592 h 2184135"/>
              <a:gd name="connsiteX3" fmla="*/ 539496 w 996357"/>
              <a:gd name="connsiteY3" fmla="*/ 971975 h 2184135"/>
              <a:gd name="connsiteX4" fmla="*/ 547645 w 996357"/>
              <a:gd name="connsiteY4" fmla="*/ 79403 h 2184135"/>
              <a:gd name="connsiteX5" fmla="*/ 455397 w 996357"/>
              <a:gd name="connsiteY5" fmla="*/ 0 h 2184135"/>
              <a:gd name="connsiteX6" fmla="*/ 467470 w 996357"/>
              <a:gd name="connsiteY6" fmla="*/ 975856 h 2184135"/>
              <a:gd name="connsiteX7" fmla="*/ 198958 w 996357"/>
              <a:gd name="connsiteY7" fmla="*/ 817207 h 2184135"/>
              <a:gd name="connsiteX8" fmla="*/ 62405 w 996357"/>
              <a:gd name="connsiteY8" fmla="*/ 820236 h 2184135"/>
              <a:gd name="connsiteX9" fmla="*/ 743 w 996357"/>
              <a:gd name="connsiteY9" fmla="*/ 922597 h 2184135"/>
              <a:gd name="connsiteX10" fmla="*/ 133126 w 996357"/>
              <a:gd name="connsiteY10" fmla="*/ 1075607 h 2184135"/>
              <a:gd name="connsiteX11" fmla="*/ 417236 w 996357"/>
              <a:gd name="connsiteY11" fmla="*/ 1075607 h 2184135"/>
              <a:gd name="connsiteX12" fmla="*/ 138592 w 996357"/>
              <a:gd name="connsiteY12" fmla="*/ 1364965 h 2184135"/>
              <a:gd name="connsiteX13" fmla="*/ 189526 w 996357"/>
              <a:gd name="connsiteY13" fmla="*/ 1417853 h 2184135"/>
              <a:gd name="connsiteX14" fmla="*/ 467470 w 996357"/>
              <a:gd name="connsiteY14" fmla="*/ 1129223 h 2184135"/>
              <a:gd name="connsiteX15" fmla="*/ 467348 w 996357"/>
              <a:gd name="connsiteY15" fmla="*/ 2184135 h 2184135"/>
              <a:gd name="connsiteX16" fmla="*/ 539496 w 996357"/>
              <a:gd name="connsiteY16" fmla="*/ 2089496 h 2184135"/>
              <a:gd name="connsiteX17" fmla="*/ 539496 w 996357"/>
              <a:gd name="connsiteY17" fmla="*/ 1131924 h 2184135"/>
              <a:gd name="connsiteX18" fmla="*/ 812838 w 996357"/>
              <a:gd name="connsiteY18" fmla="*/ 1415775 h 2184135"/>
              <a:gd name="connsiteX19" fmla="*/ 863772 w 996357"/>
              <a:gd name="connsiteY19" fmla="*/ 1362887 h 2184135"/>
              <a:gd name="connsiteX20" fmla="*/ 589426 w 996357"/>
              <a:gd name="connsiteY20" fmla="*/ 1077993 h 2184135"/>
              <a:gd name="connsiteX21" fmla="*/ 863236 w 996357"/>
              <a:gd name="connsiteY21" fmla="*/ 1077993 h 2184135"/>
              <a:gd name="connsiteX22" fmla="*/ 995619 w 996357"/>
              <a:gd name="connsiteY22" fmla="*/ 925020 h 2184135"/>
              <a:gd name="connsiteX23" fmla="*/ 133126 w 996357"/>
              <a:gd name="connsiteY23" fmla="*/ 1000812 h 2184135"/>
              <a:gd name="connsiteX24" fmla="*/ 72717 w 996357"/>
              <a:gd name="connsiteY24" fmla="*/ 927704 h 2184135"/>
              <a:gd name="connsiteX25" fmla="*/ 97822 w 996357"/>
              <a:gd name="connsiteY25" fmla="*/ 885561 h 2184135"/>
              <a:gd name="connsiteX26" fmla="*/ 133118 w 996357"/>
              <a:gd name="connsiteY26" fmla="*/ 873819 h 2184135"/>
              <a:gd name="connsiteX27" fmla="*/ 163337 w 996357"/>
              <a:gd name="connsiteY27" fmla="*/ 882216 h 2184135"/>
              <a:gd name="connsiteX28" fmla="*/ 364061 w 996357"/>
              <a:gd name="connsiteY28" fmla="*/ 1000812 h 2184135"/>
              <a:gd name="connsiteX29" fmla="*/ 133126 w 996357"/>
              <a:gd name="connsiteY29" fmla="*/ 1000812 h 2184135"/>
              <a:gd name="connsiteX30" fmla="*/ 833021 w 996357"/>
              <a:gd name="connsiteY30" fmla="*/ 884602 h 2184135"/>
              <a:gd name="connsiteX31" fmla="*/ 898140 w 996357"/>
              <a:gd name="connsiteY31" fmla="*/ 887660 h 2184135"/>
              <a:gd name="connsiteX32" fmla="*/ 923625 w 996357"/>
              <a:gd name="connsiteY32" fmla="*/ 929998 h 2184135"/>
              <a:gd name="connsiteX33" fmla="*/ 863232 w 996357"/>
              <a:gd name="connsiteY33" fmla="*/ 1003197 h 2184135"/>
              <a:gd name="connsiteX34" fmla="*/ 632297 w 996357"/>
              <a:gd name="connsiteY34" fmla="*/ 1003197 h 2184135"/>
              <a:gd name="connsiteX35" fmla="*/ 833021 w 996357"/>
              <a:gd name="connsiteY35" fmla="*/ 884602 h 2184135"/>
              <a:gd name="connsiteX0" fmla="*/ 995619 w 996357"/>
              <a:gd name="connsiteY0" fmla="*/ 1057632 h 2316747"/>
              <a:gd name="connsiteX1" fmla="*/ 933985 w 996357"/>
              <a:gd name="connsiteY1" fmla="*/ 955254 h 2316747"/>
              <a:gd name="connsiteX2" fmla="*/ 797400 w 996357"/>
              <a:gd name="connsiteY2" fmla="*/ 952204 h 2316747"/>
              <a:gd name="connsiteX3" fmla="*/ 539496 w 996357"/>
              <a:gd name="connsiteY3" fmla="*/ 1104587 h 2316747"/>
              <a:gd name="connsiteX4" fmla="*/ 558862 w 996357"/>
              <a:gd name="connsiteY4" fmla="*/ 0 h 2316747"/>
              <a:gd name="connsiteX5" fmla="*/ 455397 w 996357"/>
              <a:gd name="connsiteY5" fmla="*/ 132612 h 2316747"/>
              <a:gd name="connsiteX6" fmla="*/ 467470 w 996357"/>
              <a:gd name="connsiteY6" fmla="*/ 1108468 h 2316747"/>
              <a:gd name="connsiteX7" fmla="*/ 198958 w 996357"/>
              <a:gd name="connsiteY7" fmla="*/ 949819 h 2316747"/>
              <a:gd name="connsiteX8" fmla="*/ 62405 w 996357"/>
              <a:gd name="connsiteY8" fmla="*/ 952848 h 2316747"/>
              <a:gd name="connsiteX9" fmla="*/ 743 w 996357"/>
              <a:gd name="connsiteY9" fmla="*/ 1055209 h 2316747"/>
              <a:gd name="connsiteX10" fmla="*/ 133126 w 996357"/>
              <a:gd name="connsiteY10" fmla="*/ 1208219 h 2316747"/>
              <a:gd name="connsiteX11" fmla="*/ 417236 w 996357"/>
              <a:gd name="connsiteY11" fmla="*/ 1208219 h 2316747"/>
              <a:gd name="connsiteX12" fmla="*/ 138592 w 996357"/>
              <a:gd name="connsiteY12" fmla="*/ 1497577 h 2316747"/>
              <a:gd name="connsiteX13" fmla="*/ 189526 w 996357"/>
              <a:gd name="connsiteY13" fmla="*/ 1550465 h 2316747"/>
              <a:gd name="connsiteX14" fmla="*/ 467470 w 996357"/>
              <a:gd name="connsiteY14" fmla="*/ 1261835 h 2316747"/>
              <a:gd name="connsiteX15" fmla="*/ 467348 w 996357"/>
              <a:gd name="connsiteY15" fmla="*/ 2316747 h 2316747"/>
              <a:gd name="connsiteX16" fmla="*/ 539496 w 996357"/>
              <a:gd name="connsiteY16" fmla="*/ 2222108 h 2316747"/>
              <a:gd name="connsiteX17" fmla="*/ 539496 w 996357"/>
              <a:gd name="connsiteY17" fmla="*/ 1264536 h 2316747"/>
              <a:gd name="connsiteX18" fmla="*/ 812838 w 996357"/>
              <a:gd name="connsiteY18" fmla="*/ 1548387 h 2316747"/>
              <a:gd name="connsiteX19" fmla="*/ 863772 w 996357"/>
              <a:gd name="connsiteY19" fmla="*/ 1495499 h 2316747"/>
              <a:gd name="connsiteX20" fmla="*/ 589426 w 996357"/>
              <a:gd name="connsiteY20" fmla="*/ 1210605 h 2316747"/>
              <a:gd name="connsiteX21" fmla="*/ 863236 w 996357"/>
              <a:gd name="connsiteY21" fmla="*/ 1210605 h 2316747"/>
              <a:gd name="connsiteX22" fmla="*/ 995619 w 996357"/>
              <a:gd name="connsiteY22" fmla="*/ 1057632 h 2316747"/>
              <a:gd name="connsiteX23" fmla="*/ 133126 w 996357"/>
              <a:gd name="connsiteY23" fmla="*/ 1133424 h 2316747"/>
              <a:gd name="connsiteX24" fmla="*/ 72717 w 996357"/>
              <a:gd name="connsiteY24" fmla="*/ 1060316 h 2316747"/>
              <a:gd name="connsiteX25" fmla="*/ 97822 w 996357"/>
              <a:gd name="connsiteY25" fmla="*/ 1018173 h 2316747"/>
              <a:gd name="connsiteX26" fmla="*/ 133118 w 996357"/>
              <a:gd name="connsiteY26" fmla="*/ 1006431 h 2316747"/>
              <a:gd name="connsiteX27" fmla="*/ 163337 w 996357"/>
              <a:gd name="connsiteY27" fmla="*/ 1014828 h 2316747"/>
              <a:gd name="connsiteX28" fmla="*/ 364061 w 996357"/>
              <a:gd name="connsiteY28" fmla="*/ 1133424 h 2316747"/>
              <a:gd name="connsiteX29" fmla="*/ 133126 w 996357"/>
              <a:gd name="connsiteY29" fmla="*/ 1133424 h 2316747"/>
              <a:gd name="connsiteX30" fmla="*/ 833021 w 996357"/>
              <a:gd name="connsiteY30" fmla="*/ 1017214 h 2316747"/>
              <a:gd name="connsiteX31" fmla="*/ 898140 w 996357"/>
              <a:gd name="connsiteY31" fmla="*/ 1020272 h 2316747"/>
              <a:gd name="connsiteX32" fmla="*/ 923625 w 996357"/>
              <a:gd name="connsiteY32" fmla="*/ 1062610 h 2316747"/>
              <a:gd name="connsiteX33" fmla="*/ 863232 w 996357"/>
              <a:gd name="connsiteY33" fmla="*/ 1135809 h 2316747"/>
              <a:gd name="connsiteX34" fmla="*/ 632297 w 996357"/>
              <a:gd name="connsiteY34" fmla="*/ 1135809 h 2316747"/>
              <a:gd name="connsiteX35" fmla="*/ 833021 w 996357"/>
              <a:gd name="connsiteY35" fmla="*/ 1017214 h 2316747"/>
              <a:gd name="connsiteX0" fmla="*/ 995619 w 996357"/>
              <a:gd name="connsiteY0" fmla="*/ 1057632 h 2390956"/>
              <a:gd name="connsiteX1" fmla="*/ 933985 w 996357"/>
              <a:gd name="connsiteY1" fmla="*/ 955254 h 2390956"/>
              <a:gd name="connsiteX2" fmla="*/ 797400 w 996357"/>
              <a:gd name="connsiteY2" fmla="*/ 952204 h 2390956"/>
              <a:gd name="connsiteX3" fmla="*/ 539496 w 996357"/>
              <a:gd name="connsiteY3" fmla="*/ 1104587 h 2390956"/>
              <a:gd name="connsiteX4" fmla="*/ 558862 w 996357"/>
              <a:gd name="connsiteY4" fmla="*/ 0 h 2390956"/>
              <a:gd name="connsiteX5" fmla="*/ 455397 w 996357"/>
              <a:gd name="connsiteY5" fmla="*/ 132612 h 2390956"/>
              <a:gd name="connsiteX6" fmla="*/ 467470 w 996357"/>
              <a:gd name="connsiteY6" fmla="*/ 1108468 h 2390956"/>
              <a:gd name="connsiteX7" fmla="*/ 198958 w 996357"/>
              <a:gd name="connsiteY7" fmla="*/ 949819 h 2390956"/>
              <a:gd name="connsiteX8" fmla="*/ 62405 w 996357"/>
              <a:gd name="connsiteY8" fmla="*/ 952848 h 2390956"/>
              <a:gd name="connsiteX9" fmla="*/ 743 w 996357"/>
              <a:gd name="connsiteY9" fmla="*/ 1055209 h 2390956"/>
              <a:gd name="connsiteX10" fmla="*/ 133126 w 996357"/>
              <a:gd name="connsiteY10" fmla="*/ 1208219 h 2390956"/>
              <a:gd name="connsiteX11" fmla="*/ 417236 w 996357"/>
              <a:gd name="connsiteY11" fmla="*/ 1208219 h 2390956"/>
              <a:gd name="connsiteX12" fmla="*/ 138592 w 996357"/>
              <a:gd name="connsiteY12" fmla="*/ 1497577 h 2390956"/>
              <a:gd name="connsiteX13" fmla="*/ 189526 w 996357"/>
              <a:gd name="connsiteY13" fmla="*/ 1550465 h 2390956"/>
              <a:gd name="connsiteX14" fmla="*/ 467470 w 996357"/>
              <a:gd name="connsiteY14" fmla="*/ 1261835 h 2390956"/>
              <a:gd name="connsiteX15" fmla="*/ 467348 w 996357"/>
              <a:gd name="connsiteY15" fmla="*/ 2316747 h 2390956"/>
              <a:gd name="connsiteX16" fmla="*/ 616798 w 996357"/>
              <a:gd name="connsiteY16" fmla="*/ 2390956 h 2390956"/>
              <a:gd name="connsiteX17" fmla="*/ 539496 w 996357"/>
              <a:gd name="connsiteY17" fmla="*/ 1264536 h 2390956"/>
              <a:gd name="connsiteX18" fmla="*/ 812838 w 996357"/>
              <a:gd name="connsiteY18" fmla="*/ 1548387 h 2390956"/>
              <a:gd name="connsiteX19" fmla="*/ 863772 w 996357"/>
              <a:gd name="connsiteY19" fmla="*/ 1495499 h 2390956"/>
              <a:gd name="connsiteX20" fmla="*/ 589426 w 996357"/>
              <a:gd name="connsiteY20" fmla="*/ 1210605 h 2390956"/>
              <a:gd name="connsiteX21" fmla="*/ 863236 w 996357"/>
              <a:gd name="connsiteY21" fmla="*/ 1210605 h 2390956"/>
              <a:gd name="connsiteX22" fmla="*/ 995619 w 996357"/>
              <a:gd name="connsiteY22" fmla="*/ 1057632 h 2390956"/>
              <a:gd name="connsiteX23" fmla="*/ 133126 w 996357"/>
              <a:gd name="connsiteY23" fmla="*/ 1133424 h 2390956"/>
              <a:gd name="connsiteX24" fmla="*/ 72717 w 996357"/>
              <a:gd name="connsiteY24" fmla="*/ 1060316 h 2390956"/>
              <a:gd name="connsiteX25" fmla="*/ 97822 w 996357"/>
              <a:gd name="connsiteY25" fmla="*/ 1018173 h 2390956"/>
              <a:gd name="connsiteX26" fmla="*/ 133118 w 996357"/>
              <a:gd name="connsiteY26" fmla="*/ 1006431 h 2390956"/>
              <a:gd name="connsiteX27" fmla="*/ 163337 w 996357"/>
              <a:gd name="connsiteY27" fmla="*/ 1014828 h 2390956"/>
              <a:gd name="connsiteX28" fmla="*/ 364061 w 996357"/>
              <a:gd name="connsiteY28" fmla="*/ 1133424 h 2390956"/>
              <a:gd name="connsiteX29" fmla="*/ 133126 w 996357"/>
              <a:gd name="connsiteY29" fmla="*/ 1133424 h 2390956"/>
              <a:gd name="connsiteX30" fmla="*/ 833021 w 996357"/>
              <a:gd name="connsiteY30" fmla="*/ 1017214 h 2390956"/>
              <a:gd name="connsiteX31" fmla="*/ 898140 w 996357"/>
              <a:gd name="connsiteY31" fmla="*/ 1020272 h 2390956"/>
              <a:gd name="connsiteX32" fmla="*/ 923625 w 996357"/>
              <a:gd name="connsiteY32" fmla="*/ 1062610 h 2390956"/>
              <a:gd name="connsiteX33" fmla="*/ 863232 w 996357"/>
              <a:gd name="connsiteY33" fmla="*/ 1135809 h 2390956"/>
              <a:gd name="connsiteX34" fmla="*/ 632297 w 996357"/>
              <a:gd name="connsiteY34" fmla="*/ 1135809 h 2390956"/>
              <a:gd name="connsiteX35" fmla="*/ 833021 w 996357"/>
              <a:gd name="connsiteY35" fmla="*/ 1017214 h 2390956"/>
              <a:gd name="connsiteX0" fmla="*/ 995619 w 996357"/>
              <a:gd name="connsiteY0" fmla="*/ 1057632 h 2390956"/>
              <a:gd name="connsiteX1" fmla="*/ 933985 w 996357"/>
              <a:gd name="connsiteY1" fmla="*/ 955254 h 2390956"/>
              <a:gd name="connsiteX2" fmla="*/ 797400 w 996357"/>
              <a:gd name="connsiteY2" fmla="*/ 952204 h 2390956"/>
              <a:gd name="connsiteX3" fmla="*/ 539496 w 996357"/>
              <a:gd name="connsiteY3" fmla="*/ 1104587 h 2390956"/>
              <a:gd name="connsiteX4" fmla="*/ 558862 w 996357"/>
              <a:gd name="connsiteY4" fmla="*/ 0 h 2390956"/>
              <a:gd name="connsiteX5" fmla="*/ 455397 w 996357"/>
              <a:gd name="connsiteY5" fmla="*/ 132612 h 2390956"/>
              <a:gd name="connsiteX6" fmla="*/ 467470 w 996357"/>
              <a:gd name="connsiteY6" fmla="*/ 1108468 h 2390956"/>
              <a:gd name="connsiteX7" fmla="*/ 198958 w 996357"/>
              <a:gd name="connsiteY7" fmla="*/ 949819 h 2390956"/>
              <a:gd name="connsiteX8" fmla="*/ 62405 w 996357"/>
              <a:gd name="connsiteY8" fmla="*/ 952848 h 2390956"/>
              <a:gd name="connsiteX9" fmla="*/ 743 w 996357"/>
              <a:gd name="connsiteY9" fmla="*/ 1055209 h 2390956"/>
              <a:gd name="connsiteX10" fmla="*/ 133126 w 996357"/>
              <a:gd name="connsiteY10" fmla="*/ 1208219 h 2390956"/>
              <a:gd name="connsiteX11" fmla="*/ 417236 w 996357"/>
              <a:gd name="connsiteY11" fmla="*/ 1208219 h 2390956"/>
              <a:gd name="connsiteX12" fmla="*/ 138592 w 996357"/>
              <a:gd name="connsiteY12" fmla="*/ 1497577 h 2390956"/>
              <a:gd name="connsiteX13" fmla="*/ 189526 w 996357"/>
              <a:gd name="connsiteY13" fmla="*/ 1550465 h 2390956"/>
              <a:gd name="connsiteX14" fmla="*/ 467470 w 996357"/>
              <a:gd name="connsiteY14" fmla="*/ 1261835 h 2390956"/>
              <a:gd name="connsiteX15" fmla="*/ 469215 w 996357"/>
              <a:gd name="connsiteY15" fmla="*/ 2272150 h 2390956"/>
              <a:gd name="connsiteX16" fmla="*/ 616798 w 996357"/>
              <a:gd name="connsiteY16" fmla="*/ 2390956 h 2390956"/>
              <a:gd name="connsiteX17" fmla="*/ 539496 w 996357"/>
              <a:gd name="connsiteY17" fmla="*/ 1264536 h 2390956"/>
              <a:gd name="connsiteX18" fmla="*/ 812838 w 996357"/>
              <a:gd name="connsiteY18" fmla="*/ 1548387 h 2390956"/>
              <a:gd name="connsiteX19" fmla="*/ 863772 w 996357"/>
              <a:gd name="connsiteY19" fmla="*/ 1495499 h 2390956"/>
              <a:gd name="connsiteX20" fmla="*/ 589426 w 996357"/>
              <a:gd name="connsiteY20" fmla="*/ 1210605 h 2390956"/>
              <a:gd name="connsiteX21" fmla="*/ 863236 w 996357"/>
              <a:gd name="connsiteY21" fmla="*/ 1210605 h 2390956"/>
              <a:gd name="connsiteX22" fmla="*/ 995619 w 996357"/>
              <a:gd name="connsiteY22" fmla="*/ 1057632 h 2390956"/>
              <a:gd name="connsiteX23" fmla="*/ 133126 w 996357"/>
              <a:gd name="connsiteY23" fmla="*/ 1133424 h 2390956"/>
              <a:gd name="connsiteX24" fmla="*/ 72717 w 996357"/>
              <a:gd name="connsiteY24" fmla="*/ 1060316 h 2390956"/>
              <a:gd name="connsiteX25" fmla="*/ 97822 w 996357"/>
              <a:gd name="connsiteY25" fmla="*/ 1018173 h 2390956"/>
              <a:gd name="connsiteX26" fmla="*/ 133118 w 996357"/>
              <a:gd name="connsiteY26" fmla="*/ 1006431 h 2390956"/>
              <a:gd name="connsiteX27" fmla="*/ 163337 w 996357"/>
              <a:gd name="connsiteY27" fmla="*/ 1014828 h 2390956"/>
              <a:gd name="connsiteX28" fmla="*/ 364061 w 996357"/>
              <a:gd name="connsiteY28" fmla="*/ 1133424 h 2390956"/>
              <a:gd name="connsiteX29" fmla="*/ 133126 w 996357"/>
              <a:gd name="connsiteY29" fmla="*/ 1133424 h 2390956"/>
              <a:gd name="connsiteX30" fmla="*/ 833021 w 996357"/>
              <a:gd name="connsiteY30" fmla="*/ 1017214 h 2390956"/>
              <a:gd name="connsiteX31" fmla="*/ 898140 w 996357"/>
              <a:gd name="connsiteY31" fmla="*/ 1020272 h 2390956"/>
              <a:gd name="connsiteX32" fmla="*/ 923625 w 996357"/>
              <a:gd name="connsiteY32" fmla="*/ 1062610 h 2390956"/>
              <a:gd name="connsiteX33" fmla="*/ 863232 w 996357"/>
              <a:gd name="connsiteY33" fmla="*/ 1135809 h 2390956"/>
              <a:gd name="connsiteX34" fmla="*/ 632297 w 996357"/>
              <a:gd name="connsiteY34" fmla="*/ 1135809 h 2390956"/>
              <a:gd name="connsiteX35" fmla="*/ 833021 w 996357"/>
              <a:gd name="connsiteY35" fmla="*/ 1017214 h 2390956"/>
              <a:gd name="connsiteX0" fmla="*/ 995619 w 996357"/>
              <a:gd name="connsiteY0" fmla="*/ 1057632 h 2404673"/>
              <a:gd name="connsiteX1" fmla="*/ 933985 w 996357"/>
              <a:gd name="connsiteY1" fmla="*/ 955254 h 2404673"/>
              <a:gd name="connsiteX2" fmla="*/ 797400 w 996357"/>
              <a:gd name="connsiteY2" fmla="*/ 952204 h 2404673"/>
              <a:gd name="connsiteX3" fmla="*/ 539496 w 996357"/>
              <a:gd name="connsiteY3" fmla="*/ 1104587 h 2404673"/>
              <a:gd name="connsiteX4" fmla="*/ 558862 w 996357"/>
              <a:gd name="connsiteY4" fmla="*/ 0 h 2404673"/>
              <a:gd name="connsiteX5" fmla="*/ 455397 w 996357"/>
              <a:gd name="connsiteY5" fmla="*/ 132612 h 2404673"/>
              <a:gd name="connsiteX6" fmla="*/ 467470 w 996357"/>
              <a:gd name="connsiteY6" fmla="*/ 1108468 h 2404673"/>
              <a:gd name="connsiteX7" fmla="*/ 198958 w 996357"/>
              <a:gd name="connsiteY7" fmla="*/ 949819 h 2404673"/>
              <a:gd name="connsiteX8" fmla="*/ 62405 w 996357"/>
              <a:gd name="connsiteY8" fmla="*/ 952848 h 2404673"/>
              <a:gd name="connsiteX9" fmla="*/ 743 w 996357"/>
              <a:gd name="connsiteY9" fmla="*/ 1055209 h 2404673"/>
              <a:gd name="connsiteX10" fmla="*/ 133126 w 996357"/>
              <a:gd name="connsiteY10" fmla="*/ 1208219 h 2404673"/>
              <a:gd name="connsiteX11" fmla="*/ 417236 w 996357"/>
              <a:gd name="connsiteY11" fmla="*/ 1208219 h 2404673"/>
              <a:gd name="connsiteX12" fmla="*/ 138592 w 996357"/>
              <a:gd name="connsiteY12" fmla="*/ 1497577 h 2404673"/>
              <a:gd name="connsiteX13" fmla="*/ 189526 w 996357"/>
              <a:gd name="connsiteY13" fmla="*/ 1550465 h 2404673"/>
              <a:gd name="connsiteX14" fmla="*/ 467470 w 996357"/>
              <a:gd name="connsiteY14" fmla="*/ 1261835 h 2404673"/>
              <a:gd name="connsiteX15" fmla="*/ 469215 w 996357"/>
              <a:gd name="connsiteY15" fmla="*/ 2272150 h 2404673"/>
              <a:gd name="connsiteX16" fmla="*/ 612074 w 996357"/>
              <a:gd name="connsiteY16" fmla="*/ 2404673 h 2404673"/>
              <a:gd name="connsiteX17" fmla="*/ 539496 w 996357"/>
              <a:gd name="connsiteY17" fmla="*/ 1264536 h 2404673"/>
              <a:gd name="connsiteX18" fmla="*/ 812838 w 996357"/>
              <a:gd name="connsiteY18" fmla="*/ 1548387 h 2404673"/>
              <a:gd name="connsiteX19" fmla="*/ 863772 w 996357"/>
              <a:gd name="connsiteY19" fmla="*/ 1495499 h 2404673"/>
              <a:gd name="connsiteX20" fmla="*/ 589426 w 996357"/>
              <a:gd name="connsiteY20" fmla="*/ 1210605 h 2404673"/>
              <a:gd name="connsiteX21" fmla="*/ 863236 w 996357"/>
              <a:gd name="connsiteY21" fmla="*/ 1210605 h 2404673"/>
              <a:gd name="connsiteX22" fmla="*/ 995619 w 996357"/>
              <a:gd name="connsiteY22" fmla="*/ 1057632 h 2404673"/>
              <a:gd name="connsiteX23" fmla="*/ 133126 w 996357"/>
              <a:gd name="connsiteY23" fmla="*/ 1133424 h 2404673"/>
              <a:gd name="connsiteX24" fmla="*/ 72717 w 996357"/>
              <a:gd name="connsiteY24" fmla="*/ 1060316 h 2404673"/>
              <a:gd name="connsiteX25" fmla="*/ 97822 w 996357"/>
              <a:gd name="connsiteY25" fmla="*/ 1018173 h 2404673"/>
              <a:gd name="connsiteX26" fmla="*/ 133118 w 996357"/>
              <a:gd name="connsiteY26" fmla="*/ 1006431 h 2404673"/>
              <a:gd name="connsiteX27" fmla="*/ 163337 w 996357"/>
              <a:gd name="connsiteY27" fmla="*/ 1014828 h 2404673"/>
              <a:gd name="connsiteX28" fmla="*/ 364061 w 996357"/>
              <a:gd name="connsiteY28" fmla="*/ 1133424 h 2404673"/>
              <a:gd name="connsiteX29" fmla="*/ 133126 w 996357"/>
              <a:gd name="connsiteY29" fmla="*/ 1133424 h 2404673"/>
              <a:gd name="connsiteX30" fmla="*/ 833021 w 996357"/>
              <a:gd name="connsiteY30" fmla="*/ 1017214 h 2404673"/>
              <a:gd name="connsiteX31" fmla="*/ 898140 w 996357"/>
              <a:gd name="connsiteY31" fmla="*/ 1020272 h 2404673"/>
              <a:gd name="connsiteX32" fmla="*/ 923625 w 996357"/>
              <a:gd name="connsiteY32" fmla="*/ 1062610 h 2404673"/>
              <a:gd name="connsiteX33" fmla="*/ 863232 w 996357"/>
              <a:gd name="connsiteY33" fmla="*/ 1135809 h 2404673"/>
              <a:gd name="connsiteX34" fmla="*/ 632297 w 996357"/>
              <a:gd name="connsiteY34" fmla="*/ 1135809 h 2404673"/>
              <a:gd name="connsiteX35" fmla="*/ 833021 w 996357"/>
              <a:gd name="connsiteY35" fmla="*/ 1017214 h 2404673"/>
              <a:gd name="connsiteX0" fmla="*/ 995619 w 996357"/>
              <a:gd name="connsiteY0" fmla="*/ 1044309 h 2391350"/>
              <a:gd name="connsiteX1" fmla="*/ 933985 w 996357"/>
              <a:gd name="connsiteY1" fmla="*/ 941931 h 2391350"/>
              <a:gd name="connsiteX2" fmla="*/ 797400 w 996357"/>
              <a:gd name="connsiteY2" fmla="*/ 938881 h 2391350"/>
              <a:gd name="connsiteX3" fmla="*/ 539496 w 996357"/>
              <a:gd name="connsiteY3" fmla="*/ 1091264 h 2391350"/>
              <a:gd name="connsiteX4" fmla="*/ 562210 w 996357"/>
              <a:gd name="connsiteY4" fmla="*/ 0 h 2391350"/>
              <a:gd name="connsiteX5" fmla="*/ 455397 w 996357"/>
              <a:gd name="connsiteY5" fmla="*/ 119289 h 2391350"/>
              <a:gd name="connsiteX6" fmla="*/ 467470 w 996357"/>
              <a:gd name="connsiteY6" fmla="*/ 1095145 h 2391350"/>
              <a:gd name="connsiteX7" fmla="*/ 198958 w 996357"/>
              <a:gd name="connsiteY7" fmla="*/ 936496 h 2391350"/>
              <a:gd name="connsiteX8" fmla="*/ 62405 w 996357"/>
              <a:gd name="connsiteY8" fmla="*/ 939525 h 2391350"/>
              <a:gd name="connsiteX9" fmla="*/ 743 w 996357"/>
              <a:gd name="connsiteY9" fmla="*/ 1041886 h 2391350"/>
              <a:gd name="connsiteX10" fmla="*/ 133126 w 996357"/>
              <a:gd name="connsiteY10" fmla="*/ 1194896 h 2391350"/>
              <a:gd name="connsiteX11" fmla="*/ 417236 w 996357"/>
              <a:gd name="connsiteY11" fmla="*/ 1194896 h 2391350"/>
              <a:gd name="connsiteX12" fmla="*/ 138592 w 996357"/>
              <a:gd name="connsiteY12" fmla="*/ 1484254 h 2391350"/>
              <a:gd name="connsiteX13" fmla="*/ 189526 w 996357"/>
              <a:gd name="connsiteY13" fmla="*/ 1537142 h 2391350"/>
              <a:gd name="connsiteX14" fmla="*/ 467470 w 996357"/>
              <a:gd name="connsiteY14" fmla="*/ 1248512 h 2391350"/>
              <a:gd name="connsiteX15" fmla="*/ 469215 w 996357"/>
              <a:gd name="connsiteY15" fmla="*/ 2258827 h 2391350"/>
              <a:gd name="connsiteX16" fmla="*/ 612074 w 996357"/>
              <a:gd name="connsiteY16" fmla="*/ 2391350 h 2391350"/>
              <a:gd name="connsiteX17" fmla="*/ 539496 w 996357"/>
              <a:gd name="connsiteY17" fmla="*/ 1251213 h 2391350"/>
              <a:gd name="connsiteX18" fmla="*/ 812838 w 996357"/>
              <a:gd name="connsiteY18" fmla="*/ 1535064 h 2391350"/>
              <a:gd name="connsiteX19" fmla="*/ 863772 w 996357"/>
              <a:gd name="connsiteY19" fmla="*/ 1482176 h 2391350"/>
              <a:gd name="connsiteX20" fmla="*/ 589426 w 996357"/>
              <a:gd name="connsiteY20" fmla="*/ 1197282 h 2391350"/>
              <a:gd name="connsiteX21" fmla="*/ 863236 w 996357"/>
              <a:gd name="connsiteY21" fmla="*/ 1197282 h 2391350"/>
              <a:gd name="connsiteX22" fmla="*/ 995619 w 996357"/>
              <a:gd name="connsiteY22" fmla="*/ 1044309 h 2391350"/>
              <a:gd name="connsiteX23" fmla="*/ 133126 w 996357"/>
              <a:gd name="connsiteY23" fmla="*/ 1120101 h 2391350"/>
              <a:gd name="connsiteX24" fmla="*/ 72717 w 996357"/>
              <a:gd name="connsiteY24" fmla="*/ 1046993 h 2391350"/>
              <a:gd name="connsiteX25" fmla="*/ 97822 w 996357"/>
              <a:gd name="connsiteY25" fmla="*/ 1004850 h 2391350"/>
              <a:gd name="connsiteX26" fmla="*/ 133118 w 996357"/>
              <a:gd name="connsiteY26" fmla="*/ 993108 h 2391350"/>
              <a:gd name="connsiteX27" fmla="*/ 163337 w 996357"/>
              <a:gd name="connsiteY27" fmla="*/ 1001505 h 2391350"/>
              <a:gd name="connsiteX28" fmla="*/ 364061 w 996357"/>
              <a:gd name="connsiteY28" fmla="*/ 1120101 h 2391350"/>
              <a:gd name="connsiteX29" fmla="*/ 133126 w 996357"/>
              <a:gd name="connsiteY29" fmla="*/ 1120101 h 2391350"/>
              <a:gd name="connsiteX30" fmla="*/ 833021 w 996357"/>
              <a:gd name="connsiteY30" fmla="*/ 1003891 h 2391350"/>
              <a:gd name="connsiteX31" fmla="*/ 898140 w 996357"/>
              <a:gd name="connsiteY31" fmla="*/ 1006949 h 2391350"/>
              <a:gd name="connsiteX32" fmla="*/ 923625 w 996357"/>
              <a:gd name="connsiteY32" fmla="*/ 1049287 h 2391350"/>
              <a:gd name="connsiteX33" fmla="*/ 863232 w 996357"/>
              <a:gd name="connsiteY33" fmla="*/ 1122486 h 2391350"/>
              <a:gd name="connsiteX34" fmla="*/ 632297 w 996357"/>
              <a:gd name="connsiteY34" fmla="*/ 1122486 h 2391350"/>
              <a:gd name="connsiteX35" fmla="*/ 833021 w 996357"/>
              <a:gd name="connsiteY35" fmla="*/ 1003891 h 239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6357" h="2391350">
                <a:moveTo>
                  <a:pt x="995619" y="1044309"/>
                </a:moveTo>
                <a:cubicBezTo>
                  <a:pt x="991418" y="1002345"/>
                  <a:pt x="968437" y="964295"/>
                  <a:pt x="933985" y="941931"/>
                </a:cubicBezTo>
                <a:cubicBezTo>
                  <a:pt x="891790" y="914540"/>
                  <a:pt x="840368" y="913492"/>
                  <a:pt x="797400" y="938881"/>
                </a:cubicBezTo>
                <a:lnTo>
                  <a:pt x="539496" y="1091264"/>
                </a:lnTo>
                <a:cubicBezTo>
                  <a:pt x="542212" y="793740"/>
                  <a:pt x="559494" y="297524"/>
                  <a:pt x="562210" y="0"/>
                </a:cubicBezTo>
                <a:lnTo>
                  <a:pt x="455397" y="119289"/>
                </a:lnTo>
                <a:cubicBezTo>
                  <a:pt x="457556" y="443830"/>
                  <a:pt x="465311" y="770604"/>
                  <a:pt x="467470" y="1095145"/>
                </a:cubicBezTo>
                <a:lnTo>
                  <a:pt x="198958" y="936496"/>
                </a:lnTo>
                <a:cubicBezTo>
                  <a:pt x="155994" y="911111"/>
                  <a:pt x="104592" y="912154"/>
                  <a:pt x="62405" y="939525"/>
                </a:cubicBezTo>
                <a:cubicBezTo>
                  <a:pt x="27948" y="961881"/>
                  <a:pt x="4956" y="999922"/>
                  <a:pt x="743" y="1041886"/>
                </a:cubicBezTo>
                <a:cubicBezTo>
                  <a:pt x="-7572" y="1124705"/>
                  <a:pt x="55030" y="1194896"/>
                  <a:pt x="133126" y="1194896"/>
                </a:cubicBezTo>
                <a:lnTo>
                  <a:pt x="417236" y="1194896"/>
                </a:lnTo>
                <a:lnTo>
                  <a:pt x="138592" y="1484254"/>
                </a:lnTo>
                <a:lnTo>
                  <a:pt x="189526" y="1537142"/>
                </a:lnTo>
                <a:lnTo>
                  <a:pt x="467470" y="1248512"/>
                </a:lnTo>
                <a:cubicBezTo>
                  <a:pt x="467429" y="1600149"/>
                  <a:pt x="469256" y="1907190"/>
                  <a:pt x="469215" y="2258827"/>
                </a:cubicBezTo>
                <a:lnTo>
                  <a:pt x="612074" y="2391350"/>
                </a:lnTo>
                <a:lnTo>
                  <a:pt x="539496" y="1251213"/>
                </a:lnTo>
                <a:lnTo>
                  <a:pt x="812838" y="1535064"/>
                </a:lnTo>
                <a:lnTo>
                  <a:pt x="863772" y="1482176"/>
                </a:lnTo>
                <a:lnTo>
                  <a:pt x="589426" y="1197282"/>
                </a:lnTo>
                <a:lnTo>
                  <a:pt x="863236" y="1197282"/>
                </a:lnTo>
                <a:cubicBezTo>
                  <a:pt x="941312" y="1197282"/>
                  <a:pt x="1003910" y="1127111"/>
                  <a:pt x="995619" y="1044309"/>
                </a:cubicBezTo>
                <a:close/>
                <a:moveTo>
                  <a:pt x="133126" y="1120101"/>
                </a:moveTo>
                <a:cubicBezTo>
                  <a:pt x="96381" y="1120101"/>
                  <a:pt x="67107" y="1086244"/>
                  <a:pt x="72717" y="1046993"/>
                </a:cubicBezTo>
                <a:cubicBezTo>
                  <a:pt x="75137" y="1030061"/>
                  <a:pt x="84317" y="1014669"/>
                  <a:pt x="97822" y="1004850"/>
                </a:cubicBezTo>
                <a:cubicBezTo>
                  <a:pt x="108585" y="997022"/>
                  <a:pt x="120850" y="993108"/>
                  <a:pt x="133118" y="993108"/>
                </a:cubicBezTo>
                <a:cubicBezTo>
                  <a:pt x="143486" y="993108"/>
                  <a:pt x="153862" y="995904"/>
                  <a:pt x="163337" y="1001505"/>
                </a:cubicBezTo>
                <a:lnTo>
                  <a:pt x="364061" y="1120101"/>
                </a:lnTo>
                <a:lnTo>
                  <a:pt x="133126" y="1120101"/>
                </a:lnTo>
                <a:close/>
                <a:moveTo>
                  <a:pt x="833021" y="1003891"/>
                </a:moveTo>
                <a:cubicBezTo>
                  <a:pt x="853568" y="991745"/>
                  <a:pt x="878341" y="992788"/>
                  <a:pt x="898140" y="1006949"/>
                </a:cubicBezTo>
                <a:cubicBezTo>
                  <a:pt x="911829" y="1016739"/>
                  <a:pt x="921164" y="1032217"/>
                  <a:pt x="923625" y="1049287"/>
                </a:cubicBezTo>
                <a:cubicBezTo>
                  <a:pt x="929295" y="1088575"/>
                  <a:pt x="900005" y="1122486"/>
                  <a:pt x="863232" y="1122486"/>
                </a:cubicBezTo>
                <a:lnTo>
                  <a:pt x="632297" y="1122486"/>
                </a:lnTo>
                <a:lnTo>
                  <a:pt x="833021" y="1003891"/>
                </a:lnTo>
                <a:close/>
              </a:path>
            </a:pathLst>
          </a:custGeom>
          <a:solidFill>
            <a:schemeClr val="accent5">
              <a:lumMod val="75000"/>
            </a:schemeClr>
          </a:solidFill>
          <a:ln w="3989" cap="flat">
            <a:solidFill>
              <a:schemeClr val="accent5">
                <a:lumMod val="50000"/>
              </a:schemeClr>
            </a:solidFill>
            <a:prstDash val="solid"/>
            <a:miter/>
          </a:ln>
        </p:spPr>
        <p:txBody>
          <a:bodyPr rtlCol="0" anchor="ctr"/>
          <a:lstStyle/>
          <a:p>
            <a:endParaRPr lang="vi-VN"/>
          </a:p>
        </p:txBody>
      </p:sp>
      <p:sp>
        <p:nvSpPr>
          <p:cNvPr id="49" name="Freeform: Shape 48">
            <a:extLst>
              <a:ext uri="{FF2B5EF4-FFF2-40B4-BE49-F238E27FC236}">
                <a16:creationId xmlns:a16="http://schemas.microsoft.com/office/drawing/2014/main" xmlns="" id="{F4007F9B-3509-4BDB-9D5E-5A3D2BBC5918}"/>
              </a:ext>
            </a:extLst>
          </p:cNvPr>
          <p:cNvSpPr/>
          <p:nvPr/>
        </p:nvSpPr>
        <p:spPr>
          <a:xfrm>
            <a:off x="9846169" y="487680"/>
            <a:ext cx="1847991" cy="1464120"/>
          </a:xfrm>
          <a:custGeom>
            <a:avLst/>
            <a:gdLst>
              <a:gd name="connsiteX0" fmla="*/ 9031 w 1847991"/>
              <a:gd name="connsiteY0" fmla="*/ 0 h 1464120"/>
              <a:gd name="connsiteX1" fmla="*/ 90311 w 1847991"/>
              <a:gd name="connsiteY1" fmla="*/ 599440 h 1464120"/>
              <a:gd name="connsiteX2" fmla="*/ 659271 w 1847991"/>
              <a:gd name="connsiteY2" fmla="*/ 508000 h 1464120"/>
              <a:gd name="connsiteX3" fmla="*/ 882791 w 1847991"/>
              <a:gd name="connsiteY3" fmla="*/ 934720 h 1464120"/>
              <a:gd name="connsiteX4" fmla="*/ 1339991 w 1847991"/>
              <a:gd name="connsiteY4" fmla="*/ 924560 h 1464120"/>
              <a:gd name="connsiteX5" fmla="*/ 1553351 w 1847991"/>
              <a:gd name="connsiteY5" fmla="*/ 1422400 h 1464120"/>
              <a:gd name="connsiteX6" fmla="*/ 1847991 w 1847991"/>
              <a:gd name="connsiteY6" fmla="*/ 1402080 h 146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991" h="1464120">
                <a:moveTo>
                  <a:pt x="9031" y="0"/>
                </a:moveTo>
                <a:cubicBezTo>
                  <a:pt x="-4516" y="257386"/>
                  <a:pt x="-18062" y="514773"/>
                  <a:pt x="90311" y="599440"/>
                </a:cubicBezTo>
                <a:cubicBezTo>
                  <a:pt x="198684" y="684107"/>
                  <a:pt x="527191" y="452120"/>
                  <a:pt x="659271" y="508000"/>
                </a:cubicBezTo>
                <a:cubicBezTo>
                  <a:pt x="791351" y="563880"/>
                  <a:pt x="769338" y="865293"/>
                  <a:pt x="882791" y="934720"/>
                </a:cubicBezTo>
                <a:cubicBezTo>
                  <a:pt x="996244" y="1004147"/>
                  <a:pt x="1228231" y="843280"/>
                  <a:pt x="1339991" y="924560"/>
                </a:cubicBezTo>
                <a:cubicBezTo>
                  <a:pt x="1451751" y="1005840"/>
                  <a:pt x="1468684" y="1342813"/>
                  <a:pt x="1553351" y="1422400"/>
                </a:cubicBezTo>
                <a:cubicBezTo>
                  <a:pt x="1638018" y="1501987"/>
                  <a:pt x="1743004" y="1452033"/>
                  <a:pt x="1847991" y="1402080"/>
                </a:cubicBezTo>
              </a:path>
            </a:pathLst>
          </a:cu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Freeform: Shape 49">
            <a:extLst>
              <a:ext uri="{FF2B5EF4-FFF2-40B4-BE49-F238E27FC236}">
                <a16:creationId xmlns:a16="http://schemas.microsoft.com/office/drawing/2014/main" xmlns="" id="{8E870AE0-DA80-4BFF-9E5D-0FDCBFFC3C5D}"/>
              </a:ext>
            </a:extLst>
          </p:cNvPr>
          <p:cNvSpPr/>
          <p:nvPr/>
        </p:nvSpPr>
        <p:spPr>
          <a:xfrm rot="4733482">
            <a:off x="4369740" y="4365268"/>
            <a:ext cx="1746091" cy="1908827"/>
          </a:xfrm>
          <a:custGeom>
            <a:avLst/>
            <a:gdLst>
              <a:gd name="connsiteX0" fmla="*/ 9031 w 1847991"/>
              <a:gd name="connsiteY0" fmla="*/ 0 h 1464120"/>
              <a:gd name="connsiteX1" fmla="*/ 90311 w 1847991"/>
              <a:gd name="connsiteY1" fmla="*/ 599440 h 1464120"/>
              <a:gd name="connsiteX2" fmla="*/ 659271 w 1847991"/>
              <a:gd name="connsiteY2" fmla="*/ 508000 h 1464120"/>
              <a:gd name="connsiteX3" fmla="*/ 882791 w 1847991"/>
              <a:gd name="connsiteY3" fmla="*/ 934720 h 1464120"/>
              <a:gd name="connsiteX4" fmla="*/ 1339991 w 1847991"/>
              <a:gd name="connsiteY4" fmla="*/ 924560 h 1464120"/>
              <a:gd name="connsiteX5" fmla="*/ 1553351 w 1847991"/>
              <a:gd name="connsiteY5" fmla="*/ 1422400 h 1464120"/>
              <a:gd name="connsiteX6" fmla="*/ 1847991 w 1847991"/>
              <a:gd name="connsiteY6" fmla="*/ 1402080 h 146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991" h="1464120">
                <a:moveTo>
                  <a:pt x="9031" y="0"/>
                </a:moveTo>
                <a:cubicBezTo>
                  <a:pt x="-4516" y="257386"/>
                  <a:pt x="-18062" y="514773"/>
                  <a:pt x="90311" y="599440"/>
                </a:cubicBezTo>
                <a:cubicBezTo>
                  <a:pt x="198684" y="684107"/>
                  <a:pt x="527191" y="452120"/>
                  <a:pt x="659271" y="508000"/>
                </a:cubicBezTo>
                <a:cubicBezTo>
                  <a:pt x="791351" y="563880"/>
                  <a:pt x="769338" y="865293"/>
                  <a:pt x="882791" y="934720"/>
                </a:cubicBezTo>
                <a:cubicBezTo>
                  <a:pt x="996244" y="1004147"/>
                  <a:pt x="1228231" y="843280"/>
                  <a:pt x="1339991" y="924560"/>
                </a:cubicBezTo>
                <a:cubicBezTo>
                  <a:pt x="1451751" y="1005840"/>
                  <a:pt x="1468684" y="1342813"/>
                  <a:pt x="1553351" y="1422400"/>
                </a:cubicBezTo>
                <a:cubicBezTo>
                  <a:pt x="1638018" y="1501987"/>
                  <a:pt x="1743004" y="1452033"/>
                  <a:pt x="1847991" y="1402080"/>
                </a:cubicBezTo>
              </a:path>
            </a:pathLst>
          </a:cu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a:extLst>
              <a:ext uri="{FF2B5EF4-FFF2-40B4-BE49-F238E27FC236}">
                <a16:creationId xmlns:a16="http://schemas.microsoft.com/office/drawing/2014/main" xmlns="" id="{7387E956-A116-4C36-AB59-72B7CED8288B}"/>
              </a:ext>
            </a:extLst>
          </p:cNvPr>
          <p:cNvSpPr/>
          <p:nvPr/>
        </p:nvSpPr>
        <p:spPr>
          <a:xfrm>
            <a:off x="701905" y="985181"/>
            <a:ext cx="4810610" cy="5275625"/>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&gt;</a:t>
            </a:r>
            <a:r>
              <a:rPr lang="pt-BR" sz="360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Tục ngữ được xếp cùng với truyện ngụ ngôn vì đều viết về những kinh nghiệm, những bài học ứng xử đúc rút từ cuộc sống.</a:t>
            </a:r>
            <a:endParaRPr lang="vi-VN" sz="360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F03D177B-C53A-4169-9A0C-6DCAC70EBA36}"/>
              </a:ext>
            </a:extLst>
          </p:cNvPr>
          <p:cNvSpPr/>
          <p:nvPr/>
        </p:nvSpPr>
        <p:spPr>
          <a:xfrm>
            <a:off x="626217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310C2282-ACD3-426E-8ACA-34626B578325}"/>
              </a:ext>
            </a:extLst>
          </p:cNvPr>
          <p:cNvSpPr/>
          <p:nvPr/>
        </p:nvSpPr>
        <p:spPr>
          <a:xfrm>
            <a:off x="626217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xmlns="" id="{4B694D84-0D6B-4A16-A2AB-AA43A5C30B44}"/>
              </a:ext>
            </a:extLst>
          </p:cNvPr>
          <p:cNvSpPr/>
          <p:nvPr/>
        </p:nvSpPr>
        <p:spPr>
          <a:xfrm>
            <a:off x="626217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AFCDB22A-CCBF-4F29-B45E-ACA4889B5572}"/>
              </a:ext>
            </a:extLst>
          </p:cNvPr>
          <p:cNvSpPr/>
          <p:nvPr/>
        </p:nvSpPr>
        <p:spPr>
          <a:xfrm>
            <a:off x="626217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xmlns="" id="{ECAD9FA8-ACE2-4A0C-B8B5-BAE974196E1D}"/>
              </a:ext>
            </a:extLst>
          </p:cNvPr>
          <p:cNvSpPr/>
          <p:nvPr/>
        </p:nvSpPr>
        <p:spPr>
          <a:xfrm>
            <a:off x="626217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xmlns="" id="{93347B14-1191-4662-A7D6-26EE094669C1}"/>
              </a:ext>
            </a:extLst>
          </p:cNvPr>
          <p:cNvSpPr/>
          <p:nvPr/>
        </p:nvSpPr>
        <p:spPr>
          <a:xfrm>
            <a:off x="626217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xmlns="" id="{B67C7338-1A73-4236-82C2-756288171F6C}"/>
              </a:ext>
            </a:extLst>
          </p:cNvPr>
          <p:cNvSpPr/>
          <p:nvPr/>
        </p:nvSpPr>
        <p:spPr>
          <a:xfrm>
            <a:off x="626217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xmlns="" id="{F5D2C3D3-861F-4FB1-BB0E-FA513372C21F}"/>
              </a:ext>
            </a:extLst>
          </p:cNvPr>
          <p:cNvSpPr/>
          <p:nvPr/>
        </p:nvSpPr>
        <p:spPr>
          <a:xfrm>
            <a:off x="626217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xmlns="" id="{FF333AD3-8F87-4390-886F-EA6B8B2109B9}"/>
              </a:ext>
            </a:extLst>
          </p:cNvPr>
          <p:cNvSpPr/>
          <p:nvPr/>
        </p:nvSpPr>
        <p:spPr>
          <a:xfrm>
            <a:off x="626217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a:extLst>
              <a:ext uri="{FF2B5EF4-FFF2-40B4-BE49-F238E27FC236}">
                <a16:creationId xmlns:a16="http://schemas.microsoft.com/office/drawing/2014/main" xmlns="" id="{6AE42C6C-2E9D-46B2-B785-E3AD6886D430}"/>
              </a:ext>
            </a:extLst>
          </p:cNvPr>
          <p:cNvSpPr/>
          <p:nvPr/>
        </p:nvSpPr>
        <p:spPr>
          <a:xfrm>
            <a:off x="5626380" y="65599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a:extLst>
              <a:ext uri="{FF2B5EF4-FFF2-40B4-BE49-F238E27FC236}">
                <a16:creationId xmlns:a16="http://schemas.microsoft.com/office/drawing/2014/main" xmlns="" id="{7B05D698-6FD7-4369-958C-52731AFEABEA}"/>
              </a:ext>
            </a:extLst>
          </p:cNvPr>
          <p:cNvSpPr/>
          <p:nvPr/>
        </p:nvSpPr>
        <p:spPr>
          <a:xfrm>
            <a:off x="5626380" y="129128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a16="http://schemas.microsoft.com/office/drawing/2014/main" xmlns="" id="{C18D1F1B-E509-440C-BBA6-B2C668C49B91}"/>
              </a:ext>
            </a:extLst>
          </p:cNvPr>
          <p:cNvSpPr/>
          <p:nvPr/>
        </p:nvSpPr>
        <p:spPr>
          <a:xfrm>
            <a:off x="5626380" y="192657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xmlns="" id="{4C8CEED3-09FB-4F17-A646-8559B7CDCD5F}"/>
              </a:ext>
            </a:extLst>
          </p:cNvPr>
          <p:cNvSpPr/>
          <p:nvPr/>
        </p:nvSpPr>
        <p:spPr>
          <a:xfrm>
            <a:off x="5626380" y="256186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xmlns="" id="{775403C5-5309-4193-A5F4-8215908C80B7}"/>
              </a:ext>
            </a:extLst>
          </p:cNvPr>
          <p:cNvSpPr/>
          <p:nvPr/>
        </p:nvSpPr>
        <p:spPr>
          <a:xfrm>
            <a:off x="5626380" y="319715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xmlns="" id="{618697E5-08E8-4962-9C91-9170B6913260}"/>
              </a:ext>
            </a:extLst>
          </p:cNvPr>
          <p:cNvSpPr/>
          <p:nvPr/>
        </p:nvSpPr>
        <p:spPr>
          <a:xfrm>
            <a:off x="5626380" y="383244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xmlns="" id="{BB51A512-F6E2-4EAE-9DA6-577103BD9565}"/>
              </a:ext>
            </a:extLst>
          </p:cNvPr>
          <p:cNvSpPr/>
          <p:nvPr/>
        </p:nvSpPr>
        <p:spPr>
          <a:xfrm>
            <a:off x="5626380" y="446773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xmlns="" id="{A8C5311D-6E21-4452-9490-92F5243E4952}"/>
              </a:ext>
            </a:extLst>
          </p:cNvPr>
          <p:cNvSpPr/>
          <p:nvPr/>
        </p:nvSpPr>
        <p:spPr>
          <a:xfrm>
            <a:off x="5626380" y="510302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xmlns="" id="{DE3BB056-E226-4D3F-BE78-DA1042364991}"/>
              </a:ext>
            </a:extLst>
          </p:cNvPr>
          <p:cNvSpPr/>
          <p:nvPr/>
        </p:nvSpPr>
        <p:spPr>
          <a:xfrm>
            <a:off x="5626380" y="5738317"/>
            <a:ext cx="329184" cy="329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Block Arc 1">
            <a:extLst>
              <a:ext uri="{FF2B5EF4-FFF2-40B4-BE49-F238E27FC236}">
                <a16:creationId xmlns:a16="http://schemas.microsoft.com/office/drawing/2014/main" xmlns="" id="{506E4094-FBB7-473A-A2BB-29ECC0793C5E}"/>
              </a:ext>
            </a:extLst>
          </p:cNvPr>
          <p:cNvSpPr/>
          <p:nvPr/>
        </p:nvSpPr>
        <p:spPr>
          <a:xfrm>
            <a:off x="5728272" y="496661"/>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4" name="Block Arc 33">
            <a:extLst>
              <a:ext uri="{FF2B5EF4-FFF2-40B4-BE49-F238E27FC236}">
                <a16:creationId xmlns:a16="http://schemas.microsoft.com/office/drawing/2014/main" xmlns="" id="{46BADE55-2DDB-4E26-9E63-A807B5BE2736}"/>
              </a:ext>
            </a:extLst>
          </p:cNvPr>
          <p:cNvSpPr/>
          <p:nvPr/>
        </p:nvSpPr>
        <p:spPr>
          <a:xfrm>
            <a:off x="5728272" y="107798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5" name="Block Arc 34">
            <a:extLst>
              <a:ext uri="{FF2B5EF4-FFF2-40B4-BE49-F238E27FC236}">
                <a16:creationId xmlns:a16="http://schemas.microsoft.com/office/drawing/2014/main" xmlns="" id="{FDE6D817-92C1-4C26-B3BE-7C139FD326CA}"/>
              </a:ext>
            </a:extLst>
          </p:cNvPr>
          <p:cNvSpPr/>
          <p:nvPr/>
        </p:nvSpPr>
        <p:spPr>
          <a:xfrm>
            <a:off x="5728272" y="172733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6" name="Block Arc 35">
            <a:extLst>
              <a:ext uri="{FF2B5EF4-FFF2-40B4-BE49-F238E27FC236}">
                <a16:creationId xmlns:a16="http://schemas.microsoft.com/office/drawing/2014/main" xmlns="" id="{4E49FA1B-49E7-40F4-AABB-373649DEF673}"/>
              </a:ext>
            </a:extLst>
          </p:cNvPr>
          <p:cNvSpPr/>
          <p:nvPr/>
        </p:nvSpPr>
        <p:spPr>
          <a:xfrm>
            <a:off x="5728272" y="2353849"/>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7" name="Block Arc 36">
            <a:extLst>
              <a:ext uri="{FF2B5EF4-FFF2-40B4-BE49-F238E27FC236}">
                <a16:creationId xmlns:a16="http://schemas.microsoft.com/office/drawing/2014/main" xmlns="" id="{F530B5CE-9B18-44B7-AC8E-602DD03101E3}"/>
              </a:ext>
            </a:extLst>
          </p:cNvPr>
          <p:cNvSpPr/>
          <p:nvPr/>
        </p:nvSpPr>
        <p:spPr>
          <a:xfrm>
            <a:off x="5728272" y="3010145"/>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8" name="Block Arc 37">
            <a:extLst>
              <a:ext uri="{FF2B5EF4-FFF2-40B4-BE49-F238E27FC236}">
                <a16:creationId xmlns:a16="http://schemas.microsoft.com/office/drawing/2014/main" xmlns="" id="{4CA07F2F-17D0-40C3-A0CA-399193E89CC1}"/>
              </a:ext>
            </a:extLst>
          </p:cNvPr>
          <p:cNvSpPr/>
          <p:nvPr/>
        </p:nvSpPr>
        <p:spPr>
          <a:xfrm>
            <a:off x="5728272" y="3628442"/>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9" name="Block Arc 38">
            <a:extLst>
              <a:ext uri="{FF2B5EF4-FFF2-40B4-BE49-F238E27FC236}">
                <a16:creationId xmlns:a16="http://schemas.microsoft.com/office/drawing/2014/main" xmlns="" id="{8FC813FA-8150-47AC-BDFC-87D0BD424A47}"/>
              </a:ext>
            </a:extLst>
          </p:cNvPr>
          <p:cNvSpPr/>
          <p:nvPr/>
        </p:nvSpPr>
        <p:spPr>
          <a:xfrm>
            <a:off x="5728272" y="426849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0" name="Block Arc 39">
            <a:extLst>
              <a:ext uri="{FF2B5EF4-FFF2-40B4-BE49-F238E27FC236}">
                <a16:creationId xmlns:a16="http://schemas.microsoft.com/office/drawing/2014/main" xmlns="" id="{CA54BF50-4A8F-4AFB-A0D8-48D60D046129}"/>
              </a:ext>
            </a:extLst>
          </p:cNvPr>
          <p:cNvSpPr/>
          <p:nvPr/>
        </p:nvSpPr>
        <p:spPr>
          <a:xfrm>
            <a:off x="5728272" y="4903780"/>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1" name="Block Arc 40">
            <a:extLst>
              <a:ext uri="{FF2B5EF4-FFF2-40B4-BE49-F238E27FC236}">
                <a16:creationId xmlns:a16="http://schemas.microsoft.com/office/drawing/2014/main" xmlns="" id="{31656C06-7D91-4518-B9DF-1B05ED8E9BE8}"/>
              </a:ext>
            </a:extLst>
          </p:cNvPr>
          <p:cNvSpPr/>
          <p:nvPr/>
        </p:nvSpPr>
        <p:spPr>
          <a:xfrm>
            <a:off x="5718112" y="5557263"/>
            <a:ext cx="774440" cy="755779"/>
          </a:xfrm>
          <a:prstGeom prst="blockArc">
            <a:avLst>
              <a:gd name="adj1" fmla="val 10800000"/>
              <a:gd name="adj2" fmla="val 6"/>
              <a:gd name="adj3" fmla="val 14918"/>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3" name="Rectangle 22">
            <a:extLst>
              <a:ext uri="{FF2B5EF4-FFF2-40B4-BE49-F238E27FC236}">
                <a16:creationId xmlns:a16="http://schemas.microsoft.com/office/drawing/2014/main" xmlns="" id="{4842CA21-252B-46A5-A9D0-AFFEB9894E1E}"/>
              </a:ext>
            </a:extLst>
          </p:cNvPr>
          <p:cNvSpPr/>
          <p:nvPr/>
        </p:nvSpPr>
        <p:spPr>
          <a:xfrm rot="20801946">
            <a:off x="7112719" y="839638"/>
            <a:ext cx="1867352" cy="23236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a:extLst>
              <a:ext uri="{FF2B5EF4-FFF2-40B4-BE49-F238E27FC236}">
                <a16:creationId xmlns:a16="http://schemas.microsoft.com/office/drawing/2014/main" xmlns="" id="{F967FAE5-0131-4D6E-97B6-FB0F5B8BEEAE}"/>
              </a:ext>
            </a:extLst>
          </p:cNvPr>
          <p:cNvSpPr/>
          <p:nvPr/>
        </p:nvSpPr>
        <p:spPr>
          <a:xfrm rot="956269">
            <a:off x="9069523" y="1549105"/>
            <a:ext cx="1713843" cy="21760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8" name="Graphic 57" descr="A flower">
            <a:extLst>
              <a:ext uri="{FF2B5EF4-FFF2-40B4-BE49-F238E27FC236}">
                <a16:creationId xmlns:a16="http://schemas.microsoft.com/office/drawing/2014/main" xmlns="" id="{BA0282F8-0C61-41AA-8CA7-3545B040C1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795062" y="2526951"/>
            <a:ext cx="1373832" cy="1373832"/>
          </a:xfrm>
          <a:prstGeom prst="rect">
            <a:avLst/>
          </a:prstGeom>
        </p:spPr>
      </p:pic>
      <p:pic>
        <p:nvPicPr>
          <p:cNvPr id="60" name="Graphic 59" descr="A flower">
            <a:extLst>
              <a:ext uri="{FF2B5EF4-FFF2-40B4-BE49-F238E27FC236}">
                <a16:creationId xmlns:a16="http://schemas.microsoft.com/office/drawing/2014/main" xmlns="" id="{2606A74B-7999-45EF-AE3B-B9244B3E91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941594" y="3036301"/>
            <a:ext cx="1107606" cy="1107606"/>
          </a:xfrm>
          <a:prstGeom prst="rect">
            <a:avLst/>
          </a:prstGeom>
        </p:spPr>
      </p:pic>
      <p:sp>
        <p:nvSpPr>
          <p:cNvPr id="61" name="Rectangle 60">
            <a:extLst>
              <a:ext uri="{FF2B5EF4-FFF2-40B4-BE49-F238E27FC236}">
                <a16:creationId xmlns:a16="http://schemas.microsoft.com/office/drawing/2014/main" xmlns="" id="{0775E29E-BFF8-434F-AB31-E9867F050D38}"/>
              </a:ext>
            </a:extLst>
          </p:cNvPr>
          <p:cNvSpPr/>
          <p:nvPr/>
        </p:nvSpPr>
        <p:spPr>
          <a:xfrm>
            <a:off x="6902594" y="3918685"/>
            <a:ext cx="4527406" cy="1841338"/>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Freeform: Shape 62">
            <a:extLst>
              <a:ext uri="{FF2B5EF4-FFF2-40B4-BE49-F238E27FC236}">
                <a16:creationId xmlns:a16="http://schemas.microsoft.com/office/drawing/2014/main" xmlns="" id="{4A9D6C01-3228-464B-81F8-91E97FB7E377}"/>
              </a:ext>
            </a:extLst>
          </p:cNvPr>
          <p:cNvSpPr/>
          <p:nvPr/>
        </p:nvSpPr>
        <p:spPr>
          <a:xfrm rot="3528295" flipV="1">
            <a:off x="6868739" y="3694166"/>
            <a:ext cx="179199" cy="552473"/>
          </a:xfrm>
          <a:custGeom>
            <a:avLst/>
            <a:gdLst>
              <a:gd name="connsiteX0" fmla="*/ 425221 w 425222"/>
              <a:gd name="connsiteY0" fmla="*/ 1322190 h 1322193"/>
              <a:gd name="connsiteX1" fmla="*/ 425221 w 425222"/>
              <a:gd name="connsiteY1" fmla="*/ 1322193 h 1322193"/>
              <a:gd name="connsiteX2" fmla="*/ 425222 w 425222"/>
              <a:gd name="connsiteY2" fmla="*/ 1322193 h 1322193"/>
              <a:gd name="connsiteX3" fmla="*/ 284182 w 425222"/>
              <a:gd name="connsiteY3" fmla="*/ 0 h 1322193"/>
              <a:gd name="connsiteX4" fmla="*/ 284182 w 425222"/>
              <a:gd name="connsiteY4" fmla="*/ 1 h 1322193"/>
              <a:gd name="connsiteX5" fmla="*/ 425221 w 425222"/>
              <a:gd name="connsiteY5" fmla="*/ 1 h 1322193"/>
              <a:gd name="connsiteX6" fmla="*/ 425221 w 425222"/>
              <a:gd name="connsiteY6" fmla="*/ 3 h 1322193"/>
              <a:gd name="connsiteX7" fmla="*/ 425222 w 425222"/>
              <a:gd name="connsiteY7" fmla="*/ 0 h 1322193"/>
              <a:gd name="connsiteX8" fmla="*/ 143612 w 425222"/>
              <a:gd name="connsiteY8" fmla="*/ 1 h 1322193"/>
              <a:gd name="connsiteX9" fmla="*/ 284181 w 425222"/>
              <a:gd name="connsiteY9" fmla="*/ 1 h 1322193"/>
              <a:gd name="connsiteX10" fmla="*/ 284182 w 425222"/>
              <a:gd name="connsiteY10" fmla="*/ 0 h 1322193"/>
              <a:gd name="connsiteX11" fmla="*/ 143612 w 425222"/>
              <a:gd name="connsiteY11" fmla="*/ 0 h 1322193"/>
              <a:gd name="connsiteX12" fmla="*/ 143142 w 425222"/>
              <a:gd name="connsiteY12" fmla="*/ 1 h 1322193"/>
              <a:gd name="connsiteX13" fmla="*/ 143377 w 425222"/>
              <a:gd name="connsiteY13" fmla="*/ 861 h 1322193"/>
              <a:gd name="connsiteX14" fmla="*/ 143612 w 425222"/>
              <a:gd name="connsiteY14" fmla="*/ 1 h 1322193"/>
              <a:gd name="connsiteX15" fmla="*/ 143142 w 425222"/>
              <a:gd name="connsiteY15" fmla="*/ 1322193 h 1322193"/>
              <a:gd name="connsiteX16" fmla="*/ 143612 w 425222"/>
              <a:gd name="connsiteY16" fmla="*/ 1322193 h 1322193"/>
              <a:gd name="connsiteX17" fmla="*/ 143377 w 425222"/>
              <a:gd name="connsiteY17" fmla="*/ 1321332 h 1322193"/>
              <a:gd name="connsiteX18" fmla="*/ 2572 w 425222"/>
              <a:gd name="connsiteY18" fmla="*/ 0 h 1322193"/>
              <a:gd name="connsiteX19" fmla="*/ 2572 w 425222"/>
              <a:gd name="connsiteY19" fmla="*/ 1 h 1322193"/>
              <a:gd name="connsiteX20" fmla="*/ 143142 w 425222"/>
              <a:gd name="connsiteY20" fmla="*/ 1 h 1322193"/>
              <a:gd name="connsiteX21" fmla="*/ 143142 w 425222"/>
              <a:gd name="connsiteY21" fmla="*/ 0 h 1322193"/>
              <a:gd name="connsiteX22" fmla="*/ 0 w 425222"/>
              <a:gd name="connsiteY22" fmla="*/ 1 h 1322193"/>
              <a:gd name="connsiteX23" fmla="*/ 0 w 425222"/>
              <a:gd name="connsiteY23" fmla="*/ 1322193 h 1322193"/>
              <a:gd name="connsiteX24" fmla="*/ 2572 w 425222"/>
              <a:gd name="connsiteY24" fmla="*/ 1322193 h 1322193"/>
              <a:gd name="connsiteX25" fmla="*/ 73092 w 425222"/>
              <a:gd name="connsiteY25" fmla="*/ 1063813 h 1322193"/>
              <a:gd name="connsiteX26" fmla="*/ 143377 w 425222"/>
              <a:gd name="connsiteY26" fmla="*/ 1321332 h 1322193"/>
              <a:gd name="connsiteX27" fmla="*/ 213662 w 425222"/>
              <a:gd name="connsiteY27" fmla="*/ 1063813 h 1322193"/>
              <a:gd name="connsiteX28" fmla="*/ 284182 w 425222"/>
              <a:gd name="connsiteY28" fmla="*/ 1322193 h 1322193"/>
              <a:gd name="connsiteX29" fmla="*/ 354702 w 425222"/>
              <a:gd name="connsiteY29" fmla="*/ 1063813 h 1322193"/>
              <a:gd name="connsiteX30" fmla="*/ 425221 w 425222"/>
              <a:gd name="connsiteY30" fmla="*/ 1322190 h 1322193"/>
              <a:gd name="connsiteX31" fmla="*/ 425221 w 425222"/>
              <a:gd name="connsiteY31" fmla="*/ 3 h 1322193"/>
              <a:gd name="connsiteX32" fmla="*/ 354702 w 425222"/>
              <a:gd name="connsiteY32" fmla="*/ 258380 h 1322193"/>
              <a:gd name="connsiteX33" fmla="*/ 284182 w 425222"/>
              <a:gd name="connsiteY33" fmla="*/ 1 h 1322193"/>
              <a:gd name="connsiteX34" fmla="*/ 284181 w 425222"/>
              <a:gd name="connsiteY34" fmla="*/ 1 h 1322193"/>
              <a:gd name="connsiteX35" fmla="*/ 213662 w 425222"/>
              <a:gd name="connsiteY35" fmla="*/ 258380 h 1322193"/>
              <a:gd name="connsiteX36" fmla="*/ 143377 w 425222"/>
              <a:gd name="connsiteY36" fmla="*/ 861 h 1322193"/>
              <a:gd name="connsiteX37" fmla="*/ 73092 w 425222"/>
              <a:gd name="connsiteY37" fmla="*/ 258380 h 1322193"/>
              <a:gd name="connsiteX38" fmla="*/ 2572 w 425222"/>
              <a:gd name="connsiteY38" fmla="*/ 1 h 132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5222" h="1322193">
                <a:moveTo>
                  <a:pt x="425221" y="1322190"/>
                </a:moveTo>
                <a:lnTo>
                  <a:pt x="425221" y="1322193"/>
                </a:lnTo>
                <a:lnTo>
                  <a:pt x="425222" y="1322193"/>
                </a:lnTo>
                <a:close/>
                <a:moveTo>
                  <a:pt x="284182" y="0"/>
                </a:moveTo>
                <a:lnTo>
                  <a:pt x="284182" y="1"/>
                </a:lnTo>
                <a:lnTo>
                  <a:pt x="425221" y="1"/>
                </a:lnTo>
                <a:lnTo>
                  <a:pt x="425221" y="3"/>
                </a:lnTo>
                <a:lnTo>
                  <a:pt x="425222" y="0"/>
                </a:lnTo>
                <a:close/>
                <a:moveTo>
                  <a:pt x="143612" y="1"/>
                </a:moveTo>
                <a:lnTo>
                  <a:pt x="284181" y="1"/>
                </a:lnTo>
                <a:lnTo>
                  <a:pt x="284182" y="0"/>
                </a:lnTo>
                <a:lnTo>
                  <a:pt x="143612" y="0"/>
                </a:lnTo>
                <a:close/>
                <a:moveTo>
                  <a:pt x="143142" y="1"/>
                </a:moveTo>
                <a:lnTo>
                  <a:pt x="143377" y="861"/>
                </a:lnTo>
                <a:lnTo>
                  <a:pt x="143612" y="1"/>
                </a:lnTo>
                <a:close/>
                <a:moveTo>
                  <a:pt x="143142" y="1322193"/>
                </a:moveTo>
                <a:lnTo>
                  <a:pt x="143612" y="1322193"/>
                </a:lnTo>
                <a:lnTo>
                  <a:pt x="143377" y="1321332"/>
                </a:lnTo>
                <a:close/>
                <a:moveTo>
                  <a:pt x="2572" y="0"/>
                </a:moveTo>
                <a:lnTo>
                  <a:pt x="2572" y="1"/>
                </a:lnTo>
                <a:lnTo>
                  <a:pt x="143142" y="1"/>
                </a:lnTo>
                <a:lnTo>
                  <a:pt x="143142" y="0"/>
                </a:lnTo>
                <a:close/>
                <a:moveTo>
                  <a:pt x="0" y="1"/>
                </a:moveTo>
                <a:lnTo>
                  <a:pt x="0" y="1322193"/>
                </a:lnTo>
                <a:lnTo>
                  <a:pt x="2572" y="1322193"/>
                </a:lnTo>
                <a:lnTo>
                  <a:pt x="73092" y="1063813"/>
                </a:lnTo>
                <a:lnTo>
                  <a:pt x="143377" y="1321332"/>
                </a:lnTo>
                <a:lnTo>
                  <a:pt x="213662" y="1063813"/>
                </a:lnTo>
                <a:lnTo>
                  <a:pt x="284182" y="1322193"/>
                </a:lnTo>
                <a:lnTo>
                  <a:pt x="354702" y="1063813"/>
                </a:lnTo>
                <a:lnTo>
                  <a:pt x="425221" y="1322190"/>
                </a:lnTo>
                <a:lnTo>
                  <a:pt x="425221" y="3"/>
                </a:lnTo>
                <a:lnTo>
                  <a:pt x="354702" y="258380"/>
                </a:lnTo>
                <a:lnTo>
                  <a:pt x="284182" y="1"/>
                </a:lnTo>
                <a:lnTo>
                  <a:pt x="284181" y="1"/>
                </a:lnTo>
                <a:lnTo>
                  <a:pt x="213662" y="258380"/>
                </a:lnTo>
                <a:lnTo>
                  <a:pt x="143377" y="861"/>
                </a:lnTo>
                <a:lnTo>
                  <a:pt x="73092" y="258380"/>
                </a:lnTo>
                <a:lnTo>
                  <a:pt x="2572" y="1"/>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dirty="0"/>
          </a:p>
        </p:txBody>
      </p:sp>
      <p:sp>
        <p:nvSpPr>
          <p:cNvPr id="64" name="Freeform: Shape 63">
            <a:extLst>
              <a:ext uri="{FF2B5EF4-FFF2-40B4-BE49-F238E27FC236}">
                <a16:creationId xmlns:a16="http://schemas.microsoft.com/office/drawing/2014/main" xmlns="" id="{28E640F6-0051-48B9-82DE-9B6E0C398C5E}"/>
              </a:ext>
            </a:extLst>
          </p:cNvPr>
          <p:cNvSpPr/>
          <p:nvPr/>
        </p:nvSpPr>
        <p:spPr>
          <a:xfrm rot="3430280" flipV="1">
            <a:off x="11262640" y="5454301"/>
            <a:ext cx="159515" cy="594933"/>
          </a:xfrm>
          <a:custGeom>
            <a:avLst/>
            <a:gdLst>
              <a:gd name="connsiteX0" fmla="*/ 425221 w 425222"/>
              <a:gd name="connsiteY0" fmla="*/ 1322190 h 1322193"/>
              <a:gd name="connsiteX1" fmla="*/ 425221 w 425222"/>
              <a:gd name="connsiteY1" fmla="*/ 1322193 h 1322193"/>
              <a:gd name="connsiteX2" fmla="*/ 425222 w 425222"/>
              <a:gd name="connsiteY2" fmla="*/ 1322193 h 1322193"/>
              <a:gd name="connsiteX3" fmla="*/ 284182 w 425222"/>
              <a:gd name="connsiteY3" fmla="*/ 0 h 1322193"/>
              <a:gd name="connsiteX4" fmla="*/ 284182 w 425222"/>
              <a:gd name="connsiteY4" fmla="*/ 1 h 1322193"/>
              <a:gd name="connsiteX5" fmla="*/ 425221 w 425222"/>
              <a:gd name="connsiteY5" fmla="*/ 1 h 1322193"/>
              <a:gd name="connsiteX6" fmla="*/ 425221 w 425222"/>
              <a:gd name="connsiteY6" fmla="*/ 3 h 1322193"/>
              <a:gd name="connsiteX7" fmla="*/ 425222 w 425222"/>
              <a:gd name="connsiteY7" fmla="*/ 0 h 1322193"/>
              <a:gd name="connsiteX8" fmla="*/ 143612 w 425222"/>
              <a:gd name="connsiteY8" fmla="*/ 1 h 1322193"/>
              <a:gd name="connsiteX9" fmla="*/ 284181 w 425222"/>
              <a:gd name="connsiteY9" fmla="*/ 1 h 1322193"/>
              <a:gd name="connsiteX10" fmla="*/ 284182 w 425222"/>
              <a:gd name="connsiteY10" fmla="*/ 0 h 1322193"/>
              <a:gd name="connsiteX11" fmla="*/ 143612 w 425222"/>
              <a:gd name="connsiteY11" fmla="*/ 0 h 1322193"/>
              <a:gd name="connsiteX12" fmla="*/ 143142 w 425222"/>
              <a:gd name="connsiteY12" fmla="*/ 1 h 1322193"/>
              <a:gd name="connsiteX13" fmla="*/ 143377 w 425222"/>
              <a:gd name="connsiteY13" fmla="*/ 861 h 1322193"/>
              <a:gd name="connsiteX14" fmla="*/ 143612 w 425222"/>
              <a:gd name="connsiteY14" fmla="*/ 1 h 1322193"/>
              <a:gd name="connsiteX15" fmla="*/ 143142 w 425222"/>
              <a:gd name="connsiteY15" fmla="*/ 1322193 h 1322193"/>
              <a:gd name="connsiteX16" fmla="*/ 143612 w 425222"/>
              <a:gd name="connsiteY16" fmla="*/ 1322193 h 1322193"/>
              <a:gd name="connsiteX17" fmla="*/ 143377 w 425222"/>
              <a:gd name="connsiteY17" fmla="*/ 1321332 h 1322193"/>
              <a:gd name="connsiteX18" fmla="*/ 2572 w 425222"/>
              <a:gd name="connsiteY18" fmla="*/ 0 h 1322193"/>
              <a:gd name="connsiteX19" fmla="*/ 2572 w 425222"/>
              <a:gd name="connsiteY19" fmla="*/ 1 h 1322193"/>
              <a:gd name="connsiteX20" fmla="*/ 143142 w 425222"/>
              <a:gd name="connsiteY20" fmla="*/ 1 h 1322193"/>
              <a:gd name="connsiteX21" fmla="*/ 143142 w 425222"/>
              <a:gd name="connsiteY21" fmla="*/ 0 h 1322193"/>
              <a:gd name="connsiteX22" fmla="*/ 0 w 425222"/>
              <a:gd name="connsiteY22" fmla="*/ 1 h 1322193"/>
              <a:gd name="connsiteX23" fmla="*/ 0 w 425222"/>
              <a:gd name="connsiteY23" fmla="*/ 1322193 h 1322193"/>
              <a:gd name="connsiteX24" fmla="*/ 2572 w 425222"/>
              <a:gd name="connsiteY24" fmla="*/ 1322193 h 1322193"/>
              <a:gd name="connsiteX25" fmla="*/ 73092 w 425222"/>
              <a:gd name="connsiteY25" fmla="*/ 1063813 h 1322193"/>
              <a:gd name="connsiteX26" fmla="*/ 143377 w 425222"/>
              <a:gd name="connsiteY26" fmla="*/ 1321332 h 1322193"/>
              <a:gd name="connsiteX27" fmla="*/ 213662 w 425222"/>
              <a:gd name="connsiteY27" fmla="*/ 1063813 h 1322193"/>
              <a:gd name="connsiteX28" fmla="*/ 284182 w 425222"/>
              <a:gd name="connsiteY28" fmla="*/ 1322193 h 1322193"/>
              <a:gd name="connsiteX29" fmla="*/ 354702 w 425222"/>
              <a:gd name="connsiteY29" fmla="*/ 1063813 h 1322193"/>
              <a:gd name="connsiteX30" fmla="*/ 425221 w 425222"/>
              <a:gd name="connsiteY30" fmla="*/ 1322190 h 1322193"/>
              <a:gd name="connsiteX31" fmla="*/ 425221 w 425222"/>
              <a:gd name="connsiteY31" fmla="*/ 3 h 1322193"/>
              <a:gd name="connsiteX32" fmla="*/ 354702 w 425222"/>
              <a:gd name="connsiteY32" fmla="*/ 258380 h 1322193"/>
              <a:gd name="connsiteX33" fmla="*/ 284182 w 425222"/>
              <a:gd name="connsiteY33" fmla="*/ 1 h 1322193"/>
              <a:gd name="connsiteX34" fmla="*/ 284181 w 425222"/>
              <a:gd name="connsiteY34" fmla="*/ 1 h 1322193"/>
              <a:gd name="connsiteX35" fmla="*/ 213662 w 425222"/>
              <a:gd name="connsiteY35" fmla="*/ 258380 h 1322193"/>
              <a:gd name="connsiteX36" fmla="*/ 143377 w 425222"/>
              <a:gd name="connsiteY36" fmla="*/ 861 h 1322193"/>
              <a:gd name="connsiteX37" fmla="*/ 73092 w 425222"/>
              <a:gd name="connsiteY37" fmla="*/ 258380 h 1322193"/>
              <a:gd name="connsiteX38" fmla="*/ 2572 w 425222"/>
              <a:gd name="connsiteY38" fmla="*/ 1 h 132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5222" h="1322193">
                <a:moveTo>
                  <a:pt x="425221" y="1322190"/>
                </a:moveTo>
                <a:lnTo>
                  <a:pt x="425221" y="1322193"/>
                </a:lnTo>
                <a:lnTo>
                  <a:pt x="425222" y="1322193"/>
                </a:lnTo>
                <a:close/>
                <a:moveTo>
                  <a:pt x="284182" y="0"/>
                </a:moveTo>
                <a:lnTo>
                  <a:pt x="284182" y="1"/>
                </a:lnTo>
                <a:lnTo>
                  <a:pt x="425221" y="1"/>
                </a:lnTo>
                <a:lnTo>
                  <a:pt x="425221" y="3"/>
                </a:lnTo>
                <a:lnTo>
                  <a:pt x="425222" y="0"/>
                </a:lnTo>
                <a:close/>
                <a:moveTo>
                  <a:pt x="143612" y="1"/>
                </a:moveTo>
                <a:lnTo>
                  <a:pt x="284181" y="1"/>
                </a:lnTo>
                <a:lnTo>
                  <a:pt x="284182" y="0"/>
                </a:lnTo>
                <a:lnTo>
                  <a:pt x="143612" y="0"/>
                </a:lnTo>
                <a:close/>
                <a:moveTo>
                  <a:pt x="143142" y="1"/>
                </a:moveTo>
                <a:lnTo>
                  <a:pt x="143377" y="861"/>
                </a:lnTo>
                <a:lnTo>
                  <a:pt x="143612" y="1"/>
                </a:lnTo>
                <a:close/>
                <a:moveTo>
                  <a:pt x="143142" y="1322193"/>
                </a:moveTo>
                <a:lnTo>
                  <a:pt x="143612" y="1322193"/>
                </a:lnTo>
                <a:lnTo>
                  <a:pt x="143377" y="1321332"/>
                </a:lnTo>
                <a:close/>
                <a:moveTo>
                  <a:pt x="2572" y="0"/>
                </a:moveTo>
                <a:lnTo>
                  <a:pt x="2572" y="1"/>
                </a:lnTo>
                <a:lnTo>
                  <a:pt x="143142" y="1"/>
                </a:lnTo>
                <a:lnTo>
                  <a:pt x="143142" y="0"/>
                </a:lnTo>
                <a:close/>
                <a:moveTo>
                  <a:pt x="0" y="1"/>
                </a:moveTo>
                <a:lnTo>
                  <a:pt x="0" y="1322193"/>
                </a:lnTo>
                <a:lnTo>
                  <a:pt x="2572" y="1322193"/>
                </a:lnTo>
                <a:lnTo>
                  <a:pt x="73092" y="1063813"/>
                </a:lnTo>
                <a:lnTo>
                  <a:pt x="143377" y="1321332"/>
                </a:lnTo>
                <a:lnTo>
                  <a:pt x="213662" y="1063813"/>
                </a:lnTo>
                <a:lnTo>
                  <a:pt x="284182" y="1322193"/>
                </a:lnTo>
                <a:lnTo>
                  <a:pt x="354702" y="1063813"/>
                </a:lnTo>
                <a:lnTo>
                  <a:pt x="425221" y="1322190"/>
                </a:lnTo>
                <a:lnTo>
                  <a:pt x="425221" y="3"/>
                </a:lnTo>
                <a:lnTo>
                  <a:pt x="354702" y="258380"/>
                </a:lnTo>
                <a:lnTo>
                  <a:pt x="284182" y="1"/>
                </a:lnTo>
                <a:lnTo>
                  <a:pt x="284181" y="1"/>
                </a:lnTo>
                <a:lnTo>
                  <a:pt x="213662" y="258380"/>
                </a:lnTo>
                <a:lnTo>
                  <a:pt x="143377" y="861"/>
                </a:lnTo>
                <a:lnTo>
                  <a:pt x="73092" y="258380"/>
                </a:lnTo>
                <a:lnTo>
                  <a:pt x="2572" y="1"/>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48401">
            <a:off x="7162656" y="1130174"/>
            <a:ext cx="1766790" cy="171356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896435">
            <a:off x="9100589" y="1819483"/>
            <a:ext cx="1588532" cy="1660976"/>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96029" y="3922148"/>
            <a:ext cx="3283294" cy="1849589"/>
          </a:xfrm>
          <a:prstGeom prst="rect">
            <a:avLst/>
          </a:prstGeom>
        </p:spPr>
      </p:pic>
    </p:spTree>
    <p:custDataLst>
      <p:tags r:id="rId1"/>
    </p:custDataLst>
    <p:extLst>
      <p:ext uri="{BB962C8B-B14F-4D97-AF65-F5344CB8AC3E}">
        <p14:creationId xmlns:p14="http://schemas.microsoft.com/office/powerpoint/2010/main" val="3145611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80">
                                          <p:stCondLst>
                                            <p:cond delay="0"/>
                                          </p:stCondLst>
                                        </p:cTn>
                                        <p:tgtEl>
                                          <p:spTgt spid="51"/>
                                        </p:tgtEl>
                                      </p:cBhvr>
                                    </p:animEffect>
                                    <p:anim calcmode="lin" valueType="num">
                                      <p:cBhvr>
                                        <p:cTn id="8"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3" dur="26">
                                          <p:stCondLst>
                                            <p:cond delay="650"/>
                                          </p:stCondLst>
                                        </p:cTn>
                                        <p:tgtEl>
                                          <p:spTgt spid="51"/>
                                        </p:tgtEl>
                                      </p:cBhvr>
                                      <p:to x="100000" y="60000"/>
                                    </p:animScale>
                                    <p:animScale>
                                      <p:cBhvr>
                                        <p:cTn id="14" dur="166" decel="50000">
                                          <p:stCondLst>
                                            <p:cond delay="676"/>
                                          </p:stCondLst>
                                        </p:cTn>
                                        <p:tgtEl>
                                          <p:spTgt spid="51"/>
                                        </p:tgtEl>
                                      </p:cBhvr>
                                      <p:to x="100000" y="100000"/>
                                    </p:animScale>
                                    <p:animScale>
                                      <p:cBhvr>
                                        <p:cTn id="15" dur="26">
                                          <p:stCondLst>
                                            <p:cond delay="1312"/>
                                          </p:stCondLst>
                                        </p:cTn>
                                        <p:tgtEl>
                                          <p:spTgt spid="51"/>
                                        </p:tgtEl>
                                      </p:cBhvr>
                                      <p:to x="100000" y="80000"/>
                                    </p:animScale>
                                    <p:animScale>
                                      <p:cBhvr>
                                        <p:cTn id="16" dur="166" decel="50000">
                                          <p:stCondLst>
                                            <p:cond delay="1338"/>
                                          </p:stCondLst>
                                        </p:cTn>
                                        <p:tgtEl>
                                          <p:spTgt spid="51"/>
                                        </p:tgtEl>
                                      </p:cBhvr>
                                      <p:to x="100000" y="100000"/>
                                    </p:animScale>
                                    <p:animScale>
                                      <p:cBhvr>
                                        <p:cTn id="17" dur="26">
                                          <p:stCondLst>
                                            <p:cond delay="1642"/>
                                          </p:stCondLst>
                                        </p:cTn>
                                        <p:tgtEl>
                                          <p:spTgt spid="51"/>
                                        </p:tgtEl>
                                      </p:cBhvr>
                                      <p:to x="100000" y="90000"/>
                                    </p:animScale>
                                    <p:animScale>
                                      <p:cBhvr>
                                        <p:cTn id="18" dur="166" decel="50000">
                                          <p:stCondLst>
                                            <p:cond delay="1668"/>
                                          </p:stCondLst>
                                        </p:cTn>
                                        <p:tgtEl>
                                          <p:spTgt spid="51"/>
                                        </p:tgtEl>
                                      </p:cBhvr>
                                      <p:to x="100000" y="100000"/>
                                    </p:animScale>
                                    <p:animScale>
                                      <p:cBhvr>
                                        <p:cTn id="19" dur="26">
                                          <p:stCondLst>
                                            <p:cond delay="1808"/>
                                          </p:stCondLst>
                                        </p:cTn>
                                        <p:tgtEl>
                                          <p:spTgt spid="51"/>
                                        </p:tgtEl>
                                      </p:cBhvr>
                                      <p:to x="100000" y="95000"/>
                                    </p:animScale>
                                    <p:animScale>
                                      <p:cBhvr>
                                        <p:cTn id="20" dur="166" decel="50000">
                                          <p:stCondLst>
                                            <p:cond delay="1834"/>
                                          </p:stCondLst>
                                        </p:cTn>
                                        <p:tgtEl>
                                          <p:spTgt spid="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7676246"/>
          </a:xfrm>
          <a:prstGeom prst="rect">
            <a:avLst/>
          </a:prstGeom>
          <a:solidFill>
            <a:srgbClr val="7EBD29">
              <a:alpha val="65882"/>
            </a:srgbClr>
          </a:solidFill>
        </p:spPr>
      </p:sp>
      <p:pic>
        <p:nvPicPr>
          <p:cNvPr id="3" name="Picture 3"/>
          <p:cNvPicPr>
            <a:picLocks noChangeAspect="1"/>
          </p:cNvPicPr>
          <p:nvPr/>
        </p:nvPicPr>
        <p:blipFill>
          <a:blip r:embed="rId3">
            <a:alphaModFix amt="80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89169" y="5109308"/>
            <a:ext cx="12773141" cy="2272522"/>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885840">
            <a:off x="335844" y="5134640"/>
            <a:ext cx="1279282" cy="1981986"/>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84279">
            <a:off x="10691309" y="5216047"/>
            <a:ext cx="1101695" cy="1706852"/>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202335">
            <a:off x="10205148" y="-158147"/>
            <a:ext cx="1598998" cy="2491462"/>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332528">
            <a:off x="5250813" y="-761559"/>
            <a:ext cx="1256180" cy="1957304"/>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25127">
            <a:off x="465168" y="-71774"/>
            <a:ext cx="1549988" cy="2415097"/>
          </a:xfrm>
          <a:prstGeom prst="rect">
            <a:avLst/>
          </a:prstGeom>
        </p:spPr>
      </p:pic>
      <p:sp>
        <p:nvSpPr>
          <p:cNvPr id="4" name="Rectangle 3"/>
          <p:cNvSpPr/>
          <p:nvPr/>
        </p:nvSpPr>
        <p:spPr>
          <a:xfrm>
            <a:off x="4018471" y="794986"/>
            <a:ext cx="4395627" cy="646331"/>
          </a:xfrm>
          <a:prstGeom prst="rect">
            <a:avLst/>
          </a:prstGeom>
        </p:spPr>
        <p:txBody>
          <a:bodyPr wrap="none">
            <a:spAutoFit/>
          </a:bodyPr>
          <a:lstStyle/>
          <a:p>
            <a:pPr algn="ctr">
              <a:spcAft>
                <a:spcPts val="0"/>
              </a:spcAft>
            </a:pPr>
            <a:r>
              <a:rPr lang="en-US" sz="3600" b="1">
                <a:solidFill>
                  <a:srgbClr val="FF0000"/>
                </a:solidFill>
                <a:latin typeface="Times New Roman" panose="02020603050405020304" pitchFamily="18" charset="0"/>
                <a:ea typeface="Times New Roman" panose="02020603050405020304" pitchFamily="18" charset="0"/>
              </a:rPr>
              <a:t>PHIẾU HỌC TẬP 01</a:t>
            </a:r>
            <a:endParaRPr lang="en-GB" sz="32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25679297"/>
              </p:ext>
            </p:extLst>
          </p:nvPr>
        </p:nvGraphicFramePr>
        <p:xfrm>
          <a:off x="2044841" y="1469989"/>
          <a:ext cx="8618017" cy="5256660"/>
        </p:xfrm>
        <a:graphic>
          <a:graphicData uri="http://schemas.openxmlformats.org/drawingml/2006/table">
            <a:tbl>
              <a:tblPr firstRow="1" firstCol="1" bandRow="1">
                <a:effectLst>
                  <a:innerShdw blurRad="114300">
                    <a:prstClr val="black"/>
                  </a:innerShdw>
                </a:effectLst>
                <a:tableStyleId>{5C22544A-7EE6-4342-B048-85BDC9FD1C3A}</a:tableStyleId>
              </a:tblPr>
              <a:tblGrid>
                <a:gridCol w="5122258"/>
                <a:gridCol w="3495759"/>
              </a:tblGrid>
              <a:tr h="0">
                <a:tc>
                  <a:txBody>
                    <a:bodyPr/>
                    <a:lstStyle/>
                    <a:p>
                      <a:pPr algn="ctr">
                        <a:lnSpc>
                          <a:spcPct val="150000"/>
                        </a:lnSpc>
                        <a:spcAft>
                          <a:spcPts val="0"/>
                        </a:spcAft>
                      </a:pPr>
                      <a:r>
                        <a:rPr lang="en-US" sz="3600">
                          <a:solidFill>
                            <a:schemeClr val="bg1"/>
                          </a:solidFill>
                          <a:effectLst/>
                          <a:latin typeface="Palatino Linotype" panose="02040502050505030304" pitchFamily="18" charset="0"/>
                        </a:rPr>
                        <a:t>Tìm hiểu đặc điểm truyện ngụ ngôn</a:t>
                      </a:r>
                      <a:endParaRPr lang="en-GB" sz="36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US" sz="3600">
                          <a:solidFill>
                            <a:schemeClr val="bg1"/>
                          </a:solidFill>
                          <a:effectLst/>
                          <a:latin typeface="Palatino Linotype" panose="02040502050505030304" pitchFamily="18" charset="0"/>
                        </a:rPr>
                        <a:t>Trả lời</a:t>
                      </a:r>
                      <a:endParaRPr lang="en-GB" sz="36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0">
                <a:tc>
                  <a:txBody>
                    <a:bodyPr/>
                    <a:lstStyle/>
                    <a:p>
                      <a:pPr>
                        <a:lnSpc>
                          <a:spcPct val="150000"/>
                        </a:lnSpc>
                        <a:spcAft>
                          <a:spcPts val="0"/>
                        </a:spcAft>
                      </a:pPr>
                      <a:r>
                        <a:rPr lang="en-US" sz="3600">
                          <a:solidFill>
                            <a:schemeClr val="bg1"/>
                          </a:solidFill>
                          <a:effectLst/>
                          <a:latin typeface="Palatino Linotype" panose="02040502050505030304" pitchFamily="18" charset="0"/>
                        </a:rPr>
                        <a:t>Khái niệm:</a:t>
                      </a:r>
                      <a:endParaRPr lang="en-GB" sz="36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US" sz="3600">
                          <a:solidFill>
                            <a:schemeClr val="bg1"/>
                          </a:solidFill>
                          <a:effectLst/>
                          <a:latin typeface="Palatino Linotype" panose="02040502050505030304" pitchFamily="18" charset="0"/>
                        </a:rPr>
                        <a:t>….</a:t>
                      </a:r>
                      <a:endParaRPr lang="en-GB" sz="36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0">
                <a:tc>
                  <a:txBody>
                    <a:bodyPr/>
                    <a:lstStyle/>
                    <a:p>
                      <a:pPr>
                        <a:lnSpc>
                          <a:spcPct val="150000"/>
                        </a:lnSpc>
                        <a:spcAft>
                          <a:spcPts val="0"/>
                        </a:spcAft>
                      </a:pPr>
                      <a:r>
                        <a:rPr lang="en-US" sz="3600">
                          <a:solidFill>
                            <a:schemeClr val="bg1"/>
                          </a:solidFill>
                          <a:effectLst/>
                          <a:latin typeface="Palatino Linotype" panose="02040502050505030304" pitchFamily="18" charset="0"/>
                        </a:rPr>
                        <a:t>Hình thức:</a:t>
                      </a:r>
                      <a:endParaRPr lang="en-GB" sz="36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US" sz="3600">
                          <a:solidFill>
                            <a:schemeClr val="bg1"/>
                          </a:solidFill>
                          <a:effectLst/>
                          <a:latin typeface="Palatino Linotype" panose="02040502050505030304" pitchFamily="18" charset="0"/>
                        </a:rPr>
                        <a:t>….</a:t>
                      </a:r>
                      <a:endParaRPr lang="en-GB" sz="36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0">
                <a:tc>
                  <a:txBody>
                    <a:bodyPr/>
                    <a:lstStyle/>
                    <a:p>
                      <a:pPr>
                        <a:lnSpc>
                          <a:spcPct val="150000"/>
                        </a:lnSpc>
                        <a:spcAft>
                          <a:spcPts val="0"/>
                        </a:spcAft>
                      </a:pPr>
                      <a:r>
                        <a:rPr lang="en-US" sz="3600">
                          <a:solidFill>
                            <a:schemeClr val="bg1"/>
                          </a:solidFill>
                          <a:effectLst/>
                          <a:latin typeface="Palatino Linotype" panose="02040502050505030304" pitchFamily="18" charset="0"/>
                        </a:rPr>
                        <a:t>Nhân vật:</a:t>
                      </a:r>
                      <a:endParaRPr lang="en-GB" sz="36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US" sz="3600">
                          <a:solidFill>
                            <a:schemeClr val="bg1"/>
                          </a:solidFill>
                          <a:effectLst/>
                          <a:latin typeface="Palatino Linotype" panose="02040502050505030304" pitchFamily="18" charset="0"/>
                        </a:rPr>
                        <a:t>….</a:t>
                      </a:r>
                      <a:endParaRPr lang="en-GB" sz="36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0">
                <a:tc>
                  <a:txBody>
                    <a:bodyPr/>
                    <a:lstStyle/>
                    <a:p>
                      <a:pPr>
                        <a:lnSpc>
                          <a:spcPct val="150000"/>
                        </a:lnSpc>
                        <a:spcAft>
                          <a:spcPts val="0"/>
                        </a:spcAft>
                      </a:pPr>
                      <a:r>
                        <a:rPr lang="en-US" sz="3600">
                          <a:solidFill>
                            <a:schemeClr val="bg1"/>
                          </a:solidFill>
                          <a:effectLst/>
                          <a:latin typeface="Palatino Linotype" panose="02040502050505030304" pitchFamily="18" charset="0"/>
                        </a:rPr>
                        <a:t>Nội dung, ý nghĩa:</a:t>
                      </a:r>
                      <a:endParaRPr lang="en-GB" sz="36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US" sz="3600">
                          <a:solidFill>
                            <a:schemeClr val="bg1"/>
                          </a:solidFill>
                          <a:effectLst/>
                          <a:latin typeface="Palatino Linotype" panose="02040502050505030304" pitchFamily="18" charset="0"/>
                        </a:rPr>
                        <a:t>….</a:t>
                      </a:r>
                      <a:endParaRPr lang="en-GB" sz="36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r h="0">
                <a:tc>
                  <a:txBody>
                    <a:bodyPr/>
                    <a:lstStyle/>
                    <a:p>
                      <a:pPr>
                        <a:lnSpc>
                          <a:spcPct val="150000"/>
                        </a:lnSpc>
                        <a:spcAft>
                          <a:spcPts val="0"/>
                        </a:spcAft>
                      </a:pPr>
                      <a:r>
                        <a:rPr lang="en-US" sz="3600">
                          <a:solidFill>
                            <a:schemeClr val="bg1"/>
                          </a:solidFill>
                          <a:effectLst/>
                          <a:latin typeface="Palatino Linotype" panose="02040502050505030304" pitchFamily="18" charset="0"/>
                        </a:rPr>
                        <a:t>Ngôn ngữ:</a:t>
                      </a:r>
                      <a:endParaRPr lang="en-GB" sz="36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lnSpc>
                          <a:spcPct val="150000"/>
                        </a:lnSpc>
                        <a:spcAft>
                          <a:spcPts val="0"/>
                        </a:spcAft>
                      </a:pPr>
                      <a:r>
                        <a:rPr lang="en-US" sz="3600">
                          <a:solidFill>
                            <a:schemeClr val="bg1"/>
                          </a:solidFill>
                          <a:effectLst/>
                          <a:latin typeface="Palatino Linotype" panose="02040502050505030304" pitchFamily="18" charset="0"/>
                        </a:rPr>
                        <a:t>….</a:t>
                      </a:r>
                      <a:endParaRPr lang="en-GB" sz="36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r>
            </a:tbl>
          </a:graphicData>
        </a:graphic>
      </p:graphicFrame>
    </p:spTree>
    <p:custDataLst>
      <p:tags r:id="rId1"/>
    </p:custDataLst>
    <p:extLst>
      <p:ext uri="{BB962C8B-B14F-4D97-AF65-F5344CB8AC3E}">
        <p14:creationId xmlns:p14="http://schemas.microsoft.com/office/powerpoint/2010/main" val="274593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6EC4AEC-2D46-45BA-A17D-4115F714635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Ԕ{1F55707B-01EC-4077-9F1F-C6530FD7B62D}&quot;,&quot;D:\\3H\\2022-2023\\THU VIEN DIEN TU&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QUIZZES" val="0"/>
  <p:tag name="ISPRING_SCORM_PASSING_SCORE" val="100.000000"/>
  <p:tag name="ISPRING_PRESENTATION_TITLE" val="6.1. Bài học cuộc sống"/>
</p:tagLst>
</file>

<file path=ppt/tags/tag10.xml><?xml version="1.0" encoding="utf-8"?>
<p:tagLst xmlns:a="http://schemas.openxmlformats.org/drawingml/2006/main" xmlns:r="http://schemas.openxmlformats.org/officeDocument/2006/relationships" xmlns:p="http://schemas.openxmlformats.org/presentationml/2006/main">
  <p:tag name="GENSWF_SLIDE_UID" val="{33ACE5A5-86BF-4CF0-9A36-E0A928B14396}:285"/>
</p:tagLst>
</file>

<file path=ppt/tags/tag11.xml><?xml version="1.0" encoding="utf-8"?>
<p:tagLst xmlns:a="http://schemas.openxmlformats.org/drawingml/2006/main" xmlns:r="http://schemas.openxmlformats.org/officeDocument/2006/relationships" xmlns:p="http://schemas.openxmlformats.org/presentationml/2006/main">
  <p:tag name="GENSWF_SLIDE_UID" val="{45FEB320-E3D9-4A4B-BCDB-5456275680CD}:276"/>
</p:tagLst>
</file>

<file path=ppt/tags/tag12.xml><?xml version="1.0" encoding="utf-8"?>
<p:tagLst xmlns:a="http://schemas.openxmlformats.org/drawingml/2006/main" xmlns:r="http://schemas.openxmlformats.org/officeDocument/2006/relationships" xmlns:p="http://schemas.openxmlformats.org/presentationml/2006/main">
  <p:tag name="GENSWF_SLIDE_UID" val="{BA785194-492D-415B-922F-B5090D8E09C6}:286"/>
</p:tagLst>
</file>

<file path=ppt/tags/tag13.xml><?xml version="1.0" encoding="utf-8"?>
<p:tagLst xmlns:a="http://schemas.openxmlformats.org/drawingml/2006/main" xmlns:r="http://schemas.openxmlformats.org/officeDocument/2006/relationships" xmlns:p="http://schemas.openxmlformats.org/presentationml/2006/main">
  <p:tag name="GENSWF_SLIDE_UID" val="{BC9ABDF6-4A3F-48EE-91BF-6FD21265ADB4}:287"/>
</p:tagLst>
</file>

<file path=ppt/tags/tag14.xml><?xml version="1.0" encoding="utf-8"?>
<p:tagLst xmlns:a="http://schemas.openxmlformats.org/drawingml/2006/main" xmlns:r="http://schemas.openxmlformats.org/officeDocument/2006/relationships" xmlns:p="http://schemas.openxmlformats.org/presentationml/2006/main">
  <p:tag name="GENSWF_SLIDE_UID" val="{C2D444AC-7391-4DD1-8BC4-7A6827D06359}:288"/>
</p:tagLst>
</file>

<file path=ppt/tags/tag15.xml><?xml version="1.0" encoding="utf-8"?>
<p:tagLst xmlns:a="http://schemas.openxmlformats.org/drawingml/2006/main" xmlns:r="http://schemas.openxmlformats.org/officeDocument/2006/relationships" xmlns:p="http://schemas.openxmlformats.org/presentationml/2006/main">
  <p:tag name="GENSWF_SLIDE_UID" val="{672BF7FD-2409-418D-AF53-C0664B9A9689}:289"/>
</p:tagLst>
</file>

<file path=ppt/tags/tag16.xml><?xml version="1.0" encoding="utf-8"?>
<p:tagLst xmlns:a="http://schemas.openxmlformats.org/drawingml/2006/main" xmlns:r="http://schemas.openxmlformats.org/officeDocument/2006/relationships" xmlns:p="http://schemas.openxmlformats.org/presentationml/2006/main">
  <p:tag name="GENSWF_SLIDE_UID" val="{DD79C1DD-66BA-43A8-8902-74C1A604467F}:290"/>
</p:tagLst>
</file>

<file path=ppt/tags/tag17.xml><?xml version="1.0" encoding="utf-8"?>
<p:tagLst xmlns:a="http://schemas.openxmlformats.org/drawingml/2006/main" xmlns:r="http://schemas.openxmlformats.org/officeDocument/2006/relationships" xmlns:p="http://schemas.openxmlformats.org/presentationml/2006/main">
  <p:tag name="GENSWF_SLIDE_UID" val="{3A95B3F9-E3C2-467B-BFCA-ADD831086327}:291"/>
</p:tagLst>
</file>

<file path=ppt/tags/tag18.xml><?xml version="1.0" encoding="utf-8"?>
<p:tagLst xmlns:a="http://schemas.openxmlformats.org/drawingml/2006/main" xmlns:r="http://schemas.openxmlformats.org/officeDocument/2006/relationships" xmlns:p="http://schemas.openxmlformats.org/presentationml/2006/main">
  <p:tag name="GENSWF_SLIDE_UID" val="{247ED1C3-9E74-4A08-A143-B5D396EBB52A}:292"/>
</p:tagLst>
</file>

<file path=ppt/tags/tag19.xml><?xml version="1.0" encoding="utf-8"?>
<p:tagLst xmlns:a="http://schemas.openxmlformats.org/drawingml/2006/main" xmlns:r="http://schemas.openxmlformats.org/officeDocument/2006/relationships" xmlns:p="http://schemas.openxmlformats.org/presentationml/2006/main">
  <p:tag name="GENSWF_SLIDE_UID" val="{04FFD1CB-4382-466D-AD2B-E430A604604A}:267"/>
</p:tagLst>
</file>

<file path=ppt/tags/tag2.xml><?xml version="1.0" encoding="utf-8"?>
<p:tagLst xmlns:a="http://schemas.openxmlformats.org/drawingml/2006/main" xmlns:r="http://schemas.openxmlformats.org/officeDocument/2006/relationships" xmlns:p="http://schemas.openxmlformats.org/presentationml/2006/main">
  <p:tag name="GENSWF_SLIDE_UID" val="{C2FC7B23-EB6B-4238-8B37-F210E48E9B2F}:282"/>
</p:tagLst>
</file>

<file path=ppt/tags/tag20.xml><?xml version="1.0" encoding="utf-8"?>
<p:tagLst xmlns:a="http://schemas.openxmlformats.org/drawingml/2006/main" xmlns:r="http://schemas.openxmlformats.org/officeDocument/2006/relationships" xmlns:p="http://schemas.openxmlformats.org/presentationml/2006/main">
  <p:tag name="GENSWF_SLIDE_UID" val="{1BE78EEC-D995-42E0-9EB0-22909BCAD1CE}:280"/>
</p:tagLst>
</file>

<file path=ppt/tags/tag3.xml><?xml version="1.0" encoding="utf-8"?>
<p:tagLst xmlns:a="http://schemas.openxmlformats.org/drawingml/2006/main" xmlns:r="http://schemas.openxmlformats.org/officeDocument/2006/relationships" xmlns:p="http://schemas.openxmlformats.org/presentationml/2006/main">
  <p:tag name="GENSWF_SLIDE_UID" val="{0DC5BF05-3E38-4189-86E0-9ECB278B4C51}:283"/>
</p:tagLst>
</file>

<file path=ppt/tags/tag4.xml><?xml version="1.0" encoding="utf-8"?>
<p:tagLst xmlns:a="http://schemas.openxmlformats.org/drawingml/2006/main" xmlns:r="http://schemas.openxmlformats.org/officeDocument/2006/relationships" xmlns:p="http://schemas.openxmlformats.org/presentationml/2006/main">
  <p:tag name="GENSWF_SLIDE_UID" val="{605F1A64-5831-4414-BBBA-25800327AC07}:261"/>
</p:tagLst>
</file>

<file path=ppt/tags/tag5.xml><?xml version="1.0" encoding="utf-8"?>
<p:tagLst xmlns:a="http://schemas.openxmlformats.org/drawingml/2006/main" xmlns:r="http://schemas.openxmlformats.org/officeDocument/2006/relationships" xmlns:p="http://schemas.openxmlformats.org/presentationml/2006/main">
  <p:tag name="GENSWF_SLIDE_UID" val="{F069F370-8709-484D-BD57-BB9239AF91A2}:273"/>
</p:tagLst>
</file>

<file path=ppt/tags/tag6.xml><?xml version="1.0" encoding="utf-8"?>
<p:tagLst xmlns:a="http://schemas.openxmlformats.org/drawingml/2006/main" xmlns:r="http://schemas.openxmlformats.org/officeDocument/2006/relationships" xmlns:p="http://schemas.openxmlformats.org/presentationml/2006/main">
  <p:tag name="GENSWF_SLIDE_UID" val="{D95B08A2-8705-4583-AACD-4C27356A1B2D}:284"/>
</p:tagLst>
</file>

<file path=ppt/tags/tag7.xml><?xml version="1.0" encoding="utf-8"?>
<p:tagLst xmlns:a="http://schemas.openxmlformats.org/drawingml/2006/main" xmlns:r="http://schemas.openxmlformats.org/officeDocument/2006/relationships" xmlns:p="http://schemas.openxmlformats.org/presentationml/2006/main">
  <p:tag name="GENSWF_SLIDE_UID" val="{B5DDD86F-EDF0-4264-941C-AE4059B5499E}:262"/>
</p:tagLst>
</file>

<file path=ppt/tags/tag8.xml><?xml version="1.0" encoding="utf-8"?>
<p:tagLst xmlns:a="http://schemas.openxmlformats.org/drawingml/2006/main" xmlns:r="http://schemas.openxmlformats.org/officeDocument/2006/relationships" xmlns:p="http://schemas.openxmlformats.org/presentationml/2006/main">
  <p:tag name="GENSWF_SLIDE_UID" val="{C609199E-8F19-4EC4-B125-D34052B5A4BD}:263"/>
</p:tagLst>
</file>

<file path=ppt/tags/tag9.xml><?xml version="1.0" encoding="utf-8"?>
<p:tagLst xmlns:a="http://schemas.openxmlformats.org/drawingml/2006/main" xmlns:r="http://schemas.openxmlformats.org/officeDocument/2006/relationships" xmlns:p="http://schemas.openxmlformats.org/presentationml/2006/main">
  <p:tag name="GENSWF_SLIDE_UID" val="{CEB7796F-911B-4447-9279-81320E311321}: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TotalTime>
  <Words>955</Words>
  <Application>Microsoft Office PowerPoint</Application>
  <PresentationFormat>Widescreen</PresentationFormat>
  <Paragraphs>113</Paragraphs>
  <Slides>19</Slides>
  <Notes>1</Notes>
  <HiddenSlides>0</HiddenSlides>
  <MMClips>1</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19</vt:i4>
      </vt:variant>
    </vt:vector>
  </HeadingPairs>
  <TitlesOfParts>
    <vt:vector size="35" baseType="lpstr">
      <vt:lpstr>Arial</vt:lpstr>
      <vt:lpstr>Calibri</vt:lpstr>
      <vt:lpstr>Calibri Light</vt:lpstr>
      <vt:lpstr>Lobster</vt:lpstr>
      <vt:lpstr>Microsoft Sans Serif</vt:lpstr>
      <vt:lpstr>Palatino Linotype</vt:lpstr>
      <vt:lpstr>Tahoma</vt:lpstr>
      <vt:lpstr>Times New Roman</vt: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 Bài học cuộc sống</dc:title>
  <dc:creator>Công Nguyễn</dc:creator>
  <cp:lastModifiedBy>Admin</cp:lastModifiedBy>
  <cp:revision>44</cp:revision>
  <dcterms:created xsi:type="dcterms:W3CDTF">2022-02-11T00:32:42Z</dcterms:created>
  <dcterms:modified xsi:type="dcterms:W3CDTF">2023-03-30T09:05:18Z</dcterms:modified>
</cp:coreProperties>
</file>