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2" r:id="rId3"/>
    <p:sldMasterId id="2147483664" r:id="rId4"/>
    <p:sldMasterId id="2147483666" r:id="rId5"/>
  </p:sldMasterIdLst>
  <p:notesMasterIdLst>
    <p:notesMasterId r:id="rId34"/>
  </p:notesMasterIdLst>
  <p:sldIdLst>
    <p:sldId id="257" r:id="rId6"/>
    <p:sldId id="256"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3" r:id="rId22"/>
    <p:sldId id="272" r:id="rId23"/>
    <p:sldId id="274" r:id="rId24"/>
    <p:sldId id="302" r:id="rId25"/>
    <p:sldId id="303" r:id="rId26"/>
    <p:sldId id="304" r:id="rId27"/>
    <p:sldId id="305" r:id="rId28"/>
    <p:sldId id="278" r:id="rId29"/>
    <p:sldId id="279" r:id="rId30"/>
    <p:sldId id="306" r:id="rId31"/>
    <p:sldId id="280" r:id="rId32"/>
    <p:sldId id="299" r:id="rId33"/>
  </p:sldIdLst>
  <p:sldSz cx="12192000" cy="6858000"/>
  <p:notesSz cx="6858000" cy="9144000"/>
  <p:embeddedFontLst>
    <p:embeddedFont>
      <p:font typeface="Calibri" panose="020F0502020204030204" pitchFamily="34" charset="0"/>
      <p:regular r:id="rId35"/>
      <p:bold r:id="rId36"/>
      <p:italic r:id="rId37"/>
      <p:boldItalic r:id="rId38"/>
    </p:embeddedFont>
    <p:embeddedFont>
      <p:font typeface="Palatino Linotype" panose="02040502050505030304" pitchFamily="18" charset="0"/>
      <p:regular r:id="rId39"/>
      <p:bold r:id="rId40"/>
      <p:italic r:id="rId41"/>
      <p:boldItalic r:id="rId42"/>
    </p:embeddedFont>
    <p:embeddedFont>
      <p:font typeface="Tahoma" panose="020B0604030504040204" pitchFamily="34" charset="0"/>
      <p:regular r:id="rId43"/>
      <p:bold r:id="rId44"/>
    </p:embeddedFont>
    <p:embeddedFont>
      <p:font typeface="Calibri Light" panose="020F0302020204030204" pitchFamily="34" charset="0"/>
      <p:regular r:id="rId45"/>
      <p:italic r:id="rId46"/>
    </p:embeddedFont>
  </p:embeddedFontLst>
  <p:custDataLst>
    <p:tags r:id="rId4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0" d="100"/>
          <a:sy n="70" d="100"/>
        </p:scale>
        <p:origin x="57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5.fntdata"/><Relationship Id="rId21" Type="http://schemas.openxmlformats.org/officeDocument/2006/relationships/slide" Target="slides/slide16.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2.fntdata"/><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10.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5.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F88867-1984-459F-AE10-4073F590B705}" type="datetimeFigureOut">
              <a:rPr lang="en-US" smtClean="0"/>
              <a:t>3/30/2023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7F5081-654B-4BFF-95C1-AB3A65825EA3}" type="slidenum">
              <a:rPr lang="en-US" smtClean="0"/>
              <a:t>‹#›</a:t>
            </a:fld>
            <a:endParaRPr lang="en-US"/>
          </a:p>
        </p:txBody>
      </p:sp>
    </p:spTree>
    <p:extLst>
      <p:ext uri="{BB962C8B-B14F-4D97-AF65-F5344CB8AC3E}">
        <p14:creationId xmlns:p14="http://schemas.microsoft.com/office/powerpoint/2010/main" val="3682093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7F5081-654B-4BFF-95C1-AB3A65825EA3}" type="slidenum">
              <a:rPr lang="en-US" smtClean="0"/>
              <a:t>1</a:t>
            </a:fld>
            <a:endParaRPr lang="en-US"/>
          </a:p>
        </p:txBody>
      </p:sp>
    </p:spTree>
    <p:extLst>
      <p:ext uri="{BB962C8B-B14F-4D97-AF65-F5344CB8AC3E}">
        <p14:creationId xmlns:p14="http://schemas.microsoft.com/office/powerpoint/2010/main" val="2866042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C81C43-8C97-4787-9E67-6FEE1D84B4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8585F07-951E-439A-A7DB-15EAAACEFB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EF62ED7-EB9D-47A9-BF9F-E8FBF1E305B5}"/>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3/30/2023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934A0AA-8FD5-4C86-8F31-3D31ABD0CDE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A3F7E8D-06E8-4965-9227-B2B540DF3CFC}"/>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13140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B402C0-5D64-4FA8-B7A1-2DC509FE273B}"/>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3/30/2023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A69DC95-C7B6-475F-8785-3B9FAAAC70E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8BDFA22-6D49-4339-B627-2EBBCC0B6E3C}"/>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88180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B402C0-5D64-4FA8-B7A1-2DC509FE273B}"/>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3/30/2023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A69DC95-C7B6-475F-8785-3B9FAAAC70E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8BDFA22-6D49-4339-B627-2EBBCC0B6E3C}"/>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92732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B402C0-5D64-4FA8-B7A1-2DC509FE273B}"/>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3/30/2023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A69DC95-C7B6-475F-8785-3B9FAAAC70E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8BDFA22-6D49-4339-B627-2EBBCC0B6E3C}"/>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7706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3/30/2023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5A2E02D-E0E2-4A80-8F57-8FE31FB5DB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EE03057-A137-4B19-865C-2FC72969C7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EFA37F-7CDF-4AA6-93AE-94B3FA4F4A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FA6248-9075-44F6-BABA-ACCDFFA54742}" type="datetimeFigureOut">
              <a:rPr lang="en-US" smtClean="0">
                <a:solidFill>
                  <a:prstClr val="black">
                    <a:tint val="75000"/>
                  </a:prstClr>
                </a:solidFill>
              </a:rPr>
              <a:pPr/>
              <a:t>3/30/2023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91D6ECB-C279-47B4-8FA3-DE1ADCE708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0248301-85C3-4A8E-BC22-25CE7E8FE5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7831517"/>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5A2E02D-E0E2-4A80-8F57-8FE31FB5DB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EE03057-A137-4B19-865C-2FC72969C7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EFA37F-7CDF-4AA6-93AE-94B3FA4F4A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FA6248-9075-44F6-BABA-ACCDFFA54742}" type="datetimeFigureOut">
              <a:rPr lang="en-US" smtClean="0">
                <a:solidFill>
                  <a:prstClr val="black">
                    <a:tint val="75000"/>
                  </a:prstClr>
                </a:solidFill>
              </a:rPr>
              <a:pPr/>
              <a:t>3/30/2023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91D6ECB-C279-47B4-8FA3-DE1ADCE708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0248301-85C3-4A8E-BC22-25CE7E8FE5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634717"/>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5A2E02D-E0E2-4A80-8F57-8FE31FB5DB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EE03057-A137-4B19-865C-2FC72969C7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EFA37F-7CDF-4AA6-93AE-94B3FA4F4A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FA6248-9075-44F6-BABA-ACCDFFA54742}" type="datetimeFigureOut">
              <a:rPr lang="en-US" smtClean="0">
                <a:solidFill>
                  <a:prstClr val="black">
                    <a:tint val="75000"/>
                  </a:prstClr>
                </a:solidFill>
              </a:rPr>
              <a:pPr/>
              <a:t>3/30/2023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91D6ECB-C279-47B4-8FA3-DE1ADCE708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0248301-85C3-4A8E-BC22-25CE7E8FE5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0893832"/>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5A2E02D-E0E2-4A80-8F57-8FE31FB5DB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EE03057-A137-4B19-865C-2FC72969C7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EFA37F-7CDF-4AA6-93AE-94B3FA4F4A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FA6248-9075-44F6-BABA-ACCDFFA54742}" type="datetimeFigureOut">
              <a:rPr lang="en-US" smtClean="0">
                <a:solidFill>
                  <a:prstClr val="black">
                    <a:tint val="75000"/>
                  </a:prstClr>
                </a:solidFill>
              </a:rPr>
              <a:pPr/>
              <a:t>3/30/2023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91D6ECB-C279-47B4-8FA3-DE1ADCE708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0248301-85C3-4A8E-BC22-25CE7E8FE5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8483838"/>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0.svg"/><Relationship Id="rId18" Type="http://schemas.openxmlformats.org/officeDocument/2006/relationships/image" Target="../media/image8.png"/><Relationship Id="rId3" Type="http://schemas.openxmlformats.org/officeDocument/2006/relationships/notesSlide" Target="../notesSlides/notesSlide1.xml"/><Relationship Id="rId21" Type="http://schemas.openxmlformats.org/officeDocument/2006/relationships/image" Target="../media/image18.svg"/><Relationship Id="rId7" Type="http://schemas.openxmlformats.org/officeDocument/2006/relationships/image" Target="../media/image4.svg"/><Relationship Id="rId12" Type="http://schemas.openxmlformats.org/officeDocument/2006/relationships/image" Target="../media/image5.png"/><Relationship Id="rId17" Type="http://schemas.openxmlformats.org/officeDocument/2006/relationships/image" Target="../media/image14.svg"/><Relationship Id="rId2" Type="http://schemas.openxmlformats.org/officeDocument/2006/relationships/slideLayout" Target="../slideLayouts/slideLayout7.xml"/><Relationship Id="rId16" Type="http://schemas.openxmlformats.org/officeDocument/2006/relationships/image" Target="../media/image7.png"/><Relationship Id="rId20" Type="http://schemas.openxmlformats.org/officeDocument/2006/relationships/image" Target="../media/image9.png"/><Relationship Id="rId1" Type="http://schemas.openxmlformats.org/officeDocument/2006/relationships/tags" Target="../tags/tag2.xml"/><Relationship Id="rId6" Type="http://schemas.openxmlformats.org/officeDocument/2006/relationships/image" Target="../media/image2.png"/><Relationship Id="rId11" Type="http://schemas.openxmlformats.org/officeDocument/2006/relationships/image" Target="../media/image8.svg"/><Relationship Id="rId5" Type="http://schemas.openxmlformats.org/officeDocument/2006/relationships/image" Target="../media/image2.svg"/><Relationship Id="rId15" Type="http://schemas.openxmlformats.org/officeDocument/2006/relationships/image" Target="../media/image12.svg"/><Relationship Id="rId10" Type="http://schemas.openxmlformats.org/officeDocument/2006/relationships/image" Target="../media/image4.png"/><Relationship Id="rId19" Type="http://schemas.openxmlformats.org/officeDocument/2006/relationships/image" Target="../media/image16.svg"/><Relationship Id="rId4" Type="http://schemas.openxmlformats.org/officeDocument/2006/relationships/image" Target="../media/image1.png"/><Relationship Id="rId9" Type="http://schemas.openxmlformats.org/officeDocument/2006/relationships/image" Target="../media/image6.svg"/><Relationship Id="rId1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7.png"/><Relationship Id="rId18" Type="http://schemas.openxmlformats.org/officeDocument/2006/relationships/image" Target="../media/image18.svg"/><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image" Target="../media/image12.svg"/><Relationship Id="rId17" Type="http://schemas.openxmlformats.org/officeDocument/2006/relationships/image" Target="../media/image12.png"/><Relationship Id="rId2" Type="http://schemas.openxmlformats.org/officeDocument/2006/relationships/slideLayout" Target="../slideLayouts/slideLayout7.xml"/><Relationship Id="rId16" Type="http://schemas.openxmlformats.org/officeDocument/2006/relationships/image" Target="../media/image16.svg"/><Relationship Id="rId20" Type="http://schemas.openxmlformats.org/officeDocument/2006/relationships/image" Target="../media/image23.jpg"/><Relationship Id="rId1" Type="http://schemas.openxmlformats.org/officeDocument/2006/relationships/tags" Target="../tags/tag11.xml"/><Relationship Id="rId6" Type="http://schemas.openxmlformats.org/officeDocument/2006/relationships/image" Target="../media/image4.svg"/><Relationship Id="rId11" Type="http://schemas.openxmlformats.org/officeDocument/2006/relationships/image" Target="../media/image6.png"/><Relationship Id="rId5" Type="http://schemas.openxmlformats.org/officeDocument/2006/relationships/image" Target="../media/image2.png"/><Relationship Id="rId15" Type="http://schemas.openxmlformats.org/officeDocument/2006/relationships/image" Target="../media/image11.png"/><Relationship Id="rId10" Type="http://schemas.openxmlformats.org/officeDocument/2006/relationships/image" Target="../media/image10.svg"/><Relationship Id="rId19" Type="http://schemas.openxmlformats.org/officeDocument/2006/relationships/image" Target="../media/image13.png"/><Relationship Id="rId4" Type="http://schemas.openxmlformats.org/officeDocument/2006/relationships/image" Target="../media/image2.svg"/><Relationship Id="rId9" Type="http://schemas.openxmlformats.org/officeDocument/2006/relationships/image" Target="../media/image10.png"/><Relationship Id="rId14" Type="http://schemas.openxmlformats.org/officeDocument/2006/relationships/image" Target="../media/image14.svg"/></Relationships>
</file>

<file path=ppt/slides/_rels/slide1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6.png"/><Relationship Id="rId18" Type="http://schemas.openxmlformats.org/officeDocument/2006/relationships/image" Target="../media/image16.svg"/><Relationship Id="rId3" Type="http://schemas.openxmlformats.org/officeDocument/2006/relationships/image" Target="../media/image1.png"/><Relationship Id="rId21" Type="http://schemas.openxmlformats.org/officeDocument/2006/relationships/image" Target="../media/image13.png"/><Relationship Id="rId7" Type="http://schemas.openxmlformats.org/officeDocument/2006/relationships/image" Target="../media/image3.png"/><Relationship Id="rId12" Type="http://schemas.openxmlformats.org/officeDocument/2006/relationships/image" Target="../media/image10.svg"/><Relationship Id="rId17" Type="http://schemas.openxmlformats.org/officeDocument/2006/relationships/image" Target="../media/image11.png"/><Relationship Id="rId2" Type="http://schemas.openxmlformats.org/officeDocument/2006/relationships/slideLayout" Target="../slideLayouts/slideLayout7.xml"/><Relationship Id="rId16" Type="http://schemas.openxmlformats.org/officeDocument/2006/relationships/image" Target="../media/image14.svg"/><Relationship Id="rId20" Type="http://schemas.openxmlformats.org/officeDocument/2006/relationships/image" Target="../media/image18.svg"/><Relationship Id="rId1" Type="http://schemas.openxmlformats.org/officeDocument/2006/relationships/tags" Target="../tags/tag12.xml"/><Relationship Id="rId6" Type="http://schemas.openxmlformats.org/officeDocument/2006/relationships/image" Target="../media/image4.svg"/><Relationship Id="rId11"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image" Target="../media/image7.png"/><Relationship Id="rId10" Type="http://schemas.openxmlformats.org/officeDocument/2006/relationships/image" Target="../media/image8.svg"/><Relationship Id="rId19" Type="http://schemas.openxmlformats.org/officeDocument/2006/relationships/image" Target="../media/image12.png"/><Relationship Id="rId4" Type="http://schemas.openxmlformats.org/officeDocument/2006/relationships/image" Target="../media/image2.svg"/><Relationship Id="rId9" Type="http://schemas.openxmlformats.org/officeDocument/2006/relationships/image" Target="../media/image4.png"/><Relationship Id="rId14" Type="http://schemas.openxmlformats.org/officeDocument/2006/relationships/image" Target="../media/image12.svg"/><Relationship Id="rId22"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6.png"/><Relationship Id="rId18" Type="http://schemas.openxmlformats.org/officeDocument/2006/relationships/image" Target="../media/image16.svg"/><Relationship Id="rId3" Type="http://schemas.openxmlformats.org/officeDocument/2006/relationships/image" Target="../media/image1.png"/><Relationship Id="rId21" Type="http://schemas.openxmlformats.org/officeDocument/2006/relationships/image" Target="../media/image13.png"/><Relationship Id="rId7" Type="http://schemas.openxmlformats.org/officeDocument/2006/relationships/image" Target="../media/image3.png"/><Relationship Id="rId12" Type="http://schemas.openxmlformats.org/officeDocument/2006/relationships/image" Target="../media/image10.svg"/><Relationship Id="rId17" Type="http://schemas.openxmlformats.org/officeDocument/2006/relationships/image" Target="../media/image11.png"/><Relationship Id="rId2" Type="http://schemas.openxmlformats.org/officeDocument/2006/relationships/slideLayout" Target="../slideLayouts/slideLayout7.xml"/><Relationship Id="rId16" Type="http://schemas.openxmlformats.org/officeDocument/2006/relationships/image" Target="../media/image14.svg"/><Relationship Id="rId20" Type="http://schemas.openxmlformats.org/officeDocument/2006/relationships/image" Target="../media/image18.svg"/><Relationship Id="rId1" Type="http://schemas.openxmlformats.org/officeDocument/2006/relationships/tags" Target="../tags/tag13.xml"/><Relationship Id="rId6" Type="http://schemas.openxmlformats.org/officeDocument/2006/relationships/image" Target="../media/image4.svg"/><Relationship Id="rId11"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image" Target="../media/image7.png"/><Relationship Id="rId10" Type="http://schemas.openxmlformats.org/officeDocument/2006/relationships/image" Target="../media/image8.svg"/><Relationship Id="rId19" Type="http://schemas.openxmlformats.org/officeDocument/2006/relationships/image" Target="../media/image12.png"/><Relationship Id="rId4" Type="http://schemas.openxmlformats.org/officeDocument/2006/relationships/image" Target="../media/image2.svg"/><Relationship Id="rId9" Type="http://schemas.openxmlformats.org/officeDocument/2006/relationships/image" Target="../media/image4.png"/><Relationship Id="rId14" Type="http://schemas.openxmlformats.org/officeDocument/2006/relationships/image" Target="../media/image12.svg"/></Relationships>
</file>

<file path=ppt/slides/_rels/slide13.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6.png"/><Relationship Id="rId18" Type="http://schemas.openxmlformats.org/officeDocument/2006/relationships/image" Target="../media/image16.svg"/><Relationship Id="rId3" Type="http://schemas.openxmlformats.org/officeDocument/2006/relationships/image" Target="../media/image1.png"/><Relationship Id="rId21" Type="http://schemas.openxmlformats.org/officeDocument/2006/relationships/image" Target="../media/image13.png"/><Relationship Id="rId7" Type="http://schemas.openxmlformats.org/officeDocument/2006/relationships/image" Target="../media/image3.png"/><Relationship Id="rId12" Type="http://schemas.openxmlformats.org/officeDocument/2006/relationships/image" Target="../media/image10.svg"/><Relationship Id="rId17" Type="http://schemas.openxmlformats.org/officeDocument/2006/relationships/image" Target="../media/image11.png"/><Relationship Id="rId2" Type="http://schemas.openxmlformats.org/officeDocument/2006/relationships/slideLayout" Target="../slideLayouts/slideLayout7.xml"/><Relationship Id="rId16" Type="http://schemas.openxmlformats.org/officeDocument/2006/relationships/image" Target="../media/image14.svg"/><Relationship Id="rId20" Type="http://schemas.openxmlformats.org/officeDocument/2006/relationships/image" Target="../media/image18.svg"/><Relationship Id="rId1" Type="http://schemas.openxmlformats.org/officeDocument/2006/relationships/tags" Target="../tags/tag14.xml"/><Relationship Id="rId6" Type="http://schemas.openxmlformats.org/officeDocument/2006/relationships/image" Target="../media/image4.svg"/><Relationship Id="rId11"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image" Target="../media/image7.png"/><Relationship Id="rId10" Type="http://schemas.openxmlformats.org/officeDocument/2006/relationships/image" Target="../media/image8.svg"/><Relationship Id="rId19" Type="http://schemas.openxmlformats.org/officeDocument/2006/relationships/image" Target="../media/image12.png"/><Relationship Id="rId4" Type="http://schemas.openxmlformats.org/officeDocument/2006/relationships/image" Target="../media/image2.svg"/><Relationship Id="rId9" Type="http://schemas.openxmlformats.org/officeDocument/2006/relationships/image" Target="../media/image4.png"/><Relationship Id="rId14" Type="http://schemas.openxmlformats.org/officeDocument/2006/relationships/image" Target="../media/image12.svg"/></Relationships>
</file>

<file path=ppt/slides/_rels/slide14.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6.png"/><Relationship Id="rId18" Type="http://schemas.openxmlformats.org/officeDocument/2006/relationships/image" Target="../media/image16.svg"/><Relationship Id="rId3" Type="http://schemas.openxmlformats.org/officeDocument/2006/relationships/image" Target="../media/image1.png"/><Relationship Id="rId21" Type="http://schemas.openxmlformats.org/officeDocument/2006/relationships/image" Target="../media/image13.png"/><Relationship Id="rId7" Type="http://schemas.openxmlformats.org/officeDocument/2006/relationships/image" Target="../media/image3.png"/><Relationship Id="rId12" Type="http://schemas.openxmlformats.org/officeDocument/2006/relationships/image" Target="../media/image10.svg"/><Relationship Id="rId17" Type="http://schemas.openxmlformats.org/officeDocument/2006/relationships/image" Target="../media/image11.png"/><Relationship Id="rId2" Type="http://schemas.openxmlformats.org/officeDocument/2006/relationships/slideLayout" Target="../slideLayouts/slideLayout7.xml"/><Relationship Id="rId16" Type="http://schemas.openxmlformats.org/officeDocument/2006/relationships/image" Target="../media/image14.svg"/><Relationship Id="rId20" Type="http://schemas.openxmlformats.org/officeDocument/2006/relationships/image" Target="../media/image18.svg"/><Relationship Id="rId1" Type="http://schemas.openxmlformats.org/officeDocument/2006/relationships/tags" Target="../tags/tag15.xml"/><Relationship Id="rId6" Type="http://schemas.openxmlformats.org/officeDocument/2006/relationships/image" Target="../media/image4.svg"/><Relationship Id="rId11"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image" Target="../media/image7.png"/><Relationship Id="rId10" Type="http://schemas.openxmlformats.org/officeDocument/2006/relationships/image" Target="../media/image8.svg"/><Relationship Id="rId19" Type="http://schemas.openxmlformats.org/officeDocument/2006/relationships/image" Target="../media/image12.png"/><Relationship Id="rId4" Type="http://schemas.openxmlformats.org/officeDocument/2006/relationships/image" Target="../media/image2.svg"/><Relationship Id="rId9" Type="http://schemas.openxmlformats.org/officeDocument/2006/relationships/image" Target="../media/image4.png"/><Relationship Id="rId14" Type="http://schemas.openxmlformats.org/officeDocument/2006/relationships/image" Target="../media/image12.svg"/></Relationships>
</file>

<file path=ppt/slides/_rels/slide15.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6.png"/><Relationship Id="rId18" Type="http://schemas.openxmlformats.org/officeDocument/2006/relationships/image" Target="../media/image16.svg"/><Relationship Id="rId3" Type="http://schemas.openxmlformats.org/officeDocument/2006/relationships/image" Target="../media/image1.png"/><Relationship Id="rId21" Type="http://schemas.openxmlformats.org/officeDocument/2006/relationships/image" Target="../media/image13.png"/><Relationship Id="rId7" Type="http://schemas.openxmlformats.org/officeDocument/2006/relationships/image" Target="../media/image3.png"/><Relationship Id="rId12" Type="http://schemas.openxmlformats.org/officeDocument/2006/relationships/image" Target="../media/image10.svg"/><Relationship Id="rId17" Type="http://schemas.openxmlformats.org/officeDocument/2006/relationships/image" Target="../media/image11.png"/><Relationship Id="rId2" Type="http://schemas.openxmlformats.org/officeDocument/2006/relationships/slideLayout" Target="../slideLayouts/slideLayout7.xml"/><Relationship Id="rId16" Type="http://schemas.openxmlformats.org/officeDocument/2006/relationships/image" Target="../media/image14.svg"/><Relationship Id="rId20" Type="http://schemas.openxmlformats.org/officeDocument/2006/relationships/image" Target="../media/image18.svg"/><Relationship Id="rId1" Type="http://schemas.openxmlformats.org/officeDocument/2006/relationships/tags" Target="../tags/tag16.xml"/><Relationship Id="rId6" Type="http://schemas.openxmlformats.org/officeDocument/2006/relationships/image" Target="../media/image4.svg"/><Relationship Id="rId11"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image" Target="../media/image7.png"/><Relationship Id="rId10" Type="http://schemas.openxmlformats.org/officeDocument/2006/relationships/image" Target="../media/image8.svg"/><Relationship Id="rId19" Type="http://schemas.openxmlformats.org/officeDocument/2006/relationships/image" Target="../media/image12.png"/><Relationship Id="rId4" Type="http://schemas.openxmlformats.org/officeDocument/2006/relationships/image" Target="../media/image2.svg"/><Relationship Id="rId9" Type="http://schemas.openxmlformats.org/officeDocument/2006/relationships/image" Target="../media/image4.png"/><Relationship Id="rId14" Type="http://schemas.openxmlformats.org/officeDocument/2006/relationships/image" Target="../media/image12.svg"/><Relationship Id="rId22"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6.png"/><Relationship Id="rId18" Type="http://schemas.openxmlformats.org/officeDocument/2006/relationships/image" Target="../media/image16.svg"/><Relationship Id="rId3" Type="http://schemas.openxmlformats.org/officeDocument/2006/relationships/image" Target="../media/image1.png"/><Relationship Id="rId21" Type="http://schemas.openxmlformats.org/officeDocument/2006/relationships/image" Target="../media/image13.png"/><Relationship Id="rId7" Type="http://schemas.openxmlformats.org/officeDocument/2006/relationships/image" Target="../media/image3.png"/><Relationship Id="rId12" Type="http://schemas.openxmlformats.org/officeDocument/2006/relationships/image" Target="../media/image10.svg"/><Relationship Id="rId17" Type="http://schemas.openxmlformats.org/officeDocument/2006/relationships/image" Target="../media/image11.png"/><Relationship Id="rId2" Type="http://schemas.openxmlformats.org/officeDocument/2006/relationships/slideLayout" Target="../slideLayouts/slideLayout7.xml"/><Relationship Id="rId16" Type="http://schemas.openxmlformats.org/officeDocument/2006/relationships/image" Target="../media/image14.svg"/><Relationship Id="rId20" Type="http://schemas.openxmlformats.org/officeDocument/2006/relationships/image" Target="../media/image18.svg"/><Relationship Id="rId1" Type="http://schemas.openxmlformats.org/officeDocument/2006/relationships/tags" Target="../tags/tag17.xml"/><Relationship Id="rId6" Type="http://schemas.openxmlformats.org/officeDocument/2006/relationships/image" Target="../media/image4.svg"/><Relationship Id="rId11"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image" Target="../media/image7.png"/><Relationship Id="rId10" Type="http://schemas.openxmlformats.org/officeDocument/2006/relationships/image" Target="../media/image8.svg"/><Relationship Id="rId19" Type="http://schemas.openxmlformats.org/officeDocument/2006/relationships/image" Target="../media/image12.png"/><Relationship Id="rId4" Type="http://schemas.openxmlformats.org/officeDocument/2006/relationships/image" Target="../media/image2.svg"/><Relationship Id="rId9" Type="http://schemas.openxmlformats.org/officeDocument/2006/relationships/image" Target="../media/image4.png"/><Relationship Id="rId14" Type="http://schemas.openxmlformats.org/officeDocument/2006/relationships/image" Target="../media/image12.svg"/><Relationship Id="rId22" Type="http://schemas.openxmlformats.org/officeDocument/2006/relationships/image" Target="../media/image26.jpg"/></Relationships>
</file>

<file path=ppt/slides/_rels/slide17.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6.png"/><Relationship Id="rId18" Type="http://schemas.openxmlformats.org/officeDocument/2006/relationships/image" Target="../media/image16.svg"/><Relationship Id="rId3" Type="http://schemas.openxmlformats.org/officeDocument/2006/relationships/image" Target="../media/image1.png"/><Relationship Id="rId21" Type="http://schemas.openxmlformats.org/officeDocument/2006/relationships/image" Target="../media/image13.png"/><Relationship Id="rId7" Type="http://schemas.openxmlformats.org/officeDocument/2006/relationships/image" Target="../media/image3.png"/><Relationship Id="rId12" Type="http://schemas.openxmlformats.org/officeDocument/2006/relationships/image" Target="../media/image10.svg"/><Relationship Id="rId17" Type="http://schemas.openxmlformats.org/officeDocument/2006/relationships/image" Target="../media/image11.png"/><Relationship Id="rId2" Type="http://schemas.openxmlformats.org/officeDocument/2006/relationships/slideLayout" Target="../slideLayouts/slideLayout7.xml"/><Relationship Id="rId16" Type="http://schemas.openxmlformats.org/officeDocument/2006/relationships/image" Target="../media/image14.svg"/><Relationship Id="rId20" Type="http://schemas.openxmlformats.org/officeDocument/2006/relationships/image" Target="../media/image18.svg"/><Relationship Id="rId1" Type="http://schemas.openxmlformats.org/officeDocument/2006/relationships/tags" Target="../tags/tag18.xml"/><Relationship Id="rId6" Type="http://schemas.openxmlformats.org/officeDocument/2006/relationships/image" Target="../media/image4.svg"/><Relationship Id="rId11"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image" Target="../media/image7.png"/><Relationship Id="rId10" Type="http://schemas.openxmlformats.org/officeDocument/2006/relationships/image" Target="../media/image8.svg"/><Relationship Id="rId19" Type="http://schemas.openxmlformats.org/officeDocument/2006/relationships/image" Target="../media/image12.png"/><Relationship Id="rId4" Type="http://schemas.openxmlformats.org/officeDocument/2006/relationships/image" Target="../media/image2.svg"/><Relationship Id="rId9" Type="http://schemas.openxmlformats.org/officeDocument/2006/relationships/image" Target="../media/image4.png"/><Relationship Id="rId14" Type="http://schemas.openxmlformats.org/officeDocument/2006/relationships/image" Target="../media/image12.svg"/><Relationship Id="rId22" Type="http://schemas.openxmlformats.org/officeDocument/2006/relationships/image" Target="../media/image23.jpg"/></Relationships>
</file>

<file path=ppt/slides/_rels/slide18.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6.png"/><Relationship Id="rId18" Type="http://schemas.openxmlformats.org/officeDocument/2006/relationships/image" Target="../media/image16.svg"/><Relationship Id="rId3" Type="http://schemas.openxmlformats.org/officeDocument/2006/relationships/image" Target="../media/image1.png"/><Relationship Id="rId21" Type="http://schemas.openxmlformats.org/officeDocument/2006/relationships/image" Target="../media/image13.png"/><Relationship Id="rId7" Type="http://schemas.openxmlformats.org/officeDocument/2006/relationships/image" Target="../media/image3.png"/><Relationship Id="rId12" Type="http://schemas.openxmlformats.org/officeDocument/2006/relationships/image" Target="../media/image10.svg"/><Relationship Id="rId17" Type="http://schemas.openxmlformats.org/officeDocument/2006/relationships/image" Target="../media/image11.png"/><Relationship Id="rId2" Type="http://schemas.openxmlformats.org/officeDocument/2006/relationships/slideLayout" Target="../slideLayouts/slideLayout7.xml"/><Relationship Id="rId16" Type="http://schemas.openxmlformats.org/officeDocument/2006/relationships/image" Target="../media/image14.svg"/><Relationship Id="rId20" Type="http://schemas.openxmlformats.org/officeDocument/2006/relationships/image" Target="../media/image18.svg"/><Relationship Id="rId1" Type="http://schemas.openxmlformats.org/officeDocument/2006/relationships/tags" Target="../tags/tag19.xml"/><Relationship Id="rId6" Type="http://schemas.openxmlformats.org/officeDocument/2006/relationships/image" Target="../media/image4.svg"/><Relationship Id="rId11"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image" Target="../media/image7.png"/><Relationship Id="rId10" Type="http://schemas.openxmlformats.org/officeDocument/2006/relationships/image" Target="../media/image8.svg"/><Relationship Id="rId19" Type="http://schemas.openxmlformats.org/officeDocument/2006/relationships/image" Target="../media/image12.png"/><Relationship Id="rId4" Type="http://schemas.openxmlformats.org/officeDocument/2006/relationships/image" Target="../media/image2.svg"/><Relationship Id="rId9" Type="http://schemas.openxmlformats.org/officeDocument/2006/relationships/image" Target="../media/image4.png"/><Relationship Id="rId14" Type="http://schemas.openxmlformats.org/officeDocument/2006/relationships/image" Target="../media/image12.svg"/><Relationship Id="rId22"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6.png"/><Relationship Id="rId18" Type="http://schemas.openxmlformats.org/officeDocument/2006/relationships/image" Target="../media/image16.svg"/><Relationship Id="rId3" Type="http://schemas.openxmlformats.org/officeDocument/2006/relationships/image" Target="../media/image1.png"/><Relationship Id="rId21" Type="http://schemas.openxmlformats.org/officeDocument/2006/relationships/image" Target="../media/image13.png"/><Relationship Id="rId7" Type="http://schemas.openxmlformats.org/officeDocument/2006/relationships/image" Target="../media/image3.png"/><Relationship Id="rId12" Type="http://schemas.openxmlformats.org/officeDocument/2006/relationships/image" Target="../media/image10.svg"/><Relationship Id="rId17" Type="http://schemas.openxmlformats.org/officeDocument/2006/relationships/image" Target="../media/image11.png"/><Relationship Id="rId2" Type="http://schemas.openxmlformats.org/officeDocument/2006/relationships/slideLayout" Target="../slideLayouts/slideLayout7.xml"/><Relationship Id="rId16" Type="http://schemas.openxmlformats.org/officeDocument/2006/relationships/image" Target="../media/image14.svg"/><Relationship Id="rId20" Type="http://schemas.openxmlformats.org/officeDocument/2006/relationships/image" Target="../media/image18.svg"/><Relationship Id="rId1" Type="http://schemas.openxmlformats.org/officeDocument/2006/relationships/tags" Target="../tags/tag20.xml"/><Relationship Id="rId6" Type="http://schemas.openxmlformats.org/officeDocument/2006/relationships/image" Target="../media/image4.svg"/><Relationship Id="rId11"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image" Target="../media/image7.png"/><Relationship Id="rId10" Type="http://schemas.openxmlformats.org/officeDocument/2006/relationships/image" Target="../media/image8.svg"/><Relationship Id="rId19" Type="http://schemas.openxmlformats.org/officeDocument/2006/relationships/image" Target="../media/image12.png"/><Relationship Id="rId4" Type="http://schemas.openxmlformats.org/officeDocument/2006/relationships/image" Target="../media/image2.svg"/><Relationship Id="rId9" Type="http://schemas.openxmlformats.org/officeDocument/2006/relationships/image" Target="../media/image4.png"/><Relationship Id="rId14" Type="http://schemas.openxmlformats.org/officeDocument/2006/relationships/image" Target="../media/image12.svg"/><Relationship Id="rId22"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6.png"/><Relationship Id="rId18" Type="http://schemas.openxmlformats.org/officeDocument/2006/relationships/image" Target="../media/image16.sv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10.svg"/><Relationship Id="rId17" Type="http://schemas.openxmlformats.org/officeDocument/2006/relationships/image" Target="../media/image11.png"/><Relationship Id="rId2" Type="http://schemas.openxmlformats.org/officeDocument/2006/relationships/slideLayout" Target="../slideLayouts/slideLayout7.xml"/><Relationship Id="rId16" Type="http://schemas.openxmlformats.org/officeDocument/2006/relationships/image" Target="../media/image14.svg"/><Relationship Id="rId20" Type="http://schemas.openxmlformats.org/officeDocument/2006/relationships/image" Target="../media/image18.svg"/><Relationship Id="rId1" Type="http://schemas.openxmlformats.org/officeDocument/2006/relationships/tags" Target="../tags/tag3.xml"/><Relationship Id="rId6" Type="http://schemas.openxmlformats.org/officeDocument/2006/relationships/image" Target="../media/image4.svg"/><Relationship Id="rId11"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image" Target="../media/image7.png"/><Relationship Id="rId10" Type="http://schemas.openxmlformats.org/officeDocument/2006/relationships/image" Target="../media/image8.svg"/><Relationship Id="rId19" Type="http://schemas.openxmlformats.org/officeDocument/2006/relationships/image" Target="../media/image12.png"/><Relationship Id="rId4" Type="http://schemas.openxmlformats.org/officeDocument/2006/relationships/image" Target="../media/image2.svg"/><Relationship Id="rId9" Type="http://schemas.openxmlformats.org/officeDocument/2006/relationships/image" Target="../media/image4.png"/><Relationship Id="rId1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2.xml"/><Relationship Id="rId1" Type="http://schemas.openxmlformats.org/officeDocument/2006/relationships/tags" Target="../tags/tag21.xml"/><Relationship Id="rId6" Type="http://schemas.openxmlformats.org/officeDocument/2006/relationships/image" Target="../media/image29.gif"/><Relationship Id="rId5" Type="http://schemas.openxmlformats.org/officeDocument/2006/relationships/image" Target="../media/image28.gif"/><Relationship Id="rId4" Type="http://schemas.openxmlformats.org/officeDocument/2006/relationships/image" Target="../media/image27.jpg"/></Relationships>
</file>

<file path=ppt/slides/_rels/slide21.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audio" Target="../media/audio2.wav"/><Relationship Id="rId7" Type="http://schemas.openxmlformats.org/officeDocument/2006/relationships/image" Target="../media/image28.gif"/><Relationship Id="rId2" Type="http://schemas.openxmlformats.org/officeDocument/2006/relationships/slideLayout" Target="../slideLayouts/slideLayout13.xml"/><Relationship Id="rId1" Type="http://schemas.openxmlformats.org/officeDocument/2006/relationships/tags" Target="../tags/tag22.xml"/><Relationship Id="rId6" Type="http://schemas.openxmlformats.org/officeDocument/2006/relationships/image" Target="../media/image31.gif"/><Relationship Id="rId5" Type="http://schemas.openxmlformats.org/officeDocument/2006/relationships/image" Target="../media/image30.png"/><Relationship Id="rId4" Type="http://schemas.openxmlformats.org/officeDocument/2006/relationships/audio" Target="../media/audio3.wav"/></Relationships>
</file>

<file path=ppt/slides/_rels/slide22.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audio" Target="../media/audio3.wav"/><Relationship Id="rId7" Type="http://schemas.openxmlformats.org/officeDocument/2006/relationships/image" Target="../media/image28.gif"/><Relationship Id="rId2" Type="http://schemas.openxmlformats.org/officeDocument/2006/relationships/slideLayout" Target="../slideLayouts/slideLayout14.xml"/><Relationship Id="rId1" Type="http://schemas.openxmlformats.org/officeDocument/2006/relationships/tags" Target="../tags/tag23.xml"/><Relationship Id="rId6" Type="http://schemas.openxmlformats.org/officeDocument/2006/relationships/image" Target="../media/image31.gif"/><Relationship Id="rId5" Type="http://schemas.openxmlformats.org/officeDocument/2006/relationships/image" Target="../media/image30.png"/><Relationship Id="rId4" Type="http://schemas.openxmlformats.org/officeDocument/2006/relationships/audio" Target="../media/audio2.wav"/></Relationships>
</file>

<file path=ppt/slides/_rels/slide23.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audio" Target="../media/audio3.wav"/><Relationship Id="rId7" Type="http://schemas.openxmlformats.org/officeDocument/2006/relationships/image" Target="../media/image28.gif"/><Relationship Id="rId2" Type="http://schemas.openxmlformats.org/officeDocument/2006/relationships/slideLayout" Target="../slideLayouts/slideLayout15.xml"/><Relationship Id="rId1" Type="http://schemas.openxmlformats.org/officeDocument/2006/relationships/tags" Target="../tags/tag24.xml"/><Relationship Id="rId6" Type="http://schemas.openxmlformats.org/officeDocument/2006/relationships/image" Target="../media/image31.gif"/><Relationship Id="rId5" Type="http://schemas.openxmlformats.org/officeDocument/2006/relationships/image" Target="../media/image30.png"/><Relationship Id="rId4" Type="http://schemas.openxmlformats.org/officeDocument/2006/relationships/audio" Target="../media/audio2.wav"/></Relationships>
</file>

<file path=ppt/slides/_rels/slide24.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6.png"/><Relationship Id="rId18" Type="http://schemas.openxmlformats.org/officeDocument/2006/relationships/image" Target="../media/image16.svg"/><Relationship Id="rId3" Type="http://schemas.openxmlformats.org/officeDocument/2006/relationships/image" Target="../media/image1.png"/><Relationship Id="rId21" Type="http://schemas.openxmlformats.org/officeDocument/2006/relationships/image" Target="../media/image13.png"/><Relationship Id="rId7" Type="http://schemas.openxmlformats.org/officeDocument/2006/relationships/image" Target="../media/image3.png"/><Relationship Id="rId12" Type="http://schemas.openxmlformats.org/officeDocument/2006/relationships/image" Target="../media/image10.svg"/><Relationship Id="rId17" Type="http://schemas.openxmlformats.org/officeDocument/2006/relationships/image" Target="../media/image11.png"/><Relationship Id="rId2" Type="http://schemas.openxmlformats.org/officeDocument/2006/relationships/slideLayout" Target="../slideLayouts/slideLayout7.xml"/><Relationship Id="rId16" Type="http://schemas.openxmlformats.org/officeDocument/2006/relationships/image" Target="../media/image14.svg"/><Relationship Id="rId20" Type="http://schemas.openxmlformats.org/officeDocument/2006/relationships/image" Target="../media/image18.svg"/><Relationship Id="rId1" Type="http://schemas.openxmlformats.org/officeDocument/2006/relationships/tags" Target="../tags/tag25.xml"/><Relationship Id="rId6" Type="http://schemas.openxmlformats.org/officeDocument/2006/relationships/image" Target="../media/image4.svg"/><Relationship Id="rId11"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image" Target="../media/image7.png"/><Relationship Id="rId10" Type="http://schemas.openxmlformats.org/officeDocument/2006/relationships/image" Target="../media/image8.svg"/><Relationship Id="rId19" Type="http://schemas.openxmlformats.org/officeDocument/2006/relationships/image" Target="../media/image12.png"/><Relationship Id="rId4" Type="http://schemas.openxmlformats.org/officeDocument/2006/relationships/image" Target="../media/image2.svg"/><Relationship Id="rId9" Type="http://schemas.openxmlformats.org/officeDocument/2006/relationships/image" Target="../media/image4.png"/><Relationship Id="rId14" Type="http://schemas.openxmlformats.org/officeDocument/2006/relationships/image" Target="../media/image12.svg"/></Relationships>
</file>

<file path=ppt/slides/_rels/slide25.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6.png"/><Relationship Id="rId18" Type="http://schemas.openxmlformats.org/officeDocument/2006/relationships/image" Target="../media/image16.svg"/><Relationship Id="rId3" Type="http://schemas.openxmlformats.org/officeDocument/2006/relationships/image" Target="../media/image1.png"/><Relationship Id="rId21" Type="http://schemas.openxmlformats.org/officeDocument/2006/relationships/image" Target="../media/image13.png"/><Relationship Id="rId7" Type="http://schemas.openxmlformats.org/officeDocument/2006/relationships/image" Target="../media/image3.png"/><Relationship Id="rId12" Type="http://schemas.openxmlformats.org/officeDocument/2006/relationships/image" Target="../media/image10.svg"/><Relationship Id="rId17" Type="http://schemas.openxmlformats.org/officeDocument/2006/relationships/image" Target="../media/image11.png"/><Relationship Id="rId2" Type="http://schemas.openxmlformats.org/officeDocument/2006/relationships/slideLayout" Target="../slideLayouts/slideLayout7.xml"/><Relationship Id="rId16" Type="http://schemas.openxmlformats.org/officeDocument/2006/relationships/image" Target="../media/image14.svg"/><Relationship Id="rId20" Type="http://schemas.openxmlformats.org/officeDocument/2006/relationships/image" Target="../media/image18.svg"/><Relationship Id="rId1" Type="http://schemas.openxmlformats.org/officeDocument/2006/relationships/tags" Target="../tags/tag26.xml"/><Relationship Id="rId6" Type="http://schemas.openxmlformats.org/officeDocument/2006/relationships/image" Target="../media/image4.svg"/><Relationship Id="rId11"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image" Target="../media/image7.png"/><Relationship Id="rId10" Type="http://schemas.openxmlformats.org/officeDocument/2006/relationships/image" Target="../media/image8.svg"/><Relationship Id="rId19" Type="http://schemas.openxmlformats.org/officeDocument/2006/relationships/image" Target="../media/image12.png"/><Relationship Id="rId4" Type="http://schemas.openxmlformats.org/officeDocument/2006/relationships/image" Target="../media/image2.svg"/><Relationship Id="rId9" Type="http://schemas.openxmlformats.org/officeDocument/2006/relationships/image" Target="../media/image4.png"/><Relationship Id="rId14" Type="http://schemas.openxmlformats.org/officeDocument/2006/relationships/image" Target="../media/image12.svg"/></Relationships>
</file>

<file path=ppt/slides/_rels/slide26.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6.png"/><Relationship Id="rId18" Type="http://schemas.openxmlformats.org/officeDocument/2006/relationships/image" Target="../media/image16.svg"/><Relationship Id="rId3" Type="http://schemas.openxmlformats.org/officeDocument/2006/relationships/image" Target="../media/image1.png"/><Relationship Id="rId21" Type="http://schemas.openxmlformats.org/officeDocument/2006/relationships/image" Target="../media/image13.png"/><Relationship Id="rId7" Type="http://schemas.openxmlformats.org/officeDocument/2006/relationships/image" Target="../media/image3.png"/><Relationship Id="rId12" Type="http://schemas.openxmlformats.org/officeDocument/2006/relationships/image" Target="../media/image10.svg"/><Relationship Id="rId17" Type="http://schemas.openxmlformats.org/officeDocument/2006/relationships/image" Target="../media/image11.png"/><Relationship Id="rId2" Type="http://schemas.openxmlformats.org/officeDocument/2006/relationships/slideLayout" Target="../slideLayouts/slideLayout7.xml"/><Relationship Id="rId16" Type="http://schemas.openxmlformats.org/officeDocument/2006/relationships/image" Target="../media/image14.svg"/><Relationship Id="rId20" Type="http://schemas.openxmlformats.org/officeDocument/2006/relationships/image" Target="../media/image18.svg"/><Relationship Id="rId1" Type="http://schemas.openxmlformats.org/officeDocument/2006/relationships/tags" Target="../tags/tag27.xml"/><Relationship Id="rId6" Type="http://schemas.openxmlformats.org/officeDocument/2006/relationships/image" Target="../media/image4.svg"/><Relationship Id="rId11"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image" Target="../media/image7.png"/><Relationship Id="rId10" Type="http://schemas.openxmlformats.org/officeDocument/2006/relationships/image" Target="../media/image8.svg"/><Relationship Id="rId19" Type="http://schemas.openxmlformats.org/officeDocument/2006/relationships/image" Target="../media/image12.png"/><Relationship Id="rId4" Type="http://schemas.openxmlformats.org/officeDocument/2006/relationships/image" Target="../media/image2.svg"/><Relationship Id="rId9" Type="http://schemas.openxmlformats.org/officeDocument/2006/relationships/image" Target="../media/image4.png"/><Relationship Id="rId14" Type="http://schemas.openxmlformats.org/officeDocument/2006/relationships/image" Target="../media/image12.svg"/><Relationship Id="rId22" Type="http://schemas.openxmlformats.org/officeDocument/2006/relationships/image" Target="../media/image24.png"/></Relationships>
</file>

<file path=ppt/slides/_rels/slide27.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6.png"/><Relationship Id="rId18" Type="http://schemas.openxmlformats.org/officeDocument/2006/relationships/image" Target="../media/image16.svg"/><Relationship Id="rId3" Type="http://schemas.openxmlformats.org/officeDocument/2006/relationships/image" Target="../media/image1.png"/><Relationship Id="rId21" Type="http://schemas.openxmlformats.org/officeDocument/2006/relationships/image" Target="../media/image13.png"/><Relationship Id="rId7" Type="http://schemas.openxmlformats.org/officeDocument/2006/relationships/image" Target="../media/image3.png"/><Relationship Id="rId12" Type="http://schemas.openxmlformats.org/officeDocument/2006/relationships/image" Target="../media/image10.svg"/><Relationship Id="rId17" Type="http://schemas.openxmlformats.org/officeDocument/2006/relationships/image" Target="../media/image11.png"/><Relationship Id="rId2" Type="http://schemas.openxmlformats.org/officeDocument/2006/relationships/slideLayout" Target="../slideLayouts/slideLayout7.xml"/><Relationship Id="rId16" Type="http://schemas.openxmlformats.org/officeDocument/2006/relationships/image" Target="../media/image14.svg"/><Relationship Id="rId20" Type="http://schemas.openxmlformats.org/officeDocument/2006/relationships/image" Target="../media/image18.svg"/><Relationship Id="rId1" Type="http://schemas.openxmlformats.org/officeDocument/2006/relationships/tags" Target="../tags/tag28.xml"/><Relationship Id="rId6" Type="http://schemas.openxmlformats.org/officeDocument/2006/relationships/image" Target="../media/image4.svg"/><Relationship Id="rId11"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image" Target="../media/image7.png"/><Relationship Id="rId10" Type="http://schemas.openxmlformats.org/officeDocument/2006/relationships/image" Target="../media/image8.svg"/><Relationship Id="rId19" Type="http://schemas.openxmlformats.org/officeDocument/2006/relationships/image" Target="../media/image12.png"/><Relationship Id="rId4" Type="http://schemas.openxmlformats.org/officeDocument/2006/relationships/image" Target="../media/image2.svg"/><Relationship Id="rId9" Type="http://schemas.openxmlformats.org/officeDocument/2006/relationships/image" Target="../media/image4.png"/><Relationship Id="rId14" Type="http://schemas.openxmlformats.org/officeDocument/2006/relationships/image" Target="../media/image12.svg"/></Relationships>
</file>

<file path=ppt/slides/_rels/slide28.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6.png"/><Relationship Id="rId18" Type="http://schemas.openxmlformats.org/officeDocument/2006/relationships/image" Target="../media/image16.svg"/><Relationship Id="rId3" Type="http://schemas.openxmlformats.org/officeDocument/2006/relationships/image" Target="../media/image1.png"/><Relationship Id="rId21" Type="http://schemas.openxmlformats.org/officeDocument/2006/relationships/image" Target="../media/image13.png"/><Relationship Id="rId7" Type="http://schemas.openxmlformats.org/officeDocument/2006/relationships/image" Target="../media/image3.png"/><Relationship Id="rId12" Type="http://schemas.openxmlformats.org/officeDocument/2006/relationships/image" Target="../media/image10.svg"/><Relationship Id="rId17" Type="http://schemas.openxmlformats.org/officeDocument/2006/relationships/image" Target="../media/image11.png"/><Relationship Id="rId2" Type="http://schemas.openxmlformats.org/officeDocument/2006/relationships/slideLayout" Target="../slideLayouts/slideLayout7.xml"/><Relationship Id="rId16" Type="http://schemas.openxmlformats.org/officeDocument/2006/relationships/image" Target="../media/image14.svg"/><Relationship Id="rId20" Type="http://schemas.openxmlformats.org/officeDocument/2006/relationships/image" Target="../media/image18.svg"/><Relationship Id="rId1" Type="http://schemas.openxmlformats.org/officeDocument/2006/relationships/tags" Target="../tags/tag29.xml"/><Relationship Id="rId6" Type="http://schemas.openxmlformats.org/officeDocument/2006/relationships/image" Target="../media/image4.svg"/><Relationship Id="rId11"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image" Target="../media/image7.png"/><Relationship Id="rId10" Type="http://schemas.openxmlformats.org/officeDocument/2006/relationships/image" Target="../media/image8.svg"/><Relationship Id="rId19" Type="http://schemas.openxmlformats.org/officeDocument/2006/relationships/image" Target="../media/image12.png"/><Relationship Id="rId4" Type="http://schemas.openxmlformats.org/officeDocument/2006/relationships/image" Target="../media/image2.svg"/><Relationship Id="rId9" Type="http://schemas.openxmlformats.org/officeDocument/2006/relationships/image" Target="../media/image4.png"/><Relationship Id="rId14" Type="http://schemas.openxmlformats.org/officeDocument/2006/relationships/image" Target="../media/image12.svg"/></Relationships>
</file>

<file path=ppt/slides/_rels/slide3.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6.png"/><Relationship Id="rId18" Type="http://schemas.openxmlformats.org/officeDocument/2006/relationships/image" Target="../media/image16.svg"/><Relationship Id="rId3" Type="http://schemas.openxmlformats.org/officeDocument/2006/relationships/image" Target="../media/image1.png"/><Relationship Id="rId21" Type="http://schemas.openxmlformats.org/officeDocument/2006/relationships/image" Target="../media/image13.png"/><Relationship Id="rId7" Type="http://schemas.openxmlformats.org/officeDocument/2006/relationships/image" Target="../media/image3.png"/><Relationship Id="rId12" Type="http://schemas.openxmlformats.org/officeDocument/2006/relationships/image" Target="../media/image10.svg"/><Relationship Id="rId17" Type="http://schemas.openxmlformats.org/officeDocument/2006/relationships/image" Target="../media/image11.png"/><Relationship Id="rId2" Type="http://schemas.openxmlformats.org/officeDocument/2006/relationships/slideLayout" Target="../slideLayouts/slideLayout7.xml"/><Relationship Id="rId16" Type="http://schemas.openxmlformats.org/officeDocument/2006/relationships/image" Target="../media/image14.svg"/><Relationship Id="rId20" Type="http://schemas.openxmlformats.org/officeDocument/2006/relationships/image" Target="../media/image18.svg"/><Relationship Id="rId1" Type="http://schemas.openxmlformats.org/officeDocument/2006/relationships/tags" Target="../tags/tag4.xml"/><Relationship Id="rId6" Type="http://schemas.openxmlformats.org/officeDocument/2006/relationships/image" Target="../media/image4.svg"/><Relationship Id="rId11"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image" Target="../media/image7.png"/><Relationship Id="rId10" Type="http://schemas.openxmlformats.org/officeDocument/2006/relationships/image" Target="../media/image8.svg"/><Relationship Id="rId19" Type="http://schemas.openxmlformats.org/officeDocument/2006/relationships/image" Target="../media/image12.png"/><Relationship Id="rId4" Type="http://schemas.openxmlformats.org/officeDocument/2006/relationships/image" Target="../media/image2.svg"/><Relationship Id="rId9" Type="http://schemas.openxmlformats.org/officeDocument/2006/relationships/image" Target="../media/image4.png"/><Relationship Id="rId14" Type="http://schemas.openxmlformats.org/officeDocument/2006/relationships/image" Target="../media/image12.svg"/><Relationship Id="rId22"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6.png"/><Relationship Id="rId18" Type="http://schemas.openxmlformats.org/officeDocument/2006/relationships/image" Target="../media/image16.svg"/><Relationship Id="rId3" Type="http://schemas.openxmlformats.org/officeDocument/2006/relationships/image" Target="../media/image1.png"/><Relationship Id="rId21" Type="http://schemas.openxmlformats.org/officeDocument/2006/relationships/image" Target="../media/image13.png"/><Relationship Id="rId7" Type="http://schemas.openxmlformats.org/officeDocument/2006/relationships/image" Target="../media/image3.png"/><Relationship Id="rId12" Type="http://schemas.openxmlformats.org/officeDocument/2006/relationships/image" Target="../media/image10.svg"/><Relationship Id="rId17" Type="http://schemas.openxmlformats.org/officeDocument/2006/relationships/image" Target="../media/image11.png"/><Relationship Id="rId2" Type="http://schemas.openxmlformats.org/officeDocument/2006/relationships/slideLayout" Target="../slideLayouts/slideLayout7.xml"/><Relationship Id="rId16" Type="http://schemas.openxmlformats.org/officeDocument/2006/relationships/image" Target="../media/image14.svg"/><Relationship Id="rId20" Type="http://schemas.openxmlformats.org/officeDocument/2006/relationships/image" Target="../media/image18.svg"/><Relationship Id="rId1" Type="http://schemas.openxmlformats.org/officeDocument/2006/relationships/tags" Target="../tags/tag5.xml"/><Relationship Id="rId6" Type="http://schemas.openxmlformats.org/officeDocument/2006/relationships/image" Target="../media/image4.svg"/><Relationship Id="rId11"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image" Target="../media/image7.png"/><Relationship Id="rId10" Type="http://schemas.openxmlformats.org/officeDocument/2006/relationships/image" Target="../media/image8.svg"/><Relationship Id="rId19" Type="http://schemas.openxmlformats.org/officeDocument/2006/relationships/image" Target="../media/image12.png"/><Relationship Id="rId4" Type="http://schemas.openxmlformats.org/officeDocument/2006/relationships/image" Target="../media/image2.svg"/><Relationship Id="rId9" Type="http://schemas.openxmlformats.org/officeDocument/2006/relationships/image" Target="../media/image4.png"/><Relationship Id="rId14" Type="http://schemas.openxmlformats.org/officeDocument/2006/relationships/image" Target="../media/image12.svg"/></Relationships>
</file>

<file path=ppt/slides/_rels/slide5.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6.png"/><Relationship Id="rId18" Type="http://schemas.openxmlformats.org/officeDocument/2006/relationships/image" Target="../media/image16.svg"/><Relationship Id="rId26" Type="http://schemas.openxmlformats.org/officeDocument/2006/relationships/image" Target="../media/image19.jpg"/><Relationship Id="rId3" Type="http://schemas.openxmlformats.org/officeDocument/2006/relationships/image" Target="../media/image1.png"/><Relationship Id="rId21" Type="http://schemas.openxmlformats.org/officeDocument/2006/relationships/image" Target="../media/image13.png"/><Relationship Id="rId7" Type="http://schemas.openxmlformats.org/officeDocument/2006/relationships/image" Target="../media/image3.png"/><Relationship Id="rId12" Type="http://schemas.openxmlformats.org/officeDocument/2006/relationships/image" Target="../media/image10.svg"/><Relationship Id="rId17" Type="http://schemas.openxmlformats.org/officeDocument/2006/relationships/image" Target="../media/image11.png"/><Relationship Id="rId25" Type="http://schemas.openxmlformats.org/officeDocument/2006/relationships/image" Target="../media/image18.png"/><Relationship Id="rId2" Type="http://schemas.openxmlformats.org/officeDocument/2006/relationships/slideLayout" Target="../slideLayouts/slideLayout7.xml"/><Relationship Id="rId16" Type="http://schemas.openxmlformats.org/officeDocument/2006/relationships/image" Target="../media/image14.svg"/><Relationship Id="rId20" Type="http://schemas.openxmlformats.org/officeDocument/2006/relationships/image" Target="../media/image18.svg"/><Relationship Id="rId1" Type="http://schemas.openxmlformats.org/officeDocument/2006/relationships/tags" Target="../tags/tag6.xml"/><Relationship Id="rId6" Type="http://schemas.openxmlformats.org/officeDocument/2006/relationships/image" Target="../media/image4.svg"/><Relationship Id="rId11" Type="http://schemas.openxmlformats.org/officeDocument/2006/relationships/image" Target="../media/image10.png"/><Relationship Id="rId24" Type="http://schemas.openxmlformats.org/officeDocument/2006/relationships/image" Target="../media/image17.jpg"/><Relationship Id="rId5" Type="http://schemas.openxmlformats.org/officeDocument/2006/relationships/image" Target="../media/image2.png"/><Relationship Id="rId15" Type="http://schemas.openxmlformats.org/officeDocument/2006/relationships/image" Target="../media/image7.png"/><Relationship Id="rId23" Type="http://schemas.openxmlformats.org/officeDocument/2006/relationships/image" Target="../media/image16.jpg"/><Relationship Id="rId10" Type="http://schemas.openxmlformats.org/officeDocument/2006/relationships/image" Target="../media/image8.svg"/><Relationship Id="rId19" Type="http://schemas.openxmlformats.org/officeDocument/2006/relationships/image" Target="../media/image12.png"/><Relationship Id="rId4" Type="http://schemas.openxmlformats.org/officeDocument/2006/relationships/image" Target="../media/image2.svg"/><Relationship Id="rId9" Type="http://schemas.openxmlformats.org/officeDocument/2006/relationships/image" Target="../media/image4.png"/><Relationship Id="rId14" Type="http://schemas.openxmlformats.org/officeDocument/2006/relationships/image" Target="../media/image12.svg"/><Relationship Id="rId22" Type="http://schemas.openxmlformats.org/officeDocument/2006/relationships/image" Target="../media/image15.jpg"/><Relationship Id="rId27" Type="http://schemas.openxmlformats.org/officeDocument/2006/relationships/image" Target="../media/image20.jpeg"/></Relationships>
</file>

<file path=ppt/slides/_rels/slide6.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10.png"/><Relationship Id="rId18" Type="http://schemas.openxmlformats.org/officeDocument/2006/relationships/image" Target="../media/image14.svg"/><Relationship Id="rId3" Type="http://schemas.openxmlformats.org/officeDocument/2006/relationships/video" Target="../media/media1.mp4"/><Relationship Id="rId21" Type="http://schemas.openxmlformats.org/officeDocument/2006/relationships/image" Target="../media/image12.png"/><Relationship Id="rId7" Type="http://schemas.openxmlformats.org/officeDocument/2006/relationships/image" Target="../media/image2.png"/><Relationship Id="rId12" Type="http://schemas.openxmlformats.org/officeDocument/2006/relationships/image" Target="../media/image8.svg"/><Relationship Id="rId17" Type="http://schemas.openxmlformats.org/officeDocument/2006/relationships/image" Target="../media/image7.png"/><Relationship Id="rId25" Type="http://schemas.openxmlformats.org/officeDocument/2006/relationships/image" Target="../media/image22.png"/><Relationship Id="rId2" Type="http://schemas.microsoft.com/office/2007/relationships/media" Target="../media/media1.mp4"/><Relationship Id="rId16" Type="http://schemas.openxmlformats.org/officeDocument/2006/relationships/image" Target="../media/image12.svg"/><Relationship Id="rId20" Type="http://schemas.openxmlformats.org/officeDocument/2006/relationships/image" Target="../media/image16.svg"/><Relationship Id="rId1" Type="http://schemas.openxmlformats.org/officeDocument/2006/relationships/tags" Target="../tags/tag7.xml"/><Relationship Id="rId6" Type="http://schemas.openxmlformats.org/officeDocument/2006/relationships/image" Target="../media/image2.svg"/><Relationship Id="rId11" Type="http://schemas.openxmlformats.org/officeDocument/2006/relationships/image" Target="../media/image4.png"/><Relationship Id="rId24" Type="http://schemas.openxmlformats.org/officeDocument/2006/relationships/image" Target="../media/image21.png"/><Relationship Id="rId5" Type="http://schemas.openxmlformats.org/officeDocument/2006/relationships/image" Target="../media/image1.png"/><Relationship Id="rId15" Type="http://schemas.openxmlformats.org/officeDocument/2006/relationships/image" Target="../media/image6.png"/><Relationship Id="rId23" Type="http://schemas.openxmlformats.org/officeDocument/2006/relationships/image" Target="../media/image13.png"/><Relationship Id="rId10" Type="http://schemas.openxmlformats.org/officeDocument/2006/relationships/image" Target="../media/image6.svg"/><Relationship Id="rId19" Type="http://schemas.openxmlformats.org/officeDocument/2006/relationships/image" Target="../media/image11.png"/><Relationship Id="rId4" Type="http://schemas.openxmlformats.org/officeDocument/2006/relationships/slideLayout" Target="../slideLayouts/slideLayout7.xml"/><Relationship Id="rId9" Type="http://schemas.openxmlformats.org/officeDocument/2006/relationships/image" Target="../media/image3.png"/><Relationship Id="rId14" Type="http://schemas.openxmlformats.org/officeDocument/2006/relationships/image" Target="../media/image10.svg"/><Relationship Id="rId22"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6.png"/><Relationship Id="rId18" Type="http://schemas.openxmlformats.org/officeDocument/2006/relationships/image" Target="../media/image16.svg"/><Relationship Id="rId3" Type="http://schemas.openxmlformats.org/officeDocument/2006/relationships/image" Target="../media/image1.png"/><Relationship Id="rId21" Type="http://schemas.openxmlformats.org/officeDocument/2006/relationships/image" Target="../media/image13.png"/><Relationship Id="rId7" Type="http://schemas.openxmlformats.org/officeDocument/2006/relationships/image" Target="../media/image3.png"/><Relationship Id="rId12" Type="http://schemas.openxmlformats.org/officeDocument/2006/relationships/image" Target="../media/image10.svg"/><Relationship Id="rId17" Type="http://schemas.openxmlformats.org/officeDocument/2006/relationships/image" Target="../media/image11.png"/><Relationship Id="rId2" Type="http://schemas.openxmlformats.org/officeDocument/2006/relationships/slideLayout" Target="../slideLayouts/slideLayout7.xml"/><Relationship Id="rId16" Type="http://schemas.openxmlformats.org/officeDocument/2006/relationships/image" Target="../media/image14.svg"/><Relationship Id="rId20" Type="http://schemas.openxmlformats.org/officeDocument/2006/relationships/image" Target="../media/image18.svg"/><Relationship Id="rId1" Type="http://schemas.openxmlformats.org/officeDocument/2006/relationships/tags" Target="../tags/tag8.xml"/><Relationship Id="rId6" Type="http://schemas.openxmlformats.org/officeDocument/2006/relationships/image" Target="../media/image4.svg"/><Relationship Id="rId11"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image" Target="../media/image7.png"/><Relationship Id="rId10" Type="http://schemas.openxmlformats.org/officeDocument/2006/relationships/image" Target="../media/image8.svg"/><Relationship Id="rId19" Type="http://schemas.openxmlformats.org/officeDocument/2006/relationships/image" Target="../media/image12.png"/><Relationship Id="rId4" Type="http://schemas.openxmlformats.org/officeDocument/2006/relationships/image" Target="../media/image2.svg"/><Relationship Id="rId9" Type="http://schemas.openxmlformats.org/officeDocument/2006/relationships/image" Target="../media/image4.png"/><Relationship Id="rId14" Type="http://schemas.openxmlformats.org/officeDocument/2006/relationships/image" Target="../media/image12.svg"/></Relationships>
</file>

<file path=ppt/slides/_rels/slide8.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6.png"/><Relationship Id="rId18" Type="http://schemas.openxmlformats.org/officeDocument/2006/relationships/image" Target="../media/image16.svg"/><Relationship Id="rId3" Type="http://schemas.openxmlformats.org/officeDocument/2006/relationships/image" Target="../media/image1.png"/><Relationship Id="rId21" Type="http://schemas.openxmlformats.org/officeDocument/2006/relationships/image" Target="../media/image13.png"/><Relationship Id="rId7" Type="http://schemas.openxmlformats.org/officeDocument/2006/relationships/image" Target="../media/image3.png"/><Relationship Id="rId12" Type="http://schemas.openxmlformats.org/officeDocument/2006/relationships/image" Target="../media/image10.svg"/><Relationship Id="rId17" Type="http://schemas.openxmlformats.org/officeDocument/2006/relationships/image" Target="../media/image11.png"/><Relationship Id="rId2" Type="http://schemas.openxmlformats.org/officeDocument/2006/relationships/slideLayout" Target="../slideLayouts/slideLayout7.xml"/><Relationship Id="rId16" Type="http://schemas.openxmlformats.org/officeDocument/2006/relationships/image" Target="../media/image14.svg"/><Relationship Id="rId20" Type="http://schemas.openxmlformats.org/officeDocument/2006/relationships/image" Target="../media/image18.svg"/><Relationship Id="rId1" Type="http://schemas.openxmlformats.org/officeDocument/2006/relationships/tags" Target="../tags/tag9.xml"/><Relationship Id="rId6" Type="http://schemas.openxmlformats.org/officeDocument/2006/relationships/image" Target="../media/image4.svg"/><Relationship Id="rId11"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image" Target="../media/image7.png"/><Relationship Id="rId10" Type="http://schemas.openxmlformats.org/officeDocument/2006/relationships/image" Target="../media/image8.svg"/><Relationship Id="rId19" Type="http://schemas.openxmlformats.org/officeDocument/2006/relationships/image" Target="../media/image12.png"/><Relationship Id="rId4" Type="http://schemas.openxmlformats.org/officeDocument/2006/relationships/image" Target="../media/image2.svg"/><Relationship Id="rId9" Type="http://schemas.openxmlformats.org/officeDocument/2006/relationships/image" Target="../media/image4.png"/><Relationship Id="rId14" Type="http://schemas.openxmlformats.org/officeDocument/2006/relationships/image" Target="../media/image12.svg"/><Relationship Id="rId22"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6.png"/><Relationship Id="rId18" Type="http://schemas.openxmlformats.org/officeDocument/2006/relationships/image" Target="../media/image16.svg"/><Relationship Id="rId3" Type="http://schemas.openxmlformats.org/officeDocument/2006/relationships/image" Target="../media/image1.png"/><Relationship Id="rId21" Type="http://schemas.openxmlformats.org/officeDocument/2006/relationships/image" Target="../media/image13.png"/><Relationship Id="rId7" Type="http://schemas.openxmlformats.org/officeDocument/2006/relationships/image" Target="../media/image3.png"/><Relationship Id="rId12" Type="http://schemas.openxmlformats.org/officeDocument/2006/relationships/image" Target="../media/image10.svg"/><Relationship Id="rId17" Type="http://schemas.openxmlformats.org/officeDocument/2006/relationships/image" Target="../media/image11.png"/><Relationship Id="rId2" Type="http://schemas.openxmlformats.org/officeDocument/2006/relationships/slideLayout" Target="../slideLayouts/slideLayout7.xml"/><Relationship Id="rId16" Type="http://schemas.openxmlformats.org/officeDocument/2006/relationships/image" Target="../media/image14.svg"/><Relationship Id="rId20" Type="http://schemas.openxmlformats.org/officeDocument/2006/relationships/image" Target="../media/image18.svg"/><Relationship Id="rId1" Type="http://schemas.openxmlformats.org/officeDocument/2006/relationships/tags" Target="../tags/tag10.xml"/><Relationship Id="rId6" Type="http://schemas.openxmlformats.org/officeDocument/2006/relationships/image" Target="../media/image4.svg"/><Relationship Id="rId11"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image" Target="../media/image7.png"/><Relationship Id="rId10" Type="http://schemas.openxmlformats.org/officeDocument/2006/relationships/image" Target="../media/image8.svg"/><Relationship Id="rId19" Type="http://schemas.openxmlformats.org/officeDocument/2006/relationships/image" Target="../media/image12.png"/><Relationship Id="rId4" Type="http://schemas.openxmlformats.org/officeDocument/2006/relationships/image" Target="../media/image2.svg"/><Relationship Id="rId9" Type="http://schemas.openxmlformats.org/officeDocument/2006/relationships/image" Target="../media/image4.png"/><Relationship Id="rId1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EE3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331681" y="393184"/>
            <a:ext cx="2971215" cy="871324"/>
          </a:xfrm>
          <a:prstGeom prst="rect">
            <a:avLst/>
          </a:prstGeom>
        </p:spPr>
      </p:pic>
      <p:pic>
        <p:nvPicPr>
          <p:cNvPr id="3"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691391" y="1858117"/>
            <a:ext cx="3033600" cy="720021"/>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103101" y="268676"/>
            <a:ext cx="4928134" cy="6274244"/>
          </a:xfrm>
          <a:prstGeom prst="rect">
            <a:avLst/>
          </a:prstGeom>
        </p:spPr>
      </p:pic>
      <p:grpSp>
        <p:nvGrpSpPr>
          <p:cNvPr id="5" name="Group 5"/>
          <p:cNvGrpSpPr/>
          <p:nvPr/>
        </p:nvGrpSpPr>
        <p:grpSpPr>
          <a:xfrm>
            <a:off x="-679872" y="6210300"/>
            <a:ext cx="13512593" cy="685800"/>
            <a:chOff x="0" y="0"/>
            <a:chExt cx="18016791" cy="914400"/>
          </a:xfrm>
        </p:grpSpPr>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0" y="9380"/>
              <a:ext cx="3190775" cy="905020"/>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949677" y="0"/>
              <a:ext cx="3190775" cy="905020"/>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939103" y="0"/>
              <a:ext cx="3190775" cy="905020"/>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1837605" y="0"/>
              <a:ext cx="3190775" cy="905020"/>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875851" y="0"/>
              <a:ext cx="3190775" cy="905020"/>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4826016" y="0"/>
              <a:ext cx="3190775" cy="905020"/>
            </a:xfrm>
            <a:prstGeom prst="rect">
              <a:avLst/>
            </a:prstGeom>
          </p:spPr>
        </p:pic>
      </p:grpSp>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889296" y="4960516"/>
            <a:ext cx="1724776" cy="1596202"/>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flipH="1">
            <a:off x="-778732" y="4609812"/>
            <a:ext cx="3408799" cy="2119653"/>
          </a:xfrm>
          <a:prstGeom prst="rect">
            <a:avLst/>
          </a:prstGeom>
        </p:spPr>
      </p:pic>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9705125" y="3900389"/>
            <a:ext cx="3195542" cy="3090961"/>
          </a:xfrm>
          <a:prstGeom prst="rect">
            <a:avLst/>
          </a:prstGeom>
        </p:spPr>
      </p:pic>
      <p:pic>
        <p:nvPicPr>
          <p:cNvPr id="15" name="Picture 1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8420100" y="5942095"/>
            <a:ext cx="1234656" cy="855280"/>
          </a:xfrm>
          <a:prstGeom prst="rect">
            <a:avLst/>
          </a:prstGeom>
        </p:spPr>
      </p:pic>
      <p:pic>
        <p:nvPicPr>
          <p:cNvPr id="16" name="Picture 16"/>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flipH="1">
            <a:off x="1449515" y="5758617"/>
            <a:ext cx="2212258" cy="1371600"/>
          </a:xfrm>
          <a:prstGeom prst="rect">
            <a:avLst/>
          </a:prstGeom>
        </p:spPr>
      </p:pic>
      <p:sp>
        <p:nvSpPr>
          <p:cNvPr id="18" name="TextBox 18"/>
          <p:cNvSpPr txBox="1"/>
          <p:nvPr/>
        </p:nvSpPr>
        <p:spPr>
          <a:xfrm>
            <a:off x="515224" y="1304301"/>
            <a:ext cx="4350335" cy="401841"/>
          </a:xfrm>
          <a:prstGeom prst="rect">
            <a:avLst/>
          </a:prstGeom>
        </p:spPr>
        <p:txBody>
          <a:bodyPr lIns="0" tIns="0" rIns="0" bIns="0" rtlCol="0" anchor="t">
            <a:spAutoFit/>
          </a:bodyPr>
          <a:lstStyle/>
          <a:p>
            <a:pPr>
              <a:lnSpc>
                <a:spcPts val="3617"/>
              </a:lnSpc>
            </a:pPr>
            <a:endParaRPr lang="en-US" sz="1903" spc="19">
              <a:solidFill>
                <a:srgbClr val="37735B"/>
              </a:solidFill>
              <a:latin typeface="Coiny Bold Italics"/>
            </a:endParaRPr>
          </a:p>
        </p:txBody>
      </p:sp>
      <p:sp>
        <p:nvSpPr>
          <p:cNvPr id="20" name="Rectangle 19"/>
          <p:cNvSpPr/>
          <p:nvPr/>
        </p:nvSpPr>
        <p:spPr>
          <a:xfrm>
            <a:off x="359109" y="418280"/>
            <a:ext cx="9302355" cy="3831818"/>
          </a:xfrm>
          <a:prstGeom prst="rect">
            <a:avLst/>
          </a:prstGeom>
          <a:noFill/>
        </p:spPr>
        <p:txBody>
          <a:bodyPr wrap="none" lIns="91440" tIns="45720" rIns="91440" bIns="45720">
            <a:spAutoFit/>
          </a:bodyPr>
          <a:lstStyle/>
          <a:p>
            <a:pPr algn="ctr">
              <a:lnSpc>
                <a:spcPct val="150000"/>
              </a:lnSpc>
            </a:pPr>
            <a:r>
              <a:rPr lang="de-DE" sz="5400" b="1" dirty="0">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VĂN BẢN 1</a:t>
            </a:r>
            <a:endParaRPr lang="vi-VN" sz="5400" b="1" dirty="0">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a:p>
            <a:pPr algn="ctr">
              <a:lnSpc>
                <a:spcPct val="150000"/>
              </a:lnSpc>
            </a:pPr>
            <a:r>
              <a:rPr lang="de-DE" sz="5400" b="1" dirty="0">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 </a:t>
            </a:r>
            <a:r>
              <a:rPr lang="de-DE" sz="5400" b="1" dirty="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ĐẼO CÀY GIỮA ĐƯỜNG</a:t>
            </a:r>
            <a:endParaRPr lang="vi-VN" sz="5400" b="1" dirty="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a:p>
            <a:pPr algn="ctr">
              <a:lnSpc>
                <a:spcPct val="150000"/>
              </a:lnSpc>
            </a:pPr>
            <a:r>
              <a:rPr lang="de-DE" sz="5400" b="1" dirty="0">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(Truyện ngụ ngôn Việt Nam)</a:t>
            </a:r>
            <a:endParaRPr lang="en-GB" sz="5400" b="1" dirty="0">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80">
                                          <p:stCondLst>
                                            <p:cond delay="0"/>
                                          </p:stCondLst>
                                        </p:cTn>
                                        <p:tgtEl>
                                          <p:spTgt spid="20"/>
                                        </p:tgtEl>
                                      </p:cBhvr>
                                    </p:animEffect>
                                    <p:anim calcmode="lin" valueType="num">
                                      <p:cBhvr>
                                        <p:cTn id="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gtEl>
                                      </p:cBhvr>
                                      <p:to x="100000" y="60000"/>
                                    </p:animScale>
                                    <p:animScale>
                                      <p:cBhvr>
                                        <p:cTn id="14" dur="166" decel="50000">
                                          <p:stCondLst>
                                            <p:cond delay="676"/>
                                          </p:stCondLst>
                                        </p:cTn>
                                        <p:tgtEl>
                                          <p:spTgt spid="20"/>
                                        </p:tgtEl>
                                      </p:cBhvr>
                                      <p:to x="100000" y="100000"/>
                                    </p:animScale>
                                    <p:animScale>
                                      <p:cBhvr>
                                        <p:cTn id="15" dur="26">
                                          <p:stCondLst>
                                            <p:cond delay="1312"/>
                                          </p:stCondLst>
                                        </p:cTn>
                                        <p:tgtEl>
                                          <p:spTgt spid="20"/>
                                        </p:tgtEl>
                                      </p:cBhvr>
                                      <p:to x="100000" y="80000"/>
                                    </p:animScale>
                                    <p:animScale>
                                      <p:cBhvr>
                                        <p:cTn id="16" dur="166" decel="50000">
                                          <p:stCondLst>
                                            <p:cond delay="1338"/>
                                          </p:stCondLst>
                                        </p:cTn>
                                        <p:tgtEl>
                                          <p:spTgt spid="20"/>
                                        </p:tgtEl>
                                      </p:cBhvr>
                                      <p:to x="100000" y="100000"/>
                                    </p:animScale>
                                    <p:animScale>
                                      <p:cBhvr>
                                        <p:cTn id="17" dur="26">
                                          <p:stCondLst>
                                            <p:cond delay="1642"/>
                                          </p:stCondLst>
                                        </p:cTn>
                                        <p:tgtEl>
                                          <p:spTgt spid="20"/>
                                        </p:tgtEl>
                                      </p:cBhvr>
                                      <p:to x="100000" y="90000"/>
                                    </p:animScale>
                                    <p:animScale>
                                      <p:cBhvr>
                                        <p:cTn id="18" dur="166" decel="50000">
                                          <p:stCondLst>
                                            <p:cond delay="1668"/>
                                          </p:stCondLst>
                                        </p:cTn>
                                        <p:tgtEl>
                                          <p:spTgt spid="20"/>
                                        </p:tgtEl>
                                      </p:cBhvr>
                                      <p:to x="100000" y="100000"/>
                                    </p:animScale>
                                    <p:animScale>
                                      <p:cBhvr>
                                        <p:cTn id="19" dur="26">
                                          <p:stCondLst>
                                            <p:cond delay="1808"/>
                                          </p:stCondLst>
                                        </p:cTn>
                                        <p:tgtEl>
                                          <p:spTgt spid="20"/>
                                        </p:tgtEl>
                                      </p:cBhvr>
                                      <p:to x="100000" y="95000"/>
                                    </p:animScale>
                                    <p:animScale>
                                      <p:cBhvr>
                                        <p:cTn id="20"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EE3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619793" y="119189"/>
            <a:ext cx="2971215" cy="871324"/>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209264" y="2815954"/>
            <a:ext cx="3033600" cy="720021"/>
          </a:xfrm>
          <a:prstGeom prst="rect">
            <a:avLst/>
          </a:prstGeom>
        </p:spPr>
      </p:pic>
      <p:grpSp>
        <p:nvGrpSpPr>
          <p:cNvPr id="5" name="Group 5"/>
          <p:cNvGrpSpPr/>
          <p:nvPr/>
        </p:nvGrpSpPr>
        <p:grpSpPr>
          <a:xfrm>
            <a:off x="-679872" y="6210300"/>
            <a:ext cx="13512593" cy="685800"/>
            <a:chOff x="0" y="0"/>
            <a:chExt cx="18016791" cy="914400"/>
          </a:xfrm>
        </p:grpSpPr>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0" y="9380"/>
              <a:ext cx="3190775" cy="905020"/>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949677" y="0"/>
              <a:ext cx="3190775" cy="905020"/>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939103" y="0"/>
              <a:ext cx="3190775" cy="905020"/>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1837605" y="0"/>
              <a:ext cx="3190775" cy="905020"/>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875851" y="0"/>
              <a:ext cx="3190775" cy="905020"/>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4826016" y="0"/>
              <a:ext cx="3190775" cy="905020"/>
            </a:xfrm>
            <a:prstGeom prst="rect">
              <a:avLst/>
            </a:prstGeom>
          </p:spPr>
        </p:pic>
      </p:grpSp>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686997" y="5759412"/>
            <a:ext cx="1044535" cy="966670"/>
          </a:xfrm>
          <a:prstGeom prst="rect">
            <a:avLst/>
          </a:prstGeom>
        </p:spPr>
      </p:pic>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flipH="1">
            <a:off x="-197708" y="5524614"/>
            <a:ext cx="2182796" cy="1357302"/>
          </a:xfrm>
          <a:prstGeom prst="rect">
            <a:avLst/>
          </a:prstGeom>
        </p:spPr>
      </p:pic>
      <p:pic>
        <p:nvPicPr>
          <p:cNvPr id="14" name="Picture 1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0510113" y="5195645"/>
            <a:ext cx="1935240" cy="1871905"/>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7757241" y="5872615"/>
            <a:ext cx="747716" cy="517963"/>
          </a:xfrm>
          <a:prstGeom prst="rect">
            <a:avLst/>
          </a:prstGeom>
        </p:spPr>
      </p:pic>
      <p:pic>
        <p:nvPicPr>
          <p:cNvPr id="16" name="Picture 16"/>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flipH="1">
            <a:off x="1602770" y="6051558"/>
            <a:ext cx="1419041" cy="879805"/>
          </a:xfrm>
          <a:prstGeom prst="rect">
            <a:avLst/>
          </a:prstGeom>
        </p:spPr>
      </p:pic>
      <p:sp>
        <p:nvSpPr>
          <p:cNvPr id="18" name="TextBox 18"/>
          <p:cNvSpPr txBox="1"/>
          <p:nvPr/>
        </p:nvSpPr>
        <p:spPr>
          <a:xfrm>
            <a:off x="515224" y="1304301"/>
            <a:ext cx="4350335" cy="401841"/>
          </a:xfrm>
          <a:prstGeom prst="rect">
            <a:avLst/>
          </a:prstGeom>
        </p:spPr>
        <p:txBody>
          <a:bodyPr lIns="0" tIns="0" rIns="0" bIns="0" rtlCol="0" anchor="t">
            <a:spAutoFit/>
          </a:bodyPr>
          <a:lstStyle/>
          <a:p>
            <a:pPr>
              <a:lnSpc>
                <a:spcPts val="3617"/>
              </a:lnSpc>
            </a:pPr>
            <a:endParaRPr lang="en-US" sz="1903" spc="19">
              <a:solidFill>
                <a:srgbClr val="37735B"/>
              </a:solidFill>
              <a:latin typeface="Coiny Bold Italics"/>
            </a:endParaRPr>
          </a:p>
        </p:txBody>
      </p:sp>
      <p:pic>
        <p:nvPicPr>
          <p:cNvPr id="19" name="Google Shape;195;p26"/>
          <p:cNvPicPr preferRelativeResize="0"/>
          <p:nvPr/>
        </p:nvPicPr>
        <p:blipFill rotWithShape="1">
          <a:blip r:embed="rId19">
            <a:alphaModFix/>
          </a:blip>
          <a:srcRect/>
          <a:stretch/>
        </p:blipFill>
        <p:spPr>
          <a:xfrm>
            <a:off x="-197707" y="-26245"/>
            <a:ext cx="5607908" cy="834117"/>
          </a:xfrm>
          <a:prstGeom prst="rect">
            <a:avLst/>
          </a:prstGeom>
          <a:noFill/>
          <a:ln>
            <a:noFill/>
          </a:ln>
        </p:spPr>
      </p:pic>
      <p:sp>
        <p:nvSpPr>
          <p:cNvPr id="21" name="Rectangle 20"/>
          <p:cNvSpPr/>
          <p:nvPr/>
        </p:nvSpPr>
        <p:spPr>
          <a:xfrm>
            <a:off x="304800" y="-61508"/>
            <a:ext cx="5182829" cy="672685"/>
          </a:xfrm>
          <a:prstGeom prst="rect">
            <a:avLst/>
          </a:prstGeom>
          <a:noFill/>
        </p:spPr>
        <p:txBody>
          <a:bodyPr wrap="square" lIns="91440" tIns="45720" rIns="91440" bIns="45720">
            <a:spAutoFit/>
          </a:bodyPr>
          <a:lstStyle/>
          <a:p>
            <a:pPr algn="ctr">
              <a:lnSpc>
                <a:spcPct val="150000"/>
              </a:lnSpc>
            </a:pPr>
            <a:r>
              <a:rPr lang="de-DE"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ĐẼO CÀY GIỮA ĐƯỜNG</a:t>
            </a:r>
            <a:endParaRPr lang="vi-VN"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17" name="Rectangle 16"/>
          <p:cNvSpPr/>
          <p:nvPr/>
        </p:nvSpPr>
        <p:spPr>
          <a:xfrm>
            <a:off x="661334" y="807373"/>
            <a:ext cx="5072222" cy="830997"/>
          </a:xfrm>
          <a:prstGeom prst="rect">
            <a:avLst/>
          </a:prstGeom>
        </p:spPr>
        <p:txBody>
          <a:bodyPr wrap="none">
            <a:spAutoFit/>
          </a:bodyPr>
          <a:lstStyle/>
          <a:p>
            <a:pPr>
              <a:lnSpc>
                <a:spcPct val="150000"/>
              </a:lnSpc>
              <a:spcAft>
                <a:spcPts val="0"/>
              </a:spcAft>
            </a:pPr>
            <a:r>
              <a:rPr lang="fr-FR" sz="3200" b="1">
                <a:solidFill>
                  <a:srgbClr val="0070C0"/>
                </a:solidFill>
                <a:latin typeface="Times New Roman" panose="02020603050405020304" pitchFamily="18" charset="0"/>
                <a:ea typeface="MS Mincho"/>
                <a:cs typeface="Times New Roman" panose="02020603050405020304" pitchFamily="18" charset="0"/>
              </a:rPr>
              <a:t>1. Đọc và tìm hiểu chú thích</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0" name="Rectangle 19"/>
          <p:cNvSpPr/>
          <p:nvPr/>
        </p:nvSpPr>
        <p:spPr>
          <a:xfrm>
            <a:off x="661334" y="1524000"/>
            <a:ext cx="2015295" cy="830997"/>
          </a:xfrm>
          <a:prstGeom prst="rect">
            <a:avLst/>
          </a:prstGeom>
        </p:spPr>
        <p:txBody>
          <a:bodyPr wrap="none">
            <a:spAutoFit/>
          </a:bodyPr>
          <a:lstStyle/>
          <a:p>
            <a:pPr>
              <a:lnSpc>
                <a:spcPct val="150000"/>
              </a:lnSpc>
              <a:spcAft>
                <a:spcPts val="0"/>
              </a:spcAft>
            </a:pPr>
            <a:r>
              <a:rPr lang="fr-FR" sz="3200" b="1">
                <a:solidFill>
                  <a:srgbClr val="0070C0"/>
                </a:solidFill>
                <a:latin typeface="Times New Roman" panose="02020603050405020304" pitchFamily="18" charset="0"/>
                <a:ea typeface="MS Mincho"/>
                <a:cs typeface="Times New Roman" panose="02020603050405020304" pitchFamily="18" charset="0"/>
              </a:rPr>
              <a:t>2. Xuất xứ</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2" name="Rectangle 21"/>
          <p:cNvSpPr/>
          <p:nvPr/>
        </p:nvSpPr>
        <p:spPr>
          <a:xfrm>
            <a:off x="685801" y="2133600"/>
            <a:ext cx="6400800" cy="1569660"/>
          </a:xfrm>
          <a:prstGeom prst="rect">
            <a:avLst/>
          </a:prstGeom>
        </p:spPr>
        <p:txBody>
          <a:bodyPr wrap="square">
            <a:spAutoFit/>
          </a:bodyPr>
          <a:lstStyle/>
          <a:p>
            <a:pPr>
              <a:lnSpc>
                <a:spcPct val="150000"/>
              </a:lnSpc>
              <a:spcAft>
                <a:spcPts val="0"/>
              </a:spcAft>
            </a:pPr>
            <a:r>
              <a:rPr lang="fr-FR" sz="3200" b="1">
                <a:solidFill>
                  <a:srgbClr val="0D0D0D"/>
                </a:solidFill>
                <a:latin typeface="Times New Roman" panose="02020603050405020304" pitchFamily="18" charset="0"/>
                <a:ea typeface="MS Mincho"/>
                <a:cs typeface="Times New Roman" panose="02020603050405020304" pitchFamily="18" charset="0"/>
              </a:rPr>
              <a:t>- </a:t>
            </a:r>
            <a:r>
              <a:rPr lang="fr-FR" sz="3200" i="1">
                <a:solidFill>
                  <a:srgbClr val="0D0D0D"/>
                </a:solidFill>
                <a:latin typeface="Times New Roman" panose="02020603050405020304" pitchFamily="18" charset="0"/>
                <a:ea typeface="MS Mincho"/>
                <a:cs typeface="Times New Roman" panose="02020603050405020304" pitchFamily="18" charset="0"/>
              </a:rPr>
              <a:t>Theo</a:t>
            </a:r>
            <a:r>
              <a:rPr lang="fr-FR" sz="3200">
                <a:solidFill>
                  <a:srgbClr val="0D0D0D"/>
                </a:solidFill>
                <a:latin typeface="Times New Roman" panose="02020603050405020304" pitchFamily="18" charset="0"/>
                <a:ea typeface="MS Mincho"/>
                <a:cs typeface="Times New Roman" panose="02020603050405020304" pitchFamily="18" charset="0"/>
              </a:rPr>
              <a:t> Ôn Như Nguyễn Văn Ngọc, </a:t>
            </a:r>
            <a:r>
              <a:rPr lang="fr-FR" sz="3200" i="1">
                <a:solidFill>
                  <a:srgbClr val="0D0D0D"/>
                </a:solidFill>
                <a:latin typeface="Times New Roman" panose="02020603050405020304" pitchFamily="18" charset="0"/>
                <a:ea typeface="MS Mincho"/>
                <a:cs typeface="Times New Roman" panose="02020603050405020304" pitchFamily="18" charset="0"/>
              </a:rPr>
              <a:t>Truyện cổ nước Nam</a:t>
            </a:r>
            <a:r>
              <a:rPr lang="fr-FR" sz="3200">
                <a:solidFill>
                  <a:srgbClr val="0D0D0D"/>
                </a:solidFill>
                <a:latin typeface="Times New Roman" panose="02020603050405020304" pitchFamily="18" charset="0"/>
                <a:ea typeface="MS Mincho"/>
                <a:cs typeface="Times New Roman" panose="02020603050405020304" pitchFamily="18" charset="0"/>
              </a:rPr>
              <a:t>, tập 1.</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3" name="Rectangle 22"/>
          <p:cNvSpPr/>
          <p:nvPr/>
        </p:nvSpPr>
        <p:spPr>
          <a:xfrm>
            <a:off x="659500" y="3588603"/>
            <a:ext cx="3114955" cy="830997"/>
          </a:xfrm>
          <a:prstGeom prst="rect">
            <a:avLst/>
          </a:prstGeom>
        </p:spPr>
        <p:txBody>
          <a:bodyPr wrap="none">
            <a:spAutoFit/>
          </a:bodyPr>
          <a:lstStyle/>
          <a:p>
            <a:pPr algn="just">
              <a:lnSpc>
                <a:spcPct val="150000"/>
              </a:lnSpc>
              <a:spcAft>
                <a:spcPts val="0"/>
              </a:spcAft>
            </a:pPr>
            <a:r>
              <a:rPr lang="fr-FR" sz="3200" b="1">
                <a:solidFill>
                  <a:srgbClr val="0070C0"/>
                </a:solidFill>
                <a:latin typeface="Times New Roman" panose="02020603050405020304" pitchFamily="18" charset="0"/>
                <a:ea typeface="MS Mincho"/>
                <a:cs typeface="Times New Roman" panose="02020603050405020304" pitchFamily="18" charset="0"/>
              </a:rPr>
              <a:t>3. Bố cục:</a:t>
            </a:r>
            <a:r>
              <a:rPr lang="fr-FR" sz="3200" b="1">
                <a:latin typeface="Times New Roman" panose="02020603050405020304" pitchFamily="18" charset="0"/>
                <a:ea typeface="Times New Roman" panose="02020603050405020304" pitchFamily="18" charset="0"/>
                <a:cs typeface="Times New Roman" panose="02020603050405020304" pitchFamily="18" charset="0"/>
              </a:rPr>
              <a:t> </a:t>
            </a:r>
            <a:r>
              <a:rPr lang="fr-FR" sz="3200">
                <a:latin typeface="Times New Roman" panose="02020603050405020304" pitchFamily="18" charset="0"/>
                <a:ea typeface="Times New Roman" panose="02020603050405020304" pitchFamily="18" charset="0"/>
                <a:cs typeface="Times New Roman" panose="02020603050405020304" pitchFamily="18" charset="0"/>
              </a:rPr>
              <a:t>2 phần</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4" name="Rectangle 23"/>
          <p:cNvSpPr/>
          <p:nvPr/>
        </p:nvSpPr>
        <p:spPr>
          <a:xfrm>
            <a:off x="899382" y="4256860"/>
            <a:ext cx="7298950" cy="1569660"/>
          </a:xfrm>
          <a:prstGeom prst="rect">
            <a:avLst/>
          </a:prstGeom>
        </p:spPr>
        <p:txBody>
          <a:bodyPr wrap="square">
            <a:spAutoFit/>
          </a:bodyPr>
          <a:lstStyle/>
          <a:p>
            <a:pPr algn="just">
              <a:spcAft>
                <a:spcPts val="0"/>
              </a:spcAft>
            </a:pPr>
            <a:r>
              <a:rPr lang="vi-VN" sz="3200">
                <a:latin typeface="Times New Roman" panose="02020603050405020304" pitchFamily="18" charset="0"/>
                <a:ea typeface="Times New Roman" panose="02020603050405020304" pitchFamily="18" charset="0"/>
                <a:cs typeface="Times New Roman" panose="02020603050405020304" pitchFamily="18" charset="0"/>
              </a:rPr>
              <a:t>- P</a:t>
            </a:r>
            <a:r>
              <a:rPr lang="fr-FR" sz="3200">
                <a:latin typeface="Times New Roman" panose="02020603050405020304" pitchFamily="18" charset="0"/>
                <a:ea typeface="Times New Roman" panose="02020603050405020304" pitchFamily="18" charset="0"/>
                <a:cs typeface="Times New Roman" panose="02020603050405020304" pitchFamily="18" charset="0"/>
              </a:rPr>
              <a:t>hần </a:t>
            </a:r>
            <a:r>
              <a:rPr lang="vi-VN" sz="3200">
                <a:latin typeface="Times New Roman" panose="02020603050405020304" pitchFamily="18" charset="0"/>
                <a:ea typeface="Times New Roman" panose="02020603050405020304" pitchFamily="18" charset="0"/>
                <a:cs typeface="Times New Roman" panose="02020603050405020304" pitchFamily="18" charset="0"/>
              </a:rPr>
              <a:t>1</a:t>
            </a:r>
            <a:r>
              <a:rPr lang="fr-FR" sz="3200">
                <a:latin typeface="Times New Roman" panose="02020603050405020304" pitchFamily="18" charset="0"/>
                <a:ea typeface="Times New Roman" panose="02020603050405020304" pitchFamily="18" charset="0"/>
                <a:cs typeface="Times New Roman" panose="02020603050405020304" pitchFamily="18" charset="0"/>
              </a:rPr>
              <a:t> (Đoạn 1): Người thợ mộc đẽo cày. </a:t>
            </a:r>
            <a:endParaRPr lang="en-GB" sz="320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vi-VN" sz="3200">
                <a:latin typeface="Times New Roman" panose="02020603050405020304" pitchFamily="18" charset="0"/>
                <a:ea typeface="Times New Roman" panose="02020603050405020304" pitchFamily="18" charset="0"/>
                <a:cs typeface="Times New Roman" panose="02020603050405020304" pitchFamily="18" charset="0"/>
              </a:rPr>
              <a:t>- P</a:t>
            </a:r>
            <a:r>
              <a:rPr lang="fr-FR" sz="3200">
                <a:latin typeface="Times New Roman" panose="02020603050405020304" pitchFamily="18" charset="0"/>
                <a:ea typeface="Times New Roman" panose="02020603050405020304" pitchFamily="18" charset="0"/>
                <a:cs typeface="Times New Roman" panose="02020603050405020304" pitchFamily="18" charset="0"/>
              </a:rPr>
              <a:t>hần </a:t>
            </a:r>
            <a:r>
              <a:rPr lang="vi-VN" sz="3200">
                <a:latin typeface="Times New Roman" panose="02020603050405020304" pitchFamily="18" charset="0"/>
                <a:ea typeface="Times New Roman" panose="02020603050405020304" pitchFamily="18" charset="0"/>
                <a:cs typeface="Times New Roman" panose="02020603050405020304" pitchFamily="18" charset="0"/>
              </a:rPr>
              <a:t>2</a:t>
            </a:r>
            <a:r>
              <a:rPr lang="fr-FR" sz="3200">
                <a:latin typeface="Times New Roman" panose="02020603050405020304" pitchFamily="18" charset="0"/>
                <a:ea typeface="Times New Roman" panose="02020603050405020304" pitchFamily="18" charset="0"/>
                <a:cs typeface="Times New Roman" panose="02020603050405020304" pitchFamily="18" charset="0"/>
              </a:rPr>
              <a:t> (Còn lại): Những lần góp ý và phản ứng của người thợ mộc.</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086601" y="1374293"/>
            <a:ext cx="4762500" cy="276225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circle(in)">
                                      <p:cBhvr>
                                        <p:cTn id="14" dur="20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circle(in)">
                                      <p:cBhvr>
                                        <p:cTn id="19" dur="20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circle(in)">
                                      <p:cBhvr>
                                        <p:cTn id="24" dur="20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circle(in)">
                                      <p:cBhvr>
                                        <p:cTn id="29"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2" grpId="0"/>
      <p:bldP spid="23"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EE3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619793" y="119189"/>
            <a:ext cx="2971215" cy="871324"/>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209264" y="2815954"/>
            <a:ext cx="3033600" cy="720021"/>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448974" y="2871158"/>
            <a:ext cx="2984508" cy="3799720"/>
          </a:xfrm>
          <a:prstGeom prst="rect">
            <a:avLst/>
          </a:prstGeom>
        </p:spPr>
      </p:pic>
      <p:grpSp>
        <p:nvGrpSpPr>
          <p:cNvPr id="5" name="Group 5"/>
          <p:cNvGrpSpPr/>
          <p:nvPr/>
        </p:nvGrpSpPr>
        <p:grpSpPr>
          <a:xfrm>
            <a:off x="-679872" y="6210300"/>
            <a:ext cx="13512593" cy="685800"/>
            <a:chOff x="0" y="0"/>
            <a:chExt cx="18016791" cy="914400"/>
          </a:xfrm>
        </p:grpSpPr>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9380"/>
              <a:ext cx="3190775" cy="905020"/>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949677" y="0"/>
              <a:ext cx="3190775" cy="905020"/>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939103" y="0"/>
              <a:ext cx="3190775" cy="905020"/>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837605" y="0"/>
              <a:ext cx="3190775" cy="905020"/>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875851" y="0"/>
              <a:ext cx="3190775" cy="905020"/>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826016" y="0"/>
              <a:ext cx="3190775" cy="905020"/>
            </a:xfrm>
            <a:prstGeom prst="rect">
              <a:avLst/>
            </a:prstGeom>
          </p:spPr>
        </p:pic>
      </p:grpSp>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686997" y="5759412"/>
            <a:ext cx="1044535" cy="966670"/>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flipH="1">
            <a:off x="-197708" y="5524614"/>
            <a:ext cx="2182796" cy="1357302"/>
          </a:xfrm>
          <a:prstGeom prst="rect">
            <a:avLst/>
          </a:prstGeom>
        </p:spPr>
      </p:pic>
      <p:pic>
        <p:nvPicPr>
          <p:cNvPr id="14" name="Picture 1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0510113" y="5195645"/>
            <a:ext cx="1935240" cy="1871905"/>
          </a:xfrm>
          <a:prstGeom prst="rect">
            <a:avLst/>
          </a:prstGeom>
        </p:spPr>
      </p:pic>
      <p:pic>
        <p:nvPicPr>
          <p:cNvPr id="15"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0075116" y="3774747"/>
            <a:ext cx="747716" cy="517963"/>
          </a:xfrm>
          <a:prstGeom prst="rect">
            <a:avLst/>
          </a:prstGeom>
        </p:spPr>
      </p:pic>
      <p:pic>
        <p:nvPicPr>
          <p:cNvPr id="16" name="Picture 16"/>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flipH="1">
            <a:off x="1602770" y="6051558"/>
            <a:ext cx="1419041" cy="879805"/>
          </a:xfrm>
          <a:prstGeom prst="rect">
            <a:avLst/>
          </a:prstGeom>
        </p:spPr>
      </p:pic>
      <p:sp>
        <p:nvSpPr>
          <p:cNvPr id="18" name="TextBox 18"/>
          <p:cNvSpPr txBox="1"/>
          <p:nvPr/>
        </p:nvSpPr>
        <p:spPr>
          <a:xfrm>
            <a:off x="4876801" y="1597131"/>
            <a:ext cx="6185330" cy="1292662"/>
          </a:xfrm>
          <a:prstGeom prst="rect">
            <a:avLst/>
          </a:prstGeom>
        </p:spPr>
        <p:txBody>
          <a:bodyPr wrap="square" lIns="0" tIns="0" rIns="0" bIns="0" rtlCol="0" anchor="t">
            <a:spAutoFit/>
          </a:bodyPr>
          <a:lstStyle/>
          <a:p>
            <a:pPr>
              <a:lnSpc>
                <a:spcPct val="150000"/>
              </a:lnSpc>
            </a:pPr>
            <a:r>
              <a:rPr lang="fr-FR" sz="28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Anh thợ mộc bỏ tiền mua gỗ về đẽo cày để bán.</a:t>
            </a:r>
            <a:endParaRPr lang="en-GB" sz="28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9" name="Google Shape;195;p26"/>
          <p:cNvPicPr preferRelativeResize="0"/>
          <p:nvPr/>
        </p:nvPicPr>
        <p:blipFill rotWithShape="1">
          <a:blip r:embed="rId21">
            <a:alphaModFix/>
          </a:blip>
          <a:srcRect/>
          <a:stretch/>
        </p:blipFill>
        <p:spPr>
          <a:xfrm>
            <a:off x="-197707" y="-26245"/>
            <a:ext cx="5607908" cy="834117"/>
          </a:xfrm>
          <a:prstGeom prst="rect">
            <a:avLst/>
          </a:prstGeom>
          <a:noFill/>
          <a:ln>
            <a:noFill/>
          </a:ln>
        </p:spPr>
      </p:pic>
      <p:sp>
        <p:nvSpPr>
          <p:cNvPr id="21" name="Rectangle 20"/>
          <p:cNvSpPr/>
          <p:nvPr/>
        </p:nvSpPr>
        <p:spPr>
          <a:xfrm>
            <a:off x="304800" y="-61508"/>
            <a:ext cx="5182829" cy="672685"/>
          </a:xfrm>
          <a:prstGeom prst="rect">
            <a:avLst/>
          </a:prstGeom>
          <a:noFill/>
        </p:spPr>
        <p:txBody>
          <a:bodyPr wrap="square" lIns="91440" tIns="45720" rIns="91440" bIns="45720">
            <a:spAutoFit/>
          </a:bodyPr>
          <a:lstStyle/>
          <a:p>
            <a:pPr algn="ctr">
              <a:lnSpc>
                <a:spcPct val="150000"/>
              </a:lnSpc>
            </a:pPr>
            <a:r>
              <a:rPr lang="de-DE"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ĐẼO CÀY GIỮA ĐƯỜNG</a:t>
            </a:r>
            <a:endParaRPr lang="vi-VN"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17" name="Rectangle 16"/>
          <p:cNvSpPr/>
          <p:nvPr/>
        </p:nvSpPr>
        <p:spPr>
          <a:xfrm>
            <a:off x="5791200" y="701970"/>
            <a:ext cx="5270930" cy="523220"/>
          </a:xfrm>
          <a:prstGeom prst="rect">
            <a:avLst/>
          </a:prstGeom>
        </p:spPr>
        <p:txBody>
          <a:bodyPr wrap="none">
            <a:spAutoFit/>
          </a:bodyPr>
          <a:lstStyle/>
          <a:p>
            <a:r>
              <a:rPr lang="fr-FR" sz="2800" b="1">
                <a:solidFill>
                  <a:srgbClr val="0070C0"/>
                </a:solidFill>
                <a:effectLst>
                  <a:outerShdw blurRad="38100" dist="38100" dir="2700000" algn="tl">
                    <a:srgbClr val="000000">
                      <a:alpha val="43137"/>
                    </a:srgbClr>
                  </a:outerShdw>
                </a:effectLst>
                <a:latin typeface="Times New Roman" panose="02020603050405020304" pitchFamily="18" charset="0"/>
                <a:ea typeface="MS Mincho"/>
                <a:cs typeface="Times New Roman" panose="02020603050405020304" pitchFamily="18" charset="0"/>
              </a:rPr>
              <a:t>4. Tóm tắt tình huống, cốt truyện</a:t>
            </a:r>
            <a:endParaRPr lang="en-GB" sz="28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0" name="Rectangle 19"/>
          <p:cNvSpPr/>
          <p:nvPr/>
        </p:nvSpPr>
        <p:spPr>
          <a:xfrm>
            <a:off x="4726832" y="2895535"/>
            <a:ext cx="6096000" cy="1307537"/>
          </a:xfrm>
          <a:prstGeom prst="rect">
            <a:avLst/>
          </a:prstGeom>
        </p:spPr>
        <p:txBody>
          <a:bodyPr>
            <a:spAutoFit/>
          </a:bodyPr>
          <a:lstStyle/>
          <a:p>
            <a:pPr algn="just">
              <a:lnSpc>
                <a:spcPct val="150000"/>
              </a:lnSpc>
            </a:pPr>
            <a:r>
              <a:rPr lang="fr-FR" sz="28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Mỗi lần có khách ghé vào và góp ý về việc đẽo cày, anh ta đều làm theo.</a:t>
            </a:r>
            <a:endParaRPr lang="en-GB" sz="28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2" name="Rectangle 21"/>
          <p:cNvSpPr/>
          <p:nvPr/>
        </p:nvSpPr>
        <p:spPr>
          <a:xfrm>
            <a:off x="4693957" y="4327473"/>
            <a:ext cx="6096000" cy="1307537"/>
          </a:xfrm>
          <a:prstGeom prst="rect">
            <a:avLst/>
          </a:prstGeom>
        </p:spPr>
        <p:txBody>
          <a:bodyPr>
            <a:spAutoFit/>
          </a:bodyPr>
          <a:lstStyle/>
          <a:p>
            <a:pPr algn="just">
              <a:lnSpc>
                <a:spcPct val="150000"/>
              </a:lnSpc>
            </a:pPr>
            <a:r>
              <a:rPr lang="fr-FR" sz="28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Cuối cùng, không ai đến mua cày, bao nhiêu vốn liếng mất sạch. </a:t>
            </a:r>
            <a:endParaRPr lang="en-GB" sz="28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3" name="Picture 22"/>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1296864"/>
            <a:ext cx="4388577" cy="399094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7" grpId="0"/>
      <p:bldP spid="20"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EE3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619793" y="119189"/>
            <a:ext cx="2971215" cy="871324"/>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209264" y="2815954"/>
            <a:ext cx="3033600" cy="720021"/>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448974" y="2871158"/>
            <a:ext cx="2984508" cy="3799720"/>
          </a:xfrm>
          <a:prstGeom prst="rect">
            <a:avLst/>
          </a:prstGeom>
        </p:spPr>
      </p:pic>
      <p:grpSp>
        <p:nvGrpSpPr>
          <p:cNvPr id="5" name="Group 5"/>
          <p:cNvGrpSpPr/>
          <p:nvPr/>
        </p:nvGrpSpPr>
        <p:grpSpPr>
          <a:xfrm>
            <a:off x="-679872" y="6210300"/>
            <a:ext cx="13512593" cy="685800"/>
            <a:chOff x="0" y="0"/>
            <a:chExt cx="18016791" cy="914400"/>
          </a:xfrm>
        </p:grpSpPr>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9380"/>
              <a:ext cx="3190775" cy="905020"/>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949677" y="0"/>
              <a:ext cx="3190775" cy="905020"/>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939103" y="0"/>
              <a:ext cx="3190775" cy="905020"/>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837605" y="0"/>
              <a:ext cx="3190775" cy="905020"/>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875851" y="0"/>
              <a:ext cx="3190775" cy="905020"/>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826016" y="0"/>
              <a:ext cx="3190775" cy="905020"/>
            </a:xfrm>
            <a:prstGeom prst="rect">
              <a:avLst/>
            </a:prstGeom>
          </p:spPr>
        </p:pic>
      </p:grpSp>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686997" y="5759412"/>
            <a:ext cx="1044535" cy="966670"/>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flipH="1">
            <a:off x="-197708" y="5524614"/>
            <a:ext cx="2182796" cy="1357302"/>
          </a:xfrm>
          <a:prstGeom prst="rect">
            <a:avLst/>
          </a:prstGeom>
        </p:spPr>
      </p:pic>
      <p:pic>
        <p:nvPicPr>
          <p:cNvPr id="14" name="Picture 1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0510113" y="5195645"/>
            <a:ext cx="1935240" cy="1871905"/>
          </a:xfrm>
          <a:prstGeom prst="rect">
            <a:avLst/>
          </a:prstGeom>
        </p:spPr>
      </p:pic>
      <p:pic>
        <p:nvPicPr>
          <p:cNvPr id="15"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0075116" y="3774747"/>
            <a:ext cx="747716" cy="517963"/>
          </a:xfrm>
          <a:prstGeom prst="rect">
            <a:avLst/>
          </a:prstGeom>
        </p:spPr>
      </p:pic>
      <p:pic>
        <p:nvPicPr>
          <p:cNvPr id="16" name="Picture 16"/>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flipH="1">
            <a:off x="1602770" y="6051558"/>
            <a:ext cx="1419041" cy="879805"/>
          </a:xfrm>
          <a:prstGeom prst="rect">
            <a:avLst/>
          </a:prstGeom>
        </p:spPr>
      </p:pic>
      <p:sp>
        <p:nvSpPr>
          <p:cNvPr id="18" name="TextBox 18"/>
          <p:cNvSpPr txBox="1"/>
          <p:nvPr/>
        </p:nvSpPr>
        <p:spPr>
          <a:xfrm>
            <a:off x="629471" y="867052"/>
            <a:ext cx="6289968" cy="461665"/>
          </a:xfrm>
          <a:prstGeom prst="rect">
            <a:avLst/>
          </a:prstGeom>
        </p:spPr>
        <p:txBody>
          <a:bodyPr wrap="square" lIns="0" tIns="0" rIns="0" bIns="0" rtlCol="0" anchor="t">
            <a:spAutoFit/>
          </a:bodyPr>
          <a:lstStyle/>
          <a:p>
            <a:pPr>
              <a:lnSpc>
                <a:spcPts val="3617"/>
              </a:lnSpc>
            </a:pPr>
            <a:r>
              <a:rPr lang="pt-BR" sz="3600" b="1">
                <a:latin typeface="Times New Roman" panose="02020603050405020304" pitchFamily="18" charset="0"/>
                <a:cs typeface="Times New Roman" panose="02020603050405020304" pitchFamily="18" charset="0"/>
              </a:rPr>
              <a:t>II. Khám phá chi tiết văn bản</a:t>
            </a:r>
            <a:endParaRPr lang="en-US" sz="3200" spc="19">
              <a:solidFill>
                <a:srgbClr val="37735B"/>
              </a:solidFill>
              <a:latin typeface="Times New Roman" panose="02020603050405020304" pitchFamily="18" charset="0"/>
              <a:cs typeface="Times New Roman" panose="02020603050405020304" pitchFamily="18" charset="0"/>
            </a:endParaRPr>
          </a:p>
        </p:txBody>
      </p:sp>
      <p:pic>
        <p:nvPicPr>
          <p:cNvPr id="19" name="Google Shape;195;p26"/>
          <p:cNvPicPr preferRelativeResize="0"/>
          <p:nvPr/>
        </p:nvPicPr>
        <p:blipFill rotWithShape="1">
          <a:blip r:embed="rId21">
            <a:alphaModFix/>
          </a:blip>
          <a:srcRect/>
          <a:stretch/>
        </p:blipFill>
        <p:spPr>
          <a:xfrm>
            <a:off x="-197707" y="-26245"/>
            <a:ext cx="5607908" cy="834117"/>
          </a:xfrm>
          <a:prstGeom prst="rect">
            <a:avLst/>
          </a:prstGeom>
          <a:noFill/>
          <a:ln>
            <a:noFill/>
          </a:ln>
        </p:spPr>
      </p:pic>
      <p:sp>
        <p:nvSpPr>
          <p:cNvPr id="21" name="Rectangle 20"/>
          <p:cNvSpPr/>
          <p:nvPr/>
        </p:nvSpPr>
        <p:spPr>
          <a:xfrm>
            <a:off x="304800" y="-61508"/>
            <a:ext cx="5182829" cy="672685"/>
          </a:xfrm>
          <a:prstGeom prst="rect">
            <a:avLst/>
          </a:prstGeom>
          <a:noFill/>
        </p:spPr>
        <p:txBody>
          <a:bodyPr wrap="square" lIns="91440" tIns="45720" rIns="91440" bIns="45720">
            <a:spAutoFit/>
          </a:bodyPr>
          <a:lstStyle/>
          <a:p>
            <a:pPr algn="ctr">
              <a:lnSpc>
                <a:spcPct val="150000"/>
              </a:lnSpc>
            </a:pPr>
            <a:r>
              <a:rPr lang="de-DE"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ĐẼO CÀY GIỮA ĐƯỜNG</a:t>
            </a:r>
            <a:endParaRPr lang="vi-VN"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17" name="Rectangle 16"/>
          <p:cNvSpPr/>
          <p:nvPr/>
        </p:nvSpPr>
        <p:spPr>
          <a:xfrm>
            <a:off x="1358223" y="1345501"/>
            <a:ext cx="8813952" cy="954107"/>
          </a:xfrm>
          <a:prstGeom prst="rect">
            <a:avLst/>
          </a:prstGeom>
        </p:spPr>
        <p:txBody>
          <a:bodyPr wrap="square">
            <a:spAutoFit/>
          </a:bodyPr>
          <a:lstStyle/>
          <a:p>
            <a:pPr algn="ctr">
              <a:spcAft>
                <a:spcPts val="0"/>
              </a:spcAft>
            </a:pPr>
            <a:r>
              <a:rPr lang="pt-BR" sz="3200" b="1">
                <a:solidFill>
                  <a:srgbClr val="FF0000"/>
                </a:solidFill>
                <a:latin typeface="Times New Roman" panose="02020603050405020304" pitchFamily="18" charset="0"/>
                <a:ea typeface="MS Mincho"/>
                <a:cs typeface="Times New Roman" panose="02020603050405020304" pitchFamily="18" charset="0"/>
              </a:rPr>
              <a:t>PHIẾU HỌC TẬP SỐ 2</a:t>
            </a:r>
            <a:endParaRPr lang="en-GB" sz="2800">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pt-BR" sz="24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 hiểu những lần góp ý và phản ứng của người thợ mộc)</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20" name="Table 19"/>
          <p:cNvGraphicFramePr>
            <a:graphicFrameLocks noGrp="1"/>
          </p:cNvGraphicFramePr>
          <p:nvPr>
            <p:extLst>
              <p:ext uri="{D42A27DB-BD31-4B8C-83A1-F6EECF244321}">
                <p14:modId xmlns:p14="http://schemas.microsoft.com/office/powerpoint/2010/main" val="4255689908"/>
              </p:ext>
            </p:extLst>
          </p:nvPr>
        </p:nvGraphicFramePr>
        <p:xfrm>
          <a:off x="1245081" y="2343412"/>
          <a:ext cx="9229796" cy="3467738"/>
        </p:xfrm>
        <a:graphic>
          <a:graphicData uri="http://schemas.openxmlformats.org/drawingml/2006/table">
            <a:tbl>
              <a:tblPr firstRow="1" firstCol="1" bandRow="1">
                <a:tableStyleId>{5C22544A-7EE6-4342-B048-85BDC9FD1C3A}</a:tableStyleId>
              </a:tblPr>
              <a:tblGrid>
                <a:gridCol w="4478931">
                  <a:extLst>
                    <a:ext uri="{9D8B030D-6E8A-4147-A177-3AD203B41FA5}">
                      <a16:colId xmlns:a16="http://schemas.microsoft.com/office/drawing/2014/main" xmlns="" val="20000"/>
                    </a:ext>
                  </a:extLst>
                </a:gridCol>
                <a:gridCol w="1752600">
                  <a:extLst>
                    <a:ext uri="{9D8B030D-6E8A-4147-A177-3AD203B41FA5}">
                      <a16:colId xmlns:a16="http://schemas.microsoft.com/office/drawing/2014/main" xmlns="" val="20001"/>
                    </a:ext>
                  </a:extLst>
                </a:gridCol>
                <a:gridCol w="2998265">
                  <a:extLst>
                    <a:ext uri="{9D8B030D-6E8A-4147-A177-3AD203B41FA5}">
                      <a16:colId xmlns:a16="http://schemas.microsoft.com/office/drawing/2014/main" xmlns="" val="20002"/>
                    </a:ext>
                  </a:extLst>
                </a:gridCol>
              </a:tblGrid>
              <a:tr h="0">
                <a:tc>
                  <a:txBody>
                    <a:bodyPr/>
                    <a:lstStyle/>
                    <a:p>
                      <a:pPr algn="just">
                        <a:lnSpc>
                          <a:spcPct val="107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Người góp ý</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Nội dung góp ý</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Hành động của anh thợ mộc</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0"/>
                  </a:ext>
                </a:extLst>
              </a:tr>
              <a:tr h="0">
                <a:tc>
                  <a:txBody>
                    <a:bodyPr/>
                    <a:lstStyle/>
                    <a:p>
                      <a:pPr algn="just">
                        <a:lnSpc>
                          <a:spcPct val="107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Lần 1:…</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0">
                <a:tc>
                  <a:txBody>
                    <a:bodyPr/>
                    <a:lstStyle/>
                    <a:p>
                      <a:pPr algn="just">
                        <a:lnSpc>
                          <a:spcPct val="107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Lần 2:…</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0">
                <a:tc>
                  <a:txBody>
                    <a:bodyPr/>
                    <a:lstStyle/>
                    <a:p>
                      <a:pPr algn="just">
                        <a:lnSpc>
                          <a:spcPct val="107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Lần 3:…</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r h="0">
                <a:tc>
                  <a:txBody>
                    <a:bodyPr/>
                    <a:lstStyle/>
                    <a:p>
                      <a:pPr algn="just">
                        <a:lnSpc>
                          <a:spcPct val="107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Kết quả của việc đẽo cày:</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just">
                        <a:lnSpc>
                          <a:spcPct val="107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xmlns="" val="10004"/>
                  </a:ext>
                </a:extLst>
              </a:tr>
              <a:tr h="0">
                <a:tc>
                  <a:txBody>
                    <a:bodyPr/>
                    <a:lstStyle/>
                    <a:p>
                      <a:pPr algn="just">
                        <a:lnSpc>
                          <a:spcPct val="107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Nhận xét hành động anh thợ mộc:</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just">
                        <a:lnSpc>
                          <a:spcPct val="107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xmlns="" val="10005"/>
                  </a:ext>
                </a:extLst>
              </a:tr>
            </a:tbl>
          </a:graphicData>
        </a:graphic>
      </p:graphicFrame>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EE3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619793" y="119189"/>
            <a:ext cx="2971215" cy="871324"/>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209264" y="2815954"/>
            <a:ext cx="3033600" cy="720021"/>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448974" y="2871158"/>
            <a:ext cx="2984508" cy="3799720"/>
          </a:xfrm>
          <a:prstGeom prst="rect">
            <a:avLst/>
          </a:prstGeom>
        </p:spPr>
      </p:pic>
      <p:grpSp>
        <p:nvGrpSpPr>
          <p:cNvPr id="5" name="Group 5"/>
          <p:cNvGrpSpPr/>
          <p:nvPr/>
        </p:nvGrpSpPr>
        <p:grpSpPr>
          <a:xfrm>
            <a:off x="-679872" y="6210300"/>
            <a:ext cx="13512593" cy="685800"/>
            <a:chOff x="0" y="0"/>
            <a:chExt cx="18016791" cy="914400"/>
          </a:xfrm>
        </p:grpSpPr>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9380"/>
              <a:ext cx="3190775" cy="905020"/>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949677" y="0"/>
              <a:ext cx="3190775" cy="905020"/>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939103" y="0"/>
              <a:ext cx="3190775" cy="905020"/>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837605" y="0"/>
              <a:ext cx="3190775" cy="905020"/>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875851" y="0"/>
              <a:ext cx="3190775" cy="905020"/>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826016" y="0"/>
              <a:ext cx="3190775" cy="905020"/>
            </a:xfrm>
            <a:prstGeom prst="rect">
              <a:avLst/>
            </a:prstGeom>
          </p:spPr>
        </p:pic>
      </p:grpSp>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686997" y="5759412"/>
            <a:ext cx="1044535" cy="966670"/>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flipH="1">
            <a:off x="-197708" y="5524614"/>
            <a:ext cx="2182796" cy="1357302"/>
          </a:xfrm>
          <a:prstGeom prst="rect">
            <a:avLst/>
          </a:prstGeom>
        </p:spPr>
      </p:pic>
      <p:pic>
        <p:nvPicPr>
          <p:cNvPr id="14" name="Picture 1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0510113" y="5195645"/>
            <a:ext cx="1935240" cy="1871905"/>
          </a:xfrm>
          <a:prstGeom prst="rect">
            <a:avLst/>
          </a:prstGeom>
        </p:spPr>
      </p:pic>
      <p:pic>
        <p:nvPicPr>
          <p:cNvPr id="15"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1358791" y="2323391"/>
            <a:ext cx="747716" cy="517963"/>
          </a:xfrm>
          <a:prstGeom prst="rect">
            <a:avLst/>
          </a:prstGeom>
        </p:spPr>
      </p:pic>
      <p:pic>
        <p:nvPicPr>
          <p:cNvPr id="16" name="Picture 16"/>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flipH="1">
            <a:off x="1602770" y="6051558"/>
            <a:ext cx="1419041" cy="879805"/>
          </a:xfrm>
          <a:prstGeom prst="rect">
            <a:avLst/>
          </a:prstGeom>
        </p:spPr>
      </p:pic>
      <p:sp>
        <p:nvSpPr>
          <p:cNvPr id="18" name="TextBox 18"/>
          <p:cNvSpPr txBox="1"/>
          <p:nvPr/>
        </p:nvSpPr>
        <p:spPr>
          <a:xfrm>
            <a:off x="515224" y="1304301"/>
            <a:ext cx="4350335" cy="401841"/>
          </a:xfrm>
          <a:prstGeom prst="rect">
            <a:avLst/>
          </a:prstGeom>
        </p:spPr>
        <p:txBody>
          <a:bodyPr lIns="0" tIns="0" rIns="0" bIns="0" rtlCol="0" anchor="t">
            <a:spAutoFit/>
          </a:bodyPr>
          <a:lstStyle/>
          <a:p>
            <a:pPr>
              <a:lnSpc>
                <a:spcPts val="3617"/>
              </a:lnSpc>
            </a:pPr>
            <a:endParaRPr lang="en-US" sz="1903" spc="19">
              <a:solidFill>
                <a:srgbClr val="37735B"/>
              </a:solidFill>
              <a:latin typeface="Coiny Bold Italics"/>
            </a:endParaRPr>
          </a:p>
        </p:txBody>
      </p:sp>
      <p:pic>
        <p:nvPicPr>
          <p:cNvPr id="19" name="Google Shape;195;p26"/>
          <p:cNvPicPr preferRelativeResize="0"/>
          <p:nvPr/>
        </p:nvPicPr>
        <p:blipFill rotWithShape="1">
          <a:blip r:embed="rId21">
            <a:alphaModFix/>
          </a:blip>
          <a:srcRect/>
          <a:stretch/>
        </p:blipFill>
        <p:spPr>
          <a:xfrm>
            <a:off x="-197707" y="-26245"/>
            <a:ext cx="5607908" cy="834117"/>
          </a:xfrm>
          <a:prstGeom prst="rect">
            <a:avLst/>
          </a:prstGeom>
          <a:noFill/>
          <a:ln>
            <a:noFill/>
          </a:ln>
        </p:spPr>
      </p:pic>
      <p:sp>
        <p:nvSpPr>
          <p:cNvPr id="21" name="Rectangle 20"/>
          <p:cNvSpPr/>
          <p:nvPr/>
        </p:nvSpPr>
        <p:spPr>
          <a:xfrm>
            <a:off x="304800" y="-61508"/>
            <a:ext cx="5182829" cy="672685"/>
          </a:xfrm>
          <a:prstGeom prst="rect">
            <a:avLst/>
          </a:prstGeom>
          <a:noFill/>
        </p:spPr>
        <p:txBody>
          <a:bodyPr wrap="square" lIns="91440" tIns="45720" rIns="91440" bIns="45720">
            <a:spAutoFit/>
          </a:bodyPr>
          <a:lstStyle/>
          <a:p>
            <a:pPr algn="ctr">
              <a:lnSpc>
                <a:spcPct val="150000"/>
              </a:lnSpc>
            </a:pPr>
            <a:r>
              <a:rPr lang="de-DE"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ĐẼO CÀY GIỮA ĐƯỜNG</a:t>
            </a:r>
            <a:endParaRPr lang="vi-VN"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17" name="Rectangle 16"/>
          <p:cNvSpPr/>
          <p:nvPr/>
        </p:nvSpPr>
        <p:spPr>
          <a:xfrm>
            <a:off x="443948" y="871420"/>
            <a:ext cx="8202887" cy="523220"/>
          </a:xfrm>
          <a:prstGeom prst="rect">
            <a:avLst/>
          </a:prstGeom>
        </p:spPr>
        <p:txBody>
          <a:bodyPr wrap="none">
            <a:spAutoFit/>
          </a:bodyPr>
          <a:lstStyle/>
          <a:p>
            <a:pPr algn="just"/>
            <a:r>
              <a:rPr lang="vi-VN" sz="2800" b="1">
                <a:solidFill>
                  <a:srgbClr val="0070C0"/>
                </a:solidFill>
                <a:latin typeface="+mj-lt"/>
                <a:ea typeface="MS Mincho"/>
              </a:rPr>
              <a:t>1. Những lần góp ý và hành động của người thợ mộc</a:t>
            </a:r>
            <a:endParaRPr lang="en-GB" sz="2800">
              <a:effectLst/>
              <a:latin typeface="+mj-lt"/>
            </a:endParaRPr>
          </a:p>
        </p:txBody>
      </p:sp>
      <p:graphicFrame>
        <p:nvGraphicFramePr>
          <p:cNvPr id="20" name="Table 19"/>
          <p:cNvGraphicFramePr>
            <a:graphicFrameLocks noGrp="1"/>
          </p:cNvGraphicFramePr>
          <p:nvPr>
            <p:extLst>
              <p:ext uri="{D42A27DB-BD31-4B8C-83A1-F6EECF244321}">
                <p14:modId xmlns:p14="http://schemas.microsoft.com/office/powerpoint/2010/main" val="3255998299"/>
              </p:ext>
            </p:extLst>
          </p:nvPr>
        </p:nvGraphicFramePr>
        <p:xfrm>
          <a:off x="609600" y="1600200"/>
          <a:ext cx="9760394" cy="4822683"/>
        </p:xfrm>
        <a:graphic>
          <a:graphicData uri="http://schemas.openxmlformats.org/drawingml/2006/table">
            <a:tbl>
              <a:tblPr firstRow="1" firstCol="1" bandRow="1">
                <a:tableStyleId>{5C22544A-7EE6-4342-B048-85BDC9FD1C3A}</a:tableStyleId>
              </a:tblPr>
              <a:tblGrid>
                <a:gridCol w="1219200">
                  <a:extLst>
                    <a:ext uri="{9D8B030D-6E8A-4147-A177-3AD203B41FA5}">
                      <a16:colId xmlns:a16="http://schemas.microsoft.com/office/drawing/2014/main" xmlns="" val="20000"/>
                    </a:ext>
                  </a:extLst>
                </a:gridCol>
                <a:gridCol w="4959216">
                  <a:extLst>
                    <a:ext uri="{9D8B030D-6E8A-4147-A177-3AD203B41FA5}">
                      <a16:colId xmlns:a16="http://schemas.microsoft.com/office/drawing/2014/main" xmlns="" val="20001"/>
                    </a:ext>
                  </a:extLst>
                </a:gridCol>
                <a:gridCol w="3581978">
                  <a:extLst>
                    <a:ext uri="{9D8B030D-6E8A-4147-A177-3AD203B41FA5}">
                      <a16:colId xmlns:a16="http://schemas.microsoft.com/office/drawing/2014/main" xmlns="" val="20002"/>
                    </a:ext>
                  </a:extLst>
                </a:gridCol>
              </a:tblGrid>
              <a:tr h="931997">
                <a:tc>
                  <a:txBody>
                    <a:bodyPr/>
                    <a:lstStyle/>
                    <a:p>
                      <a:pPr algn="just">
                        <a:lnSpc>
                          <a:spcPct val="107000"/>
                        </a:lnSpc>
                      </a:pPr>
                      <a:r>
                        <a:rPr lang="en-US" sz="2800">
                          <a:solidFill>
                            <a:schemeClr val="tx1"/>
                          </a:solidFill>
                          <a:effectLst/>
                          <a:latin typeface="Times New Roman" panose="02020603050405020304" pitchFamily="18" charset="0"/>
                          <a:cs typeface="Times New Roman" panose="02020603050405020304" pitchFamily="18" charset="0"/>
                        </a:rPr>
                        <a:t>Người góp ý</a:t>
                      </a:r>
                      <a:endParaRPr lang="en-GB" sz="2800">
                        <a:solidFill>
                          <a:schemeClr val="tx1"/>
                        </a:solidFill>
                        <a:effectLst/>
                        <a:latin typeface="Times New Roman" panose="02020603050405020304" pitchFamily="18" charset="0"/>
                        <a:cs typeface="Times New Roman" panose="02020603050405020304" pitchFamily="18" charset="0"/>
                      </a:endParaRPr>
                    </a:p>
                  </a:txBody>
                  <a:tcPr marL="59116" marR="591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just">
                        <a:lnSpc>
                          <a:spcPct val="107000"/>
                        </a:lnSpc>
                      </a:pPr>
                      <a:r>
                        <a:rPr lang="en-US" sz="2800">
                          <a:solidFill>
                            <a:schemeClr val="tx1"/>
                          </a:solidFill>
                          <a:effectLst/>
                          <a:latin typeface="Times New Roman" panose="02020603050405020304" pitchFamily="18" charset="0"/>
                          <a:cs typeface="Times New Roman" panose="02020603050405020304" pitchFamily="18" charset="0"/>
                        </a:rPr>
                        <a:t>Nội dung góp ý</a:t>
                      </a:r>
                      <a:endParaRPr lang="en-GB" sz="2800">
                        <a:solidFill>
                          <a:schemeClr val="tx1"/>
                        </a:solidFill>
                        <a:effectLst/>
                        <a:latin typeface="Times New Roman" panose="02020603050405020304" pitchFamily="18" charset="0"/>
                        <a:cs typeface="Times New Roman" panose="02020603050405020304" pitchFamily="18" charset="0"/>
                      </a:endParaRPr>
                    </a:p>
                  </a:txBody>
                  <a:tcPr marL="59116" marR="591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just">
                        <a:lnSpc>
                          <a:spcPct val="107000"/>
                        </a:lnSpc>
                      </a:pPr>
                      <a:r>
                        <a:rPr lang="en-US" sz="2800">
                          <a:solidFill>
                            <a:schemeClr val="tx1"/>
                          </a:solidFill>
                          <a:effectLst/>
                          <a:latin typeface="Times New Roman" panose="02020603050405020304" pitchFamily="18" charset="0"/>
                          <a:cs typeface="Times New Roman" panose="02020603050405020304" pitchFamily="18" charset="0"/>
                        </a:rPr>
                        <a:t>Hành động của anh thợ mộc</a:t>
                      </a:r>
                      <a:endParaRPr lang="en-GB" sz="2800">
                        <a:solidFill>
                          <a:schemeClr val="tx1"/>
                        </a:solidFill>
                        <a:effectLst/>
                        <a:latin typeface="Times New Roman" panose="02020603050405020304" pitchFamily="18" charset="0"/>
                        <a:cs typeface="Times New Roman" panose="02020603050405020304" pitchFamily="18" charset="0"/>
                      </a:endParaRPr>
                    </a:p>
                  </a:txBody>
                  <a:tcPr marL="59116" marR="591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xmlns="" val="10000"/>
                  </a:ext>
                </a:extLst>
              </a:tr>
              <a:tr h="831429">
                <a:tc>
                  <a:txBody>
                    <a:bodyPr/>
                    <a:lstStyle/>
                    <a:p>
                      <a:pPr algn="ctr">
                        <a:lnSpc>
                          <a:spcPct val="107000"/>
                        </a:lnSpc>
                      </a:pPr>
                      <a:r>
                        <a:rPr lang="en-US" sz="2800">
                          <a:solidFill>
                            <a:schemeClr val="tx1"/>
                          </a:solidFill>
                          <a:effectLst/>
                          <a:latin typeface="Times New Roman" panose="02020603050405020304" pitchFamily="18" charset="0"/>
                          <a:cs typeface="Times New Roman" panose="02020603050405020304" pitchFamily="18" charset="0"/>
                        </a:rPr>
                        <a:t>Thứ 1</a:t>
                      </a:r>
                      <a:endParaRPr lang="en-GB" sz="2800">
                        <a:solidFill>
                          <a:schemeClr val="tx1"/>
                        </a:solidFill>
                        <a:effectLst/>
                        <a:latin typeface="Times New Roman" panose="02020603050405020304" pitchFamily="18" charset="0"/>
                        <a:cs typeface="Times New Roman" panose="02020603050405020304" pitchFamily="18" charset="0"/>
                      </a:endParaRPr>
                    </a:p>
                  </a:txBody>
                  <a:tcPr marL="59116" marR="591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just">
                        <a:lnSpc>
                          <a:spcPct val="107000"/>
                        </a:lnSpc>
                      </a:pPr>
                      <a:endParaRPr lang="en-GB" sz="2800">
                        <a:solidFill>
                          <a:schemeClr val="tx1"/>
                        </a:solidFill>
                        <a:effectLst/>
                        <a:latin typeface="Times New Roman" panose="02020603050405020304" pitchFamily="18" charset="0"/>
                        <a:cs typeface="Times New Roman" panose="02020603050405020304" pitchFamily="18" charset="0"/>
                      </a:endParaRPr>
                    </a:p>
                  </a:txBody>
                  <a:tcPr marL="59116" marR="591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just">
                        <a:lnSpc>
                          <a:spcPct val="107000"/>
                        </a:lnSpc>
                      </a:pPr>
                      <a:endParaRPr lang="en-GB" sz="2800">
                        <a:solidFill>
                          <a:schemeClr val="tx1"/>
                        </a:solidFill>
                        <a:effectLst/>
                        <a:latin typeface="Times New Roman" panose="02020603050405020304" pitchFamily="18" charset="0"/>
                        <a:cs typeface="Times New Roman" panose="02020603050405020304" pitchFamily="18" charset="0"/>
                      </a:endParaRPr>
                    </a:p>
                  </a:txBody>
                  <a:tcPr marL="59116" marR="591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xmlns="" val="10001"/>
                  </a:ext>
                </a:extLst>
              </a:tr>
              <a:tr h="623572">
                <a:tc>
                  <a:txBody>
                    <a:bodyPr/>
                    <a:lstStyle/>
                    <a:p>
                      <a:pPr algn="ctr">
                        <a:lnSpc>
                          <a:spcPct val="107000"/>
                        </a:lnSpc>
                      </a:pPr>
                      <a:r>
                        <a:rPr lang="en-US" sz="2800">
                          <a:solidFill>
                            <a:schemeClr val="tx1"/>
                          </a:solidFill>
                          <a:effectLst/>
                          <a:latin typeface="Times New Roman" panose="02020603050405020304" pitchFamily="18" charset="0"/>
                          <a:cs typeface="Times New Roman" panose="02020603050405020304" pitchFamily="18" charset="0"/>
                        </a:rPr>
                        <a:t>Thứ 2</a:t>
                      </a:r>
                      <a:endParaRPr lang="en-GB" sz="2800">
                        <a:solidFill>
                          <a:schemeClr val="tx1"/>
                        </a:solidFill>
                        <a:effectLst/>
                        <a:latin typeface="Times New Roman" panose="02020603050405020304" pitchFamily="18" charset="0"/>
                        <a:cs typeface="Times New Roman" panose="02020603050405020304" pitchFamily="18" charset="0"/>
                      </a:endParaRPr>
                    </a:p>
                  </a:txBody>
                  <a:tcPr marL="59116" marR="591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just">
                        <a:lnSpc>
                          <a:spcPct val="107000"/>
                        </a:lnSpc>
                      </a:pPr>
                      <a:endParaRPr lang="en-GB" sz="2800">
                        <a:solidFill>
                          <a:schemeClr val="tx1"/>
                        </a:solidFill>
                        <a:effectLst/>
                        <a:latin typeface="Times New Roman" panose="02020603050405020304" pitchFamily="18" charset="0"/>
                        <a:cs typeface="Times New Roman" panose="02020603050405020304" pitchFamily="18" charset="0"/>
                      </a:endParaRPr>
                    </a:p>
                  </a:txBody>
                  <a:tcPr marL="59116" marR="591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just">
                        <a:lnSpc>
                          <a:spcPct val="107000"/>
                        </a:lnSpc>
                      </a:pPr>
                      <a:endParaRPr lang="en-GB" sz="2800">
                        <a:solidFill>
                          <a:schemeClr val="tx1"/>
                        </a:solidFill>
                        <a:effectLst/>
                        <a:latin typeface="Times New Roman" panose="02020603050405020304" pitchFamily="18" charset="0"/>
                        <a:cs typeface="Times New Roman" panose="02020603050405020304" pitchFamily="18" charset="0"/>
                      </a:endParaRPr>
                    </a:p>
                  </a:txBody>
                  <a:tcPr marL="59116" marR="591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xmlns="" val="10002"/>
                  </a:ext>
                </a:extLst>
              </a:tr>
              <a:tr h="1121992">
                <a:tc>
                  <a:txBody>
                    <a:bodyPr/>
                    <a:lstStyle/>
                    <a:p>
                      <a:pPr algn="ctr">
                        <a:lnSpc>
                          <a:spcPct val="107000"/>
                        </a:lnSpc>
                      </a:pPr>
                      <a:r>
                        <a:rPr lang="en-US" sz="2800">
                          <a:solidFill>
                            <a:schemeClr val="tx1"/>
                          </a:solidFill>
                          <a:effectLst/>
                          <a:latin typeface="Times New Roman" panose="02020603050405020304" pitchFamily="18" charset="0"/>
                          <a:cs typeface="Times New Roman" panose="02020603050405020304" pitchFamily="18" charset="0"/>
                        </a:rPr>
                        <a:t>Thứ 3</a:t>
                      </a:r>
                      <a:endParaRPr lang="en-GB" sz="2800">
                        <a:solidFill>
                          <a:schemeClr val="tx1"/>
                        </a:solidFill>
                        <a:effectLst/>
                        <a:latin typeface="Times New Roman" panose="02020603050405020304" pitchFamily="18" charset="0"/>
                        <a:cs typeface="Times New Roman" panose="02020603050405020304" pitchFamily="18" charset="0"/>
                      </a:endParaRPr>
                    </a:p>
                  </a:txBody>
                  <a:tcPr marL="59116" marR="591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just">
                        <a:lnSpc>
                          <a:spcPct val="107000"/>
                        </a:lnSpc>
                      </a:pPr>
                      <a:endParaRPr lang="en-GB" sz="2800">
                        <a:solidFill>
                          <a:schemeClr val="tx1"/>
                        </a:solidFill>
                        <a:effectLst/>
                        <a:latin typeface="Times New Roman" panose="02020603050405020304" pitchFamily="18" charset="0"/>
                        <a:cs typeface="Times New Roman" panose="02020603050405020304" pitchFamily="18" charset="0"/>
                      </a:endParaRPr>
                    </a:p>
                  </a:txBody>
                  <a:tcPr marL="59116" marR="591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just">
                        <a:lnSpc>
                          <a:spcPct val="107000"/>
                        </a:lnSpc>
                      </a:pPr>
                      <a:endParaRPr lang="en-GB" sz="2800">
                        <a:solidFill>
                          <a:schemeClr val="tx1"/>
                        </a:solidFill>
                        <a:effectLst/>
                        <a:latin typeface="Times New Roman" panose="02020603050405020304" pitchFamily="18" charset="0"/>
                        <a:cs typeface="Times New Roman" panose="02020603050405020304" pitchFamily="18" charset="0"/>
                      </a:endParaRPr>
                    </a:p>
                  </a:txBody>
                  <a:tcPr marL="59116" marR="591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xmlns="" val="10003"/>
                  </a:ext>
                </a:extLst>
              </a:tr>
              <a:tr h="482264">
                <a:tc gridSpan="3">
                  <a:txBody>
                    <a:bodyPr/>
                    <a:lstStyle/>
                    <a:p>
                      <a:pPr algn="just">
                        <a:lnSpc>
                          <a:spcPct val="107000"/>
                        </a:lnSpc>
                      </a:pPr>
                      <a:endParaRPr lang="en-GB" sz="2800">
                        <a:solidFill>
                          <a:schemeClr val="tx1"/>
                        </a:solidFill>
                        <a:effectLst/>
                        <a:latin typeface="Times New Roman" panose="02020603050405020304" pitchFamily="18" charset="0"/>
                        <a:cs typeface="Times New Roman" panose="02020603050405020304" pitchFamily="18" charset="0"/>
                      </a:endParaRPr>
                    </a:p>
                  </a:txBody>
                  <a:tcPr marL="59116" marR="591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xmlns="" val="10004"/>
                  </a:ext>
                </a:extLst>
              </a:tr>
              <a:tr h="831429">
                <a:tc gridSpan="3">
                  <a:txBody>
                    <a:bodyPr/>
                    <a:lstStyle/>
                    <a:p>
                      <a:pPr algn="just">
                        <a:lnSpc>
                          <a:spcPct val="107000"/>
                        </a:lnSpc>
                      </a:pPr>
                      <a:endParaRPr lang="en-GB" sz="2800">
                        <a:solidFill>
                          <a:schemeClr val="tx1"/>
                        </a:solidFill>
                        <a:effectLst/>
                        <a:latin typeface="Times New Roman" panose="02020603050405020304" pitchFamily="18" charset="0"/>
                        <a:cs typeface="Times New Roman" panose="02020603050405020304" pitchFamily="18" charset="0"/>
                      </a:endParaRPr>
                    </a:p>
                  </a:txBody>
                  <a:tcPr marL="59116" marR="591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xmlns="" val="10005"/>
                  </a:ext>
                </a:extLst>
              </a:tr>
            </a:tbl>
          </a:graphicData>
        </a:graphic>
      </p:graphicFrame>
      <p:sp>
        <p:nvSpPr>
          <p:cNvPr id="22" name="Rectangle 21"/>
          <p:cNvSpPr/>
          <p:nvPr/>
        </p:nvSpPr>
        <p:spPr>
          <a:xfrm>
            <a:off x="1863582" y="2514229"/>
            <a:ext cx="4576894" cy="522259"/>
          </a:xfrm>
          <a:prstGeom prst="rect">
            <a:avLst/>
          </a:prstGeom>
        </p:spPr>
        <p:txBody>
          <a:bodyPr wrap="none">
            <a:spAutoFit/>
          </a:bodyPr>
          <a:lstStyle/>
          <a:p>
            <a:pPr algn="just">
              <a:lnSpc>
                <a:spcPct val="107000"/>
              </a:lnSpc>
            </a:pPr>
            <a:r>
              <a:rPr lang="en-US" sz="28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Phải đẽo cày cho cao, cho to.</a:t>
            </a:r>
            <a:endParaRPr lang="en-GB" sz="28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3" name="Rectangle 22"/>
          <p:cNvSpPr/>
          <p:nvPr/>
        </p:nvSpPr>
        <p:spPr>
          <a:xfrm>
            <a:off x="1882751" y="3302252"/>
            <a:ext cx="3783408" cy="522259"/>
          </a:xfrm>
          <a:prstGeom prst="rect">
            <a:avLst/>
          </a:prstGeom>
        </p:spPr>
        <p:txBody>
          <a:bodyPr wrap="none">
            <a:spAutoFit/>
          </a:bodyPr>
          <a:lstStyle/>
          <a:p>
            <a:pPr algn="just">
              <a:lnSpc>
                <a:spcPct val="107000"/>
              </a:lnSpc>
            </a:pPr>
            <a:r>
              <a:rPr lang="en-US" sz="28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Đẽo nhỏ hơn, thấp hơn.</a:t>
            </a:r>
            <a:endParaRPr lang="en-GB" sz="28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4" name="Rectangle 23"/>
          <p:cNvSpPr/>
          <p:nvPr/>
        </p:nvSpPr>
        <p:spPr>
          <a:xfrm>
            <a:off x="1940570" y="3892672"/>
            <a:ext cx="4838181" cy="1014380"/>
          </a:xfrm>
          <a:prstGeom prst="rect">
            <a:avLst/>
          </a:prstGeom>
        </p:spPr>
        <p:txBody>
          <a:bodyPr wrap="square">
            <a:spAutoFit/>
          </a:bodyPr>
          <a:lstStyle/>
          <a:p>
            <a:pPr algn="just">
              <a:lnSpc>
                <a:spcPct val="107000"/>
              </a:lnSpc>
            </a:pPr>
            <a:r>
              <a:rPr lang="en-US" sz="28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Đẽo cày cho thật cao, thật to gấp đôi, gấp ba để voi cày được.</a:t>
            </a:r>
            <a:endParaRPr lang="en-GB" sz="28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5" name="Rectangle 24"/>
          <p:cNvSpPr/>
          <p:nvPr/>
        </p:nvSpPr>
        <p:spPr>
          <a:xfrm>
            <a:off x="6948089" y="2540137"/>
            <a:ext cx="2954655" cy="522259"/>
          </a:xfrm>
          <a:prstGeom prst="rect">
            <a:avLst/>
          </a:prstGeom>
        </p:spPr>
        <p:txBody>
          <a:bodyPr wrap="none">
            <a:spAutoFit/>
          </a:bodyPr>
          <a:lstStyle/>
          <a:p>
            <a:pPr algn="just">
              <a:lnSpc>
                <a:spcPct val="107000"/>
              </a:lnSpc>
            </a:pPr>
            <a:r>
              <a:rPr lang="en-US" sz="28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Cho là phải - đẽo.</a:t>
            </a:r>
            <a:endParaRPr lang="en-GB" sz="28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6" name="Rectangle 25"/>
          <p:cNvSpPr/>
          <p:nvPr/>
        </p:nvSpPr>
        <p:spPr>
          <a:xfrm>
            <a:off x="6948089" y="3315967"/>
            <a:ext cx="3401893" cy="522259"/>
          </a:xfrm>
          <a:prstGeom prst="rect">
            <a:avLst/>
          </a:prstGeom>
        </p:spPr>
        <p:txBody>
          <a:bodyPr wrap="none">
            <a:spAutoFit/>
          </a:bodyPr>
          <a:lstStyle/>
          <a:p>
            <a:pPr algn="just">
              <a:lnSpc>
                <a:spcPct val="107000"/>
              </a:lnSpc>
            </a:pPr>
            <a:r>
              <a:rPr lang="fr-FR" sz="28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Cho là phải - lại đẽo.</a:t>
            </a:r>
            <a:endParaRPr lang="en-GB" sz="28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7" name="Rectangle 26"/>
          <p:cNvSpPr/>
          <p:nvPr/>
        </p:nvSpPr>
        <p:spPr>
          <a:xfrm>
            <a:off x="6941866" y="4091797"/>
            <a:ext cx="2512932" cy="522259"/>
          </a:xfrm>
          <a:prstGeom prst="rect">
            <a:avLst/>
          </a:prstGeom>
        </p:spPr>
        <p:txBody>
          <a:bodyPr wrap="none">
            <a:spAutoFit/>
          </a:bodyPr>
          <a:lstStyle/>
          <a:p>
            <a:pPr algn="just">
              <a:lnSpc>
                <a:spcPct val="107000"/>
              </a:lnSpc>
            </a:pPr>
            <a:r>
              <a:rPr lang="en-US" sz="28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Liền đẽo ngay.</a:t>
            </a:r>
            <a:endParaRPr lang="en-GB" sz="28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8" name="Rectangle 27"/>
          <p:cNvSpPr/>
          <p:nvPr/>
        </p:nvSpPr>
        <p:spPr>
          <a:xfrm>
            <a:off x="759524" y="5059700"/>
            <a:ext cx="8680581" cy="522259"/>
          </a:xfrm>
          <a:prstGeom prst="rect">
            <a:avLst/>
          </a:prstGeom>
        </p:spPr>
        <p:txBody>
          <a:bodyPr wrap="none">
            <a:spAutoFit/>
          </a:bodyPr>
          <a:lstStyle/>
          <a:p>
            <a:pPr algn="just">
              <a:lnSpc>
                <a:spcPct val="107000"/>
              </a:lnSpc>
            </a:pPr>
            <a:r>
              <a:rPr lang="en-US" sz="28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Kết quả: Chẳng ai đến mua, gỗ hỏng hết, vốn liếng đi sạch.</a:t>
            </a:r>
            <a:endParaRPr lang="en-GB" sz="28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9" name="Rectangle 28"/>
          <p:cNvSpPr/>
          <p:nvPr/>
        </p:nvSpPr>
        <p:spPr>
          <a:xfrm>
            <a:off x="691728" y="5497746"/>
            <a:ext cx="9436945" cy="1014380"/>
          </a:xfrm>
          <a:prstGeom prst="rect">
            <a:avLst/>
          </a:prstGeom>
        </p:spPr>
        <p:txBody>
          <a:bodyPr wrap="square">
            <a:spAutoFit/>
          </a:bodyPr>
          <a:lstStyle/>
          <a:p>
            <a:pPr algn="just">
              <a:lnSpc>
                <a:spcPct val="107000"/>
              </a:lnSpc>
            </a:pPr>
            <a:r>
              <a:rPr lang="en-US" sz="28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Nhận xét: hành động không có suy nghĩ, tìm hiểu hay cân nhắc, chỉ nghe và tin một cách thụ động mù quáng.</a:t>
            </a:r>
            <a:endParaRPr lang="en-GB" sz="28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circle(in)">
                                      <p:cBhvr>
                                        <p:cTn id="14" dur="20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1000"/>
                                        <p:tgtEl>
                                          <p:spTgt spid="26"/>
                                        </p:tgtEl>
                                      </p:cBhvr>
                                    </p:animEffect>
                                    <p:anim calcmode="lin" valueType="num">
                                      <p:cBhvr>
                                        <p:cTn id="41" dur="1000" fill="hold"/>
                                        <p:tgtEl>
                                          <p:spTgt spid="26"/>
                                        </p:tgtEl>
                                        <p:attrNameLst>
                                          <p:attrName>ppt_x</p:attrName>
                                        </p:attrNameLst>
                                      </p:cBhvr>
                                      <p:tavLst>
                                        <p:tav tm="0">
                                          <p:val>
                                            <p:strVal val="#ppt_x"/>
                                          </p:val>
                                        </p:tav>
                                        <p:tav tm="100000">
                                          <p:val>
                                            <p:strVal val="#ppt_x"/>
                                          </p:val>
                                        </p:tav>
                                      </p:tavLst>
                                    </p:anim>
                                    <p:anim calcmode="lin" valueType="num">
                                      <p:cBhvr>
                                        <p:cTn id="4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1000"/>
                                        <p:tgtEl>
                                          <p:spTgt spid="27"/>
                                        </p:tgtEl>
                                      </p:cBhvr>
                                    </p:animEffect>
                                    <p:anim calcmode="lin" valueType="num">
                                      <p:cBhvr>
                                        <p:cTn id="55" dur="1000" fill="hold"/>
                                        <p:tgtEl>
                                          <p:spTgt spid="27"/>
                                        </p:tgtEl>
                                        <p:attrNameLst>
                                          <p:attrName>ppt_x</p:attrName>
                                        </p:attrNameLst>
                                      </p:cBhvr>
                                      <p:tavLst>
                                        <p:tav tm="0">
                                          <p:val>
                                            <p:strVal val="#ppt_x"/>
                                          </p:val>
                                        </p:tav>
                                        <p:tav tm="100000">
                                          <p:val>
                                            <p:strVal val="#ppt_x"/>
                                          </p:val>
                                        </p:tav>
                                      </p:tavLst>
                                    </p:anim>
                                    <p:anim calcmode="lin" valueType="num">
                                      <p:cBhvr>
                                        <p:cTn id="5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barn(inVertical)">
                                      <p:cBhvr>
                                        <p:cTn id="61" dur="500"/>
                                        <p:tgtEl>
                                          <p:spTgt spid="28"/>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barn(inVertical)">
                                      <p:cBhvr>
                                        <p:cTn id="6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23" grpId="0"/>
      <p:bldP spid="24" grpId="0"/>
      <p:bldP spid="25" grpId="0"/>
      <p:bldP spid="26" grpId="0"/>
      <p:bldP spid="27" grpId="0"/>
      <p:bldP spid="28" grpId="0"/>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EE3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619793" y="119189"/>
            <a:ext cx="2971215" cy="871324"/>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209264" y="2815954"/>
            <a:ext cx="3033600" cy="720021"/>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448974" y="2871158"/>
            <a:ext cx="2984508" cy="3799720"/>
          </a:xfrm>
          <a:prstGeom prst="rect">
            <a:avLst/>
          </a:prstGeom>
        </p:spPr>
      </p:pic>
      <p:grpSp>
        <p:nvGrpSpPr>
          <p:cNvPr id="5" name="Group 5"/>
          <p:cNvGrpSpPr/>
          <p:nvPr/>
        </p:nvGrpSpPr>
        <p:grpSpPr>
          <a:xfrm>
            <a:off x="-679872" y="6210300"/>
            <a:ext cx="13512593" cy="685800"/>
            <a:chOff x="0" y="0"/>
            <a:chExt cx="18016791" cy="914400"/>
          </a:xfrm>
        </p:grpSpPr>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9380"/>
              <a:ext cx="3190775" cy="905020"/>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949677" y="0"/>
              <a:ext cx="3190775" cy="905020"/>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939103" y="0"/>
              <a:ext cx="3190775" cy="905020"/>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837605" y="0"/>
              <a:ext cx="3190775" cy="905020"/>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875851" y="0"/>
              <a:ext cx="3190775" cy="905020"/>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826016" y="0"/>
              <a:ext cx="3190775" cy="905020"/>
            </a:xfrm>
            <a:prstGeom prst="rect">
              <a:avLst/>
            </a:prstGeom>
          </p:spPr>
        </p:pic>
      </p:grpSp>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686997" y="5759412"/>
            <a:ext cx="1044535" cy="966670"/>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flipH="1">
            <a:off x="-197708" y="5524614"/>
            <a:ext cx="2182796" cy="1357302"/>
          </a:xfrm>
          <a:prstGeom prst="rect">
            <a:avLst/>
          </a:prstGeom>
        </p:spPr>
      </p:pic>
      <p:pic>
        <p:nvPicPr>
          <p:cNvPr id="14" name="Picture 1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0510113" y="5195645"/>
            <a:ext cx="1935240" cy="1871905"/>
          </a:xfrm>
          <a:prstGeom prst="rect">
            <a:avLst/>
          </a:prstGeom>
        </p:spPr>
      </p:pic>
      <p:pic>
        <p:nvPicPr>
          <p:cNvPr id="15"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0075116" y="3774747"/>
            <a:ext cx="747716" cy="517963"/>
          </a:xfrm>
          <a:prstGeom prst="rect">
            <a:avLst/>
          </a:prstGeom>
        </p:spPr>
      </p:pic>
      <p:pic>
        <p:nvPicPr>
          <p:cNvPr id="16" name="Picture 16"/>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flipH="1">
            <a:off x="1602770" y="6051558"/>
            <a:ext cx="1419041" cy="879805"/>
          </a:xfrm>
          <a:prstGeom prst="rect">
            <a:avLst/>
          </a:prstGeom>
        </p:spPr>
      </p:pic>
      <p:sp>
        <p:nvSpPr>
          <p:cNvPr id="18" name="TextBox 18"/>
          <p:cNvSpPr txBox="1"/>
          <p:nvPr/>
        </p:nvSpPr>
        <p:spPr>
          <a:xfrm>
            <a:off x="721046" y="983781"/>
            <a:ext cx="4350335" cy="553998"/>
          </a:xfrm>
          <a:prstGeom prst="rect">
            <a:avLst/>
          </a:prstGeom>
        </p:spPr>
        <p:txBody>
          <a:bodyPr lIns="0" tIns="0" rIns="0" bIns="0" rtlCol="0" anchor="t">
            <a:spAutoFit/>
          </a:bodyPr>
          <a:lstStyle/>
          <a:p>
            <a:r>
              <a:rPr lang="en-US" sz="3600" b="1">
                <a:latin typeface="Times New Roman" panose="02020603050405020304" pitchFamily="18" charset="0"/>
                <a:cs typeface="Times New Roman" panose="02020603050405020304" pitchFamily="18" charset="0"/>
              </a:rPr>
              <a:t>2. Bài học</a:t>
            </a:r>
            <a:endParaRPr lang="en-GB" sz="3600">
              <a:latin typeface="Times New Roman" panose="02020603050405020304" pitchFamily="18" charset="0"/>
              <a:cs typeface="Times New Roman" panose="02020603050405020304" pitchFamily="18" charset="0"/>
            </a:endParaRPr>
          </a:p>
        </p:txBody>
      </p:sp>
      <p:pic>
        <p:nvPicPr>
          <p:cNvPr id="19" name="Google Shape;195;p26"/>
          <p:cNvPicPr preferRelativeResize="0"/>
          <p:nvPr/>
        </p:nvPicPr>
        <p:blipFill rotWithShape="1">
          <a:blip r:embed="rId21">
            <a:alphaModFix/>
          </a:blip>
          <a:srcRect/>
          <a:stretch/>
        </p:blipFill>
        <p:spPr>
          <a:xfrm>
            <a:off x="-197707" y="-26245"/>
            <a:ext cx="5607908" cy="834117"/>
          </a:xfrm>
          <a:prstGeom prst="rect">
            <a:avLst/>
          </a:prstGeom>
          <a:noFill/>
          <a:ln>
            <a:noFill/>
          </a:ln>
        </p:spPr>
      </p:pic>
      <p:sp>
        <p:nvSpPr>
          <p:cNvPr id="21" name="Rectangle 20"/>
          <p:cNvSpPr/>
          <p:nvPr/>
        </p:nvSpPr>
        <p:spPr>
          <a:xfrm>
            <a:off x="304800" y="-61508"/>
            <a:ext cx="5182829" cy="672685"/>
          </a:xfrm>
          <a:prstGeom prst="rect">
            <a:avLst/>
          </a:prstGeom>
          <a:noFill/>
        </p:spPr>
        <p:txBody>
          <a:bodyPr wrap="square" lIns="91440" tIns="45720" rIns="91440" bIns="45720">
            <a:spAutoFit/>
          </a:bodyPr>
          <a:lstStyle/>
          <a:p>
            <a:pPr algn="ctr">
              <a:lnSpc>
                <a:spcPct val="150000"/>
              </a:lnSpc>
            </a:pPr>
            <a:r>
              <a:rPr lang="de-DE"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ĐẼO CÀY GIỮA ĐƯỜNG</a:t>
            </a:r>
            <a:endParaRPr lang="vi-VN"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17" name="Rounded Rectangular Callout 16"/>
          <p:cNvSpPr/>
          <p:nvPr/>
        </p:nvSpPr>
        <p:spPr>
          <a:xfrm>
            <a:off x="762000" y="1978851"/>
            <a:ext cx="4181400" cy="3204574"/>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1039392" y="1977695"/>
            <a:ext cx="3810000" cy="3046988"/>
          </a:xfrm>
          <a:prstGeom prst="rect">
            <a:avLst/>
          </a:prstGeom>
        </p:spPr>
        <p:txBody>
          <a:bodyPr wrap="square">
            <a:spAutoFit/>
          </a:bodyPr>
          <a:lstStyle/>
          <a:p>
            <a:pPr algn="just">
              <a:spcAft>
                <a:spcPts val="0"/>
              </a:spcAft>
            </a:pPr>
            <a:r>
              <a:rPr lang="en-US" sz="3200"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1) Từ hành động và kết cục trong câu chuyện của anh thợ mộc, em rút ra được bài học gì cho bản thân?</a:t>
            </a:r>
            <a:endParaRPr lang="en-GB"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22" name="Rounded Rectangular Callout 21"/>
          <p:cNvSpPr/>
          <p:nvPr/>
        </p:nvSpPr>
        <p:spPr>
          <a:xfrm>
            <a:off x="5991025" y="304801"/>
            <a:ext cx="4438149" cy="2272381"/>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ed Rectangular Callout 22"/>
          <p:cNvSpPr/>
          <p:nvPr/>
        </p:nvSpPr>
        <p:spPr>
          <a:xfrm>
            <a:off x="5470682" y="3175964"/>
            <a:ext cx="4665327" cy="2706189"/>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6241047" y="380963"/>
            <a:ext cx="3979771" cy="1569660"/>
          </a:xfrm>
          <a:prstGeom prst="rect">
            <a:avLst/>
          </a:prstGeom>
        </p:spPr>
        <p:txBody>
          <a:bodyPr wrap="square">
            <a:spAutoFit/>
          </a:bodyPr>
          <a:lstStyle/>
          <a:p>
            <a:pPr algn="just">
              <a:spcAft>
                <a:spcPts val="0"/>
              </a:spcAft>
            </a:pPr>
            <a:r>
              <a:rPr lang="en-US" sz="3200"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2) Em hiểu như thế nào về nhan đề “Đẽo cày giữa đường”?</a:t>
            </a:r>
            <a:endParaRPr lang="en-GB"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25" name="Rectangle 24"/>
          <p:cNvSpPr/>
          <p:nvPr/>
        </p:nvSpPr>
        <p:spPr>
          <a:xfrm>
            <a:off x="5749417" y="3369162"/>
            <a:ext cx="4252444" cy="2062103"/>
          </a:xfrm>
          <a:prstGeom prst="rect">
            <a:avLst/>
          </a:prstGeom>
        </p:spPr>
        <p:txBody>
          <a:bodyPr wrap="square">
            <a:spAutoFit/>
          </a:bodyPr>
          <a:lstStyle/>
          <a:p>
            <a:pPr algn="just">
              <a:spcAft>
                <a:spcPts val="0"/>
              </a:spcAft>
            </a:pPr>
            <a:r>
              <a:rPr lang="en-US" sz="3200"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3) Theo em, "biết lắng nghe góp ý" với "dễ nghe người (cả tin)" khác nhau ở chỗ nào?</a:t>
            </a:r>
            <a:endParaRPr lang="en-GB"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circle(in)">
                                      <p:cBhvr>
                                        <p:cTn id="24" dur="2000"/>
                                        <p:tgtEl>
                                          <p:spTgt spid="24"/>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circle(in)">
                                      <p:cBhvr>
                                        <p:cTn id="27" dur="20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circle(in)">
                                      <p:cBhvr>
                                        <p:cTn id="32" dur="2000"/>
                                        <p:tgtEl>
                                          <p:spTgt spid="25"/>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circle(in)">
                                      <p:cBhvr>
                                        <p:cTn id="35"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7" grpId="0" animBg="1"/>
      <p:bldP spid="20" grpId="0"/>
      <p:bldP spid="22" grpId="0" animBg="1"/>
      <p:bldP spid="23" grpId="0" animBg="1"/>
      <p:bldP spid="24"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EE3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619793" y="119189"/>
            <a:ext cx="2971215" cy="871324"/>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209264" y="2815954"/>
            <a:ext cx="3033600" cy="720021"/>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448974" y="2871158"/>
            <a:ext cx="2984508" cy="3799720"/>
          </a:xfrm>
          <a:prstGeom prst="rect">
            <a:avLst/>
          </a:prstGeom>
        </p:spPr>
      </p:pic>
      <p:grpSp>
        <p:nvGrpSpPr>
          <p:cNvPr id="5" name="Group 5"/>
          <p:cNvGrpSpPr/>
          <p:nvPr/>
        </p:nvGrpSpPr>
        <p:grpSpPr>
          <a:xfrm>
            <a:off x="-679872" y="6210300"/>
            <a:ext cx="13512593" cy="685800"/>
            <a:chOff x="0" y="0"/>
            <a:chExt cx="18016791" cy="914400"/>
          </a:xfrm>
        </p:grpSpPr>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9380"/>
              <a:ext cx="3190775" cy="905020"/>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949677" y="0"/>
              <a:ext cx="3190775" cy="905020"/>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939103" y="0"/>
              <a:ext cx="3190775" cy="905020"/>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837605" y="0"/>
              <a:ext cx="3190775" cy="905020"/>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875851" y="0"/>
              <a:ext cx="3190775" cy="905020"/>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826016" y="0"/>
              <a:ext cx="3190775" cy="905020"/>
            </a:xfrm>
            <a:prstGeom prst="rect">
              <a:avLst/>
            </a:prstGeom>
          </p:spPr>
        </p:pic>
      </p:grpSp>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686997" y="5759412"/>
            <a:ext cx="1044535" cy="966670"/>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flipH="1">
            <a:off x="-197708" y="5524614"/>
            <a:ext cx="2182796" cy="1357302"/>
          </a:xfrm>
          <a:prstGeom prst="rect">
            <a:avLst/>
          </a:prstGeom>
        </p:spPr>
      </p:pic>
      <p:pic>
        <p:nvPicPr>
          <p:cNvPr id="14" name="Picture 1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0510113" y="5195645"/>
            <a:ext cx="1935240" cy="1871905"/>
          </a:xfrm>
          <a:prstGeom prst="rect">
            <a:avLst/>
          </a:prstGeom>
        </p:spPr>
      </p:pic>
      <p:pic>
        <p:nvPicPr>
          <p:cNvPr id="15"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0075116" y="3774747"/>
            <a:ext cx="747716" cy="517963"/>
          </a:xfrm>
          <a:prstGeom prst="rect">
            <a:avLst/>
          </a:prstGeom>
        </p:spPr>
      </p:pic>
      <p:pic>
        <p:nvPicPr>
          <p:cNvPr id="16" name="Picture 16"/>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flipH="1">
            <a:off x="1602770" y="6051558"/>
            <a:ext cx="1419041" cy="879805"/>
          </a:xfrm>
          <a:prstGeom prst="rect">
            <a:avLst/>
          </a:prstGeom>
        </p:spPr>
      </p:pic>
      <p:sp>
        <p:nvSpPr>
          <p:cNvPr id="18" name="TextBox 18"/>
          <p:cNvSpPr txBox="1"/>
          <p:nvPr/>
        </p:nvSpPr>
        <p:spPr>
          <a:xfrm>
            <a:off x="515224" y="1304301"/>
            <a:ext cx="4350335" cy="401841"/>
          </a:xfrm>
          <a:prstGeom prst="rect">
            <a:avLst/>
          </a:prstGeom>
        </p:spPr>
        <p:txBody>
          <a:bodyPr lIns="0" tIns="0" rIns="0" bIns="0" rtlCol="0" anchor="t">
            <a:spAutoFit/>
          </a:bodyPr>
          <a:lstStyle/>
          <a:p>
            <a:pPr>
              <a:lnSpc>
                <a:spcPts val="3617"/>
              </a:lnSpc>
            </a:pPr>
            <a:endParaRPr lang="en-US" sz="1903" spc="19">
              <a:solidFill>
                <a:srgbClr val="37735B"/>
              </a:solidFill>
              <a:latin typeface="Coiny Bold Italics"/>
            </a:endParaRPr>
          </a:p>
        </p:txBody>
      </p:sp>
      <p:pic>
        <p:nvPicPr>
          <p:cNvPr id="22" name="Google Shape;195;p26"/>
          <p:cNvPicPr preferRelativeResize="0"/>
          <p:nvPr/>
        </p:nvPicPr>
        <p:blipFill rotWithShape="1">
          <a:blip r:embed="rId21">
            <a:alphaModFix/>
          </a:blip>
          <a:srcRect/>
          <a:stretch/>
        </p:blipFill>
        <p:spPr>
          <a:xfrm>
            <a:off x="-197707" y="-26245"/>
            <a:ext cx="5607908" cy="834117"/>
          </a:xfrm>
          <a:prstGeom prst="rect">
            <a:avLst/>
          </a:prstGeom>
          <a:noFill/>
          <a:ln>
            <a:noFill/>
          </a:ln>
        </p:spPr>
      </p:pic>
      <p:sp>
        <p:nvSpPr>
          <p:cNvPr id="23" name="Rectangle 22"/>
          <p:cNvSpPr/>
          <p:nvPr/>
        </p:nvSpPr>
        <p:spPr>
          <a:xfrm>
            <a:off x="304800" y="-61508"/>
            <a:ext cx="5182829" cy="672685"/>
          </a:xfrm>
          <a:prstGeom prst="rect">
            <a:avLst/>
          </a:prstGeom>
          <a:noFill/>
        </p:spPr>
        <p:txBody>
          <a:bodyPr wrap="square" lIns="91440" tIns="45720" rIns="91440" bIns="45720">
            <a:spAutoFit/>
          </a:bodyPr>
          <a:lstStyle/>
          <a:p>
            <a:pPr algn="ctr">
              <a:lnSpc>
                <a:spcPct val="150000"/>
              </a:lnSpc>
            </a:pPr>
            <a:r>
              <a:rPr lang="de-DE"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ĐẼO CÀY GIỮA ĐƯỜNG</a:t>
            </a:r>
            <a:endParaRPr lang="vi-VN"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pic>
        <p:nvPicPr>
          <p:cNvPr id="17" name="Picture 16"/>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8692" y="119189"/>
            <a:ext cx="12133308" cy="6783946"/>
          </a:xfrm>
          <a:prstGeom prst="rect">
            <a:avLst/>
          </a:prstGeom>
        </p:spPr>
      </p:pic>
      <p:sp>
        <p:nvSpPr>
          <p:cNvPr id="21" name="Rectangle 20">
            <a:extLst>
              <a:ext uri="{FF2B5EF4-FFF2-40B4-BE49-F238E27FC236}">
                <a16:creationId xmlns:a16="http://schemas.microsoft.com/office/drawing/2014/main" xmlns="" id="{407E3729-BB04-4D5C-BB93-FBA119F07B39}"/>
              </a:ext>
            </a:extLst>
          </p:cNvPr>
          <p:cNvSpPr/>
          <p:nvPr/>
        </p:nvSpPr>
        <p:spPr>
          <a:xfrm>
            <a:off x="1195765" y="579016"/>
            <a:ext cx="9906000" cy="5929377"/>
          </a:xfrm>
          <a:prstGeom prst="rect">
            <a:avLst/>
          </a:prstGeom>
          <a:solidFill>
            <a:schemeClr val="dk1">
              <a:alpha val="5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 name="Rounded Rectangle 23"/>
          <p:cNvSpPr/>
          <p:nvPr/>
        </p:nvSpPr>
        <p:spPr>
          <a:xfrm>
            <a:off x="1930547" y="985814"/>
            <a:ext cx="8660866" cy="4957786"/>
          </a:xfrm>
          <a:prstGeom prst="roundRect">
            <a:avLst/>
          </a:prstGeom>
          <a:noFill/>
          <a:ln w="12700" cmpd="sng">
            <a:solidFill>
              <a:srgbClr val="FFFF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040113" y="1166258"/>
            <a:ext cx="2082621" cy="646331"/>
          </a:xfrm>
          <a:prstGeom prst="rect">
            <a:avLst/>
          </a:prstGeom>
        </p:spPr>
        <p:txBody>
          <a:bodyPr wrap="none">
            <a:spAutoFit/>
          </a:bodyPr>
          <a:lstStyle/>
          <a:p>
            <a:pPr algn="just">
              <a:spcAft>
                <a:spcPts val="0"/>
              </a:spcAft>
            </a:pPr>
            <a:r>
              <a:rPr lang="en-US" sz="3600" b="1">
                <a:solidFill>
                  <a:schemeClr val="bg1"/>
                </a:solidFill>
                <a:latin typeface="Times New Roman" panose="02020603050405020304" pitchFamily="18" charset="0"/>
                <a:ea typeface="Times New Roman" panose="02020603050405020304" pitchFamily="18" charset="0"/>
              </a:rPr>
              <a:t>- Bài học:</a:t>
            </a:r>
            <a:endParaRPr lang="en-GB" sz="3200">
              <a:solidFill>
                <a:schemeClr val="bg1"/>
              </a:solidFill>
              <a:effectLst/>
              <a:latin typeface="Times New Roman" panose="02020603050405020304" pitchFamily="18" charset="0"/>
              <a:ea typeface="Times New Roman" panose="02020603050405020304" pitchFamily="18" charset="0"/>
            </a:endParaRPr>
          </a:p>
        </p:txBody>
      </p:sp>
      <p:sp>
        <p:nvSpPr>
          <p:cNvPr id="20" name="Rectangle 19"/>
          <p:cNvSpPr/>
          <p:nvPr/>
        </p:nvSpPr>
        <p:spPr>
          <a:xfrm>
            <a:off x="2040114" y="1905000"/>
            <a:ext cx="8380480" cy="1200329"/>
          </a:xfrm>
          <a:prstGeom prst="rect">
            <a:avLst/>
          </a:prstGeom>
        </p:spPr>
        <p:txBody>
          <a:bodyPr wrap="square">
            <a:spAutoFit/>
          </a:bodyPr>
          <a:lstStyle/>
          <a:p>
            <a:pPr algn="just">
              <a:spcAft>
                <a:spcPts val="0"/>
              </a:spcAft>
            </a:pPr>
            <a:r>
              <a:rPr lang="en-US" sz="3600">
                <a:solidFill>
                  <a:schemeClr val="bg1"/>
                </a:solidFill>
                <a:latin typeface="Times New Roman" panose="02020603050405020304" pitchFamily="18" charset="0"/>
                <a:ea typeface="Times New Roman" panose="02020603050405020304" pitchFamily="18" charset="0"/>
              </a:rPr>
              <a:t>+ Cần phải có hiểu biết để giữ được chính kiến, tự tin khi làm việc.</a:t>
            </a:r>
            <a:endParaRPr lang="en-GB" sz="3200">
              <a:solidFill>
                <a:schemeClr val="bg1"/>
              </a:solidFill>
              <a:effectLst/>
              <a:latin typeface="Times New Roman" panose="02020603050405020304" pitchFamily="18" charset="0"/>
              <a:ea typeface="Times New Roman" panose="02020603050405020304" pitchFamily="18" charset="0"/>
            </a:endParaRPr>
          </a:p>
        </p:txBody>
      </p:sp>
      <p:sp>
        <p:nvSpPr>
          <p:cNvPr id="25" name="Rectangle 24"/>
          <p:cNvSpPr/>
          <p:nvPr/>
        </p:nvSpPr>
        <p:spPr>
          <a:xfrm>
            <a:off x="2040113" y="3200400"/>
            <a:ext cx="8268742" cy="1200329"/>
          </a:xfrm>
          <a:prstGeom prst="rect">
            <a:avLst/>
          </a:prstGeom>
        </p:spPr>
        <p:txBody>
          <a:bodyPr wrap="square">
            <a:spAutoFit/>
          </a:bodyPr>
          <a:lstStyle/>
          <a:p>
            <a:pPr algn="just">
              <a:spcAft>
                <a:spcPts val="0"/>
              </a:spcAft>
            </a:pPr>
            <a:r>
              <a:rPr lang="en-US" sz="3600">
                <a:solidFill>
                  <a:schemeClr val="bg1"/>
                </a:solidFill>
                <a:latin typeface="Times New Roman" panose="02020603050405020304" pitchFamily="18" charset="0"/>
                <a:ea typeface="Times New Roman" panose="02020603050405020304" pitchFamily="18" charset="0"/>
              </a:rPr>
              <a:t>+ Biết lắng nghe nhưng cần phải có sự suy xét, đánh giá đúng sai trước khi hành động.</a:t>
            </a:r>
            <a:endParaRPr lang="en-GB" sz="3200">
              <a:solidFill>
                <a:schemeClr val="bg1"/>
              </a:solidFill>
              <a:effectLst/>
              <a:latin typeface="Times New Roman" panose="02020603050405020304" pitchFamily="18" charset="0"/>
              <a:ea typeface="Times New Roman" panose="02020603050405020304" pitchFamily="18" charset="0"/>
            </a:endParaRPr>
          </a:p>
        </p:txBody>
      </p:sp>
      <p:sp>
        <p:nvSpPr>
          <p:cNvPr id="26" name="Rectangle 25"/>
          <p:cNvSpPr/>
          <p:nvPr/>
        </p:nvSpPr>
        <p:spPr>
          <a:xfrm>
            <a:off x="2011733" y="4465487"/>
            <a:ext cx="8297122" cy="1200329"/>
          </a:xfrm>
          <a:prstGeom prst="rect">
            <a:avLst/>
          </a:prstGeom>
        </p:spPr>
        <p:txBody>
          <a:bodyPr wrap="square">
            <a:spAutoFit/>
          </a:bodyPr>
          <a:lstStyle/>
          <a:p>
            <a:pPr algn="just">
              <a:spcAft>
                <a:spcPts val="0"/>
              </a:spcAft>
            </a:pPr>
            <a:r>
              <a:rPr lang="en-US" sz="3600" b="1">
                <a:solidFill>
                  <a:schemeClr val="bg1"/>
                </a:solidFill>
                <a:latin typeface="Times New Roman" panose="02020603050405020304" pitchFamily="18" charset="0"/>
                <a:ea typeface="Times New Roman" panose="02020603050405020304" pitchFamily="18" charset="0"/>
              </a:rPr>
              <a:t>- Nhan đề:</a:t>
            </a:r>
            <a:r>
              <a:rPr lang="en-US" sz="3600">
                <a:solidFill>
                  <a:schemeClr val="bg1"/>
                </a:solidFill>
                <a:latin typeface="Times New Roman" panose="02020603050405020304" pitchFamily="18" charset="0"/>
                <a:ea typeface="Times New Roman" panose="02020603050405020304" pitchFamily="18" charset="0"/>
              </a:rPr>
              <a:t> hành động thiếu chủ kiến, bị động nên kết quả thất bại.</a:t>
            </a:r>
            <a:endParaRPr lang="en-GB" sz="3200">
              <a:solidFill>
                <a:schemeClr val="bg1"/>
              </a:solidFill>
              <a:effectLst/>
              <a:latin typeface="Times New Roman" panose="02020603050405020304" pitchFamily="18" charset="0"/>
              <a:ea typeface="Times New Roman" panose="0202060305040502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circle(in)">
                                      <p:cBhvr>
                                        <p:cTn id="21" dur="20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circle(in)">
                                      <p:cBhvr>
                                        <p:cTn id="26" dur="20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circle(in)">
                                      <p:cBhvr>
                                        <p:cTn id="31"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19" grpId="0"/>
      <p:bldP spid="20" grpId="0"/>
      <p:bldP spid="25"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EE3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619793" y="119189"/>
            <a:ext cx="2971215" cy="871324"/>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209264" y="2815954"/>
            <a:ext cx="3033600" cy="720021"/>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448974" y="2871158"/>
            <a:ext cx="2984508" cy="3799720"/>
          </a:xfrm>
          <a:prstGeom prst="rect">
            <a:avLst/>
          </a:prstGeom>
        </p:spPr>
      </p:pic>
      <p:grpSp>
        <p:nvGrpSpPr>
          <p:cNvPr id="5" name="Group 5"/>
          <p:cNvGrpSpPr/>
          <p:nvPr/>
        </p:nvGrpSpPr>
        <p:grpSpPr>
          <a:xfrm>
            <a:off x="-679872" y="6210300"/>
            <a:ext cx="13512593" cy="685800"/>
            <a:chOff x="0" y="0"/>
            <a:chExt cx="18016791" cy="914400"/>
          </a:xfrm>
        </p:grpSpPr>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9380"/>
              <a:ext cx="3190775" cy="905020"/>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949677" y="0"/>
              <a:ext cx="3190775" cy="905020"/>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939103" y="0"/>
              <a:ext cx="3190775" cy="905020"/>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837605" y="0"/>
              <a:ext cx="3190775" cy="905020"/>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875851" y="0"/>
              <a:ext cx="3190775" cy="905020"/>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826016" y="0"/>
              <a:ext cx="3190775" cy="905020"/>
            </a:xfrm>
            <a:prstGeom prst="rect">
              <a:avLst/>
            </a:prstGeom>
          </p:spPr>
        </p:pic>
      </p:grpSp>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686997" y="5759412"/>
            <a:ext cx="1044535" cy="966670"/>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flipH="1">
            <a:off x="-197708" y="5524614"/>
            <a:ext cx="2182796" cy="1357302"/>
          </a:xfrm>
          <a:prstGeom prst="rect">
            <a:avLst/>
          </a:prstGeom>
        </p:spPr>
      </p:pic>
      <p:pic>
        <p:nvPicPr>
          <p:cNvPr id="14" name="Picture 1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0510113" y="5195645"/>
            <a:ext cx="1935240" cy="1871905"/>
          </a:xfrm>
          <a:prstGeom prst="rect">
            <a:avLst/>
          </a:prstGeom>
        </p:spPr>
      </p:pic>
      <p:pic>
        <p:nvPicPr>
          <p:cNvPr id="15"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0075116" y="3774747"/>
            <a:ext cx="747716" cy="517963"/>
          </a:xfrm>
          <a:prstGeom prst="rect">
            <a:avLst/>
          </a:prstGeom>
        </p:spPr>
      </p:pic>
      <p:pic>
        <p:nvPicPr>
          <p:cNvPr id="16" name="Picture 16"/>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flipH="1">
            <a:off x="1602770" y="6051558"/>
            <a:ext cx="1419041" cy="879805"/>
          </a:xfrm>
          <a:prstGeom prst="rect">
            <a:avLst/>
          </a:prstGeom>
        </p:spPr>
      </p:pic>
      <p:sp>
        <p:nvSpPr>
          <p:cNvPr id="18" name="TextBox 18"/>
          <p:cNvSpPr txBox="1"/>
          <p:nvPr/>
        </p:nvSpPr>
        <p:spPr>
          <a:xfrm>
            <a:off x="515224" y="1304301"/>
            <a:ext cx="4350335" cy="401841"/>
          </a:xfrm>
          <a:prstGeom prst="rect">
            <a:avLst/>
          </a:prstGeom>
        </p:spPr>
        <p:txBody>
          <a:bodyPr lIns="0" tIns="0" rIns="0" bIns="0" rtlCol="0" anchor="t">
            <a:spAutoFit/>
          </a:bodyPr>
          <a:lstStyle/>
          <a:p>
            <a:pPr>
              <a:lnSpc>
                <a:spcPts val="3617"/>
              </a:lnSpc>
            </a:pPr>
            <a:endParaRPr lang="en-US" sz="1903" spc="19">
              <a:solidFill>
                <a:srgbClr val="37735B"/>
              </a:solidFill>
              <a:latin typeface="Coiny Bold Italics"/>
            </a:endParaRPr>
          </a:p>
        </p:txBody>
      </p:sp>
      <p:pic>
        <p:nvPicPr>
          <p:cNvPr id="19" name="Google Shape;195;p26"/>
          <p:cNvPicPr preferRelativeResize="0"/>
          <p:nvPr/>
        </p:nvPicPr>
        <p:blipFill rotWithShape="1">
          <a:blip r:embed="rId21">
            <a:alphaModFix/>
          </a:blip>
          <a:srcRect/>
          <a:stretch/>
        </p:blipFill>
        <p:spPr>
          <a:xfrm>
            <a:off x="-197707" y="-26245"/>
            <a:ext cx="5607908" cy="834117"/>
          </a:xfrm>
          <a:prstGeom prst="rect">
            <a:avLst/>
          </a:prstGeom>
          <a:noFill/>
          <a:ln>
            <a:noFill/>
          </a:ln>
        </p:spPr>
      </p:pic>
      <p:sp>
        <p:nvSpPr>
          <p:cNvPr id="21" name="Rectangle 20"/>
          <p:cNvSpPr/>
          <p:nvPr/>
        </p:nvSpPr>
        <p:spPr>
          <a:xfrm>
            <a:off x="304800" y="-61508"/>
            <a:ext cx="5182829" cy="672685"/>
          </a:xfrm>
          <a:prstGeom prst="rect">
            <a:avLst/>
          </a:prstGeom>
          <a:noFill/>
        </p:spPr>
        <p:txBody>
          <a:bodyPr wrap="square" lIns="91440" tIns="45720" rIns="91440" bIns="45720">
            <a:spAutoFit/>
          </a:bodyPr>
          <a:lstStyle/>
          <a:p>
            <a:pPr algn="ctr">
              <a:lnSpc>
                <a:spcPct val="150000"/>
              </a:lnSpc>
            </a:pPr>
            <a:r>
              <a:rPr lang="de-DE"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ĐẼO CÀY GIỮA ĐƯỜNG</a:t>
            </a:r>
            <a:endParaRPr lang="vi-VN"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pic>
        <p:nvPicPr>
          <p:cNvPr id="17" name="Picture 16"/>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52400" y="117641"/>
            <a:ext cx="12491822" cy="6813721"/>
          </a:xfrm>
          <a:prstGeom prst="rect">
            <a:avLst/>
          </a:prstGeom>
        </p:spPr>
      </p:pic>
      <p:sp>
        <p:nvSpPr>
          <p:cNvPr id="22" name="Rectangle 21">
            <a:extLst>
              <a:ext uri="{FF2B5EF4-FFF2-40B4-BE49-F238E27FC236}">
                <a16:creationId xmlns:a16="http://schemas.microsoft.com/office/drawing/2014/main" xmlns="" id="{407E3729-BB04-4D5C-BB93-FBA119F07B39}"/>
              </a:ext>
            </a:extLst>
          </p:cNvPr>
          <p:cNvSpPr/>
          <p:nvPr/>
        </p:nvSpPr>
        <p:spPr>
          <a:xfrm>
            <a:off x="1445311" y="554851"/>
            <a:ext cx="9906000" cy="5929377"/>
          </a:xfrm>
          <a:prstGeom prst="rect">
            <a:avLst/>
          </a:prstGeom>
          <a:solidFill>
            <a:schemeClr val="dk1">
              <a:alpha val="5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Rounded Rectangle 22"/>
          <p:cNvSpPr/>
          <p:nvPr/>
        </p:nvSpPr>
        <p:spPr>
          <a:xfrm>
            <a:off x="1930547" y="985814"/>
            <a:ext cx="8660866" cy="4957786"/>
          </a:xfrm>
          <a:prstGeom prst="roundRect">
            <a:avLst/>
          </a:prstGeom>
          <a:noFill/>
          <a:ln w="12700" cmpd="sng">
            <a:solidFill>
              <a:srgbClr val="FFFF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3456544" y="1170392"/>
            <a:ext cx="2579552" cy="707886"/>
          </a:xfrm>
          <a:prstGeom prst="rect">
            <a:avLst/>
          </a:prstGeom>
        </p:spPr>
        <p:txBody>
          <a:bodyPr wrap="none">
            <a:spAutoFit/>
          </a:bodyPr>
          <a:lstStyle/>
          <a:p>
            <a:r>
              <a:rPr lang="en-US" sz="4000" b="1">
                <a:solidFill>
                  <a:schemeClr val="bg1"/>
                </a:solidFill>
                <a:latin typeface="Times New Roman" panose="02020603050405020304" pitchFamily="18" charset="0"/>
                <a:ea typeface="Times New Roman" panose="02020603050405020304" pitchFamily="18" charset="0"/>
              </a:rPr>
              <a:t>- Phân biệt</a:t>
            </a:r>
            <a:endParaRPr lang="en-GB" sz="4000">
              <a:solidFill>
                <a:schemeClr val="bg1"/>
              </a:solidFill>
            </a:endParaRPr>
          </a:p>
        </p:txBody>
      </p:sp>
      <p:sp>
        <p:nvSpPr>
          <p:cNvPr id="24" name="Rectangle 23"/>
          <p:cNvSpPr/>
          <p:nvPr/>
        </p:nvSpPr>
        <p:spPr>
          <a:xfrm>
            <a:off x="2930435" y="2291863"/>
            <a:ext cx="6828247" cy="3416320"/>
          </a:xfrm>
          <a:prstGeom prst="rect">
            <a:avLst/>
          </a:prstGeom>
        </p:spPr>
        <p:txBody>
          <a:bodyPr wrap="square">
            <a:spAutoFit/>
          </a:bodyPr>
          <a:lstStyle/>
          <a:p>
            <a:pPr algn="just"/>
            <a:r>
              <a:rPr lang="en-US" sz="3600" i="1">
                <a:solidFill>
                  <a:schemeClr val="bg1"/>
                </a:solidFill>
                <a:latin typeface="Times New Roman" panose="02020603050405020304" pitchFamily="18" charset="0"/>
                <a:ea typeface="Times New Roman" panose="02020603050405020304" pitchFamily="18" charset="0"/>
              </a:rPr>
              <a:t>"</a:t>
            </a:r>
            <a:r>
              <a:rPr lang="vi-VN" sz="3600" i="1">
                <a:solidFill>
                  <a:schemeClr val="bg1"/>
                </a:solidFill>
                <a:latin typeface="Times New Roman" panose="02020603050405020304" pitchFamily="18" charset="0"/>
                <a:ea typeface="Times New Roman" panose="02020603050405020304" pitchFamily="18" charset="0"/>
              </a:rPr>
              <a:t>B</a:t>
            </a:r>
            <a:r>
              <a:rPr lang="en-US" sz="3600" i="1">
                <a:solidFill>
                  <a:schemeClr val="bg1"/>
                </a:solidFill>
                <a:latin typeface="Times New Roman" panose="02020603050405020304" pitchFamily="18" charset="0"/>
                <a:ea typeface="Times New Roman" panose="02020603050405020304" pitchFamily="18" charset="0"/>
              </a:rPr>
              <a:t>iết lắng nghe góp ý"</a:t>
            </a:r>
            <a:r>
              <a:rPr lang="en-US" sz="3600">
                <a:solidFill>
                  <a:schemeClr val="bg1"/>
                </a:solidFill>
                <a:latin typeface="Times New Roman" panose="02020603050405020304" pitchFamily="18" charset="0"/>
                <a:ea typeface="Times New Roman" panose="02020603050405020304" pitchFamily="18" charset="0"/>
              </a:rPr>
              <a:t>: tiếp thu những ý kiến hay để tiến bộ, thành công;</a:t>
            </a:r>
            <a:r>
              <a:rPr lang="en-US" sz="3600" i="1">
                <a:solidFill>
                  <a:schemeClr val="bg1"/>
                </a:solidFill>
                <a:latin typeface="Times New Roman" panose="02020603050405020304" pitchFamily="18" charset="0"/>
                <a:ea typeface="Times New Roman" panose="02020603050405020304" pitchFamily="18" charset="0"/>
              </a:rPr>
              <a:t> </a:t>
            </a:r>
            <a:r>
              <a:rPr lang="en-US" sz="3600">
                <a:solidFill>
                  <a:schemeClr val="bg1"/>
                </a:solidFill>
                <a:latin typeface="Times New Roman" panose="02020603050405020304" pitchFamily="18" charset="0"/>
                <a:ea typeface="Times New Roman" panose="02020603050405020304" pitchFamily="18" charset="0"/>
              </a:rPr>
              <a:t>còn </a:t>
            </a:r>
            <a:r>
              <a:rPr lang="en-US" sz="3600" i="1">
                <a:solidFill>
                  <a:schemeClr val="bg1"/>
                </a:solidFill>
                <a:latin typeface="Times New Roman" panose="02020603050405020304" pitchFamily="18" charset="0"/>
                <a:ea typeface="Times New Roman" panose="02020603050405020304" pitchFamily="18" charset="0"/>
              </a:rPr>
              <a:t>"dễ nghe người (cả tin)</a:t>
            </a:r>
            <a:r>
              <a:rPr lang="en-US" sz="3600">
                <a:solidFill>
                  <a:schemeClr val="bg1"/>
                </a:solidFill>
                <a:latin typeface="Times New Roman" panose="02020603050405020304" pitchFamily="18" charset="0"/>
                <a:ea typeface="Times New Roman" panose="02020603050405020304" pitchFamily="18" charset="0"/>
              </a:rPr>
              <a:t>: không có sự suy xét, đánh giá, không tìm hiểu thực tế mà chỉ nghe và tin một cách mù quáng.</a:t>
            </a:r>
            <a:endParaRPr lang="en-GB" sz="3600">
              <a:solidFill>
                <a:schemeClr val="bg1"/>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circle(in)">
                                      <p:cBhvr>
                                        <p:cTn id="21"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0"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EE3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619793" y="119189"/>
            <a:ext cx="2971215" cy="871324"/>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209264" y="2815954"/>
            <a:ext cx="3033600" cy="720021"/>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448974" y="2871158"/>
            <a:ext cx="2984508" cy="3799720"/>
          </a:xfrm>
          <a:prstGeom prst="rect">
            <a:avLst/>
          </a:prstGeom>
        </p:spPr>
      </p:pic>
      <p:grpSp>
        <p:nvGrpSpPr>
          <p:cNvPr id="5" name="Group 5"/>
          <p:cNvGrpSpPr/>
          <p:nvPr/>
        </p:nvGrpSpPr>
        <p:grpSpPr>
          <a:xfrm>
            <a:off x="-679872" y="6210300"/>
            <a:ext cx="13512593" cy="685800"/>
            <a:chOff x="0" y="0"/>
            <a:chExt cx="18016791" cy="914400"/>
          </a:xfrm>
        </p:grpSpPr>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9380"/>
              <a:ext cx="3190775" cy="905020"/>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949677" y="0"/>
              <a:ext cx="3190775" cy="905020"/>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939103" y="0"/>
              <a:ext cx="3190775" cy="905020"/>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837605" y="0"/>
              <a:ext cx="3190775" cy="905020"/>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875851" y="0"/>
              <a:ext cx="3190775" cy="905020"/>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826016" y="0"/>
              <a:ext cx="3190775" cy="905020"/>
            </a:xfrm>
            <a:prstGeom prst="rect">
              <a:avLst/>
            </a:prstGeom>
          </p:spPr>
        </p:pic>
      </p:grpSp>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686997" y="5759412"/>
            <a:ext cx="1044535" cy="966670"/>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flipH="1">
            <a:off x="-197708" y="5524614"/>
            <a:ext cx="2182796" cy="1357302"/>
          </a:xfrm>
          <a:prstGeom prst="rect">
            <a:avLst/>
          </a:prstGeom>
        </p:spPr>
      </p:pic>
      <p:pic>
        <p:nvPicPr>
          <p:cNvPr id="14" name="Picture 1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0510113" y="5195645"/>
            <a:ext cx="1935240" cy="1871905"/>
          </a:xfrm>
          <a:prstGeom prst="rect">
            <a:avLst/>
          </a:prstGeom>
        </p:spPr>
      </p:pic>
      <p:pic>
        <p:nvPicPr>
          <p:cNvPr id="15"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0075116" y="3774747"/>
            <a:ext cx="747716" cy="517963"/>
          </a:xfrm>
          <a:prstGeom prst="rect">
            <a:avLst/>
          </a:prstGeom>
        </p:spPr>
      </p:pic>
      <p:pic>
        <p:nvPicPr>
          <p:cNvPr id="16" name="Picture 16"/>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flipH="1">
            <a:off x="1602770" y="6051558"/>
            <a:ext cx="1419041" cy="879805"/>
          </a:xfrm>
          <a:prstGeom prst="rect">
            <a:avLst/>
          </a:prstGeom>
        </p:spPr>
      </p:pic>
      <p:sp>
        <p:nvSpPr>
          <p:cNvPr id="18" name="TextBox 18"/>
          <p:cNvSpPr txBox="1"/>
          <p:nvPr/>
        </p:nvSpPr>
        <p:spPr>
          <a:xfrm>
            <a:off x="515224" y="1304301"/>
            <a:ext cx="4350335" cy="461665"/>
          </a:xfrm>
          <a:prstGeom prst="rect">
            <a:avLst/>
          </a:prstGeom>
        </p:spPr>
        <p:txBody>
          <a:bodyPr lIns="0" tIns="0" rIns="0" bIns="0" rtlCol="0" anchor="t">
            <a:spAutoFit/>
          </a:bodyPr>
          <a:lstStyle/>
          <a:p>
            <a:pPr>
              <a:lnSpc>
                <a:spcPts val="3617"/>
              </a:lnSpc>
            </a:pPr>
            <a:endParaRPr lang="en-US" sz="3200" spc="19">
              <a:solidFill>
                <a:schemeClr val="bg1"/>
              </a:solidFill>
              <a:latin typeface="Times New Roman" panose="02020603050405020304" pitchFamily="18" charset="0"/>
              <a:cs typeface="Times New Roman" panose="02020603050405020304" pitchFamily="18" charset="0"/>
            </a:endParaRPr>
          </a:p>
        </p:txBody>
      </p:sp>
      <p:pic>
        <p:nvPicPr>
          <p:cNvPr id="19" name="Google Shape;195;p26"/>
          <p:cNvPicPr preferRelativeResize="0"/>
          <p:nvPr/>
        </p:nvPicPr>
        <p:blipFill rotWithShape="1">
          <a:blip r:embed="rId21">
            <a:alphaModFix/>
          </a:blip>
          <a:srcRect/>
          <a:stretch/>
        </p:blipFill>
        <p:spPr>
          <a:xfrm>
            <a:off x="-197707" y="-26245"/>
            <a:ext cx="5607908" cy="834117"/>
          </a:xfrm>
          <a:prstGeom prst="rect">
            <a:avLst/>
          </a:prstGeom>
          <a:noFill/>
          <a:ln>
            <a:noFill/>
          </a:ln>
        </p:spPr>
      </p:pic>
      <p:sp>
        <p:nvSpPr>
          <p:cNvPr id="21" name="Rectangle 20"/>
          <p:cNvSpPr/>
          <p:nvPr/>
        </p:nvSpPr>
        <p:spPr>
          <a:xfrm>
            <a:off x="304800" y="-61508"/>
            <a:ext cx="5182829" cy="2123658"/>
          </a:xfrm>
          <a:prstGeom prst="rect">
            <a:avLst/>
          </a:prstGeom>
          <a:noFill/>
        </p:spPr>
        <p:txBody>
          <a:bodyPr wrap="square" lIns="91440" tIns="45720" rIns="91440" bIns="45720">
            <a:spAutoFit/>
          </a:bodyPr>
          <a:lstStyle/>
          <a:p>
            <a:pPr algn="ctr">
              <a:lnSpc>
                <a:spcPct val="150000"/>
              </a:lnSpc>
            </a:pPr>
            <a:r>
              <a:rPr lang="de-DE" sz="4400" b="1" cap="none" spc="0">
                <a:ln w="0"/>
                <a:solidFill>
                  <a:schemeClr val="bg1"/>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ĐẼO CÀY GIỮA ĐƯỜNG</a:t>
            </a:r>
            <a:endParaRPr lang="vi-VN" sz="4400" b="1" cap="none" spc="0">
              <a:ln w="0"/>
              <a:solidFill>
                <a:schemeClr val="bg1"/>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26246"/>
            <a:ext cx="12192000" cy="6884245"/>
          </a:xfrm>
          <a:prstGeom prst="rect">
            <a:avLst/>
          </a:prstGeom>
        </p:spPr>
      </p:pic>
      <p:sp>
        <p:nvSpPr>
          <p:cNvPr id="22" name="Rectangle 21">
            <a:extLst>
              <a:ext uri="{FF2B5EF4-FFF2-40B4-BE49-F238E27FC236}">
                <a16:creationId xmlns:a16="http://schemas.microsoft.com/office/drawing/2014/main" xmlns="" id="{407E3729-BB04-4D5C-BB93-FBA119F07B39}"/>
              </a:ext>
            </a:extLst>
          </p:cNvPr>
          <p:cNvSpPr/>
          <p:nvPr/>
        </p:nvSpPr>
        <p:spPr>
          <a:xfrm>
            <a:off x="914400" y="450525"/>
            <a:ext cx="10146970" cy="5929377"/>
          </a:xfrm>
          <a:prstGeom prst="rect">
            <a:avLst/>
          </a:prstGeom>
          <a:solidFill>
            <a:schemeClr val="dk1">
              <a:alpha val="5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GB" sz="3200">
              <a:solidFill>
                <a:schemeClr val="bg1"/>
              </a:solidFill>
              <a:latin typeface="Times New Roman" panose="02020603050405020304" pitchFamily="18" charset="0"/>
              <a:cs typeface="Times New Roman" panose="02020603050405020304" pitchFamily="18" charset="0"/>
            </a:endParaRPr>
          </a:p>
        </p:txBody>
      </p:sp>
      <p:sp>
        <p:nvSpPr>
          <p:cNvPr id="23" name="Rounded Rectangle 22"/>
          <p:cNvSpPr/>
          <p:nvPr/>
        </p:nvSpPr>
        <p:spPr>
          <a:xfrm>
            <a:off x="1295400" y="1423296"/>
            <a:ext cx="4447785" cy="4520304"/>
          </a:xfrm>
          <a:prstGeom prst="roundRect">
            <a:avLst/>
          </a:prstGeom>
          <a:noFill/>
          <a:ln w="12700" cmpd="sng">
            <a:solidFill>
              <a:srgbClr val="FFFF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chemeClr val="bg1"/>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2299978" y="577194"/>
            <a:ext cx="2424638" cy="584775"/>
          </a:xfrm>
          <a:prstGeom prst="rect">
            <a:avLst/>
          </a:prstGeom>
        </p:spPr>
        <p:txBody>
          <a:bodyPr wrap="none">
            <a:spAutoFit/>
          </a:bodyPr>
          <a:lstStyle/>
          <a:p>
            <a:r>
              <a:rPr lang="pt-BR" sz="32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III. Tổng kết</a:t>
            </a:r>
            <a:endParaRPr lang="en-GB" sz="3200">
              <a:solidFill>
                <a:schemeClr val="bg1"/>
              </a:solidFill>
              <a:latin typeface="Times New Roman" panose="02020603050405020304" pitchFamily="18" charset="0"/>
              <a:cs typeface="Times New Roman" panose="02020603050405020304" pitchFamily="18" charset="0"/>
            </a:endParaRPr>
          </a:p>
        </p:txBody>
      </p:sp>
      <p:sp>
        <p:nvSpPr>
          <p:cNvPr id="24" name="Rounded Rectangle 23"/>
          <p:cNvSpPr/>
          <p:nvPr/>
        </p:nvSpPr>
        <p:spPr>
          <a:xfrm>
            <a:off x="6595461" y="1423296"/>
            <a:ext cx="4031627" cy="4520304"/>
          </a:xfrm>
          <a:prstGeom prst="roundRect">
            <a:avLst/>
          </a:prstGeom>
          <a:noFill/>
          <a:ln w="12700" cmpd="sng">
            <a:solidFill>
              <a:srgbClr val="FFFF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chemeClr val="bg1"/>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2299978" y="1629434"/>
            <a:ext cx="2678938" cy="584775"/>
          </a:xfrm>
          <a:prstGeom prst="rect">
            <a:avLst/>
          </a:prstGeom>
        </p:spPr>
        <p:txBody>
          <a:bodyPr wrap="none">
            <a:spAutoFit/>
          </a:bodyPr>
          <a:lstStyle/>
          <a:p>
            <a:r>
              <a:rPr lang="en-US" sz="3200" b="1">
                <a:solidFill>
                  <a:schemeClr val="bg1"/>
                </a:solidFill>
                <a:latin typeface="Times New Roman" panose="02020603050405020304" pitchFamily="18" charset="0"/>
                <a:cs typeface="Times New Roman" panose="02020603050405020304" pitchFamily="18" charset="0"/>
              </a:rPr>
              <a:t>1. Nghệ thuật:</a:t>
            </a:r>
            <a:endParaRPr lang="en-GB" sz="3200">
              <a:solidFill>
                <a:schemeClr val="bg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389600" y="2309581"/>
            <a:ext cx="4325400" cy="1569660"/>
          </a:xfrm>
          <a:prstGeom prst="rect">
            <a:avLst/>
          </a:prstGeom>
        </p:spPr>
        <p:txBody>
          <a:bodyPr wrap="square">
            <a:spAutoFit/>
          </a:bodyPr>
          <a:lstStyle/>
          <a:p>
            <a:pPr algn="just">
              <a:spcAft>
                <a:spcPts val="0"/>
              </a:spcAft>
            </a:pPr>
            <a:r>
              <a:rPr lang="en-US" sz="3200">
                <a:solidFill>
                  <a:schemeClr val="bg1"/>
                </a:solidFill>
                <a:latin typeface="Times New Roman" panose="02020603050405020304" pitchFamily="18" charset="0"/>
                <a:ea typeface="MS Mincho"/>
                <a:cs typeface="Times New Roman" panose="02020603050405020304" pitchFamily="18" charset="0"/>
              </a:rPr>
              <a:t>- Sử dụng hình ảnh cụ thể, gần gũi, giàu ý nghĩa.</a:t>
            </a:r>
            <a:endParaRPr lang="en-GB"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7" name="Rectangle 26"/>
          <p:cNvSpPr/>
          <p:nvPr/>
        </p:nvSpPr>
        <p:spPr>
          <a:xfrm>
            <a:off x="1367386" y="4063623"/>
            <a:ext cx="4120243" cy="1077218"/>
          </a:xfrm>
          <a:prstGeom prst="rect">
            <a:avLst/>
          </a:prstGeom>
        </p:spPr>
        <p:txBody>
          <a:bodyPr wrap="square">
            <a:spAutoFit/>
          </a:bodyPr>
          <a:lstStyle/>
          <a:p>
            <a:pPr algn="just">
              <a:spcAft>
                <a:spcPts val="0"/>
              </a:spcAft>
            </a:pPr>
            <a:r>
              <a:rPr lang="en-US" sz="3200">
                <a:solidFill>
                  <a:schemeClr val="bg1"/>
                </a:solidFill>
                <a:latin typeface="Times New Roman" panose="02020603050405020304" pitchFamily="18" charset="0"/>
                <a:ea typeface="MS Mincho"/>
                <a:cs typeface="Times New Roman" panose="02020603050405020304" pitchFamily="18" charset="0"/>
              </a:rPr>
              <a:t>- Kết cấu ngắn gọn, dễ hiểu.</a:t>
            </a:r>
            <a:endParaRPr lang="en-GB"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8" name="Rectangle 27"/>
          <p:cNvSpPr/>
          <p:nvPr/>
        </p:nvSpPr>
        <p:spPr>
          <a:xfrm>
            <a:off x="1437393" y="5211772"/>
            <a:ext cx="3812839" cy="584775"/>
          </a:xfrm>
          <a:prstGeom prst="rect">
            <a:avLst/>
          </a:prstGeom>
        </p:spPr>
        <p:txBody>
          <a:bodyPr wrap="none">
            <a:spAutoFit/>
          </a:bodyPr>
          <a:lstStyle/>
          <a:p>
            <a:pPr algn="just">
              <a:spcAft>
                <a:spcPts val="0"/>
              </a:spcAft>
            </a:pPr>
            <a:r>
              <a:rPr lang="en-US" sz="3200">
                <a:solidFill>
                  <a:schemeClr val="bg1"/>
                </a:solidFill>
                <a:latin typeface="Times New Roman" panose="02020603050405020304" pitchFamily="18" charset="0"/>
                <a:ea typeface="MS Mincho"/>
                <a:cs typeface="Times New Roman" panose="02020603050405020304" pitchFamily="18" charset="0"/>
              </a:rPr>
              <a:t>- Tình huống hấp dẫn.</a:t>
            </a:r>
            <a:endParaRPr lang="en-GB"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9" name="Rectangle 28"/>
          <p:cNvSpPr/>
          <p:nvPr/>
        </p:nvSpPr>
        <p:spPr>
          <a:xfrm>
            <a:off x="6858000" y="1626498"/>
            <a:ext cx="2201244" cy="584775"/>
          </a:xfrm>
          <a:prstGeom prst="rect">
            <a:avLst/>
          </a:prstGeom>
        </p:spPr>
        <p:txBody>
          <a:bodyPr wrap="none">
            <a:spAutoFit/>
          </a:bodyPr>
          <a:lstStyle/>
          <a:p>
            <a:r>
              <a:rPr lang="en-US" sz="3200" b="1">
                <a:solidFill>
                  <a:schemeClr val="bg1"/>
                </a:solidFill>
                <a:latin typeface="Times New Roman" panose="02020603050405020304" pitchFamily="18" charset="0"/>
                <a:ea typeface="MS Mincho"/>
                <a:cs typeface="Times New Roman" panose="02020603050405020304" pitchFamily="18" charset="0"/>
              </a:rPr>
              <a:t>2. Nội dung</a:t>
            </a:r>
            <a:endParaRPr lang="en-GB" sz="3200">
              <a:solidFill>
                <a:schemeClr val="bg1"/>
              </a:solidFill>
              <a:latin typeface="Times New Roman" panose="02020603050405020304" pitchFamily="18" charset="0"/>
              <a:cs typeface="Times New Roman" panose="02020603050405020304" pitchFamily="18" charset="0"/>
            </a:endParaRPr>
          </a:p>
        </p:txBody>
      </p:sp>
      <p:sp>
        <p:nvSpPr>
          <p:cNvPr id="30" name="Rectangle 29"/>
          <p:cNvSpPr/>
          <p:nvPr/>
        </p:nvSpPr>
        <p:spPr>
          <a:xfrm>
            <a:off x="6629091" y="2353476"/>
            <a:ext cx="3810549" cy="3046988"/>
          </a:xfrm>
          <a:prstGeom prst="rect">
            <a:avLst/>
          </a:prstGeom>
        </p:spPr>
        <p:txBody>
          <a:bodyPr wrap="square">
            <a:spAutoFit/>
          </a:bodyPr>
          <a:lstStyle/>
          <a:p>
            <a:pPr algn="just">
              <a:spcAft>
                <a:spcPts val="0"/>
              </a:spcAft>
            </a:pPr>
            <a:r>
              <a:rPr lang="en-US" sz="3200">
                <a:solidFill>
                  <a:schemeClr val="bg1"/>
                </a:solidFill>
                <a:latin typeface="Times New Roman" panose="02020603050405020304" pitchFamily="18" charset="0"/>
                <a:ea typeface="MS Mincho"/>
                <a:cs typeface="Times New Roman" panose="02020603050405020304" pitchFamily="18" charset="0"/>
              </a:rPr>
              <a:t>- Người thợ mộc vì thiếu chủ kiến khi làm việc và không suy xét kĩ khi nghe người khác góp ý nên đã thất bại.</a:t>
            </a:r>
            <a:endParaRPr lang="en-GB"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1"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1"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1000"/>
                                        <p:tgtEl>
                                          <p:spTgt spid="26"/>
                                        </p:tgtEl>
                                      </p:cBhvr>
                                    </p:animEffect>
                                    <p:anim calcmode="lin" valueType="num">
                                      <p:cBhvr>
                                        <p:cTn id="36" dur="1000" fill="hold"/>
                                        <p:tgtEl>
                                          <p:spTgt spid="26"/>
                                        </p:tgtEl>
                                        <p:attrNameLst>
                                          <p:attrName>ppt_x</p:attrName>
                                        </p:attrNameLst>
                                      </p:cBhvr>
                                      <p:tavLst>
                                        <p:tav tm="0">
                                          <p:val>
                                            <p:strVal val="#ppt_x"/>
                                          </p:val>
                                        </p:tav>
                                        <p:tav tm="100000">
                                          <p:val>
                                            <p:strVal val="#ppt_x"/>
                                          </p:val>
                                        </p:tav>
                                      </p:tavLst>
                                    </p:anim>
                                    <p:anim calcmode="lin" valueType="num">
                                      <p:cBhvr>
                                        <p:cTn id="3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1000"/>
                                        <p:tgtEl>
                                          <p:spTgt spid="27"/>
                                        </p:tgtEl>
                                      </p:cBhvr>
                                    </p:animEffect>
                                    <p:anim calcmode="lin" valueType="num">
                                      <p:cBhvr>
                                        <p:cTn id="43" dur="1000" fill="hold"/>
                                        <p:tgtEl>
                                          <p:spTgt spid="27"/>
                                        </p:tgtEl>
                                        <p:attrNameLst>
                                          <p:attrName>ppt_x</p:attrName>
                                        </p:attrNameLst>
                                      </p:cBhvr>
                                      <p:tavLst>
                                        <p:tav tm="0">
                                          <p:val>
                                            <p:strVal val="#ppt_x"/>
                                          </p:val>
                                        </p:tav>
                                        <p:tav tm="100000">
                                          <p:val>
                                            <p:strVal val="#ppt_x"/>
                                          </p:val>
                                        </p:tav>
                                      </p:tavLst>
                                    </p:anim>
                                    <p:anim calcmode="lin" valueType="num">
                                      <p:cBhvr>
                                        <p:cTn id="4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1000"/>
                                        <p:tgtEl>
                                          <p:spTgt spid="28"/>
                                        </p:tgtEl>
                                      </p:cBhvr>
                                    </p:animEffect>
                                    <p:anim calcmode="lin" valueType="num">
                                      <p:cBhvr>
                                        <p:cTn id="50" dur="1000" fill="hold"/>
                                        <p:tgtEl>
                                          <p:spTgt spid="28"/>
                                        </p:tgtEl>
                                        <p:attrNameLst>
                                          <p:attrName>ppt_x</p:attrName>
                                        </p:attrNameLst>
                                      </p:cBhvr>
                                      <p:tavLst>
                                        <p:tav tm="0">
                                          <p:val>
                                            <p:strVal val="#ppt_x"/>
                                          </p:val>
                                        </p:tav>
                                        <p:tav tm="100000">
                                          <p:val>
                                            <p:strVal val="#ppt_x"/>
                                          </p:val>
                                        </p:tav>
                                      </p:tavLst>
                                    </p:anim>
                                    <p:anim calcmode="lin" valueType="num">
                                      <p:cBhvr>
                                        <p:cTn id="5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fade">
                                      <p:cBhvr>
                                        <p:cTn id="56" dur="1000"/>
                                        <p:tgtEl>
                                          <p:spTgt spid="29"/>
                                        </p:tgtEl>
                                      </p:cBhvr>
                                    </p:animEffect>
                                    <p:anim calcmode="lin" valueType="num">
                                      <p:cBhvr>
                                        <p:cTn id="57" dur="1000" fill="hold"/>
                                        <p:tgtEl>
                                          <p:spTgt spid="29"/>
                                        </p:tgtEl>
                                        <p:attrNameLst>
                                          <p:attrName>ppt_x</p:attrName>
                                        </p:attrNameLst>
                                      </p:cBhvr>
                                      <p:tavLst>
                                        <p:tav tm="0">
                                          <p:val>
                                            <p:strVal val="#ppt_x"/>
                                          </p:val>
                                        </p:tav>
                                        <p:tav tm="100000">
                                          <p:val>
                                            <p:strVal val="#ppt_x"/>
                                          </p:val>
                                        </p:tav>
                                      </p:tavLst>
                                    </p:anim>
                                    <p:anim calcmode="lin" valueType="num">
                                      <p:cBhvr>
                                        <p:cTn id="5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1000"/>
                                        <p:tgtEl>
                                          <p:spTgt spid="30"/>
                                        </p:tgtEl>
                                      </p:cBhvr>
                                    </p:animEffect>
                                    <p:anim calcmode="lin" valueType="num">
                                      <p:cBhvr>
                                        <p:cTn id="64" dur="1000" fill="hold"/>
                                        <p:tgtEl>
                                          <p:spTgt spid="30"/>
                                        </p:tgtEl>
                                        <p:attrNameLst>
                                          <p:attrName>ppt_x</p:attrName>
                                        </p:attrNameLst>
                                      </p:cBhvr>
                                      <p:tavLst>
                                        <p:tav tm="0">
                                          <p:val>
                                            <p:strVal val="#ppt_x"/>
                                          </p:val>
                                        </p:tav>
                                        <p:tav tm="100000">
                                          <p:val>
                                            <p:strVal val="#ppt_x"/>
                                          </p:val>
                                        </p:tav>
                                      </p:tavLst>
                                    </p:anim>
                                    <p:anim calcmode="lin" valueType="num">
                                      <p:cBhvr>
                                        <p:cTn id="6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17" grpId="0"/>
      <p:bldP spid="24" grpId="0" animBg="1"/>
      <p:bldP spid="24" grpId="1" animBg="1"/>
      <p:bldP spid="25" grpId="0"/>
      <p:bldP spid="26" grpId="0"/>
      <p:bldP spid="27" grpId="0"/>
      <p:bldP spid="28" grpId="0"/>
      <p:bldP spid="29" grpId="0"/>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EE3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619793" y="119189"/>
            <a:ext cx="2971215" cy="871324"/>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209264" y="2815954"/>
            <a:ext cx="3033600" cy="720021"/>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448974" y="2871158"/>
            <a:ext cx="2984508" cy="3799720"/>
          </a:xfrm>
          <a:prstGeom prst="rect">
            <a:avLst/>
          </a:prstGeom>
        </p:spPr>
      </p:pic>
      <p:grpSp>
        <p:nvGrpSpPr>
          <p:cNvPr id="5" name="Group 5"/>
          <p:cNvGrpSpPr/>
          <p:nvPr/>
        </p:nvGrpSpPr>
        <p:grpSpPr>
          <a:xfrm>
            <a:off x="-679872" y="6210300"/>
            <a:ext cx="13512593" cy="685800"/>
            <a:chOff x="0" y="0"/>
            <a:chExt cx="18016791" cy="914400"/>
          </a:xfrm>
        </p:grpSpPr>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9380"/>
              <a:ext cx="3190775" cy="905020"/>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949677" y="0"/>
              <a:ext cx="3190775" cy="905020"/>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939103" y="0"/>
              <a:ext cx="3190775" cy="905020"/>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837605" y="0"/>
              <a:ext cx="3190775" cy="905020"/>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875851" y="0"/>
              <a:ext cx="3190775" cy="905020"/>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826016" y="0"/>
              <a:ext cx="3190775" cy="905020"/>
            </a:xfrm>
            <a:prstGeom prst="rect">
              <a:avLst/>
            </a:prstGeom>
          </p:spPr>
        </p:pic>
      </p:grpSp>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686997" y="5759412"/>
            <a:ext cx="1044535" cy="966670"/>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flipH="1">
            <a:off x="-197708" y="5524614"/>
            <a:ext cx="2182796" cy="1357302"/>
          </a:xfrm>
          <a:prstGeom prst="rect">
            <a:avLst/>
          </a:prstGeom>
        </p:spPr>
      </p:pic>
      <p:pic>
        <p:nvPicPr>
          <p:cNvPr id="14" name="Picture 1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0510113" y="5195645"/>
            <a:ext cx="1935240" cy="1871905"/>
          </a:xfrm>
          <a:prstGeom prst="rect">
            <a:avLst/>
          </a:prstGeom>
        </p:spPr>
      </p:pic>
      <p:pic>
        <p:nvPicPr>
          <p:cNvPr id="15"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0075116" y="3774747"/>
            <a:ext cx="747716" cy="517963"/>
          </a:xfrm>
          <a:prstGeom prst="rect">
            <a:avLst/>
          </a:prstGeom>
        </p:spPr>
      </p:pic>
      <p:pic>
        <p:nvPicPr>
          <p:cNvPr id="16" name="Picture 16"/>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flipH="1">
            <a:off x="1602770" y="6051558"/>
            <a:ext cx="1419041" cy="879805"/>
          </a:xfrm>
          <a:prstGeom prst="rect">
            <a:avLst/>
          </a:prstGeom>
        </p:spPr>
      </p:pic>
      <p:sp>
        <p:nvSpPr>
          <p:cNvPr id="18" name="TextBox 18"/>
          <p:cNvSpPr txBox="1"/>
          <p:nvPr/>
        </p:nvSpPr>
        <p:spPr>
          <a:xfrm>
            <a:off x="515224" y="1304301"/>
            <a:ext cx="4350335" cy="401841"/>
          </a:xfrm>
          <a:prstGeom prst="rect">
            <a:avLst/>
          </a:prstGeom>
        </p:spPr>
        <p:txBody>
          <a:bodyPr lIns="0" tIns="0" rIns="0" bIns="0" rtlCol="0" anchor="t">
            <a:spAutoFit/>
          </a:bodyPr>
          <a:lstStyle/>
          <a:p>
            <a:pPr>
              <a:lnSpc>
                <a:spcPts val="3617"/>
              </a:lnSpc>
            </a:pPr>
            <a:endParaRPr lang="en-US" sz="1903" spc="19">
              <a:solidFill>
                <a:srgbClr val="37735B"/>
              </a:solidFill>
              <a:latin typeface="Coiny Bold Italics"/>
            </a:endParaRPr>
          </a:p>
        </p:txBody>
      </p:sp>
      <p:pic>
        <p:nvPicPr>
          <p:cNvPr id="19" name="Google Shape;195;p26"/>
          <p:cNvPicPr preferRelativeResize="0"/>
          <p:nvPr/>
        </p:nvPicPr>
        <p:blipFill rotWithShape="1">
          <a:blip r:embed="rId21">
            <a:alphaModFix/>
          </a:blip>
          <a:srcRect/>
          <a:stretch/>
        </p:blipFill>
        <p:spPr>
          <a:xfrm>
            <a:off x="-197707" y="-26245"/>
            <a:ext cx="5607908" cy="834117"/>
          </a:xfrm>
          <a:prstGeom prst="rect">
            <a:avLst/>
          </a:prstGeom>
          <a:noFill/>
          <a:ln>
            <a:noFill/>
          </a:ln>
        </p:spPr>
      </p:pic>
      <p:sp>
        <p:nvSpPr>
          <p:cNvPr id="21" name="Rectangle 20"/>
          <p:cNvSpPr/>
          <p:nvPr/>
        </p:nvSpPr>
        <p:spPr>
          <a:xfrm>
            <a:off x="304800" y="-61508"/>
            <a:ext cx="5182829" cy="672685"/>
          </a:xfrm>
          <a:prstGeom prst="rect">
            <a:avLst/>
          </a:prstGeom>
          <a:noFill/>
        </p:spPr>
        <p:txBody>
          <a:bodyPr wrap="square" lIns="91440" tIns="45720" rIns="91440" bIns="45720">
            <a:spAutoFit/>
          </a:bodyPr>
          <a:lstStyle/>
          <a:p>
            <a:pPr algn="ctr">
              <a:lnSpc>
                <a:spcPct val="150000"/>
              </a:lnSpc>
            </a:pPr>
            <a:r>
              <a:rPr lang="de-DE"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ĐẼO CÀY GIỮA ĐƯỜNG</a:t>
            </a:r>
            <a:endParaRPr lang="vi-VN"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pic>
        <p:nvPicPr>
          <p:cNvPr id="20" name="Picture 19"/>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466" y="-1"/>
            <a:ext cx="12183533" cy="6858413"/>
          </a:xfrm>
          <a:prstGeom prst="rect">
            <a:avLst/>
          </a:prstGeom>
        </p:spPr>
      </p:pic>
      <p:sp>
        <p:nvSpPr>
          <p:cNvPr id="22" name="Rectangle 21">
            <a:extLst>
              <a:ext uri="{FF2B5EF4-FFF2-40B4-BE49-F238E27FC236}">
                <a16:creationId xmlns:a16="http://schemas.microsoft.com/office/drawing/2014/main" xmlns="" id="{407E3729-BB04-4D5C-BB93-FBA119F07B39}"/>
              </a:ext>
            </a:extLst>
          </p:cNvPr>
          <p:cNvSpPr/>
          <p:nvPr/>
        </p:nvSpPr>
        <p:spPr>
          <a:xfrm>
            <a:off x="838200" y="457200"/>
            <a:ext cx="10442465" cy="5929377"/>
          </a:xfrm>
          <a:prstGeom prst="rect">
            <a:avLst/>
          </a:prstGeom>
          <a:solidFill>
            <a:schemeClr val="dk1">
              <a:alpha val="5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Rounded Rectangle 22"/>
          <p:cNvSpPr/>
          <p:nvPr/>
        </p:nvSpPr>
        <p:spPr>
          <a:xfrm>
            <a:off x="1371600" y="985814"/>
            <a:ext cx="9219813" cy="4957786"/>
          </a:xfrm>
          <a:prstGeom prst="roundRect">
            <a:avLst/>
          </a:prstGeom>
          <a:noFill/>
          <a:ln w="12700" cmpd="sng">
            <a:solidFill>
              <a:srgbClr val="FFFF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1694035" y="1215711"/>
            <a:ext cx="6371429" cy="523220"/>
          </a:xfrm>
          <a:prstGeom prst="rect">
            <a:avLst/>
          </a:prstGeom>
        </p:spPr>
        <p:txBody>
          <a:bodyPr wrap="square">
            <a:spAutoFit/>
          </a:bodyPr>
          <a:lstStyle/>
          <a:p>
            <a:pPr algn="just">
              <a:spcAft>
                <a:spcPts val="0"/>
              </a:spcAft>
            </a:pPr>
            <a:r>
              <a:rPr lang="en-US" sz="2800" b="1">
                <a:solidFill>
                  <a:schemeClr val="bg1"/>
                </a:solidFill>
                <a:latin typeface="Times New Roman" panose="02020603050405020304" pitchFamily="18" charset="0"/>
                <a:ea typeface="MS Mincho"/>
              </a:rPr>
              <a:t>3</a:t>
            </a:r>
            <a:r>
              <a:rPr lang="en-US" sz="2800" b="1">
                <a:solidFill>
                  <a:schemeClr val="bg1"/>
                </a:solidFill>
                <a:effectLst>
                  <a:outerShdw blurRad="38100" dist="38100" dir="2700000" algn="tl">
                    <a:srgbClr val="000000">
                      <a:alpha val="43137"/>
                    </a:srgbClr>
                  </a:outerShdw>
                </a:effectLst>
                <a:latin typeface="Times New Roman" panose="02020603050405020304" pitchFamily="18" charset="0"/>
                <a:ea typeface="MS Mincho"/>
              </a:rPr>
              <a:t>. Cách đọc hiểu truyện ngụ ngôn</a:t>
            </a:r>
            <a:endParaRPr lang="en-GB" sz="240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24" name="Rectangle 23"/>
          <p:cNvSpPr/>
          <p:nvPr/>
        </p:nvSpPr>
        <p:spPr>
          <a:xfrm>
            <a:off x="1568903" y="1929771"/>
            <a:ext cx="7047122" cy="523220"/>
          </a:xfrm>
          <a:prstGeom prst="rect">
            <a:avLst/>
          </a:prstGeom>
        </p:spPr>
        <p:txBody>
          <a:bodyPr wrap="none">
            <a:spAutoFit/>
          </a:bodyPr>
          <a:lstStyle/>
          <a:p>
            <a:pPr algn="just">
              <a:spcAft>
                <a:spcPts val="0"/>
              </a:spcAft>
            </a:pPr>
            <a:r>
              <a:rPr lang="en-US" sz="2800">
                <a:solidFill>
                  <a:schemeClr val="bg1"/>
                </a:solidFill>
                <a:latin typeface="Times New Roman" panose="02020603050405020304" pitchFamily="18" charset="0"/>
                <a:ea typeface="MS Mincho"/>
              </a:rPr>
              <a:t>- Đọc kĩ văn bản để xác định chủ đề của </a:t>
            </a:r>
            <a:r>
              <a:rPr lang="vi-VN" sz="2800">
                <a:solidFill>
                  <a:schemeClr val="bg1"/>
                </a:solidFill>
                <a:latin typeface="Times New Roman" panose="02020603050405020304" pitchFamily="18" charset="0"/>
                <a:ea typeface="MS Mincho"/>
              </a:rPr>
              <a:t>truyện.</a:t>
            </a:r>
            <a:endParaRPr lang="en-GB" sz="2400">
              <a:solidFill>
                <a:schemeClr val="bg1"/>
              </a:solidFill>
              <a:latin typeface="Times New Roman" panose="02020603050405020304" pitchFamily="18" charset="0"/>
              <a:ea typeface="Times New Roman" panose="02020603050405020304" pitchFamily="18" charset="0"/>
            </a:endParaRPr>
          </a:p>
        </p:txBody>
      </p:sp>
      <p:sp>
        <p:nvSpPr>
          <p:cNvPr id="25" name="Rectangle 24"/>
          <p:cNvSpPr/>
          <p:nvPr/>
        </p:nvSpPr>
        <p:spPr>
          <a:xfrm>
            <a:off x="1602770" y="2524780"/>
            <a:ext cx="5838458" cy="523220"/>
          </a:xfrm>
          <a:prstGeom prst="rect">
            <a:avLst/>
          </a:prstGeom>
        </p:spPr>
        <p:txBody>
          <a:bodyPr wrap="none">
            <a:spAutoFit/>
          </a:bodyPr>
          <a:lstStyle/>
          <a:p>
            <a:pPr algn="just">
              <a:spcAft>
                <a:spcPts val="0"/>
              </a:spcAft>
            </a:pPr>
            <a:r>
              <a:rPr lang="en-US" sz="2800">
                <a:solidFill>
                  <a:schemeClr val="bg1"/>
                </a:solidFill>
                <a:latin typeface="Times New Roman" panose="02020603050405020304" pitchFamily="18" charset="0"/>
                <a:ea typeface="MS Mincho"/>
              </a:rPr>
              <a:t>- Nhận diện hình tượng nhân vật chính;</a:t>
            </a:r>
            <a:endParaRPr lang="en-GB" sz="2400">
              <a:solidFill>
                <a:schemeClr val="bg1"/>
              </a:solidFill>
              <a:latin typeface="Times New Roman" panose="02020603050405020304" pitchFamily="18" charset="0"/>
              <a:ea typeface="Times New Roman" panose="02020603050405020304" pitchFamily="18" charset="0"/>
            </a:endParaRPr>
          </a:p>
        </p:txBody>
      </p:sp>
      <p:sp>
        <p:nvSpPr>
          <p:cNvPr id="26" name="Rectangle 25"/>
          <p:cNvSpPr/>
          <p:nvPr/>
        </p:nvSpPr>
        <p:spPr>
          <a:xfrm>
            <a:off x="1653451" y="3213318"/>
            <a:ext cx="8603308" cy="1815882"/>
          </a:xfrm>
          <a:prstGeom prst="rect">
            <a:avLst/>
          </a:prstGeom>
        </p:spPr>
        <p:txBody>
          <a:bodyPr wrap="square">
            <a:spAutoFit/>
          </a:bodyPr>
          <a:lstStyle/>
          <a:p>
            <a:pPr algn="just">
              <a:spcAft>
                <a:spcPts val="0"/>
              </a:spcAft>
            </a:pPr>
            <a:r>
              <a:rPr lang="en-US" sz="2800">
                <a:solidFill>
                  <a:schemeClr val="bg1"/>
                </a:solidFill>
                <a:latin typeface="Times New Roman" panose="02020603050405020304" pitchFamily="18" charset="0"/>
                <a:ea typeface="MS Mincho"/>
              </a:rPr>
              <a:t>- Phân tích đặc điểm nhân vật, các sự việc tiêu biểu, tình huống truyện để từ đó lĩnh hội tư tưởng, thông điệp được gửi gắm qua Vb, đánh giá được bài học nhận thức, luân lí ngụ ý trong truyện.</a:t>
            </a:r>
            <a:endParaRPr lang="en-GB" sz="2400">
              <a:solidFill>
                <a:schemeClr val="bg1"/>
              </a:solidFill>
              <a:latin typeface="Times New Roman" panose="02020603050405020304" pitchFamily="18" charset="0"/>
              <a:ea typeface="Times New Roman" panose="02020603050405020304" pitchFamily="18" charset="0"/>
            </a:endParaRPr>
          </a:p>
        </p:txBody>
      </p:sp>
      <p:sp>
        <p:nvSpPr>
          <p:cNvPr id="27" name="Rectangle 26"/>
          <p:cNvSpPr/>
          <p:nvPr/>
        </p:nvSpPr>
        <p:spPr>
          <a:xfrm>
            <a:off x="1666918" y="5181600"/>
            <a:ext cx="7247497" cy="523220"/>
          </a:xfrm>
          <a:prstGeom prst="rect">
            <a:avLst/>
          </a:prstGeom>
        </p:spPr>
        <p:txBody>
          <a:bodyPr wrap="none">
            <a:spAutoFit/>
          </a:bodyPr>
          <a:lstStyle/>
          <a:p>
            <a:r>
              <a:rPr lang="en-US" sz="2800">
                <a:solidFill>
                  <a:schemeClr val="bg1"/>
                </a:solidFill>
                <a:latin typeface="Times New Roman" panose="02020603050405020304" pitchFamily="18" charset="0"/>
                <a:ea typeface="MS Mincho"/>
              </a:rPr>
              <a:t>- Liên hệ, rút ra bài học có ý nghĩa cho bản thân.</a:t>
            </a:r>
            <a:r>
              <a:rPr lang="en-US" sz="2800" b="1">
                <a:solidFill>
                  <a:schemeClr val="bg1"/>
                </a:solidFill>
                <a:latin typeface="Times New Roman" panose="02020603050405020304" pitchFamily="18" charset="0"/>
                <a:ea typeface="MS Mincho"/>
              </a:rPr>
              <a:t> </a:t>
            </a:r>
            <a:endParaRPr lang="en-GB" sz="2800">
              <a:solidFill>
                <a:schemeClr val="bg1"/>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barn(inVertical)">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1000"/>
                                        <p:tgtEl>
                                          <p:spTgt spid="27"/>
                                        </p:tgtEl>
                                      </p:cBhvr>
                                    </p:animEffect>
                                    <p:anim calcmode="lin" valueType="num">
                                      <p:cBhvr>
                                        <p:cTn id="35" dur="1000" fill="hold"/>
                                        <p:tgtEl>
                                          <p:spTgt spid="27"/>
                                        </p:tgtEl>
                                        <p:attrNameLst>
                                          <p:attrName>ppt_x</p:attrName>
                                        </p:attrNameLst>
                                      </p:cBhvr>
                                      <p:tavLst>
                                        <p:tav tm="0">
                                          <p:val>
                                            <p:strVal val="#ppt_x"/>
                                          </p:val>
                                        </p:tav>
                                        <p:tav tm="100000">
                                          <p:val>
                                            <p:strVal val="#ppt_x"/>
                                          </p:val>
                                        </p:tav>
                                      </p:tavLst>
                                    </p:anim>
                                    <p:anim calcmode="lin" valueType="num">
                                      <p:cBhvr>
                                        <p:cTn id="3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17" grpId="0"/>
      <p:bldP spid="24" grpId="0"/>
      <p:bldP spid="25" grpId="0"/>
      <p:bldP spid="26"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EE3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619793" y="119189"/>
            <a:ext cx="2971215" cy="871324"/>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209264" y="2815954"/>
            <a:ext cx="3033600" cy="720021"/>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448974" y="2871158"/>
            <a:ext cx="2984508" cy="3799720"/>
          </a:xfrm>
          <a:prstGeom prst="rect">
            <a:avLst/>
          </a:prstGeom>
        </p:spPr>
      </p:pic>
      <p:grpSp>
        <p:nvGrpSpPr>
          <p:cNvPr id="5" name="Group 5"/>
          <p:cNvGrpSpPr/>
          <p:nvPr/>
        </p:nvGrpSpPr>
        <p:grpSpPr>
          <a:xfrm>
            <a:off x="-679872" y="6210300"/>
            <a:ext cx="13512593" cy="685800"/>
            <a:chOff x="0" y="0"/>
            <a:chExt cx="18016791" cy="914400"/>
          </a:xfrm>
        </p:grpSpPr>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9380"/>
              <a:ext cx="3190775" cy="905020"/>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949677" y="0"/>
              <a:ext cx="3190775" cy="905020"/>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939103" y="0"/>
              <a:ext cx="3190775" cy="905020"/>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837605" y="0"/>
              <a:ext cx="3190775" cy="905020"/>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875851" y="0"/>
              <a:ext cx="3190775" cy="905020"/>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826016" y="0"/>
              <a:ext cx="3190775" cy="905020"/>
            </a:xfrm>
            <a:prstGeom prst="rect">
              <a:avLst/>
            </a:prstGeom>
          </p:spPr>
        </p:pic>
      </p:grpSp>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686997" y="5759412"/>
            <a:ext cx="1044535" cy="966670"/>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flipH="1">
            <a:off x="-197708" y="5524614"/>
            <a:ext cx="2182796" cy="1357302"/>
          </a:xfrm>
          <a:prstGeom prst="rect">
            <a:avLst/>
          </a:prstGeom>
        </p:spPr>
      </p:pic>
      <p:pic>
        <p:nvPicPr>
          <p:cNvPr id="14" name="Picture 1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0510113" y="5195645"/>
            <a:ext cx="1935240" cy="1871905"/>
          </a:xfrm>
          <a:prstGeom prst="rect">
            <a:avLst/>
          </a:prstGeom>
        </p:spPr>
      </p:pic>
      <p:pic>
        <p:nvPicPr>
          <p:cNvPr id="15"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0075116" y="3774747"/>
            <a:ext cx="747716" cy="517963"/>
          </a:xfrm>
          <a:prstGeom prst="rect">
            <a:avLst/>
          </a:prstGeom>
        </p:spPr>
      </p:pic>
      <p:pic>
        <p:nvPicPr>
          <p:cNvPr id="16" name="Picture 16"/>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flipH="1">
            <a:off x="1602770" y="6051558"/>
            <a:ext cx="1419041" cy="879805"/>
          </a:xfrm>
          <a:prstGeom prst="rect">
            <a:avLst/>
          </a:prstGeom>
        </p:spPr>
      </p:pic>
      <p:sp>
        <p:nvSpPr>
          <p:cNvPr id="18" name="TextBox 18"/>
          <p:cNvSpPr txBox="1"/>
          <p:nvPr/>
        </p:nvSpPr>
        <p:spPr>
          <a:xfrm>
            <a:off x="515224" y="1304301"/>
            <a:ext cx="4350335" cy="401841"/>
          </a:xfrm>
          <a:prstGeom prst="rect">
            <a:avLst/>
          </a:prstGeom>
        </p:spPr>
        <p:txBody>
          <a:bodyPr lIns="0" tIns="0" rIns="0" bIns="0" rtlCol="0" anchor="t">
            <a:spAutoFit/>
          </a:bodyPr>
          <a:lstStyle/>
          <a:p>
            <a:pPr>
              <a:lnSpc>
                <a:spcPts val="3617"/>
              </a:lnSpc>
            </a:pPr>
            <a:endParaRPr lang="en-US" sz="1903" spc="19">
              <a:solidFill>
                <a:srgbClr val="37735B"/>
              </a:solidFill>
              <a:latin typeface="Coiny Bold Italics"/>
            </a:endParaRPr>
          </a:p>
        </p:txBody>
      </p:sp>
      <p:pic>
        <p:nvPicPr>
          <p:cNvPr id="19" name="Google Shape;195;p26"/>
          <p:cNvPicPr preferRelativeResize="0"/>
          <p:nvPr/>
        </p:nvPicPr>
        <p:blipFill rotWithShape="1">
          <a:blip r:embed="rId21">
            <a:alphaModFix/>
          </a:blip>
          <a:srcRect/>
          <a:stretch/>
        </p:blipFill>
        <p:spPr>
          <a:xfrm>
            <a:off x="-197707" y="-26245"/>
            <a:ext cx="5607908" cy="834117"/>
          </a:xfrm>
          <a:prstGeom prst="rect">
            <a:avLst/>
          </a:prstGeom>
          <a:noFill/>
          <a:ln>
            <a:noFill/>
          </a:ln>
        </p:spPr>
      </p:pic>
      <p:sp>
        <p:nvSpPr>
          <p:cNvPr id="21" name="Rectangle 20"/>
          <p:cNvSpPr/>
          <p:nvPr/>
        </p:nvSpPr>
        <p:spPr>
          <a:xfrm>
            <a:off x="304800" y="-61508"/>
            <a:ext cx="5182829" cy="672685"/>
          </a:xfrm>
          <a:prstGeom prst="rect">
            <a:avLst/>
          </a:prstGeom>
          <a:noFill/>
        </p:spPr>
        <p:txBody>
          <a:bodyPr wrap="square" lIns="91440" tIns="45720" rIns="91440" bIns="45720">
            <a:spAutoFit/>
          </a:bodyPr>
          <a:lstStyle/>
          <a:p>
            <a:pPr algn="ctr">
              <a:lnSpc>
                <a:spcPct val="150000"/>
              </a:lnSpc>
            </a:pPr>
            <a:r>
              <a:rPr lang="de-DE"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ĐẼO CÀY GIỮA ĐƯỜNG</a:t>
            </a:r>
            <a:endParaRPr lang="vi-VN"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pic>
        <p:nvPicPr>
          <p:cNvPr id="20" name="Picture 19"/>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687809" y="2935367"/>
            <a:ext cx="8191500" cy="3771812"/>
          </a:xfrm>
          <a:prstGeom prst="rect">
            <a:avLst/>
          </a:prstGeom>
        </p:spPr>
      </p:pic>
      <p:sp>
        <p:nvSpPr>
          <p:cNvPr id="22" name="Rectangle 21"/>
          <p:cNvSpPr/>
          <p:nvPr/>
        </p:nvSpPr>
        <p:spPr>
          <a:xfrm>
            <a:off x="2583677" y="588047"/>
            <a:ext cx="6047618" cy="3139321"/>
          </a:xfrm>
          <a:prstGeom prst="rect">
            <a:avLst/>
          </a:prstGeom>
          <a:noFill/>
        </p:spPr>
        <p:txBody>
          <a:bodyPr wrap="none" lIns="91440" tIns="45720" rIns="91440" bIns="45720">
            <a:spAutoFit/>
          </a:bodyPr>
          <a:lstStyle/>
          <a:p>
            <a:pPr algn="ctr">
              <a:lnSpc>
                <a:spcPct val="150000"/>
              </a:lnSpc>
            </a:pPr>
            <a:r>
              <a:rPr lang="de-DE" sz="6600" b="1" cap="none" spc="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ea typeface="Times New Roman" panose="02020603050405020304" pitchFamily="18" charset="0"/>
              </a:rPr>
              <a:t>HOẠT ĐỘNG </a:t>
            </a:r>
            <a:r>
              <a:rPr lang="vi-VN" sz="66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ea typeface="Times New Roman" panose="02020603050405020304" pitchFamily="18" charset="0"/>
              </a:rPr>
              <a:t>3</a:t>
            </a:r>
            <a:endParaRPr lang="vi-VN" sz="6600" b="1" cap="none" spc="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ea typeface="Times New Roman" panose="02020603050405020304" pitchFamily="18" charset="0"/>
            </a:endParaRPr>
          </a:p>
          <a:p>
            <a:pPr algn="ctr">
              <a:lnSpc>
                <a:spcPct val="150000"/>
              </a:lnSpc>
            </a:pPr>
            <a:r>
              <a:rPr lang="de-DE" sz="6600" b="1" cap="none" spc="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ea typeface="Times New Roman" panose="02020603050405020304" pitchFamily="18" charset="0"/>
              </a:rPr>
              <a:t> </a:t>
            </a:r>
            <a:r>
              <a:rPr lang="vi-VN" sz="6600" b="1" cap="none" spc="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ea typeface="Times New Roman" panose="02020603050405020304" pitchFamily="18" charset="0"/>
              </a:rPr>
              <a:t>LUYỆN TẬP</a:t>
            </a:r>
            <a:endParaRPr lang="en-GB" sz="6600" b="1" cap="none" spc="0">
              <a:ln w="12700">
                <a:solidFill>
                  <a:schemeClr val="tx2">
                    <a:lumMod val="75000"/>
                  </a:schemeClr>
                </a:solidFill>
                <a:prstDash val="solid"/>
              </a:ln>
              <a:solidFill>
                <a:srgbClr val="FF0000"/>
              </a:solidFill>
              <a:effectLst>
                <a:outerShdw dist="38100" dir="2640000" algn="bl" rotWithShape="0">
                  <a:schemeClr val="tx2">
                    <a:lumMod val="75000"/>
                  </a:schemeClr>
                </a:outerShdw>
              </a:effectLst>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EE3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619793" y="119189"/>
            <a:ext cx="2971215" cy="871324"/>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209264" y="2815954"/>
            <a:ext cx="3033600" cy="720021"/>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448974" y="2871158"/>
            <a:ext cx="2984508" cy="3799720"/>
          </a:xfrm>
          <a:prstGeom prst="rect">
            <a:avLst/>
          </a:prstGeom>
        </p:spPr>
      </p:pic>
      <p:grpSp>
        <p:nvGrpSpPr>
          <p:cNvPr id="5" name="Group 5"/>
          <p:cNvGrpSpPr/>
          <p:nvPr/>
        </p:nvGrpSpPr>
        <p:grpSpPr>
          <a:xfrm>
            <a:off x="-679872" y="6210300"/>
            <a:ext cx="13512593" cy="685800"/>
            <a:chOff x="0" y="0"/>
            <a:chExt cx="18016791" cy="914400"/>
          </a:xfrm>
        </p:grpSpPr>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9380"/>
              <a:ext cx="3190775" cy="905020"/>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949677" y="0"/>
              <a:ext cx="3190775" cy="905020"/>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939103" y="0"/>
              <a:ext cx="3190775" cy="905020"/>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837605" y="0"/>
              <a:ext cx="3190775" cy="905020"/>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875851" y="0"/>
              <a:ext cx="3190775" cy="905020"/>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826016" y="0"/>
              <a:ext cx="3190775" cy="905020"/>
            </a:xfrm>
            <a:prstGeom prst="rect">
              <a:avLst/>
            </a:prstGeom>
          </p:spPr>
        </p:pic>
      </p:grpSp>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686997" y="5759412"/>
            <a:ext cx="1044535" cy="966670"/>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flipH="1">
            <a:off x="-197708" y="5524614"/>
            <a:ext cx="2182796" cy="1357302"/>
          </a:xfrm>
          <a:prstGeom prst="rect">
            <a:avLst/>
          </a:prstGeom>
        </p:spPr>
      </p:pic>
      <p:pic>
        <p:nvPicPr>
          <p:cNvPr id="14" name="Picture 1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0510113" y="5195645"/>
            <a:ext cx="1935240" cy="1871905"/>
          </a:xfrm>
          <a:prstGeom prst="rect">
            <a:avLst/>
          </a:prstGeom>
        </p:spPr>
      </p:pic>
      <p:pic>
        <p:nvPicPr>
          <p:cNvPr id="15"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0075116" y="3774747"/>
            <a:ext cx="747716" cy="517963"/>
          </a:xfrm>
          <a:prstGeom prst="rect">
            <a:avLst/>
          </a:prstGeom>
        </p:spPr>
      </p:pic>
      <p:pic>
        <p:nvPicPr>
          <p:cNvPr id="16" name="Picture 16"/>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flipH="1">
            <a:off x="1602770" y="6051558"/>
            <a:ext cx="1419041" cy="879805"/>
          </a:xfrm>
          <a:prstGeom prst="rect">
            <a:avLst/>
          </a:prstGeom>
        </p:spPr>
      </p:pic>
      <p:sp>
        <p:nvSpPr>
          <p:cNvPr id="22" name="Rounded Rectangle 21"/>
          <p:cNvSpPr/>
          <p:nvPr/>
        </p:nvSpPr>
        <p:spPr>
          <a:xfrm>
            <a:off x="1516611" y="842564"/>
            <a:ext cx="9662796" cy="5503229"/>
          </a:xfrm>
          <a:prstGeom prst="roundRect">
            <a:avLst>
              <a:gd name="adj" fmla="val 3218"/>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23" name="Text1"/>
          <p:cNvSpPr txBox="1"/>
          <p:nvPr/>
        </p:nvSpPr>
        <p:spPr>
          <a:xfrm>
            <a:off x="1638020" y="3254241"/>
            <a:ext cx="8740085" cy="1384995"/>
          </a:xfrm>
          <a:prstGeom prst="rect">
            <a:avLst/>
          </a:prstGeom>
          <a:noFill/>
        </p:spPr>
        <p:txBody>
          <a:bodyPr wrap="square" rtlCol="0">
            <a:spAutoFit/>
          </a:bodyPr>
          <a:lstStyle/>
          <a:p>
            <a:pPr marL="495325" indent="-495325">
              <a:buAutoNum type="arabicPeriod"/>
            </a:pPr>
            <a:r>
              <a:rPr lang="vi-VN" sz="2800" b="1">
                <a:latin typeface="Times New Roman" panose="02020603050405020304" pitchFamily="18" charset="0"/>
                <a:cs typeface="Times New Roman" panose="02020603050405020304" pitchFamily="18" charset="0"/>
              </a:rPr>
              <a:t>Những lần góp ý và hành động của người thợ mộc</a:t>
            </a:r>
          </a:p>
          <a:p>
            <a:pPr marL="495325" indent="-495325">
              <a:buAutoNum type="arabicPeriod"/>
            </a:pPr>
            <a:r>
              <a:rPr lang="en-US" sz="2800" b="1">
                <a:latin typeface="Times New Roman" panose="02020603050405020304" pitchFamily="18" charset="0"/>
                <a:cs typeface="Times New Roman" panose="02020603050405020304" pitchFamily="18" charset="0"/>
              </a:rPr>
              <a:t>Bài học</a:t>
            </a:r>
            <a:endParaRPr lang="en-GB" sz="2800">
              <a:latin typeface="Times New Roman" panose="02020603050405020304" pitchFamily="18" charset="0"/>
              <a:cs typeface="Times New Roman" panose="02020603050405020304" pitchFamily="18" charset="0"/>
            </a:endParaRPr>
          </a:p>
          <a:p>
            <a:endParaRPr lang="en-US" sz="2800" b="1" i="1" dirty="0">
              <a:solidFill>
                <a:prstClr val="black"/>
              </a:solidFill>
              <a:latin typeface="Times New Roman" panose="02020603050405020304" pitchFamily="18" charset="0"/>
              <a:cs typeface="Times New Roman" panose="02020603050405020304" pitchFamily="18" charset="0"/>
            </a:endParaRPr>
          </a:p>
        </p:txBody>
      </p:sp>
      <p:grpSp>
        <p:nvGrpSpPr>
          <p:cNvPr id="24" name="Group 23"/>
          <p:cNvGrpSpPr/>
          <p:nvPr/>
        </p:nvGrpSpPr>
        <p:grpSpPr>
          <a:xfrm>
            <a:off x="4073925" y="608928"/>
            <a:ext cx="4548168" cy="622755"/>
            <a:chOff x="8010143" y="1905000"/>
            <a:chExt cx="9097521" cy="1290242"/>
          </a:xfrm>
        </p:grpSpPr>
        <p:sp>
          <p:nvSpPr>
            <p:cNvPr id="25" name="Rectangle 24"/>
            <p:cNvSpPr/>
            <p:nvPr/>
          </p:nvSpPr>
          <p:spPr>
            <a:xfrm>
              <a:off x="8010143" y="2221477"/>
              <a:ext cx="9097521" cy="774032"/>
            </a:xfrm>
            <a:prstGeom prst="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26" name="Rounded Rectangle 25"/>
            <p:cNvSpPr/>
            <p:nvPr/>
          </p:nvSpPr>
          <p:spPr>
            <a:xfrm>
              <a:off x="8014819" y="1905000"/>
              <a:ext cx="9092845" cy="1290242"/>
            </a:xfrm>
            <a:prstGeom prst="roundRect">
              <a:avLst/>
            </a:prstGeom>
            <a:noFill/>
            <a:ln w="57150">
              <a:solidFill>
                <a:schemeClr val="accent3">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prstClr val="white"/>
                </a:solidFill>
              </a:endParaRPr>
            </a:p>
          </p:txBody>
        </p:sp>
      </p:grpSp>
      <p:sp>
        <p:nvSpPr>
          <p:cNvPr id="27" name="Rectangle 26"/>
          <p:cNvSpPr/>
          <p:nvPr/>
        </p:nvSpPr>
        <p:spPr>
          <a:xfrm>
            <a:off x="1627542" y="1828921"/>
            <a:ext cx="10276753" cy="954107"/>
          </a:xfrm>
          <a:prstGeom prst="rect">
            <a:avLst/>
          </a:prstGeom>
        </p:spPr>
        <p:txBody>
          <a:bodyPr wrap="square">
            <a:spAutoFit/>
          </a:bodyPr>
          <a:lstStyle/>
          <a:p>
            <a:r>
              <a:rPr lang="fr-FR" sz="2800" b="1">
                <a:latin typeface="Times New Roman" panose="02020603050405020304" pitchFamily="18" charset="0"/>
                <a:cs typeface="Times New Roman" panose="02020603050405020304" pitchFamily="18" charset="0"/>
              </a:rPr>
              <a:t>1. Đọc và tìm hiểu chú thích</a:t>
            </a:r>
            <a:r>
              <a:rPr lang="vi-VN" sz="2800" b="1">
                <a:latin typeface="Times New Roman" panose="02020603050405020304" pitchFamily="18" charset="0"/>
                <a:cs typeface="Times New Roman" panose="02020603050405020304" pitchFamily="18" charset="0"/>
              </a:rPr>
              <a:t>  </a:t>
            </a:r>
            <a:r>
              <a:rPr lang="fr-FR" sz="2800" b="1">
                <a:latin typeface="Times New Roman" panose="02020603050405020304" pitchFamily="18" charset="0"/>
                <a:cs typeface="Times New Roman" panose="02020603050405020304" pitchFamily="18" charset="0"/>
              </a:rPr>
              <a:t>3. Bố cục</a:t>
            </a:r>
            <a:endParaRPr lang="en-GB" sz="2800">
              <a:latin typeface="Times New Roman" panose="02020603050405020304" pitchFamily="18" charset="0"/>
              <a:cs typeface="Times New Roman" panose="02020603050405020304" pitchFamily="18" charset="0"/>
            </a:endParaRPr>
          </a:p>
          <a:p>
            <a:r>
              <a:rPr lang="vi-VN" sz="2800" b="1">
                <a:solidFill>
                  <a:prstClr val="black"/>
                </a:solidFill>
                <a:latin typeface="Times New Roman" panose="02020603050405020304" pitchFamily="18" charset="0"/>
                <a:cs typeface="Times New Roman" panose="02020603050405020304" pitchFamily="18" charset="0"/>
              </a:rPr>
              <a:t>2. </a:t>
            </a:r>
            <a:r>
              <a:rPr lang="fr-FR" sz="2800" b="1">
                <a:latin typeface="Times New Roman" panose="02020603050405020304" pitchFamily="18" charset="0"/>
                <a:cs typeface="Times New Roman" panose="02020603050405020304" pitchFamily="18" charset="0"/>
              </a:rPr>
              <a:t>Xuất xứ</a:t>
            </a:r>
            <a:r>
              <a:rPr lang="vi-VN" sz="2800" b="1">
                <a:latin typeface="Times New Roman" panose="02020603050405020304" pitchFamily="18" charset="0"/>
                <a:cs typeface="Times New Roman" panose="02020603050405020304" pitchFamily="18" charset="0"/>
              </a:rPr>
              <a:t>                                </a:t>
            </a:r>
            <a:r>
              <a:rPr lang="fr-FR" sz="2800" b="1">
                <a:latin typeface="Times New Roman" panose="02020603050405020304" pitchFamily="18" charset="0"/>
                <a:cs typeface="Times New Roman" panose="02020603050405020304" pitchFamily="18" charset="0"/>
              </a:rPr>
              <a:t>4. Tóm tắt tình huống, cốt truyện</a:t>
            </a:r>
            <a:endParaRPr lang="en-GB" sz="2800">
              <a:latin typeface="Times New Roman" panose="02020603050405020304" pitchFamily="18" charset="0"/>
              <a:cs typeface="Times New Roman" panose="02020603050405020304" pitchFamily="18" charset="0"/>
            </a:endParaRPr>
          </a:p>
        </p:txBody>
      </p:sp>
      <p:sp>
        <p:nvSpPr>
          <p:cNvPr id="28" name="Rectangle 27"/>
          <p:cNvSpPr/>
          <p:nvPr/>
        </p:nvSpPr>
        <p:spPr>
          <a:xfrm>
            <a:off x="2019469" y="4680055"/>
            <a:ext cx="6095206" cy="2046714"/>
          </a:xfrm>
          <a:prstGeom prst="rect">
            <a:avLst/>
          </a:prstGeom>
        </p:spPr>
        <p:txBody>
          <a:bodyPr>
            <a:spAutoFit/>
          </a:bodyPr>
          <a:lstStyle/>
          <a:p>
            <a:pPr marL="371420" indent="-371420" defTabSz="457132">
              <a:spcBef>
                <a:spcPts val="600"/>
              </a:spcBef>
              <a:buFont typeface="+mj-lt"/>
              <a:buAutoNum type="arabicPeriod"/>
              <a:defRPr/>
            </a:pPr>
            <a:r>
              <a:rPr lang="vi-VN" sz="2800" b="1">
                <a:solidFill>
                  <a:sysClr val="windowText" lastClr="000000"/>
                </a:solidFill>
                <a:latin typeface="Times New Roman" panose="02020603050405020304" pitchFamily="18" charset="0"/>
                <a:cs typeface="Times New Roman" panose="02020603050405020304" pitchFamily="18" charset="0"/>
              </a:rPr>
              <a:t>Nghệ thuật</a:t>
            </a:r>
          </a:p>
          <a:p>
            <a:pPr marL="371420" indent="-371420" defTabSz="457132">
              <a:spcBef>
                <a:spcPts val="600"/>
              </a:spcBef>
              <a:buFont typeface="+mj-lt"/>
              <a:buAutoNum type="arabicPeriod"/>
              <a:defRPr/>
            </a:pPr>
            <a:r>
              <a:rPr lang="vi-VN" sz="2800" b="1">
                <a:solidFill>
                  <a:sysClr val="windowText" lastClr="000000"/>
                </a:solidFill>
                <a:latin typeface="Times New Roman" panose="02020603050405020304" pitchFamily="18" charset="0"/>
                <a:cs typeface="Times New Roman" panose="02020603050405020304" pitchFamily="18" charset="0"/>
              </a:rPr>
              <a:t>Nội dung </a:t>
            </a:r>
          </a:p>
          <a:p>
            <a:pPr marL="371420" indent="-371420" defTabSz="457132">
              <a:spcBef>
                <a:spcPts val="600"/>
              </a:spcBef>
              <a:buFont typeface="+mj-lt"/>
              <a:buAutoNum type="arabicPeriod"/>
              <a:defRPr/>
            </a:pPr>
            <a:r>
              <a:rPr lang="vi-VN" sz="2800" b="1">
                <a:latin typeface="Times New Roman" panose="02020603050405020304" pitchFamily="18" charset="0"/>
                <a:cs typeface="Times New Roman" panose="02020603050405020304" pitchFamily="18" charset="0"/>
              </a:rPr>
              <a:t>Cách đọc hiểu truyện ngụ ngôn</a:t>
            </a:r>
            <a:endParaRPr lang="en-GB" sz="2800">
              <a:latin typeface="Times New Roman" panose="02020603050405020304" pitchFamily="18" charset="0"/>
              <a:cs typeface="Times New Roman" panose="02020603050405020304" pitchFamily="18" charset="0"/>
            </a:endParaRPr>
          </a:p>
          <a:p>
            <a:pPr marL="371420" indent="-371420" defTabSz="457132">
              <a:spcBef>
                <a:spcPts val="600"/>
              </a:spcBef>
              <a:buFont typeface="+mj-lt"/>
              <a:buAutoNum type="arabicPeriod"/>
              <a:defRPr/>
            </a:pPr>
            <a:endParaRPr lang="en-US" sz="2800" b="1" dirty="0">
              <a:solidFill>
                <a:sysClr val="windowText" lastClr="000000"/>
              </a:solidFill>
              <a:latin typeface="Times New Roman" panose="02020603050405020304" pitchFamily="18" charset="0"/>
              <a:cs typeface="Times New Roman" panose="02020603050405020304" pitchFamily="18" charset="0"/>
            </a:endParaRPr>
          </a:p>
        </p:txBody>
      </p:sp>
      <p:grpSp>
        <p:nvGrpSpPr>
          <p:cNvPr id="29" name="Group 28"/>
          <p:cNvGrpSpPr/>
          <p:nvPr/>
        </p:nvGrpSpPr>
        <p:grpSpPr>
          <a:xfrm>
            <a:off x="1439932" y="1301621"/>
            <a:ext cx="4693710" cy="471945"/>
            <a:chOff x="2840539" y="3818711"/>
            <a:chExt cx="9388643" cy="944011"/>
          </a:xfrm>
          <a:solidFill>
            <a:schemeClr val="accent3">
              <a:lumMod val="75000"/>
            </a:schemeClr>
          </a:solidFill>
        </p:grpSpPr>
        <p:sp>
          <p:nvSpPr>
            <p:cNvPr id="30"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1" name="Group 30"/>
            <p:cNvGrpSpPr/>
            <p:nvPr/>
          </p:nvGrpSpPr>
          <p:grpSpPr>
            <a:xfrm>
              <a:off x="2840539" y="3886146"/>
              <a:ext cx="9388643" cy="876576"/>
              <a:chOff x="2840539" y="3733746"/>
              <a:chExt cx="9388643" cy="876576"/>
            </a:xfrm>
            <a:grpFill/>
          </p:grpSpPr>
          <p:sp>
            <p:nvSpPr>
              <p:cNvPr id="32" name="Round Same Side Corner Rectangle 31"/>
              <p:cNvSpPr/>
              <p:nvPr/>
            </p:nvSpPr>
            <p:spPr>
              <a:xfrm rot="5400000">
                <a:off x="7171516" y="-527216"/>
                <a:ext cx="731520" cy="9383812"/>
              </a:xfrm>
              <a:prstGeom prst="round2SameRect">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33" name="Rectangle 32"/>
              <p:cNvSpPr/>
              <p:nvPr/>
            </p:nvSpPr>
            <p:spPr>
              <a:xfrm>
                <a:off x="2840539" y="3801289"/>
                <a:ext cx="1270616" cy="729160"/>
              </a:xfrm>
              <a:prstGeom prst="rect">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34" name="Rectangle 33"/>
              <p:cNvSpPr/>
              <p:nvPr/>
            </p:nvSpPr>
            <p:spPr>
              <a:xfrm>
                <a:off x="4460662" y="3810000"/>
                <a:ext cx="7651169" cy="800322"/>
              </a:xfrm>
              <a:prstGeom prst="rect">
                <a:avLst/>
              </a:prstGeom>
              <a:grpFill/>
              <a:ln>
                <a:solidFill>
                  <a:srgbClr val="00B0F0"/>
                </a:solidFill>
              </a:ln>
            </p:spPr>
            <p:txBody>
              <a:bodyPr wrap="none">
                <a:spAutoFit/>
              </a:bodyPr>
              <a:lstStyle/>
              <a:p>
                <a:pPr defTabSz="457132">
                  <a:spcBef>
                    <a:spcPts val="600"/>
                  </a:spcBef>
                  <a:defRPr/>
                </a:pPr>
                <a:r>
                  <a:rPr lang="vi-VN" sz="2000" b="1">
                    <a:solidFill>
                      <a:prstClr val="white"/>
                    </a:solidFill>
                    <a:latin typeface="Arial" pitchFamily="34" charset="0"/>
                    <a:cs typeface="Arial" pitchFamily="34" charset="0"/>
                  </a:rPr>
                  <a:t>KHÁM PHÁ CHUNG VĂN BẢN</a:t>
                </a:r>
                <a:endParaRPr lang="en-US" sz="2000" dirty="0">
                  <a:solidFill>
                    <a:prstClr val="white"/>
                  </a:solidFill>
                  <a:latin typeface="Arial" pitchFamily="34" charset="0"/>
                  <a:cs typeface="Arial" pitchFamily="34" charset="0"/>
                </a:endParaRPr>
              </a:p>
            </p:txBody>
          </p:sp>
          <p:sp>
            <p:nvSpPr>
              <p:cNvPr id="35" name="TextBox 34"/>
              <p:cNvSpPr txBox="1"/>
              <p:nvPr/>
            </p:nvSpPr>
            <p:spPr>
              <a:xfrm>
                <a:off x="3100849" y="3733746"/>
                <a:ext cx="956093" cy="861884"/>
              </a:xfrm>
              <a:prstGeom prst="rect">
                <a:avLst/>
              </a:prstGeom>
              <a:grpFill/>
              <a:ln>
                <a:solidFill>
                  <a:srgbClr val="00B0F0"/>
                </a:solidFill>
              </a:ln>
            </p:spPr>
            <p:txBody>
              <a:bodyPr wrap="square" rtlCol="0">
                <a:spAutoFit/>
              </a:bodyPr>
              <a:lstStyle/>
              <a:p>
                <a:pPr algn="ctr"/>
                <a:r>
                  <a:rPr lang="en-US" sz="2200" b="1">
                    <a:solidFill>
                      <a:prstClr val="white"/>
                    </a:solidFill>
                    <a:latin typeface="Tahoma" pitchFamily="34" charset="0"/>
                    <a:ea typeface="Tahoma" pitchFamily="34" charset="0"/>
                    <a:cs typeface="Tahoma" pitchFamily="34" charset="0"/>
                  </a:rPr>
                  <a:t>I</a:t>
                </a:r>
              </a:p>
            </p:txBody>
          </p:sp>
        </p:grpSp>
      </p:grpSp>
      <p:grpSp>
        <p:nvGrpSpPr>
          <p:cNvPr id="36" name="Group 35"/>
          <p:cNvGrpSpPr/>
          <p:nvPr/>
        </p:nvGrpSpPr>
        <p:grpSpPr>
          <a:xfrm>
            <a:off x="1439930" y="2771933"/>
            <a:ext cx="4808469" cy="471946"/>
            <a:chOff x="2840539" y="3818711"/>
            <a:chExt cx="9618187" cy="944014"/>
          </a:xfrm>
          <a:solidFill>
            <a:schemeClr val="accent3">
              <a:lumMod val="75000"/>
            </a:schemeClr>
          </a:solidFill>
        </p:grpSpPr>
        <p:sp>
          <p:nvSpPr>
            <p:cNvPr id="37"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8" name="Group 37"/>
            <p:cNvGrpSpPr/>
            <p:nvPr/>
          </p:nvGrpSpPr>
          <p:grpSpPr>
            <a:xfrm>
              <a:off x="2840539" y="3886200"/>
              <a:ext cx="9618187" cy="876525"/>
              <a:chOff x="2840539" y="3733800"/>
              <a:chExt cx="9618187" cy="876525"/>
            </a:xfrm>
            <a:grpFill/>
          </p:grpSpPr>
          <p:sp>
            <p:nvSpPr>
              <p:cNvPr id="39" name="Round Same Side Corner Rectangle 38"/>
              <p:cNvSpPr/>
              <p:nvPr/>
            </p:nvSpPr>
            <p:spPr>
              <a:xfrm rot="5400000">
                <a:off x="7286288" y="-641990"/>
                <a:ext cx="731520" cy="9613356"/>
              </a:xfrm>
              <a:prstGeom prst="round2SameRect">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40" name="Rectangle 39"/>
              <p:cNvSpPr/>
              <p:nvPr/>
            </p:nvSpPr>
            <p:spPr>
              <a:xfrm>
                <a:off x="2840539" y="3801289"/>
                <a:ext cx="1270616" cy="729160"/>
              </a:xfrm>
              <a:prstGeom prst="rect">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41" name="Rectangle 40"/>
              <p:cNvSpPr/>
              <p:nvPr/>
            </p:nvSpPr>
            <p:spPr>
              <a:xfrm>
                <a:off x="4460661" y="3810002"/>
                <a:ext cx="7904472" cy="800323"/>
              </a:xfrm>
              <a:prstGeom prst="rect">
                <a:avLst/>
              </a:prstGeom>
              <a:grpFill/>
              <a:ln>
                <a:solidFill>
                  <a:srgbClr val="00B0F0"/>
                </a:solidFill>
              </a:ln>
            </p:spPr>
            <p:txBody>
              <a:bodyPr wrap="none">
                <a:spAutoFit/>
              </a:bodyPr>
              <a:lstStyle/>
              <a:p>
                <a:pPr defTabSz="457132">
                  <a:spcBef>
                    <a:spcPts val="600"/>
                  </a:spcBef>
                  <a:defRPr/>
                </a:pPr>
                <a:r>
                  <a:rPr lang="vi-VN" sz="2000" b="1">
                    <a:solidFill>
                      <a:prstClr val="white"/>
                    </a:solidFill>
                    <a:latin typeface="Arial" pitchFamily="34" charset="0"/>
                    <a:cs typeface="Arial" pitchFamily="34" charset="0"/>
                  </a:rPr>
                  <a:t>KHÁM PHÁ CHI TIẾT VĂN BẢN</a:t>
                </a:r>
                <a:endParaRPr lang="en-US" sz="2000" dirty="0">
                  <a:solidFill>
                    <a:prstClr val="white"/>
                  </a:solidFill>
                  <a:latin typeface="Arial" pitchFamily="34" charset="0"/>
                  <a:cs typeface="Arial" pitchFamily="34" charset="0"/>
                </a:endParaRPr>
              </a:p>
            </p:txBody>
          </p:sp>
          <p:sp>
            <p:nvSpPr>
              <p:cNvPr id="42" name="TextBox 41"/>
              <p:cNvSpPr txBox="1"/>
              <p:nvPr/>
            </p:nvSpPr>
            <p:spPr>
              <a:xfrm>
                <a:off x="2840539" y="3733800"/>
                <a:ext cx="1216398" cy="861885"/>
              </a:xfrm>
              <a:prstGeom prst="rect">
                <a:avLst/>
              </a:prstGeom>
              <a:grpFill/>
              <a:ln>
                <a:solidFill>
                  <a:srgbClr val="00B0F0"/>
                </a:solidFill>
              </a:ln>
            </p:spPr>
            <p:txBody>
              <a:bodyPr wrap="square" rtlCol="0">
                <a:spAutoFit/>
              </a:bodyPr>
              <a:lstStyle/>
              <a:p>
                <a:pPr algn="ctr"/>
                <a:r>
                  <a:rPr lang="en-US" sz="2200" b="1">
                    <a:solidFill>
                      <a:prstClr val="white"/>
                    </a:solidFill>
                    <a:latin typeface="Tahoma" pitchFamily="34" charset="0"/>
                    <a:ea typeface="Tahoma" pitchFamily="34" charset="0"/>
                    <a:cs typeface="Tahoma" pitchFamily="34" charset="0"/>
                  </a:rPr>
                  <a:t>II</a:t>
                </a:r>
              </a:p>
            </p:txBody>
          </p:sp>
        </p:grpSp>
      </p:grpSp>
      <p:grpSp>
        <p:nvGrpSpPr>
          <p:cNvPr id="43" name="Group 42"/>
          <p:cNvGrpSpPr/>
          <p:nvPr/>
        </p:nvGrpSpPr>
        <p:grpSpPr>
          <a:xfrm>
            <a:off x="1452626" y="4191000"/>
            <a:ext cx="4066395" cy="471945"/>
            <a:chOff x="2840539" y="3818711"/>
            <a:chExt cx="8133848" cy="944010"/>
          </a:xfrm>
          <a:solidFill>
            <a:schemeClr val="accent3">
              <a:lumMod val="75000"/>
            </a:schemeClr>
          </a:solidFill>
        </p:grpSpPr>
        <p:sp>
          <p:nvSpPr>
            <p:cNvPr id="44"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5" name="Group 44"/>
            <p:cNvGrpSpPr/>
            <p:nvPr/>
          </p:nvGrpSpPr>
          <p:grpSpPr>
            <a:xfrm>
              <a:off x="2840539" y="3886200"/>
              <a:ext cx="8133848" cy="876521"/>
              <a:chOff x="2840539" y="3733800"/>
              <a:chExt cx="8133848" cy="876521"/>
            </a:xfrm>
            <a:grpFill/>
          </p:grpSpPr>
          <p:sp>
            <p:nvSpPr>
              <p:cNvPr id="46" name="Round Same Side Corner Rectangle 45"/>
              <p:cNvSpPr/>
              <p:nvPr/>
            </p:nvSpPr>
            <p:spPr>
              <a:xfrm rot="5400000">
                <a:off x="6544119" y="100180"/>
                <a:ext cx="731520" cy="8129016"/>
              </a:xfrm>
              <a:prstGeom prst="round2SameRect">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47" name="Rectangle 46"/>
              <p:cNvSpPr/>
              <p:nvPr/>
            </p:nvSpPr>
            <p:spPr>
              <a:xfrm>
                <a:off x="2840539" y="3801289"/>
                <a:ext cx="1270616" cy="729160"/>
              </a:xfrm>
              <a:prstGeom prst="rect">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48" name="Rectangle 47"/>
              <p:cNvSpPr/>
              <p:nvPr/>
            </p:nvSpPr>
            <p:spPr>
              <a:xfrm>
                <a:off x="4460662" y="3810000"/>
                <a:ext cx="3021093" cy="800321"/>
              </a:xfrm>
              <a:prstGeom prst="rect">
                <a:avLst/>
              </a:prstGeom>
              <a:grpFill/>
              <a:ln>
                <a:solidFill>
                  <a:srgbClr val="00B0F0"/>
                </a:solidFill>
              </a:ln>
            </p:spPr>
            <p:txBody>
              <a:bodyPr wrap="none">
                <a:spAutoFit/>
              </a:bodyPr>
              <a:lstStyle/>
              <a:p>
                <a:pPr defTabSz="457132">
                  <a:spcBef>
                    <a:spcPts val="600"/>
                  </a:spcBef>
                  <a:defRPr/>
                </a:pPr>
                <a:r>
                  <a:rPr lang="en-US" sz="2000" b="1">
                    <a:solidFill>
                      <a:prstClr val="white"/>
                    </a:solidFill>
                    <a:latin typeface="Arial" pitchFamily="34" charset="0"/>
                    <a:cs typeface="Arial" pitchFamily="34" charset="0"/>
                  </a:rPr>
                  <a:t>TỔNG KẾT</a:t>
                </a:r>
                <a:endParaRPr lang="en-US" sz="2000" dirty="0">
                  <a:solidFill>
                    <a:prstClr val="white"/>
                  </a:solidFill>
                  <a:latin typeface="Arial" pitchFamily="34" charset="0"/>
                  <a:cs typeface="Arial" pitchFamily="34" charset="0"/>
                </a:endParaRPr>
              </a:p>
            </p:txBody>
          </p:sp>
          <p:sp>
            <p:nvSpPr>
              <p:cNvPr id="49" name="TextBox 48"/>
              <p:cNvSpPr txBox="1"/>
              <p:nvPr/>
            </p:nvSpPr>
            <p:spPr>
              <a:xfrm>
                <a:off x="2882698" y="3733800"/>
                <a:ext cx="1310512" cy="861883"/>
              </a:xfrm>
              <a:prstGeom prst="rect">
                <a:avLst/>
              </a:prstGeom>
              <a:grpFill/>
              <a:ln>
                <a:solidFill>
                  <a:srgbClr val="00B0F0"/>
                </a:solidFill>
              </a:ln>
            </p:spPr>
            <p:txBody>
              <a:bodyPr wrap="square" rtlCol="0">
                <a:spAutoFit/>
              </a:bodyPr>
              <a:lstStyle/>
              <a:p>
                <a:pPr algn="ctr"/>
                <a:r>
                  <a:rPr lang="en-US" sz="2200" b="1">
                    <a:solidFill>
                      <a:prstClr val="white"/>
                    </a:solidFill>
                    <a:latin typeface="Tahoma" pitchFamily="34" charset="0"/>
                    <a:ea typeface="Tahoma" pitchFamily="34" charset="0"/>
                    <a:cs typeface="Tahoma" pitchFamily="34" charset="0"/>
                  </a:rPr>
                  <a:t>III</a:t>
                </a:r>
              </a:p>
            </p:txBody>
          </p:sp>
        </p:grpSp>
      </p:grpSp>
      <p:sp>
        <p:nvSpPr>
          <p:cNvPr id="50" name="Rectangle 49"/>
          <p:cNvSpPr/>
          <p:nvPr/>
        </p:nvSpPr>
        <p:spPr>
          <a:xfrm>
            <a:off x="4694517" y="712002"/>
            <a:ext cx="3470822" cy="492443"/>
          </a:xfrm>
          <a:prstGeom prst="rect">
            <a:avLst/>
          </a:prstGeom>
        </p:spPr>
        <p:txBody>
          <a:bodyPr wrap="none">
            <a:spAutoFit/>
          </a:bodyPr>
          <a:lstStyle/>
          <a:p>
            <a:r>
              <a:rPr lang="en-US" sz="2600" b="1">
                <a:solidFill>
                  <a:srgbClr val="00B050"/>
                </a:solidFill>
                <a:latin typeface="Tahoma" pitchFamily="34" charset="0"/>
                <a:ea typeface="Tahoma" pitchFamily="34" charset="0"/>
                <a:cs typeface="Tahoma" pitchFamily="34" charset="0"/>
              </a:rPr>
              <a:t>ĐỀ MỤC BÀI GIẢNG</a:t>
            </a:r>
            <a:endParaRPr lang="en-US" sz="2600" b="1" dirty="0">
              <a:solidFill>
                <a:srgbClr val="00B050"/>
              </a:solidFill>
              <a:latin typeface="Tahoma" pitchFamily="34" charset="0"/>
              <a:ea typeface="Tahoma" pitchFamily="34" charset="0"/>
              <a:cs typeface="Tahoma" pitchFamily="34" charset="0"/>
            </a:endParaRP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F8A28A4-4681-4BA9-86E8-2C3B0F385B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2729" y="883919"/>
            <a:ext cx="2857500" cy="2857500"/>
          </a:xfrm>
          <a:prstGeom prst="rect">
            <a:avLst/>
          </a:prstGeom>
        </p:spPr>
      </p:pic>
      <p:sp>
        <p:nvSpPr>
          <p:cNvPr id="8" name="Hexagon 7">
            <a:extLst>
              <a:ext uri="{FF2B5EF4-FFF2-40B4-BE49-F238E27FC236}">
                <a16:creationId xmlns:a16="http://schemas.microsoft.com/office/drawing/2014/main" xmlns="" id="{D19A5806-7592-478F-A44B-3D1C8234DB7B}"/>
              </a:ext>
            </a:extLst>
          </p:cNvPr>
          <p:cNvSpPr/>
          <p:nvPr/>
        </p:nvSpPr>
        <p:spPr>
          <a:xfrm>
            <a:off x="315850"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n w="6600">
                  <a:solidFill>
                    <a:srgbClr val="ED7D31"/>
                  </a:solidFill>
                  <a:prstDash val="solid"/>
                </a:ln>
                <a:solidFill>
                  <a:srgbClr val="FFFFFF"/>
                </a:solidFill>
                <a:effectLst>
                  <a:outerShdw dist="38100" dir="2700000" algn="tl" rotWithShape="0">
                    <a:srgbClr val="ED7D31"/>
                  </a:outerShdw>
                </a:effectLst>
              </a:rPr>
              <a:t>Ong</a:t>
            </a:r>
            <a:endParaRPr lang="en-US" sz="6600">
              <a:solidFill>
                <a:prstClr val="white"/>
              </a:solidFill>
            </a:endParaRPr>
          </a:p>
        </p:txBody>
      </p:sp>
      <p:sp>
        <p:nvSpPr>
          <p:cNvPr id="9" name="Hexagon 8">
            <a:extLst>
              <a:ext uri="{FF2B5EF4-FFF2-40B4-BE49-F238E27FC236}">
                <a16:creationId xmlns:a16="http://schemas.microsoft.com/office/drawing/2014/main" xmlns="" id="{ECB32C92-7DDE-4979-AB3A-808B65CBF3F1}"/>
              </a:ext>
            </a:extLst>
          </p:cNvPr>
          <p:cNvSpPr/>
          <p:nvPr/>
        </p:nvSpPr>
        <p:spPr>
          <a:xfrm>
            <a:off x="2471927" y="1981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n w="6600">
                  <a:solidFill>
                    <a:srgbClr val="ED7D31"/>
                  </a:solidFill>
                  <a:prstDash val="solid"/>
                </a:ln>
                <a:solidFill>
                  <a:srgbClr val="FFFFFF"/>
                </a:solidFill>
                <a:effectLst>
                  <a:outerShdw dist="38100" dir="2700000" algn="tl" rotWithShape="0">
                    <a:srgbClr val="ED7D31"/>
                  </a:outerShdw>
                </a:effectLst>
              </a:rPr>
              <a:t>non</a:t>
            </a:r>
            <a:endParaRPr lang="en-US" sz="6600">
              <a:solidFill>
                <a:prstClr val="white"/>
              </a:solidFill>
            </a:endParaRPr>
          </a:p>
        </p:txBody>
      </p:sp>
      <p:sp>
        <p:nvSpPr>
          <p:cNvPr id="10" name="Hexagon 9">
            <a:extLst>
              <a:ext uri="{FF2B5EF4-FFF2-40B4-BE49-F238E27FC236}">
                <a16:creationId xmlns:a16="http://schemas.microsoft.com/office/drawing/2014/main" xmlns="" id="{CABDF488-8BEB-4D77-A429-CFB91F278DD1}"/>
              </a:ext>
            </a:extLst>
          </p:cNvPr>
          <p:cNvSpPr/>
          <p:nvPr/>
        </p:nvSpPr>
        <p:spPr>
          <a:xfrm>
            <a:off x="6784081" y="25603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n w="6600">
                  <a:solidFill>
                    <a:srgbClr val="ED7D31"/>
                  </a:solidFill>
                  <a:prstDash val="solid"/>
                </a:ln>
                <a:solidFill>
                  <a:srgbClr val="FFFFFF"/>
                </a:solidFill>
                <a:effectLst>
                  <a:outerShdw dist="38100" dir="2700000" algn="tl" rotWithShape="0">
                    <a:srgbClr val="ED7D31"/>
                  </a:outerShdw>
                </a:effectLst>
              </a:rPr>
              <a:t>việc</a:t>
            </a:r>
          </a:p>
        </p:txBody>
      </p:sp>
      <p:sp>
        <p:nvSpPr>
          <p:cNvPr id="13" name="Hexagon 12">
            <a:extLst>
              <a:ext uri="{FF2B5EF4-FFF2-40B4-BE49-F238E27FC236}">
                <a16:creationId xmlns:a16="http://schemas.microsoft.com/office/drawing/2014/main" xmlns="" id="{199C24C2-6B91-4322-BDB4-819FF0CB9BE4}"/>
              </a:ext>
            </a:extLst>
          </p:cNvPr>
          <p:cNvSpPr/>
          <p:nvPr/>
        </p:nvSpPr>
        <p:spPr>
          <a:xfrm>
            <a:off x="4628004"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n w="6600">
                  <a:solidFill>
                    <a:srgbClr val="ED7D31"/>
                  </a:solidFill>
                  <a:prstDash val="solid"/>
                </a:ln>
                <a:solidFill>
                  <a:srgbClr val="FFFFFF"/>
                </a:solidFill>
                <a:effectLst>
                  <a:outerShdw dist="38100" dir="2700000" algn="tl" rotWithShape="0">
                    <a:srgbClr val="ED7D31"/>
                  </a:outerShdw>
                </a:effectLst>
              </a:rPr>
              <a:t>học</a:t>
            </a:r>
            <a:endParaRPr lang="en-US" sz="6600">
              <a:solidFill>
                <a:prstClr val="white"/>
              </a:solidFill>
            </a:endParaRPr>
          </a:p>
        </p:txBody>
      </p:sp>
      <p:pic>
        <p:nvPicPr>
          <p:cNvPr id="15" name="Picture 14">
            <a:extLst>
              <a:ext uri="{FF2B5EF4-FFF2-40B4-BE49-F238E27FC236}">
                <a16:creationId xmlns:a16="http://schemas.microsoft.com/office/drawing/2014/main" xmlns="" id="{D27D7D99-9E1A-47C2-9A0E-04166401D7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5952" y="3436622"/>
            <a:ext cx="2650039" cy="2661817"/>
          </a:xfrm>
          <a:prstGeom prst="rect">
            <a:avLst/>
          </a:prstGeom>
        </p:spPr>
      </p:pic>
    </p:spTree>
    <p:custDataLst>
      <p:tags r:id="rId1"/>
    </p:custDataLst>
    <p:extLst>
      <p:ext uri="{BB962C8B-B14F-4D97-AF65-F5344CB8AC3E}">
        <p14:creationId xmlns:p14="http://schemas.microsoft.com/office/powerpoint/2010/main" val="319187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9E30F87-AC3B-464A-ACE1-7680D9116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a:extLst>
              <a:ext uri="{FF2B5EF4-FFF2-40B4-BE49-F238E27FC236}">
                <a16:creationId xmlns:a16="http://schemas.microsoft.com/office/drawing/2014/main" xmlns="" id="{9C0CBB39-4514-4CD8-8DF7-D11D24549F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xmlns="" id="{0667024D-077C-41FB-84FC-D91D5651A194}"/>
              </a:ext>
            </a:extLst>
          </p:cNvPr>
          <p:cNvSpPr/>
          <p:nvPr/>
        </p:nvSpPr>
        <p:spPr>
          <a:xfrm>
            <a:off x="1524000" y="386086"/>
            <a:ext cx="7840345" cy="1290314"/>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3200" b="1">
              <a:solidFill>
                <a:schemeClr val="tx1"/>
              </a:solidFill>
              <a:latin typeface="Times New Roman" panose="02020603050405020304" pitchFamily="18" charset="0"/>
              <a:cs typeface="Times New Roman" panose="02020603050405020304" pitchFamily="18" charset="0"/>
            </a:endParaRPr>
          </a:p>
          <a:p>
            <a:r>
              <a:rPr lang="en-US" sz="4000" b="1">
                <a:solidFill>
                  <a:schemeClr val="tx1"/>
                </a:solidFill>
                <a:latin typeface="Times New Roman" panose="02020603050405020304" pitchFamily="18" charset="0"/>
                <a:cs typeface="Times New Roman" panose="02020603050405020304" pitchFamily="18" charset="0"/>
              </a:rPr>
              <a:t>Câu 1.</a:t>
            </a:r>
            <a:r>
              <a:rPr lang="en-US" sz="4000">
                <a:solidFill>
                  <a:schemeClr val="tx1"/>
                </a:solidFill>
                <a:latin typeface="Times New Roman" panose="02020603050405020304" pitchFamily="18" charset="0"/>
                <a:cs typeface="Times New Roman" panose="02020603050405020304" pitchFamily="18" charset="0"/>
              </a:rPr>
              <a:t> Truyện "Đẽo cày giữa đường" thuộc thể loại nào?</a:t>
            </a:r>
            <a:endParaRPr lang="en-GB" sz="4000">
              <a:solidFill>
                <a:schemeClr val="tx1"/>
              </a:solidFill>
              <a:latin typeface="Times New Roman" panose="02020603050405020304" pitchFamily="18" charset="0"/>
              <a:cs typeface="Times New Roman" panose="02020603050405020304" pitchFamily="18" charset="0"/>
            </a:endParaRPr>
          </a:p>
          <a:p>
            <a:r>
              <a:rPr lang="en-US" sz="3200">
                <a:solidFill>
                  <a:schemeClr val="tx1"/>
                </a:solidFill>
                <a:latin typeface="Times New Roman" panose="02020603050405020304" pitchFamily="18" charset="0"/>
                <a:cs typeface="Times New Roman" panose="02020603050405020304" pitchFamily="18" charset="0"/>
              </a:rPr>
              <a:t> </a:t>
            </a:r>
            <a:endParaRPr lang="en-GB" sz="3200">
              <a:solidFill>
                <a:schemeClr val="tx1"/>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xmlns="" id="{4B5AB01C-ECF4-4CC5-B79D-24017FBE3B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xmlns="" id="{A98ECE88-115D-4A1D-8452-F943FF1AC741}"/>
              </a:ext>
            </a:extLst>
          </p:cNvPr>
          <p:cNvSpPr/>
          <p:nvPr/>
        </p:nvSpPr>
        <p:spPr>
          <a:xfrm>
            <a:off x="394948" y="5724063"/>
            <a:ext cx="2774179" cy="1057737"/>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3200">
              <a:solidFill>
                <a:schemeClr val="tx1"/>
              </a:solidFill>
              <a:latin typeface="Times New Roman" panose="02020603050405020304" pitchFamily="18" charset="0"/>
              <a:cs typeface="Times New Roman" panose="02020603050405020304" pitchFamily="18" charset="0"/>
            </a:endParaRPr>
          </a:p>
          <a:p>
            <a:r>
              <a:rPr lang="en-US" sz="3200">
                <a:solidFill>
                  <a:schemeClr val="tx1"/>
                </a:solidFill>
                <a:latin typeface="Times New Roman" panose="02020603050405020304" pitchFamily="18" charset="0"/>
                <a:cs typeface="Times New Roman" panose="02020603050405020304" pitchFamily="18" charset="0"/>
              </a:rPr>
              <a:t>A. Truyện </a:t>
            </a:r>
            <a:r>
              <a:rPr lang="vi-VN" sz="3200">
                <a:solidFill>
                  <a:schemeClr val="tx1"/>
                </a:solidFill>
                <a:latin typeface="Times New Roman" panose="02020603050405020304" pitchFamily="18" charset="0"/>
                <a:cs typeface="Times New Roman" panose="02020603050405020304" pitchFamily="18" charset="0"/>
              </a:rPr>
              <a:t>ngụ ngôn</a:t>
            </a:r>
            <a:endParaRPr lang="en-GB" sz="3200">
              <a:solidFill>
                <a:schemeClr val="tx1"/>
              </a:solidFill>
              <a:latin typeface="Times New Roman" panose="02020603050405020304" pitchFamily="18" charset="0"/>
              <a:cs typeface="Times New Roman" panose="02020603050405020304" pitchFamily="18" charset="0"/>
            </a:endParaRPr>
          </a:p>
          <a:p>
            <a:r>
              <a:rPr lang="en-US" sz="3200">
                <a:solidFill>
                  <a:schemeClr val="tx1"/>
                </a:solidFill>
                <a:latin typeface="Times New Roman" panose="02020603050405020304" pitchFamily="18" charset="0"/>
                <a:cs typeface="Times New Roman" panose="02020603050405020304" pitchFamily="18" charset="0"/>
              </a:rPr>
              <a:t>                            </a:t>
            </a:r>
            <a:endParaRPr lang="en-GB" sz="3200">
              <a:solidFill>
                <a:schemeClr val="tx1"/>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xmlns="" id="{FA2065B4-32D5-4275-B2C9-8B5FF2ACCB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21" name="Rectangle: Rounded Corners 20">
            <a:extLst>
              <a:ext uri="{FF2B5EF4-FFF2-40B4-BE49-F238E27FC236}">
                <a16:creationId xmlns:a16="http://schemas.microsoft.com/office/drawing/2014/main" xmlns="" id="{88E5E567-B90E-4275-AC51-C8D58F3AA2A7}"/>
              </a:ext>
            </a:extLst>
          </p:cNvPr>
          <p:cNvSpPr/>
          <p:nvPr/>
        </p:nvSpPr>
        <p:spPr>
          <a:xfrm>
            <a:off x="3227243" y="5724063"/>
            <a:ext cx="2774179" cy="1057737"/>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B. Truyện cười</a:t>
            </a:r>
          </a:p>
        </p:txBody>
      </p:sp>
      <p:pic>
        <p:nvPicPr>
          <p:cNvPr id="22" name="Picture 21">
            <a:extLst>
              <a:ext uri="{FF2B5EF4-FFF2-40B4-BE49-F238E27FC236}">
                <a16:creationId xmlns:a16="http://schemas.microsoft.com/office/drawing/2014/main" xmlns="" id="{29116D89-5671-4377-A980-517B605BEC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
        <p:nvSpPr>
          <p:cNvPr id="23" name="Rectangle: Rounded Corners 22">
            <a:extLst>
              <a:ext uri="{FF2B5EF4-FFF2-40B4-BE49-F238E27FC236}">
                <a16:creationId xmlns:a16="http://schemas.microsoft.com/office/drawing/2014/main" xmlns="" id="{64E263D4-FF99-4115-A750-399C550760EE}"/>
              </a:ext>
            </a:extLst>
          </p:cNvPr>
          <p:cNvSpPr/>
          <p:nvPr/>
        </p:nvSpPr>
        <p:spPr>
          <a:xfrm>
            <a:off x="6059538" y="5724063"/>
            <a:ext cx="2774179" cy="1057737"/>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latin typeface="Times New Roman" panose="02020603050405020304" pitchFamily="18" charset="0"/>
                <a:cs typeface="Times New Roman" panose="02020603050405020304" pitchFamily="18" charset="0"/>
              </a:rPr>
              <a:t>C.</a:t>
            </a:r>
            <a:r>
              <a:rPr lang="vi-VN" sz="2800">
                <a:solidFill>
                  <a:schemeClr val="tx1"/>
                </a:solidFill>
                <a:latin typeface="Times New Roman" panose="02020603050405020304" pitchFamily="18" charset="0"/>
                <a:cs typeface="Times New Roman" panose="02020603050405020304" pitchFamily="18" charset="0"/>
              </a:rPr>
              <a:t> </a:t>
            </a:r>
            <a:r>
              <a:rPr lang="en-US" sz="2800">
                <a:solidFill>
                  <a:schemeClr val="tx1"/>
                </a:solidFill>
                <a:latin typeface="Times New Roman" panose="02020603050405020304" pitchFamily="18" charset="0"/>
                <a:cs typeface="Times New Roman" panose="02020603050405020304" pitchFamily="18" charset="0"/>
              </a:rPr>
              <a:t>Truyện </a:t>
            </a:r>
            <a:r>
              <a:rPr lang="vi-VN" sz="2800">
                <a:solidFill>
                  <a:schemeClr val="tx1"/>
                </a:solidFill>
                <a:latin typeface="Times New Roman" panose="02020603050405020304" pitchFamily="18" charset="0"/>
                <a:cs typeface="Times New Roman" panose="02020603050405020304" pitchFamily="18" charset="0"/>
              </a:rPr>
              <a:t>cổ tích</a:t>
            </a:r>
            <a:r>
              <a:rPr lang="en-US" sz="2800">
                <a:solidFill>
                  <a:schemeClr val="tx1"/>
                </a:solidFill>
                <a:latin typeface="Times New Roman" panose="02020603050405020304" pitchFamily="18" charset="0"/>
                <a:cs typeface="Times New Roman" panose="02020603050405020304" pitchFamily="18" charset="0"/>
              </a:rPr>
              <a:t> </a:t>
            </a:r>
            <a:endParaRPr lang="en-GB" sz="2800">
              <a:solidFill>
                <a:schemeClr val="tx1"/>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xmlns="" id="{5D199BEE-8167-419B-B668-203E8A2CC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p:sp>
        <p:nvSpPr>
          <p:cNvPr id="25" name="Rectangle: Rounded Corners 24">
            <a:extLst>
              <a:ext uri="{FF2B5EF4-FFF2-40B4-BE49-F238E27FC236}">
                <a16:creationId xmlns:a16="http://schemas.microsoft.com/office/drawing/2014/main" xmlns="" id="{00BEFBB1-525B-415D-8E45-ADCB8FD217EA}"/>
              </a:ext>
            </a:extLst>
          </p:cNvPr>
          <p:cNvSpPr/>
          <p:nvPr/>
        </p:nvSpPr>
        <p:spPr>
          <a:xfrm>
            <a:off x="8891833" y="5724063"/>
            <a:ext cx="2774179" cy="1057737"/>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latin typeface="Times New Roman" panose="02020603050405020304" pitchFamily="18" charset="0"/>
                <a:cs typeface="Times New Roman" panose="02020603050405020304" pitchFamily="18" charset="0"/>
              </a:rPr>
              <a:t>D. Truyện truyền thuyết</a:t>
            </a:r>
            <a:endParaRPr lang="en-GB" sz="2800">
              <a:solidFill>
                <a:schemeClr val="tx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00591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9E30F87-AC3B-464A-ACE1-7680D9116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a:extLst>
              <a:ext uri="{FF2B5EF4-FFF2-40B4-BE49-F238E27FC236}">
                <a16:creationId xmlns:a16="http://schemas.microsoft.com/office/drawing/2014/main" xmlns="" id="{9C0CBB39-4514-4CD8-8DF7-D11D24549F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xmlns="" id="{0667024D-077C-41FB-84FC-D91D5651A194}"/>
              </a:ext>
            </a:extLst>
          </p:cNvPr>
          <p:cNvSpPr/>
          <p:nvPr/>
        </p:nvSpPr>
        <p:spPr>
          <a:xfrm>
            <a:off x="1494155" y="152400"/>
            <a:ext cx="8411845" cy="327660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chemeClr val="tx1"/>
                </a:solidFill>
                <a:latin typeface="Times New Roman" panose="02020603050405020304" pitchFamily="18" charset="0"/>
                <a:cs typeface="Times New Roman" panose="02020603050405020304" pitchFamily="18" charset="0"/>
              </a:rPr>
              <a:t>Câu 2.</a:t>
            </a:r>
            <a:r>
              <a:rPr lang="en-US" sz="2800">
                <a:solidFill>
                  <a:schemeClr val="tx1"/>
                </a:solidFill>
                <a:latin typeface="Times New Roman" panose="02020603050405020304" pitchFamily="18" charset="0"/>
                <a:cs typeface="Times New Roman" panose="02020603050405020304" pitchFamily="18" charset="0"/>
              </a:rPr>
              <a:t> Sắp xếp các sự kiện sau đây theo trình tự diễn ra trong truyện "Đẽo cày giữa đường".</a:t>
            </a:r>
            <a:endParaRPr lang="en-GB" sz="2800">
              <a:solidFill>
                <a:schemeClr val="tx1"/>
              </a:solidFill>
              <a:latin typeface="Times New Roman" panose="02020603050405020304" pitchFamily="18" charset="0"/>
              <a:cs typeface="Times New Roman" panose="02020603050405020304" pitchFamily="18" charset="0"/>
            </a:endParaRPr>
          </a:p>
          <a:p>
            <a:r>
              <a:rPr lang="en-US" sz="2800">
                <a:solidFill>
                  <a:schemeClr val="tx1"/>
                </a:solidFill>
                <a:latin typeface="Times New Roman" panose="02020603050405020304" pitchFamily="18" charset="0"/>
                <a:cs typeface="Times New Roman" panose="02020603050405020304" pitchFamily="18" charset="0"/>
              </a:rPr>
              <a:t>a. Mọi người đi qua thường ghé vào xem đẽo cày.</a:t>
            </a:r>
            <a:endParaRPr lang="en-GB" sz="2800">
              <a:solidFill>
                <a:schemeClr val="tx1"/>
              </a:solidFill>
              <a:latin typeface="Times New Roman" panose="02020603050405020304" pitchFamily="18" charset="0"/>
              <a:cs typeface="Times New Roman" panose="02020603050405020304" pitchFamily="18" charset="0"/>
            </a:endParaRPr>
          </a:p>
          <a:p>
            <a:r>
              <a:rPr lang="en-US" sz="2800">
                <a:solidFill>
                  <a:schemeClr val="tx1"/>
                </a:solidFill>
                <a:latin typeface="Times New Roman" panose="02020603050405020304" pitchFamily="18" charset="0"/>
                <a:cs typeface="Times New Roman" panose="02020603050405020304" pitchFamily="18" charset="0"/>
              </a:rPr>
              <a:t>b. Mỗi người xem đều góp ý khác nhau.</a:t>
            </a:r>
            <a:endParaRPr lang="en-GB" sz="2800">
              <a:solidFill>
                <a:schemeClr val="tx1"/>
              </a:solidFill>
              <a:latin typeface="Times New Roman" panose="02020603050405020304" pitchFamily="18" charset="0"/>
              <a:cs typeface="Times New Roman" panose="02020603050405020304" pitchFamily="18" charset="0"/>
            </a:endParaRPr>
          </a:p>
          <a:p>
            <a:r>
              <a:rPr lang="en-US" sz="2800">
                <a:solidFill>
                  <a:schemeClr val="tx1"/>
                </a:solidFill>
                <a:latin typeface="Times New Roman" panose="02020603050405020304" pitchFamily="18" charset="0"/>
                <a:cs typeface="Times New Roman" panose="02020603050405020304" pitchFamily="18" charset="0"/>
              </a:rPr>
              <a:t>c. Bao nhiêu gỗ anh đều đẽo hỏng, vốn liếng mất hết.</a:t>
            </a:r>
            <a:endParaRPr lang="en-GB" sz="2800">
              <a:solidFill>
                <a:schemeClr val="tx1"/>
              </a:solidFill>
              <a:latin typeface="Times New Roman" panose="02020603050405020304" pitchFamily="18" charset="0"/>
              <a:cs typeface="Times New Roman" panose="02020603050405020304" pitchFamily="18" charset="0"/>
            </a:endParaRPr>
          </a:p>
          <a:p>
            <a:r>
              <a:rPr lang="en-US" sz="2800">
                <a:solidFill>
                  <a:schemeClr val="tx1"/>
                </a:solidFill>
                <a:latin typeface="Times New Roman" panose="02020603050405020304" pitchFamily="18" charset="0"/>
                <a:cs typeface="Times New Roman" panose="02020603050405020304" pitchFamily="18" charset="0"/>
              </a:rPr>
              <a:t>d. Anh thợ mộc đốc hết vốn mua gỗ để đẽo cày.</a:t>
            </a:r>
            <a:endParaRPr lang="en-GB" sz="2800">
              <a:solidFill>
                <a:schemeClr val="tx1"/>
              </a:solidFill>
              <a:latin typeface="Times New Roman" panose="02020603050405020304" pitchFamily="18" charset="0"/>
              <a:cs typeface="Times New Roman" panose="02020603050405020304" pitchFamily="18" charset="0"/>
            </a:endParaRPr>
          </a:p>
          <a:p>
            <a:r>
              <a:rPr lang="en-US" sz="2800">
                <a:solidFill>
                  <a:schemeClr val="tx1"/>
                </a:solidFill>
                <a:latin typeface="Times New Roman" panose="02020603050405020304" pitchFamily="18" charset="0"/>
                <a:cs typeface="Times New Roman" panose="02020603050405020304" pitchFamily="18" charset="0"/>
              </a:rPr>
              <a:t>e. Nghe ai nói anh cũng thấy có lí và làm theo.</a:t>
            </a:r>
            <a:endParaRPr lang="en-GB" sz="2800">
              <a:solidFill>
                <a:schemeClr val="tx1"/>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xmlns="" id="{4B5AB01C-ECF4-4CC5-B79D-24017FBE3B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xmlns="" id="{A98ECE88-115D-4A1D-8452-F943FF1AC741}"/>
              </a:ext>
            </a:extLst>
          </p:cNvPr>
          <p:cNvSpPr/>
          <p:nvPr/>
        </p:nvSpPr>
        <p:spPr>
          <a:xfrm>
            <a:off x="39494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A. </a:t>
            </a:r>
            <a:r>
              <a:rPr lang="vi-VN" sz="3200">
                <a:solidFill>
                  <a:srgbClr val="002060"/>
                </a:solidFill>
                <a:latin typeface="Times New Roman" panose="02020603050405020304" pitchFamily="18" charset="0"/>
                <a:cs typeface="Times New Roman" panose="02020603050405020304" pitchFamily="18" charset="0"/>
              </a:rPr>
              <a:t>a-b-c-d-e</a:t>
            </a:r>
            <a:endParaRPr lang="en-US" sz="3200">
              <a:solidFill>
                <a:srgbClr val="002060"/>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xmlns="" id="{FA2065B4-32D5-4275-B2C9-8B5FF2ACCB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21" name="Rectangle: Rounded Corners 20">
            <a:extLst>
              <a:ext uri="{FF2B5EF4-FFF2-40B4-BE49-F238E27FC236}">
                <a16:creationId xmlns:a16="http://schemas.microsoft.com/office/drawing/2014/main" xmlns="" id="{88E5E567-B90E-4275-AC51-C8D58F3AA2A7}"/>
              </a:ext>
            </a:extLst>
          </p:cNvPr>
          <p:cNvSpPr/>
          <p:nvPr/>
        </p:nvSpPr>
        <p:spPr>
          <a:xfrm>
            <a:off x="322724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3200">
              <a:solidFill>
                <a:srgbClr val="002060"/>
              </a:solidFill>
              <a:latin typeface="Times New Roman" panose="02020603050405020304" pitchFamily="18" charset="0"/>
              <a:cs typeface="Times New Roman" panose="02020603050405020304" pitchFamily="18" charset="0"/>
            </a:endParaRPr>
          </a:p>
          <a:p>
            <a:r>
              <a:rPr lang="en-US" sz="3200">
                <a:solidFill>
                  <a:srgbClr val="002060"/>
                </a:solidFill>
                <a:latin typeface="Times New Roman" panose="02020603050405020304" pitchFamily="18" charset="0"/>
                <a:cs typeface="Times New Roman" panose="02020603050405020304" pitchFamily="18" charset="0"/>
              </a:rPr>
              <a:t>B. </a:t>
            </a:r>
            <a:r>
              <a:rPr lang="vi-VN" sz="3200">
                <a:solidFill>
                  <a:srgbClr val="002060"/>
                </a:solidFill>
                <a:latin typeface="Times New Roman" panose="02020603050405020304" pitchFamily="18" charset="0"/>
                <a:cs typeface="Times New Roman" panose="02020603050405020304" pitchFamily="18" charset="0"/>
              </a:rPr>
              <a:t>d-a-b-e-c</a:t>
            </a:r>
            <a:endParaRPr lang="en-US" sz="3200">
              <a:solidFill>
                <a:srgbClr val="002060"/>
              </a:solidFill>
              <a:latin typeface="Times New Roman" panose="02020603050405020304" pitchFamily="18" charset="0"/>
              <a:cs typeface="Times New Roman" panose="02020603050405020304" pitchFamily="18" charset="0"/>
            </a:endParaRPr>
          </a:p>
          <a:p>
            <a:endParaRPr lang="en-US" sz="3200">
              <a:solidFill>
                <a:srgbClr val="002060"/>
              </a:solidFill>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xmlns="" id="{29116D89-5671-4377-A980-517B605BEC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
        <p:nvSpPr>
          <p:cNvPr id="23" name="Rectangle: Rounded Corners 22">
            <a:extLst>
              <a:ext uri="{FF2B5EF4-FFF2-40B4-BE49-F238E27FC236}">
                <a16:creationId xmlns:a16="http://schemas.microsoft.com/office/drawing/2014/main" xmlns="" id="{64E263D4-FF99-4115-A750-399C550760EE}"/>
              </a:ext>
            </a:extLst>
          </p:cNvPr>
          <p:cNvSpPr/>
          <p:nvPr/>
        </p:nvSpPr>
        <p:spPr>
          <a:xfrm>
            <a:off x="605953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800">
                <a:solidFill>
                  <a:srgbClr val="002060"/>
                </a:solidFill>
                <a:latin typeface="Times New Roman" panose="02020603050405020304" pitchFamily="18" charset="0"/>
                <a:cs typeface="Times New Roman" panose="02020603050405020304" pitchFamily="18" charset="0"/>
              </a:rPr>
              <a:t>C. </a:t>
            </a:r>
            <a:r>
              <a:rPr lang="vi-VN" sz="2800">
                <a:solidFill>
                  <a:srgbClr val="002060"/>
                </a:solidFill>
                <a:latin typeface="Times New Roman" panose="02020603050405020304" pitchFamily="18" charset="0"/>
                <a:cs typeface="Times New Roman" panose="02020603050405020304" pitchFamily="18" charset="0"/>
              </a:rPr>
              <a:t>e-a-b-d-c</a:t>
            </a:r>
            <a:endParaRPr lang="en-US" sz="2800">
              <a:solidFill>
                <a:srgbClr val="002060"/>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xmlns="" id="{5D199BEE-8167-419B-B668-203E8A2CC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p:sp>
        <p:nvSpPr>
          <p:cNvPr id="25" name="Rectangle: Rounded Corners 24">
            <a:extLst>
              <a:ext uri="{FF2B5EF4-FFF2-40B4-BE49-F238E27FC236}">
                <a16:creationId xmlns:a16="http://schemas.microsoft.com/office/drawing/2014/main" xmlns="" id="{00BEFBB1-525B-415D-8E45-ADCB8FD217EA}"/>
              </a:ext>
            </a:extLst>
          </p:cNvPr>
          <p:cNvSpPr/>
          <p:nvPr/>
        </p:nvSpPr>
        <p:spPr>
          <a:xfrm>
            <a:off x="889183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800">
                <a:solidFill>
                  <a:srgbClr val="002060"/>
                </a:solidFill>
                <a:latin typeface="Times New Roman" panose="02020603050405020304" pitchFamily="18" charset="0"/>
                <a:cs typeface="Times New Roman" panose="02020603050405020304" pitchFamily="18" charset="0"/>
              </a:rPr>
              <a:t>D. </a:t>
            </a:r>
            <a:r>
              <a:rPr lang="vi-VN" sz="2800">
                <a:solidFill>
                  <a:srgbClr val="002060"/>
                </a:solidFill>
                <a:latin typeface="Times New Roman" panose="02020603050405020304" pitchFamily="18" charset="0"/>
                <a:cs typeface="Times New Roman" panose="02020603050405020304" pitchFamily="18" charset="0"/>
              </a:rPr>
              <a:t>d-b-a-c-e</a:t>
            </a:r>
            <a:endParaRPr lang="en-US" sz="2800">
              <a:solidFill>
                <a:srgbClr val="00206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38242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00B0F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9E30F87-AC3B-464A-ACE1-7680D9116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6031" y="3787751"/>
            <a:ext cx="2934336" cy="2934336"/>
          </a:xfrm>
          <a:prstGeom prst="rect">
            <a:avLst/>
          </a:prstGeom>
        </p:spPr>
      </p:pic>
      <p:pic>
        <p:nvPicPr>
          <p:cNvPr id="7" name="Picture 6">
            <a:extLst>
              <a:ext uri="{FF2B5EF4-FFF2-40B4-BE49-F238E27FC236}">
                <a16:creationId xmlns:a16="http://schemas.microsoft.com/office/drawing/2014/main" xmlns="" id="{9C0CBB39-4514-4CD8-8DF7-D11D24549F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xmlns="" id="{0667024D-077C-41FB-84FC-D91D5651A194}"/>
              </a:ext>
            </a:extLst>
          </p:cNvPr>
          <p:cNvSpPr/>
          <p:nvPr/>
        </p:nvSpPr>
        <p:spPr>
          <a:xfrm>
            <a:off x="1216344" y="70053"/>
            <a:ext cx="8870935" cy="2895599"/>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3200"/>
          </a:p>
        </p:txBody>
      </p:sp>
      <p:pic>
        <p:nvPicPr>
          <p:cNvPr id="17" name="Picture 16">
            <a:extLst>
              <a:ext uri="{FF2B5EF4-FFF2-40B4-BE49-F238E27FC236}">
                <a16:creationId xmlns:a16="http://schemas.microsoft.com/office/drawing/2014/main" xmlns="" id="{4B5AB01C-ECF4-4CC5-B79D-24017FBE3B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4646" y="1649730"/>
            <a:ext cx="1600706" cy="1607820"/>
          </a:xfrm>
          <a:prstGeom prst="rect">
            <a:avLst/>
          </a:prstGeom>
        </p:spPr>
      </p:pic>
      <p:sp>
        <p:nvSpPr>
          <p:cNvPr id="19" name="Rectangle: Rounded Corners 18">
            <a:extLst>
              <a:ext uri="{FF2B5EF4-FFF2-40B4-BE49-F238E27FC236}">
                <a16:creationId xmlns:a16="http://schemas.microsoft.com/office/drawing/2014/main" xmlns="" id="{A98ECE88-115D-4A1D-8452-F943FF1AC741}"/>
              </a:ext>
            </a:extLst>
          </p:cNvPr>
          <p:cNvSpPr/>
          <p:nvPr/>
        </p:nvSpPr>
        <p:spPr>
          <a:xfrm>
            <a:off x="1632003" y="3008085"/>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800">
                <a:solidFill>
                  <a:srgbClr val="002060"/>
                </a:solidFill>
                <a:latin typeface="Times New Roman" panose="02020603050405020304" pitchFamily="18" charset="0"/>
                <a:cs typeface="Times New Roman" panose="02020603050405020304" pitchFamily="18" charset="0"/>
              </a:rPr>
              <a:t>A. </a:t>
            </a:r>
            <a:r>
              <a:rPr lang="vi-VN" sz="2800">
                <a:solidFill>
                  <a:srgbClr val="002060"/>
                </a:solidFill>
                <a:latin typeface="Times New Roman" panose="02020603050405020304" pitchFamily="18" charset="0"/>
                <a:cs typeface="Times New Roman" panose="02020603050405020304" pitchFamily="18" charset="0"/>
              </a:rPr>
              <a:t>1-b, 2-a, 3-c</a:t>
            </a:r>
            <a:endParaRPr lang="en-US" sz="2800">
              <a:solidFill>
                <a:srgbClr val="002060"/>
              </a:solidFill>
              <a:latin typeface="Times New Roman" panose="02020603050405020304" pitchFamily="18"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xmlns="" id="{88E5E567-B90E-4275-AC51-C8D58F3AA2A7}"/>
              </a:ext>
            </a:extLst>
          </p:cNvPr>
          <p:cNvSpPr/>
          <p:nvPr/>
        </p:nvSpPr>
        <p:spPr>
          <a:xfrm>
            <a:off x="1653353" y="3787751"/>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rgbClr val="002060"/>
                </a:solidFill>
                <a:latin typeface="Times New Roman" panose="02020603050405020304" pitchFamily="18" charset="0"/>
                <a:cs typeface="Times New Roman" panose="02020603050405020304" pitchFamily="18" charset="0"/>
              </a:rPr>
              <a:t>B. </a:t>
            </a:r>
            <a:r>
              <a:rPr lang="vi-VN" sz="2800">
                <a:solidFill>
                  <a:srgbClr val="002060"/>
                </a:solidFill>
                <a:latin typeface="Times New Roman" panose="02020603050405020304" pitchFamily="18" charset="0"/>
                <a:cs typeface="Times New Roman" panose="02020603050405020304" pitchFamily="18" charset="0"/>
              </a:rPr>
              <a:t>1-a, 2-b, 3-c</a:t>
            </a:r>
            <a:endParaRPr lang="en-US" sz="2800">
              <a:solidFill>
                <a:srgbClr val="002060"/>
              </a:solidFill>
              <a:latin typeface="Times New Roman" panose="02020603050405020304" pitchFamily="18" charset="0"/>
              <a:cs typeface="Times New Roman" panose="02020603050405020304" pitchFamily="18" charset="0"/>
            </a:endParaRPr>
          </a:p>
        </p:txBody>
      </p:sp>
      <p:sp>
        <p:nvSpPr>
          <p:cNvPr id="23" name="Rectangle: Rounded Corners 22">
            <a:extLst>
              <a:ext uri="{FF2B5EF4-FFF2-40B4-BE49-F238E27FC236}">
                <a16:creationId xmlns:a16="http://schemas.microsoft.com/office/drawing/2014/main" xmlns="" id="{64E263D4-FF99-4115-A750-399C550760EE}"/>
              </a:ext>
            </a:extLst>
          </p:cNvPr>
          <p:cNvSpPr/>
          <p:nvPr/>
        </p:nvSpPr>
        <p:spPr>
          <a:xfrm>
            <a:off x="8114569" y="3030070"/>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rgbClr val="002060"/>
                </a:solidFill>
                <a:latin typeface="Times New Roman" panose="02020603050405020304" pitchFamily="18" charset="0"/>
                <a:cs typeface="Times New Roman" panose="02020603050405020304" pitchFamily="18" charset="0"/>
              </a:rPr>
              <a:t>C. </a:t>
            </a:r>
            <a:r>
              <a:rPr lang="vi-VN" sz="2800">
                <a:solidFill>
                  <a:srgbClr val="002060"/>
                </a:solidFill>
                <a:latin typeface="Times New Roman" panose="02020603050405020304" pitchFamily="18" charset="0"/>
                <a:cs typeface="Times New Roman" panose="02020603050405020304" pitchFamily="18" charset="0"/>
              </a:rPr>
              <a:t>1-b, 2-c, 3-a</a:t>
            </a:r>
            <a:endParaRPr lang="en-US" sz="2800">
              <a:solidFill>
                <a:srgbClr val="002060"/>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xmlns="" id="{5D199BEE-8167-419B-B668-203E8A2CC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57664" y="3900477"/>
            <a:ext cx="2934336" cy="2934336"/>
          </a:xfrm>
          <a:prstGeom prst="rect">
            <a:avLst/>
          </a:prstGeom>
        </p:spPr>
      </p:pic>
      <p:sp>
        <p:nvSpPr>
          <p:cNvPr id="25" name="Rectangle: Rounded Corners 24">
            <a:extLst>
              <a:ext uri="{FF2B5EF4-FFF2-40B4-BE49-F238E27FC236}">
                <a16:creationId xmlns:a16="http://schemas.microsoft.com/office/drawing/2014/main" xmlns="" id="{00BEFBB1-525B-415D-8E45-ADCB8FD217EA}"/>
              </a:ext>
            </a:extLst>
          </p:cNvPr>
          <p:cNvSpPr/>
          <p:nvPr/>
        </p:nvSpPr>
        <p:spPr>
          <a:xfrm>
            <a:off x="8102100" y="3727907"/>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800">
                <a:solidFill>
                  <a:srgbClr val="002060"/>
                </a:solidFill>
                <a:latin typeface="Times New Roman" panose="02020603050405020304" pitchFamily="18" charset="0"/>
                <a:cs typeface="Times New Roman" panose="02020603050405020304" pitchFamily="18" charset="0"/>
              </a:rPr>
              <a:t>D. </a:t>
            </a:r>
            <a:r>
              <a:rPr lang="vi-VN" sz="2800">
                <a:solidFill>
                  <a:srgbClr val="002060"/>
                </a:solidFill>
                <a:latin typeface="Times New Roman" panose="02020603050405020304" pitchFamily="18" charset="0"/>
                <a:cs typeface="Times New Roman" panose="02020603050405020304" pitchFamily="18" charset="0"/>
              </a:rPr>
              <a:t>1-c, 2-a, 3-b</a:t>
            </a:r>
            <a:endParaRPr lang="en-US" sz="2800">
              <a:solidFill>
                <a:srgbClr val="002060"/>
              </a:solidFill>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379203895"/>
              </p:ext>
            </p:extLst>
          </p:nvPr>
        </p:nvGraphicFramePr>
        <p:xfrm>
          <a:off x="1752601" y="1143000"/>
          <a:ext cx="8229600" cy="1737360"/>
        </p:xfrm>
        <a:graphic>
          <a:graphicData uri="http://schemas.openxmlformats.org/drawingml/2006/table">
            <a:tbl>
              <a:tblPr firstRow="1" firstCol="1" bandRow="1">
                <a:tableStyleId>{5C22544A-7EE6-4342-B048-85BDC9FD1C3A}</a:tableStyleId>
              </a:tblPr>
              <a:tblGrid>
                <a:gridCol w="1600199">
                  <a:extLst>
                    <a:ext uri="{9D8B030D-6E8A-4147-A177-3AD203B41FA5}">
                      <a16:colId xmlns:a16="http://schemas.microsoft.com/office/drawing/2014/main" xmlns="" val="20000"/>
                    </a:ext>
                  </a:extLst>
                </a:gridCol>
                <a:gridCol w="6629401">
                  <a:extLst>
                    <a:ext uri="{9D8B030D-6E8A-4147-A177-3AD203B41FA5}">
                      <a16:colId xmlns:a16="http://schemas.microsoft.com/office/drawing/2014/main" xmlns="" val="20001"/>
                    </a:ext>
                  </a:extLst>
                </a:gridCol>
              </a:tblGrid>
              <a:tr h="457200">
                <a:tc>
                  <a:txBody>
                    <a:bodyPr/>
                    <a:lstStyle/>
                    <a:p>
                      <a:pPr algn="ctr">
                        <a:spcAft>
                          <a:spcPts val="0"/>
                        </a:spcAft>
                      </a:pPr>
                      <a:r>
                        <a:rPr lang="en-US" sz="2800">
                          <a:solidFill>
                            <a:schemeClr val="bg1"/>
                          </a:solidFill>
                          <a:effectLst/>
                          <a:latin typeface="Times New Roman" panose="02020603050405020304" pitchFamily="18" charset="0"/>
                          <a:cs typeface="Times New Roman" panose="02020603050405020304" pitchFamily="18" charset="0"/>
                        </a:rPr>
                        <a:t>Cột A</a:t>
                      </a:r>
                      <a:endParaRPr lang="en-GB" sz="2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800">
                          <a:solidFill>
                            <a:schemeClr val="bg1"/>
                          </a:solidFill>
                          <a:effectLst/>
                          <a:latin typeface="Times New Roman" panose="02020603050405020304" pitchFamily="18" charset="0"/>
                          <a:cs typeface="Times New Roman" panose="02020603050405020304" pitchFamily="18" charset="0"/>
                        </a:rPr>
                        <a:t>Cột B</a:t>
                      </a:r>
                      <a:endParaRPr lang="en-GB" sz="2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0"/>
                  </a:ext>
                </a:extLst>
              </a:tr>
              <a:tr h="0">
                <a:tc>
                  <a:txBody>
                    <a:bodyPr/>
                    <a:lstStyle/>
                    <a:p>
                      <a:pPr>
                        <a:spcAft>
                          <a:spcPts val="0"/>
                        </a:spcAft>
                      </a:pPr>
                      <a:r>
                        <a:rPr lang="en-US" sz="2800">
                          <a:solidFill>
                            <a:schemeClr val="bg1"/>
                          </a:solidFill>
                          <a:effectLst/>
                          <a:latin typeface="Times New Roman" panose="02020603050405020304" pitchFamily="18" charset="0"/>
                          <a:cs typeface="Times New Roman" panose="02020603050405020304" pitchFamily="18" charset="0"/>
                        </a:rPr>
                        <a:t>Phần 1</a:t>
                      </a:r>
                      <a:endParaRPr lang="en-GB" sz="2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2800">
                          <a:solidFill>
                            <a:schemeClr val="bg1"/>
                          </a:solidFill>
                          <a:effectLst/>
                          <a:latin typeface="Times New Roman" panose="02020603050405020304" pitchFamily="18" charset="0"/>
                          <a:cs typeface="Times New Roman" panose="02020603050405020304" pitchFamily="18" charset="0"/>
                        </a:rPr>
                        <a:t>a. Kết quả của việc đẽo cày.</a:t>
                      </a:r>
                      <a:endParaRPr lang="en-GB" sz="2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0">
                <a:tc>
                  <a:txBody>
                    <a:bodyPr/>
                    <a:lstStyle/>
                    <a:p>
                      <a:pPr>
                        <a:spcAft>
                          <a:spcPts val="0"/>
                        </a:spcAft>
                      </a:pPr>
                      <a:r>
                        <a:rPr lang="en-US" sz="2800">
                          <a:solidFill>
                            <a:schemeClr val="bg1"/>
                          </a:solidFill>
                          <a:effectLst/>
                          <a:latin typeface="Times New Roman" panose="02020603050405020304" pitchFamily="18" charset="0"/>
                          <a:cs typeface="Times New Roman" panose="02020603050405020304" pitchFamily="18" charset="0"/>
                        </a:rPr>
                        <a:t>Phần 2</a:t>
                      </a:r>
                      <a:endParaRPr lang="en-GB" sz="2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2800">
                          <a:solidFill>
                            <a:schemeClr val="bg1"/>
                          </a:solidFill>
                          <a:effectLst/>
                          <a:latin typeface="Times New Roman" panose="02020603050405020304" pitchFamily="18" charset="0"/>
                          <a:cs typeface="Times New Roman" panose="02020603050405020304" pitchFamily="18" charset="0"/>
                        </a:rPr>
                        <a:t>b. Hoàn cảnh và công việc của anh thợ mộc.</a:t>
                      </a:r>
                      <a:endParaRPr lang="en-GB" sz="2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0">
                <a:tc>
                  <a:txBody>
                    <a:bodyPr/>
                    <a:lstStyle/>
                    <a:p>
                      <a:pPr>
                        <a:spcAft>
                          <a:spcPts val="0"/>
                        </a:spcAft>
                      </a:pPr>
                      <a:r>
                        <a:rPr lang="en-US" sz="2800">
                          <a:solidFill>
                            <a:schemeClr val="bg1"/>
                          </a:solidFill>
                          <a:effectLst/>
                          <a:latin typeface="Times New Roman" panose="02020603050405020304" pitchFamily="18" charset="0"/>
                          <a:cs typeface="Times New Roman" panose="02020603050405020304" pitchFamily="18" charset="0"/>
                        </a:rPr>
                        <a:t>Phần 3</a:t>
                      </a:r>
                      <a:endParaRPr lang="en-GB" sz="2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2800">
                          <a:solidFill>
                            <a:schemeClr val="bg1"/>
                          </a:solidFill>
                          <a:effectLst/>
                          <a:latin typeface="Times New Roman" panose="02020603050405020304" pitchFamily="18" charset="0"/>
                          <a:cs typeface="Times New Roman" panose="02020603050405020304" pitchFamily="18" charset="0"/>
                        </a:rPr>
                        <a:t>c. Việc đẽo cày của anh thợ mộc.</a:t>
                      </a:r>
                      <a:endParaRPr lang="en-GB" sz="2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bl>
          </a:graphicData>
        </a:graphic>
      </p:graphicFrame>
      <p:sp>
        <p:nvSpPr>
          <p:cNvPr id="6" name="Rectangle 5"/>
          <p:cNvSpPr/>
          <p:nvPr/>
        </p:nvSpPr>
        <p:spPr>
          <a:xfrm>
            <a:off x="1244514" y="214429"/>
            <a:ext cx="8822095" cy="523220"/>
          </a:xfrm>
          <a:prstGeom prst="rect">
            <a:avLst/>
          </a:prstGeom>
        </p:spPr>
        <p:txBody>
          <a:bodyPr wrap="none">
            <a:spAutoFit/>
          </a:bodyPr>
          <a:lstStyle/>
          <a:p>
            <a:r>
              <a:rPr lang="en-US" sz="2800" b="1">
                <a:solidFill>
                  <a:schemeClr val="bg1"/>
                </a:solidFill>
                <a:latin typeface="Times New Roman" panose="02020603050405020304" pitchFamily="18" charset="0"/>
                <a:cs typeface="Times New Roman" panose="02020603050405020304" pitchFamily="18" charset="0"/>
              </a:rPr>
              <a:t>Câu 3.</a:t>
            </a:r>
            <a:r>
              <a:rPr lang="en-US" sz="2800">
                <a:solidFill>
                  <a:schemeClr val="bg1"/>
                </a:solidFill>
                <a:latin typeface="Times New Roman" panose="02020603050405020304" pitchFamily="18" charset="0"/>
                <a:cs typeface="Times New Roman" panose="02020603050405020304" pitchFamily="18" charset="0"/>
              </a:rPr>
              <a:t> Nối cột A với cột B cho phù hợp nội dung từng phần</a:t>
            </a:r>
            <a:endParaRPr lang="vi-VN" sz="2800">
              <a:solidFill>
                <a:schemeClr val="bg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79522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par>
                          <p:cTn id="39" fill="hold">
                            <p:stCondLst>
                              <p:cond delay="3500"/>
                            </p:stCondLst>
                            <p:childTnLst>
                              <p:par>
                                <p:cTn id="40" presetID="1" presetClass="emph" presetSubtype="2" fill="hold" nodeType="afterEffect">
                                  <p:stCondLst>
                                    <p:cond delay="0"/>
                                  </p:stCondLst>
                                  <p:childTnLst>
                                    <p:animClr clrSpc="rgb" dir="cw">
                                      <p:cBhvr>
                                        <p:cTn id="41" dur="500" fill="hold"/>
                                        <p:tgtEl>
                                          <p:spTgt spid="21"/>
                                        </p:tgtEl>
                                        <p:attrNameLst>
                                          <p:attrName>fillcolor</p:attrName>
                                        </p:attrNameLst>
                                      </p:cBhvr>
                                      <p:to>
                                        <a:srgbClr val="FFFF00"/>
                                      </p:to>
                                    </p:animClr>
                                    <p:set>
                                      <p:cBhvr>
                                        <p:cTn id="42" dur="500" fill="hold"/>
                                        <p:tgtEl>
                                          <p:spTgt spid="21"/>
                                        </p:tgtEl>
                                        <p:attrNameLst>
                                          <p:attrName>fill.type</p:attrName>
                                        </p:attrNameLst>
                                      </p:cBhvr>
                                      <p:to>
                                        <p:strVal val="solid"/>
                                      </p:to>
                                    </p:set>
                                    <p:set>
                                      <p:cBhvr>
                                        <p:cTn id="43" dur="500" fill="hold"/>
                                        <p:tgtEl>
                                          <p:spTgt spid="21"/>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ohno.wav"/>
                                        </p:tgtEl>
                                      </p:cMediaNode>
                                    </p:audio>
                                  </p:subTnLst>
                                </p:cTn>
                              </p:par>
                            </p:childTnLst>
                          </p:cTn>
                        </p:par>
                        <p:par>
                          <p:cTn id="44" fill="hold">
                            <p:stCondLst>
                              <p:cond delay="4000"/>
                            </p:stCondLst>
                            <p:childTnLst>
                              <p:par>
                                <p:cTn id="45" presetID="1" presetClass="emph" presetSubtype="2" fill="hold" nodeType="afterEffect">
                                  <p:stCondLst>
                                    <p:cond delay="0"/>
                                  </p:stCondLst>
                                  <p:childTnLst>
                                    <p:animClr clrSpc="rgb" dir="cw">
                                      <p:cBhvr>
                                        <p:cTn id="46" dur="500" fill="hold"/>
                                        <p:tgtEl>
                                          <p:spTgt spid="23"/>
                                        </p:tgtEl>
                                        <p:attrNameLst>
                                          <p:attrName>fillcolor</p:attrName>
                                        </p:attrNameLst>
                                      </p:cBhvr>
                                      <p:to>
                                        <a:srgbClr val="00B0F0"/>
                                      </p:to>
                                    </p:animClr>
                                    <p:set>
                                      <p:cBhvr>
                                        <p:cTn id="47" dur="500" fill="hold"/>
                                        <p:tgtEl>
                                          <p:spTgt spid="23"/>
                                        </p:tgtEl>
                                        <p:attrNameLst>
                                          <p:attrName>fill.type</p:attrName>
                                        </p:attrNameLst>
                                      </p:cBhvr>
                                      <p:to>
                                        <p:strVal val="solid"/>
                                      </p:to>
                                    </p:set>
                                    <p:set>
                                      <p:cBhvr>
                                        <p:cTn id="48" dur="500" fill="hold"/>
                                        <p:tgtEl>
                                          <p:spTgt spid="23"/>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5"/>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5"/>
                                        </p:tgtEl>
                                      </p:cBhvr>
                                    </p:animEffect>
                                    <p:animScale>
                                      <p:cBhvr>
                                        <p:cTn id="54" dur="250" autoRev="1" fill="hold"/>
                                        <p:tgtEl>
                                          <p:spTgt spid="5"/>
                                        </p:tgtEl>
                                      </p:cBhvr>
                                      <p:by x="105000" y="105000"/>
                                    </p:animScale>
                                  </p:childTnLst>
                                </p:cTn>
                              </p:par>
                            </p:childTnLst>
                          </p:cTn>
                        </p:par>
                        <p:par>
                          <p:cTn id="55" fill="hold">
                            <p:stCondLst>
                              <p:cond delay="500"/>
                            </p:stCondLst>
                            <p:childTnLst>
                              <p:par>
                                <p:cTn id="56" presetID="1" presetClass="emph" presetSubtype="2" fill="hold" nodeType="afterEffect">
                                  <p:stCondLst>
                                    <p:cond delay="0"/>
                                  </p:stCondLst>
                                  <p:childTnLst>
                                    <p:animClr clrSpc="rgb" dir="cw">
                                      <p:cBhvr>
                                        <p:cTn id="57" dur="500" fill="hold"/>
                                        <p:tgtEl>
                                          <p:spTgt spid="19"/>
                                        </p:tgtEl>
                                        <p:attrNameLst>
                                          <p:attrName>fillcolor</p:attrName>
                                        </p:attrNameLst>
                                      </p:cBhvr>
                                      <p:to>
                                        <a:srgbClr val="FFFF00"/>
                                      </p:to>
                                    </p:animClr>
                                    <p:set>
                                      <p:cBhvr>
                                        <p:cTn id="58" dur="500" fill="hold"/>
                                        <p:tgtEl>
                                          <p:spTgt spid="19"/>
                                        </p:tgtEl>
                                        <p:attrNameLst>
                                          <p:attrName>fill.type</p:attrName>
                                        </p:attrNameLst>
                                      </p:cBhvr>
                                      <p:to>
                                        <p:strVal val="solid"/>
                                      </p:to>
                                    </p:set>
                                    <p:set>
                                      <p:cBhvr>
                                        <p:cTn id="59" dur="500" fill="hold"/>
                                        <p:tgtEl>
                                          <p:spTgt spid="19"/>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24"/>
                    </p:tgtEl>
                  </p:cond>
                </p:stCondLst>
                <p:endSync evt="end" delay="0">
                  <p:rtn val="all"/>
                </p:endSync>
                <p:childTnLst>
                  <p:par>
                    <p:cTn id="61" fill="hold">
                      <p:stCondLst>
                        <p:cond delay="0"/>
                      </p:stCondLst>
                      <p:childTnLst>
                        <p:par>
                          <p:cTn id="62" fill="hold">
                            <p:stCondLst>
                              <p:cond delay="0"/>
                            </p:stCondLst>
                            <p:childTnLst>
                              <p:par>
                                <p:cTn id="63" presetID="26" presetClass="emph" presetSubtype="0" fill="hold" nodeType="clickEffect">
                                  <p:stCondLst>
                                    <p:cond delay="0"/>
                                  </p:stCondLst>
                                  <p:childTnLst>
                                    <p:animEffect transition="out" filter="fade">
                                      <p:cBhvr>
                                        <p:cTn id="64" dur="500" tmFilter="0, 0; .2, .5; .8, .5; 1, 0"/>
                                        <p:tgtEl>
                                          <p:spTgt spid="24"/>
                                        </p:tgtEl>
                                      </p:cBhvr>
                                    </p:animEffect>
                                    <p:animScale>
                                      <p:cBhvr>
                                        <p:cTn id="65" dur="250" autoRev="1" fill="hold"/>
                                        <p:tgtEl>
                                          <p:spTgt spid="24"/>
                                        </p:tgtEl>
                                      </p:cBhvr>
                                      <p:by x="105000" y="105000"/>
                                    </p:animScale>
                                  </p:childTnLst>
                                </p:cTn>
                              </p:par>
                            </p:childTnLst>
                          </p:cTn>
                        </p:par>
                        <p:par>
                          <p:cTn id="66" fill="hold">
                            <p:stCondLst>
                              <p:cond delay="500"/>
                            </p:stCondLst>
                            <p:childTnLst>
                              <p:par>
                                <p:cTn id="67" presetID="1" presetClass="emph" presetSubtype="2" fill="hold" nodeType="afterEffect">
                                  <p:stCondLst>
                                    <p:cond delay="0"/>
                                  </p:stCondLst>
                                  <p:childTnLst>
                                    <p:animClr clrSpc="rgb" dir="cw">
                                      <p:cBhvr>
                                        <p:cTn id="68" dur="500" fill="hold"/>
                                        <p:tgtEl>
                                          <p:spTgt spid="25"/>
                                        </p:tgtEl>
                                        <p:attrNameLst>
                                          <p:attrName>fillcolor</p:attrName>
                                        </p:attrNameLst>
                                      </p:cBhvr>
                                      <p:to>
                                        <a:srgbClr val="FFFF00"/>
                                      </p:to>
                                    </p:animClr>
                                    <p:set>
                                      <p:cBhvr>
                                        <p:cTn id="69" dur="500" fill="hold"/>
                                        <p:tgtEl>
                                          <p:spTgt spid="25"/>
                                        </p:tgtEl>
                                        <p:attrNameLst>
                                          <p:attrName>fill.type</p:attrName>
                                        </p:attrNameLst>
                                      </p:cBhvr>
                                      <p:to>
                                        <p:strVal val="solid"/>
                                      </p:to>
                                    </p:set>
                                    <p:set>
                                      <p:cBhvr>
                                        <p:cTn id="70" dur="500" fill="hold"/>
                                        <p:tgtEl>
                                          <p:spTgt spid="25"/>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AEE3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619793" y="119189"/>
            <a:ext cx="2971215" cy="871324"/>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209264" y="2815954"/>
            <a:ext cx="3033600" cy="720021"/>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448974" y="2871158"/>
            <a:ext cx="2984508" cy="3799720"/>
          </a:xfrm>
          <a:prstGeom prst="rect">
            <a:avLst/>
          </a:prstGeom>
        </p:spPr>
      </p:pic>
      <p:grpSp>
        <p:nvGrpSpPr>
          <p:cNvPr id="5" name="Group 5"/>
          <p:cNvGrpSpPr/>
          <p:nvPr/>
        </p:nvGrpSpPr>
        <p:grpSpPr>
          <a:xfrm>
            <a:off x="-679872" y="6210300"/>
            <a:ext cx="13512593" cy="685800"/>
            <a:chOff x="0" y="0"/>
            <a:chExt cx="18016791" cy="914400"/>
          </a:xfrm>
        </p:grpSpPr>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9380"/>
              <a:ext cx="3190775" cy="905020"/>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949677" y="0"/>
              <a:ext cx="3190775" cy="905020"/>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939103" y="0"/>
              <a:ext cx="3190775" cy="905020"/>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837605" y="0"/>
              <a:ext cx="3190775" cy="905020"/>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875851" y="0"/>
              <a:ext cx="3190775" cy="905020"/>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826016" y="0"/>
              <a:ext cx="3190775" cy="905020"/>
            </a:xfrm>
            <a:prstGeom prst="rect">
              <a:avLst/>
            </a:prstGeom>
          </p:spPr>
        </p:pic>
      </p:grpSp>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686997" y="5759412"/>
            <a:ext cx="1044535" cy="966670"/>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flipH="1">
            <a:off x="-197708" y="5524614"/>
            <a:ext cx="2182796" cy="1357302"/>
          </a:xfrm>
          <a:prstGeom prst="rect">
            <a:avLst/>
          </a:prstGeom>
        </p:spPr>
      </p:pic>
      <p:pic>
        <p:nvPicPr>
          <p:cNvPr id="14" name="Picture 1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0510113" y="5195645"/>
            <a:ext cx="1935240" cy="1871905"/>
          </a:xfrm>
          <a:prstGeom prst="rect">
            <a:avLst/>
          </a:prstGeom>
        </p:spPr>
      </p:pic>
      <p:pic>
        <p:nvPicPr>
          <p:cNvPr id="15"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0075116" y="3774747"/>
            <a:ext cx="747716" cy="517963"/>
          </a:xfrm>
          <a:prstGeom prst="rect">
            <a:avLst/>
          </a:prstGeom>
        </p:spPr>
      </p:pic>
      <p:pic>
        <p:nvPicPr>
          <p:cNvPr id="16" name="Picture 16"/>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flipH="1">
            <a:off x="1602770" y="6051558"/>
            <a:ext cx="1419041" cy="879805"/>
          </a:xfrm>
          <a:prstGeom prst="rect">
            <a:avLst/>
          </a:prstGeom>
        </p:spPr>
      </p:pic>
      <p:sp>
        <p:nvSpPr>
          <p:cNvPr id="18" name="TextBox 18"/>
          <p:cNvSpPr txBox="1"/>
          <p:nvPr/>
        </p:nvSpPr>
        <p:spPr>
          <a:xfrm>
            <a:off x="515224" y="1304301"/>
            <a:ext cx="4350335" cy="401841"/>
          </a:xfrm>
          <a:prstGeom prst="rect">
            <a:avLst/>
          </a:prstGeom>
        </p:spPr>
        <p:txBody>
          <a:bodyPr lIns="0" tIns="0" rIns="0" bIns="0" rtlCol="0" anchor="t">
            <a:spAutoFit/>
          </a:bodyPr>
          <a:lstStyle/>
          <a:p>
            <a:pPr>
              <a:lnSpc>
                <a:spcPts val="3617"/>
              </a:lnSpc>
            </a:pPr>
            <a:endParaRPr lang="en-US" sz="1903" spc="19">
              <a:solidFill>
                <a:srgbClr val="37735B"/>
              </a:solidFill>
              <a:latin typeface="Coiny Bold Italics"/>
            </a:endParaRPr>
          </a:p>
        </p:txBody>
      </p:sp>
      <p:pic>
        <p:nvPicPr>
          <p:cNvPr id="19" name="Google Shape;195;p26"/>
          <p:cNvPicPr preferRelativeResize="0"/>
          <p:nvPr/>
        </p:nvPicPr>
        <p:blipFill rotWithShape="1">
          <a:blip r:embed="rId21">
            <a:alphaModFix/>
          </a:blip>
          <a:srcRect/>
          <a:stretch/>
        </p:blipFill>
        <p:spPr>
          <a:xfrm>
            <a:off x="-197707" y="-26245"/>
            <a:ext cx="5607908" cy="834117"/>
          </a:xfrm>
          <a:prstGeom prst="rect">
            <a:avLst/>
          </a:prstGeom>
          <a:noFill/>
          <a:ln>
            <a:noFill/>
          </a:ln>
        </p:spPr>
      </p:pic>
      <p:sp>
        <p:nvSpPr>
          <p:cNvPr id="21" name="Rectangle 20"/>
          <p:cNvSpPr/>
          <p:nvPr/>
        </p:nvSpPr>
        <p:spPr>
          <a:xfrm>
            <a:off x="304800" y="-61508"/>
            <a:ext cx="5182829" cy="672685"/>
          </a:xfrm>
          <a:prstGeom prst="rect">
            <a:avLst/>
          </a:prstGeom>
          <a:noFill/>
        </p:spPr>
        <p:txBody>
          <a:bodyPr wrap="square" lIns="91440" tIns="45720" rIns="91440" bIns="45720">
            <a:spAutoFit/>
          </a:bodyPr>
          <a:lstStyle/>
          <a:p>
            <a:pPr algn="ctr">
              <a:lnSpc>
                <a:spcPct val="150000"/>
              </a:lnSpc>
            </a:pPr>
            <a:r>
              <a:rPr lang="de-DE"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ĐẼO CÀY GIỮA ĐƯỜNG</a:t>
            </a:r>
            <a:endParaRPr lang="vi-VN"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20" name="Rectangle 19"/>
          <p:cNvSpPr/>
          <p:nvPr/>
        </p:nvSpPr>
        <p:spPr>
          <a:xfrm>
            <a:off x="2928112" y="1490290"/>
            <a:ext cx="6047618" cy="3139321"/>
          </a:xfrm>
          <a:prstGeom prst="rect">
            <a:avLst/>
          </a:prstGeom>
          <a:noFill/>
        </p:spPr>
        <p:txBody>
          <a:bodyPr wrap="none" lIns="91440" tIns="45720" rIns="91440" bIns="45720">
            <a:spAutoFit/>
          </a:bodyPr>
          <a:lstStyle/>
          <a:p>
            <a:pPr algn="ctr">
              <a:lnSpc>
                <a:spcPct val="150000"/>
              </a:lnSpc>
            </a:pPr>
            <a:r>
              <a:rPr lang="de-DE" sz="6600" b="1" cap="none" spc="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ea typeface="Times New Roman" panose="02020603050405020304" pitchFamily="18" charset="0"/>
              </a:rPr>
              <a:t>HOẠT ĐỘNG </a:t>
            </a:r>
            <a:r>
              <a:rPr lang="vi-VN" sz="66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ea typeface="Times New Roman" panose="02020603050405020304" pitchFamily="18" charset="0"/>
              </a:rPr>
              <a:t>4</a:t>
            </a:r>
            <a:endParaRPr lang="vi-VN" sz="6600" b="1" cap="none" spc="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ea typeface="Times New Roman" panose="02020603050405020304" pitchFamily="18" charset="0"/>
            </a:endParaRPr>
          </a:p>
          <a:p>
            <a:pPr algn="ctr">
              <a:lnSpc>
                <a:spcPct val="150000"/>
              </a:lnSpc>
            </a:pPr>
            <a:r>
              <a:rPr lang="de-DE" sz="6600" b="1" cap="none" spc="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ea typeface="Times New Roman" panose="02020603050405020304" pitchFamily="18" charset="0"/>
              </a:rPr>
              <a:t> </a:t>
            </a:r>
            <a:r>
              <a:rPr lang="vi-VN" sz="66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ea typeface="Times New Roman" panose="02020603050405020304" pitchFamily="18" charset="0"/>
              </a:rPr>
              <a:t>VẬN DỤNG</a:t>
            </a:r>
            <a:endParaRPr lang="en-GB" sz="6600" b="1" cap="none" spc="0">
              <a:ln w="12700">
                <a:solidFill>
                  <a:schemeClr val="tx2">
                    <a:lumMod val="75000"/>
                  </a:schemeClr>
                </a:solidFill>
                <a:prstDash val="solid"/>
              </a:ln>
              <a:solidFill>
                <a:srgbClr val="FF0000"/>
              </a:solidFill>
              <a:effectLst>
                <a:outerShdw dist="38100" dir="2640000" algn="bl" rotWithShape="0">
                  <a:schemeClr val="tx2">
                    <a:lumMod val="75000"/>
                  </a:schemeClr>
                </a:outerShdw>
              </a:effectLst>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80">
                                          <p:stCondLst>
                                            <p:cond delay="0"/>
                                          </p:stCondLst>
                                        </p:cTn>
                                        <p:tgtEl>
                                          <p:spTgt spid="20"/>
                                        </p:tgtEl>
                                      </p:cBhvr>
                                    </p:animEffect>
                                    <p:anim calcmode="lin" valueType="num">
                                      <p:cBhvr>
                                        <p:cTn id="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gtEl>
                                      </p:cBhvr>
                                      <p:to x="100000" y="60000"/>
                                    </p:animScale>
                                    <p:animScale>
                                      <p:cBhvr>
                                        <p:cTn id="14" dur="166" decel="50000">
                                          <p:stCondLst>
                                            <p:cond delay="676"/>
                                          </p:stCondLst>
                                        </p:cTn>
                                        <p:tgtEl>
                                          <p:spTgt spid="20"/>
                                        </p:tgtEl>
                                      </p:cBhvr>
                                      <p:to x="100000" y="100000"/>
                                    </p:animScale>
                                    <p:animScale>
                                      <p:cBhvr>
                                        <p:cTn id="15" dur="26">
                                          <p:stCondLst>
                                            <p:cond delay="1312"/>
                                          </p:stCondLst>
                                        </p:cTn>
                                        <p:tgtEl>
                                          <p:spTgt spid="20"/>
                                        </p:tgtEl>
                                      </p:cBhvr>
                                      <p:to x="100000" y="80000"/>
                                    </p:animScale>
                                    <p:animScale>
                                      <p:cBhvr>
                                        <p:cTn id="16" dur="166" decel="50000">
                                          <p:stCondLst>
                                            <p:cond delay="1338"/>
                                          </p:stCondLst>
                                        </p:cTn>
                                        <p:tgtEl>
                                          <p:spTgt spid="20"/>
                                        </p:tgtEl>
                                      </p:cBhvr>
                                      <p:to x="100000" y="100000"/>
                                    </p:animScale>
                                    <p:animScale>
                                      <p:cBhvr>
                                        <p:cTn id="17" dur="26">
                                          <p:stCondLst>
                                            <p:cond delay="1642"/>
                                          </p:stCondLst>
                                        </p:cTn>
                                        <p:tgtEl>
                                          <p:spTgt spid="20"/>
                                        </p:tgtEl>
                                      </p:cBhvr>
                                      <p:to x="100000" y="90000"/>
                                    </p:animScale>
                                    <p:animScale>
                                      <p:cBhvr>
                                        <p:cTn id="18" dur="166" decel="50000">
                                          <p:stCondLst>
                                            <p:cond delay="1668"/>
                                          </p:stCondLst>
                                        </p:cTn>
                                        <p:tgtEl>
                                          <p:spTgt spid="20"/>
                                        </p:tgtEl>
                                      </p:cBhvr>
                                      <p:to x="100000" y="100000"/>
                                    </p:animScale>
                                    <p:animScale>
                                      <p:cBhvr>
                                        <p:cTn id="19" dur="26">
                                          <p:stCondLst>
                                            <p:cond delay="1808"/>
                                          </p:stCondLst>
                                        </p:cTn>
                                        <p:tgtEl>
                                          <p:spTgt spid="20"/>
                                        </p:tgtEl>
                                      </p:cBhvr>
                                      <p:to x="100000" y="95000"/>
                                    </p:animScale>
                                    <p:animScale>
                                      <p:cBhvr>
                                        <p:cTn id="20"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AEE3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619793" y="119189"/>
            <a:ext cx="2971215" cy="871324"/>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209264" y="2815954"/>
            <a:ext cx="3033600" cy="720021"/>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448974" y="2871158"/>
            <a:ext cx="2984508" cy="3799720"/>
          </a:xfrm>
          <a:prstGeom prst="rect">
            <a:avLst/>
          </a:prstGeom>
        </p:spPr>
      </p:pic>
      <p:grpSp>
        <p:nvGrpSpPr>
          <p:cNvPr id="5" name="Group 5"/>
          <p:cNvGrpSpPr/>
          <p:nvPr/>
        </p:nvGrpSpPr>
        <p:grpSpPr>
          <a:xfrm>
            <a:off x="-679872" y="6210300"/>
            <a:ext cx="13512593" cy="685800"/>
            <a:chOff x="0" y="0"/>
            <a:chExt cx="18016791" cy="914400"/>
          </a:xfrm>
        </p:grpSpPr>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9380"/>
              <a:ext cx="3190775" cy="905020"/>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949677" y="0"/>
              <a:ext cx="3190775" cy="905020"/>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939103" y="0"/>
              <a:ext cx="3190775" cy="905020"/>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837605" y="0"/>
              <a:ext cx="3190775" cy="905020"/>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875851" y="0"/>
              <a:ext cx="3190775" cy="905020"/>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826016" y="0"/>
              <a:ext cx="3190775" cy="905020"/>
            </a:xfrm>
            <a:prstGeom prst="rect">
              <a:avLst/>
            </a:prstGeom>
          </p:spPr>
        </p:pic>
      </p:grpSp>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686997" y="5759412"/>
            <a:ext cx="1044535" cy="966670"/>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flipH="1">
            <a:off x="-197708" y="5524614"/>
            <a:ext cx="2182796" cy="1357302"/>
          </a:xfrm>
          <a:prstGeom prst="rect">
            <a:avLst/>
          </a:prstGeom>
        </p:spPr>
      </p:pic>
      <p:pic>
        <p:nvPicPr>
          <p:cNvPr id="14" name="Picture 1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0510113" y="5195645"/>
            <a:ext cx="1935240" cy="1871905"/>
          </a:xfrm>
          <a:prstGeom prst="rect">
            <a:avLst/>
          </a:prstGeom>
        </p:spPr>
      </p:pic>
      <p:pic>
        <p:nvPicPr>
          <p:cNvPr id="15"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0075116" y="3774747"/>
            <a:ext cx="747716" cy="517963"/>
          </a:xfrm>
          <a:prstGeom prst="rect">
            <a:avLst/>
          </a:prstGeom>
        </p:spPr>
      </p:pic>
      <p:pic>
        <p:nvPicPr>
          <p:cNvPr id="16" name="Picture 16"/>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flipH="1">
            <a:off x="1602770" y="6051558"/>
            <a:ext cx="1419041" cy="879805"/>
          </a:xfrm>
          <a:prstGeom prst="rect">
            <a:avLst/>
          </a:prstGeom>
        </p:spPr>
      </p:pic>
      <p:sp>
        <p:nvSpPr>
          <p:cNvPr id="18" name="TextBox 18"/>
          <p:cNvSpPr txBox="1"/>
          <p:nvPr/>
        </p:nvSpPr>
        <p:spPr>
          <a:xfrm>
            <a:off x="515224" y="1304301"/>
            <a:ext cx="4350335" cy="401841"/>
          </a:xfrm>
          <a:prstGeom prst="rect">
            <a:avLst/>
          </a:prstGeom>
        </p:spPr>
        <p:txBody>
          <a:bodyPr lIns="0" tIns="0" rIns="0" bIns="0" rtlCol="0" anchor="t">
            <a:spAutoFit/>
          </a:bodyPr>
          <a:lstStyle/>
          <a:p>
            <a:pPr>
              <a:lnSpc>
                <a:spcPts val="3617"/>
              </a:lnSpc>
            </a:pPr>
            <a:endParaRPr lang="en-US" sz="1903" spc="19">
              <a:solidFill>
                <a:srgbClr val="37735B"/>
              </a:solidFill>
              <a:latin typeface="Coiny Bold Italics"/>
            </a:endParaRPr>
          </a:p>
        </p:txBody>
      </p:sp>
      <p:pic>
        <p:nvPicPr>
          <p:cNvPr id="19" name="Google Shape;195;p26"/>
          <p:cNvPicPr preferRelativeResize="0"/>
          <p:nvPr/>
        </p:nvPicPr>
        <p:blipFill rotWithShape="1">
          <a:blip r:embed="rId21">
            <a:alphaModFix/>
          </a:blip>
          <a:srcRect/>
          <a:stretch/>
        </p:blipFill>
        <p:spPr>
          <a:xfrm>
            <a:off x="-197707" y="-26245"/>
            <a:ext cx="5607908" cy="834117"/>
          </a:xfrm>
          <a:prstGeom prst="rect">
            <a:avLst/>
          </a:prstGeom>
          <a:noFill/>
          <a:ln>
            <a:noFill/>
          </a:ln>
        </p:spPr>
      </p:pic>
      <p:sp>
        <p:nvSpPr>
          <p:cNvPr id="21" name="Rectangle 20"/>
          <p:cNvSpPr/>
          <p:nvPr/>
        </p:nvSpPr>
        <p:spPr>
          <a:xfrm>
            <a:off x="304800" y="-61508"/>
            <a:ext cx="5182829" cy="672685"/>
          </a:xfrm>
          <a:prstGeom prst="rect">
            <a:avLst/>
          </a:prstGeom>
          <a:noFill/>
        </p:spPr>
        <p:txBody>
          <a:bodyPr wrap="square" lIns="91440" tIns="45720" rIns="91440" bIns="45720">
            <a:spAutoFit/>
          </a:bodyPr>
          <a:lstStyle/>
          <a:p>
            <a:pPr algn="ctr">
              <a:lnSpc>
                <a:spcPct val="150000"/>
              </a:lnSpc>
            </a:pPr>
            <a:r>
              <a:rPr lang="de-DE"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ĐẼO CÀY GIỮA ĐƯỜNG</a:t>
            </a:r>
            <a:endParaRPr lang="vi-VN"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17" name="Rectangle 16"/>
          <p:cNvSpPr/>
          <p:nvPr/>
        </p:nvSpPr>
        <p:spPr>
          <a:xfrm>
            <a:off x="3925467" y="1992853"/>
            <a:ext cx="4837533" cy="2308324"/>
          </a:xfrm>
          <a:prstGeom prst="rect">
            <a:avLst/>
          </a:prstGeom>
        </p:spPr>
        <p:txBody>
          <a:bodyPr wrap="square">
            <a:spAutoFit/>
          </a:bodyPr>
          <a:lstStyle/>
          <a:p>
            <a:pPr algn="just">
              <a:spcAft>
                <a:spcPts val="0"/>
              </a:spcAft>
            </a:pPr>
            <a:r>
              <a:rPr lang="en-US" sz="3600" b="1">
                <a:latin typeface="Times New Roman" panose="02020603050405020304" pitchFamily="18" charset="0"/>
                <a:ea typeface="Times New Roman" panose="02020603050405020304" pitchFamily="18" charset="0"/>
              </a:rPr>
              <a:t>Viết đoạn văn (khoảng 5 - 7 câu) có sử dụng thành ngữ "đẽo cày giữa đường".</a:t>
            </a:r>
            <a:endParaRPr lang="en-GB" sz="3200">
              <a:effectLst/>
              <a:latin typeface="Times New Roman" panose="02020603050405020304" pitchFamily="18" charset="0"/>
              <a:ea typeface="Times New Roman" panose="02020603050405020304" pitchFamily="18" charset="0"/>
            </a:endParaRPr>
          </a:p>
        </p:txBody>
      </p:sp>
      <p:sp>
        <p:nvSpPr>
          <p:cNvPr id="20" name="Cloud Callout 19"/>
          <p:cNvSpPr/>
          <p:nvPr/>
        </p:nvSpPr>
        <p:spPr>
          <a:xfrm>
            <a:off x="3276599" y="1296863"/>
            <a:ext cx="6241259" cy="3898782"/>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619793" y="119189"/>
            <a:ext cx="2971215" cy="871324"/>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209264" y="2815954"/>
            <a:ext cx="3033600" cy="720021"/>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448974" y="2871158"/>
            <a:ext cx="2984508" cy="3799720"/>
          </a:xfrm>
          <a:prstGeom prst="rect">
            <a:avLst/>
          </a:prstGeom>
        </p:spPr>
      </p:pic>
      <p:grpSp>
        <p:nvGrpSpPr>
          <p:cNvPr id="5" name="Group 5"/>
          <p:cNvGrpSpPr/>
          <p:nvPr/>
        </p:nvGrpSpPr>
        <p:grpSpPr>
          <a:xfrm>
            <a:off x="-679872" y="6210300"/>
            <a:ext cx="13512593" cy="685800"/>
            <a:chOff x="0" y="0"/>
            <a:chExt cx="18016791" cy="914400"/>
          </a:xfrm>
        </p:grpSpPr>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9380"/>
              <a:ext cx="3190775" cy="905020"/>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949677" y="0"/>
              <a:ext cx="3190775" cy="905020"/>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939103" y="0"/>
              <a:ext cx="3190775" cy="905020"/>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837605" y="0"/>
              <a:ext cx="3190775" cy="905020"/>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875851" y="0"/>
              <a:ext cx="3190775" cy="905020"/>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826016" y="0"/>
              <a:ext cx="3190775" cy="905020"/>
            </a:xfrm>
            <a:prstGeom prst="rect">
              <a:avLst/>
            </a:prstGeom>
          </p:spPr>
        </p:pic>
      </p:grpSp>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686997" y="5759412"/>
            <a:ext cx="1044535" cy="966670"/>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flipH="1">
            <a:off x="-197708" y="5524614"/>
            <a:ext cx="2182796" cy="1357302"/>
          </a:xfrm>
          <a:prstGeom prst="rect">
            <a:avLst/>
          </a:prstGeom>
        </p:spPr>
      </p:pic>
      <p:pic>
        <p:nvPicPr>
          <p:cNvPr id="14" name="Picture 1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0510113" y="5195645"/>
            <a:ext cx="1935240" cy="1871905"/>
          </a:xfrm>
          <a:prstGeom prst="rect">
            <a:avLst/>
          </a:prstGeom>
        </p:spPr>
      </p:pic>
      <p:pic>
        <p:nvPicPr>
          <p:cNvPr id="15"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0075116" y="3774747"/>
            <a:ext cx="747716" cy="517963"/>
          </a:xfrm>
          <a:prstGeom prst="rect">
            <a:avLst/>
          </a:prstGeom>
        </p:spPr>
      </p:pic>
      <p:pic>
        <p:nvPicPr>
          <p:cNvPr id="16" name="Picture 16"/>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flipH="1">
            <a:off x="1602770" y="6051558"/>
            <a:ext cx="1419041" cy="879805"/>
          </a:xfrm>
          <a:prstGeom prst="rect">
            <a:avLst/>
          </a:prstGeom>
        </p:spPr>
      </p:pic>
      <p:sp>
        <p:nvSpPr>
          <p:cNvPr id="18" name="TextBox 18"/>
          <p:cNvSpPr txBox="1"/>
          <p:nvPr/>
        </p:nvSpPr>
        <p:spPr>
          <a:xfrm>
            <a:off x="515224" y="1304301"/>
            <a:ext cx="4350335" cy="401841"/>
          </a:xfrm>
          <a:prstGeom prst="rect">
            <a:avLst/>
          </a:prstGeom>
        </p:spPr>
        <p:txBody>
          <a:bodyPr lIns="0" tIns="0" rIns="0" bIns="0" rtlCol="0" anchor="t">
            <a:spAutoFit/>
          </a:bodyPr>
          <a:lstStyle/>
          <a:p>
            <a:pPr>
              <a:lnSpc>
                <a:spcPts val="3617"/>
              </a:lnSpc>
            </a:pPr>
            <a:endParaRPr lang="en-US" sz="1903" spc="19">
              <a:solidFill>
                <a:srgbClr val="37735B"/>
              </a:solidFill>
              <a:latin typeface="Coiny Bold Italics"/>
            </a:endParaRPr>
          </a:p>
        </p:txBody>
      </p:sp>
      <p:pic>
        <p:nvPicPr>
          <p:cNvPr id="19" name="Google Shape;195;p26"/>
          <p:cNvPicPr preferRelativeResize="0"/>
          <p:nvPr/>
        </p:nvPicPr>
        <p:blipFill rotWithShape="1">
          <a:blip r:embed="rId21">
            <a:alphaModFix/>
          </a:blip>
          <a:srcRect/>
          <a:stretch/>
        </p:blipFill>
        <p:spPr>
          <a:xfrm>
            <a:off x="-197707" y="-26245"/>
            <a:ext cx="5607908" cy="834117"/>
          </a:xfrm>
          <a:prstGeom prst="rect">
            <a:avLst/>
          </a:prstGeom>
          <a:noFill/>
          <a:ln>
            <a:noFill/>
          </a:ln>
        </p:spPr>
      </p:pic>
      <p:sp>
        <p:nvSpPr>
          <p:cNvPr id="21" name="Rectangle 20"/>
          <p:cNvSpPr/>
          <p:nvPr/>
        </p:nvSpPr>
        <p:spPr>
          <a:xfrm>
            <a:off x="304800" y="-61508"/>
            <a:ext cx="5182829" cy="672685"/>
          </a:xfrm>
          <a:prstGeom prst="rect">
            <a:avLst/>
          </a:prstGeom>
          <a:noFill/>
        </p:spPr>
        <p:txBody>
          <a:bodyPr wrap="square" lIns="91440" tIns="45720" rIns="91440" bIns="45720">
            <a:spAutoFit/>
          </a:bodyPr>
          <a:lstStyle/>
          <a:p>
            <a:pPr algn="ctr">
              <a:lnSpc>
                <a:spcPct val="150000"/>
              </a:lnSpc>
            </a:pPr>
            <a:r>
              <a:rPr lang="de-DE"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ĐẼO CÀY GIỮA ĐƯỜNG</a:t>
            </a:r>
            <a:endParaRPr lang="vi-VN"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pic>
        <p:nvPicPr>
          <p:cNvPr id="20" name="Picture 19"/>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466" y="-1"/>
            <a:ext cx="12183533" cy="6858413"/>
          </a:xfrm>
          <a:prstGeom prst="rect">
            <a:avLst/>
          </a:prstGeom>
        </p:spPr>
      </p:pic>
      <p:sp>
        <p:nvSpPr>
          <p:cNvPr id="22" name="Rectangle 21">
            <a:extLst>
              <a:ext uri="{FF2B5EF4-FFF2-40B4-BE49-F238E27FC236}">
                <a16:creationId xmlns:a16="http://schemas.microsoft.com/office/drawing/2014/main" xmlns="" id="{407E3729-BB04-4D5C-BB93-FBA119F07B39}"/>
              </a:ext>
            </a:extLst>
          </p:cNvPr>
          <p:cNvSpPr/>
          <p:nvPr/>
        </p:nvSpPr>
        <p:spPr>
          <a:xfrm>
            <a:off x="838200" y="381001"/>
            <a:ext cx="10442465" cy="6159554"/>
          </a:xfrm>
          <a:prstGeom prst="rect">
            <a:avLst/>
          </a:prstGeom>
          <a:solidFill>
            <a:schemeClr val="dk1">
              <a:alpha val="5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Rounded Rectangle 22"/>
          <p:cNvSpPr/>
          <p:nvPr/>
        </p:nvSpPr>
        <p:spPr>
          <a:xfrm>
            <a:off x="1066800" y="766906"/>
            <a:ext cx="9906000" cy="5176694"/>
          </a:xfrm>
          <a:prstGeom prst="roundRect">
            <a:avLst/>
          </a:prstGeom>
          <a:noFill/>
          <a:ln w="12700" cmpd="sng">
            <a:solidFill>
              <a:srgbClr val="FFFF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1298416" y="762000"/>
            <a:ext cx="9603632" cy="5138138"/>
          </a:xfrm>
          <a:prstGeom prst="rect">
            <a:avLst/>
          </a:prstGeom>
        </p:spPr>
        <p:txBody>
          <a:bodyPr wrap="square">
            <a:spAutoFit/>
          </a:bodyPr>
          <a:lstStyle/>
          <a:p>
            <a:pPr algn="ctr">
              <a:spcAft>
                <a:spcPts val="0"/>
              </a:spcAft>
            </a:pPr>
            <a:r>
              <a:rPr lang="en-US" sz="2800" b="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ĐOẠN VĂN THAM KHẢO</a:t>
            </a:r>
            <a:endParaRPr lang="en-GB" sz="240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indent="254000" algn="just">
              <a:lnSpc>
                <a:spcPct val="119000"/>
              </a:lnSpc>
              <a:spcAft>
                <a:spcPts val="0"/>
              </a:spcAft>
              <a:tabLst>
                <a:tab pos="550545" algn="l"/>
              </a:tabLst>
            </a:pPr>
            <a:r>
              <a:rPr lang="en-US" sz="280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Có một lần, em và mẹ đi chợ để chọn những chiếc váy xòe xếp li cho em. Những chiếc váy có rất nhiều màu sắc: nào là màu hồng, màu xanh, màu đỏ,... Em chỉ được chọn hai chiếc nên phân vân mãi. Cô bán hàng thì bảo em chọn một cái màu đỏ và một cái màu xanh. Một chị cũng đến chọn váy bảo, em nên chọn cái màu be và màu hồng. Mỗi người một ý, em không biết phải nghe theo ai. Mẹ đã bảo em đừng như đẽo cày giữa đường, phải có chính kiến của mình. Vậy là em đã chọn được hai chiếc váy mà mình thích, chúng có màu hồng và màu xanh.</a:t>
            </a:r>
            <a:endParaRPr lang="en-GB" sz="200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67702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AEE3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619793" y="119189"/>
            <a:ext cx="2971215" cy="871324"/>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209264" y="2815954"/>
            <a:ext cx="3033600" cy="720021"/>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448974" y="2871158"/>
            <a:ext cx="2984508" cy="3799720"/>
          </a:xfrm>
          <a:prstGeom prst="rect">
            <a:avLst/>
          </a:prstGeom>
        </p:spPr>
      </p:pic>
      <p:grpSp>
        <p:nvGrpSpPr>
          <p:cNvPr id="5" name="Group 5"/>
          <p:cNvGrpSpPr/>
          <p:nvPr/>
        </p:nvGrpSpPr>
        <p:grpSpPr>
          <a:xfrm>
            <a:off x="-679872" y="6210300"/>
            <a:ext cx="13512593" cy="685800"/>
            <a:chOff x="0" y="0"/>
            <a:chExt cx="18016791" cy="914400"/>
          </a:xfrm>
        </p:grpSpPr>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9380"/>
              <a:ext cx="3190775" cy="905020"/>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949677" y="0"/>
              <a:ext cx="3190775" cy="905020"/>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939103" y="0"/>
              <a:ext cx="3190775" cy="905020"/>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837605" y="0"/>
              <a:ext cx="3190775" cy="905020"/>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875851" y="0"/>
              <a:ext cx="3190775" cy="905020"/>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826016" y="0"/>
              <a:ext cx="3190775" cy="905020"/>
            </a:xfrm>
            <a:prstGeom prst="rect">
              <a:avLst/>
            </a:prstGeom>
          </p:spPr>
        </p:pic>
      </p:grpSp>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686997" y="5759412"/>
            <a:ext cx="1044535" cy="966670"/>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flipH="1">
            <a:off x="-197708" y="5524614"/>
            <a:ext cx="2182796" cy="1357302"/>
          </a:xfrm>
          <a:prstGeom prst="rect">
            <a:avLst/>
          </a:prstGeom>
        </p:spPr>
      </p:pic>
      <p:pic>
        <p:nvPicPr>
          <p:cNvPr id="14" name="Picture 1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0510113" y="5195645"/>
            <a:ext cx="1935240" cy="1871905"/>
          </a:xfrm>
          <a:prstGeom prst="rect">
            <a:avLst/>
          </a:prstGeom>
        </p:spPr>
      </p:pic>
      <p:pic>
        <p:nvPicPr>
          <p:cNvPr id="15"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0075116" y="3774747"/>
            <a:ext cx="747716" cy="517963"/>
          </a:xfrm>
          <a:prstGeom prst="rect">
            <a:avLst/>
          </a:prstGeom>
        </p:spPr>
      </p:pic>
      <p:pic>
        <p:nvPicPr>
          <p:cNvPr id="16" name="Picture 16"/>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flipH="1">
            <a:off x="1602770" y="6051558"/>
            <a:ext cx="1419041" cy="879805"/>
          </a:xfrm>
          <a:prstGeom prst="rect">
            <a:avLst/>
          </a:prstGeom>
        </p:spPr>
      </p:pic>
      <p:sp>
        <p:nvSpPr>
          <p:cNvPr id="18" name="TextBox 18"/>
          <p:cNvSpPr txBox="1"/>
          <p:nvPr/>
        </p:nvSpPr>
        <p:spPr>
          <a:xfrm>
            <a:off x="515224" y="1304301"/>
            <a:ext cx="4350335" cy="401841"/>
          </a:xfrm>
          <a:prstGeom prst="rect">
            <a:avLst/>
          </a:prstGeom>
        </p:spPr>
        <p:txBody>
          <a:bodyPr lIns="0" tIns="0" rIns="0" bIns="0" rtlCol="0" anchor="t">
            <a:spAutoFit/>
          </a:bodyPr>
          <a:lstStyle/>
          <a:p>
            <a:pPr>
              <a:lnSpc>
                <a:spcPts val="3617"/>
              </a:lnSpc>
            </a:pPr>
            <a:endParaRPr lang="en-US" sz="1903" spc="19">
              <a:solidFill>
                <a:srgbClr val="37735B"/>
              </a:solidFill>
              <a:latin typeface="Coiny Bold Italics"/>
            </a:endParaRPr>
          </a:p>
        </p:txBody>
      </p:sp>
      <p:pic>
        <p:nvPicPr>
          <p:cNvPr id="19" name="Google Shape;195;p26"/>
          <p:cNvPicPr preferRelativeResize="0"/>
          <p:nvPr/>
        </p:nvPicPr>
        <p:blipFill rotWithShape="1">
          <a:blip r:embed="rId21">
            <a:alphaModFix/>
          </a:blip>
          <a:srcRect/>
          <a:stretch/>
        </p:blipFill>
        <p:spPr>
          <a:xfrm>
            <a:off x="-197707" y="-26245"/>
            <a:ext cx="5607908" cy="834117"/>
          </a:xfrm>
          <a:prstGeom prst="rect">
            <a:avLst/>
          </a:prstGeom>
          <a:noFill/>
          <a:ln>
            <a:noFill/>
          </a:ln>
        </p:spPr>
      </p:pic>
      <p:sp>
        <p:nvSpPr>
          <p:cNvPr id="21" name="Rectangle 20"/>
          <p:cNvSpPr/>
          <p:nvPr/>
        </p:nvSpPr>
        <p:spPr>
          <a:xfrm>
            <a:off x="304800" y="-61508"/>
            <a:ext cx="5182829" cy="672685"/>
          </a:xfrm>
          <a:prstGeom prst="rect">
            <a:avLst/>
          </a:prstGeom>
          <a:noFill/>
        </p:spPr>
        <p:txBody>
          <a:bodyPr wrap="square" lIns="91440" tIns="45720" rIns="91440" bIns="45720">
            <a:spAutoFit/>
          </a:bodyPr>
          <a:lstStyle/>
          <a:p>
            <a:pPr algn="ctr">
              <a:lnSpc>
                <a:spcPct val="150000"/>
              </a:lnSpc>
            </a:pPr>
            <a:r>
              <a:rPr lang="de-DE"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ĐẼO CÀY GIỮA ĐƯỜNG</a:t>
            </a:r>
            <a:endParaRPr lang="vi-VN"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17" name="Rectangle 16"/>
          <p:cNvSpPr/>
          <p:nvPr/>
        </p:nvSpPr>
        <p:spPr>
          <a:xfrm>
            <a:off x="3119536" y="628110"/>
            <a:ext cx="6096000" cy="954107"/>
          </a:xfrm>
          <a:prstGeom prst="rect">
            <a:avLst/>
          </a:prstGeom>
        </p:spPr>
        <p:txBody>
          <a:bodyPr>
            <a:spAutoFit/>
          </a:bodyPr>
          <a:lstStyle/>
          <a:p>
            <a:pPr algn="ctr">
              <a:spcAft>
                <a:spcPts val="0"/>
              </a:spcAft>
            </a:pPr>
            <a:r>
              <a:rPr lang="en-US" sz="28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Bảng kiểm</a:t>
            </a:r>
            <a:endParaRPr lang="en-GB" sz="2400">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en-US" sz="28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Đánh giá kĩ năng viết đoạn văn</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20" name="Table 19"/>
          <p:cNvGraphicFramePr>
            <a:graphicFrameLocks noGrp="1"/>
          </p:cNvGraphicFramePr>
          <p:nvPr>
            <p:extLst>
              <p:ext uri="{D42A27DB-BD31-4B8C-83A1-F6EECF244321}">
                <p14:modId xmlns:p14="http://schemas.microsoft.com/office/powerpoint/2010/main" val="202684352"/>
              </p:ext>
            </p:extLst>
          </p:nvPr>
        </p:nvGraphicFramePr>
        <p:xfrm>
          <a:off x="990599" y="1650799"/>
          <a:ext cx="11114800" cy="4267200"/>
        </p:xfrm>
        <a:graphic>
          <a:graphicData uri="http://schemas.openxmlformats.org/drawingml/2006/table">
            <a:tbl>
              <a:tblPr firstRow="1" firstCol="1" bandRow="1">
                <a:effectLst>
                  <a:innerShdw blurRad="114300">
                    <a:prstClr val="black"/>
                  </a:innerShdw>
                </a:effectLst>
                <a:tableStyleId>{5C22544A-7EE6-4342-B048-85BDC9FD1C3A}</a:tableStyleId>
              </a:tblPr>
              <a:tblGrid>
                <a:gridCol w="937303">
                  <a:extLst>
                    <a:ext uri="{9D8B030D-6E8A-4147-A177-3AD203B41FA5}">
                      <a16:colId xmlns:a16="http://schemas.microsoft.com/office/drawing/2014/main" xmlns="" val="20000"/>
                    </a:ext>
                  </a:extLst>
                </a:gridCol>
                <a:gridCol w="7657125">
                  <a:extLst>
                    <a:ext uri="{9D8B030D-6E8A-4147-A177-3AD203B41FA5}">
                      <a16:colId xmlns:a16="http://schemas.microsoft.com/office/drawing/2014/main" xmlns="" val="20001"/>
                    </a:ext>
                  </a:extLst>
                </a:gridCol>
                <a:gridCol w="767772">
                  <a:extLst>
                    <a:ext uri="{9D8B030D-6E8A-4147-A177-3AD203B41FA5}">
                      <a16:colId xmlns:a16="http://schemas.microsoft.com/office/drawing/2014/main" xmlns="" val="20002"/>
                    </a:ext>
                  </a:extLst>
                </a:gridCol>
                <a:gridCol w="1752600">
                  <a:extLst>
                    <a:ext uri="{9D8B030D-6E8A-4147-A177-3AD203B41FA5}">
                      <a16:colId xmlns:a16="http://schemas.microsoft.com/office/drawing/2014/main" xmlns="" val="20003"/>
                    </a:ext>
                  </a:extLst>
                </a:gridCol>
              </a:tblGrid>
              <a:tr h="0">
                <a:tc>
                  <a:txBody>
                    <a:bodyPr/>
                    <a:lstStyle/>
                    <a:p>
                      <a:pPr algn="ctr">
                        <a:spcAft>
                          <a:spcPts val="0"/>
                        </a:spcAft>
                      </a:pPr>
                      <a:r>
                        <a:rPr lang="en-US" sz="2800">
                          <a:solidFill>
                            <a:schemeClr val="tx1"/>
                          </a:solidFill>
                          <a:effectLst/>
                          <a:latin typeface="Times New Roman" panose="02020603050405020304" pitchFamily="18" charset="0"/>
                          <a:cs typeface="Times New Roman" panose="02020603050405020304" pitchFamily="18" charset="0"/>
                        </a:rPr>
                        <a:t>STT</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800">
                          <a:solidFill>
                            <a:schemeClr val="tx1"/>
                          </a:solidFill>
                          <a:effectLst/>
                          <a:latin typeface="Times New Roman" panose="02020603050405020304" pitchFamily="18" charset="0"/>
                          <a:cs typeface="Times New Roman" panose="02020603050405020304" pitchFamily="18" charset="0"/>
                        </a:rPr>
                        <a:t>Tiêu chí</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800">
                          <a:solidFill>
                            <a:schemeClr val="tx1"/>
                          </a:solidFill>
                          <a:effectLst/>
                          <a:latin typeface="Times New Roman" panose="02020603050405020304" pitchFamily="18" charset="0"/>
                          <a:cs typeface="Times New Roman" panose="02020603050405020304" pitchFamily="18" charset="0"/>
                        </a:rPr>
                        <a:t>Đạt</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800">
                          <a:solidFill>
                            <a:schemeClr val="tx1"/>
                          </a:solidFill>
                          <a:effectLst/>
                          <a:latin typeface="Times New Roman" panose="02020603050405020304" pitchFamily="18" charset="0"/>
                          <a:cs typeface="Times New Roman" panose="02020603050405020304" pitchFamily="18" charset="0"/>
                        </a:rPr>
                        <a:t>Chưa đạt</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0"/>
                  </a:ext>
                </a:extLst>
              </a:tr>
              <a:tr h="410210">
                <a:tc>
                  <a:txBody>
                    <a:bodyPr/>
                    <a:lstStyle/>
                    <a:p>
                      <a:pPr algn="ctr">
                        <a:spcAft>
                          <a:spcPts val="0"/>
                        </a:spcAft>
                      </a:pPr>
                      <a:r>
                        <a:rPr lang="en-US" sz="2800">
                          <a:solidFill>
                            <a:schemeClr val="tx1"/>
                          </a:solidFill>
                          <a:effectLst/>
                          <a:latin typeface="Times New Roman" panose="02020603050405020304" pitchFamily="18" charset="0"/>
                          <a:cs typeface="Times New Roman" panose="02020603050405020304" pitchFamily="18" charset="0"/>
                        </a:rPr>
                        <a:t>1</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280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Đảm bảo hình thức đoạn văn với dung lượng khoảng 5 - 7 câu.</a:t>
                      </a:r>
                      <a:endParaRPr lang="en-GB" sz="280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356235">
                <a:tc>
                  <a:txBody>
                    <a:bodyPr/>
                    <a:lstStyle/>
                    <a:p>
                      <a:pPr algn="ctr">
                        <a:spcAft>
                          <a:spcPts val="0"/>
                        </a:spcAft>
                      </a:pPr>
                      <a:r>
                        <a:rPr lang="en-US" sz="2800">
                          <a:solidFill>
                            <a:schemeClr val="tx1"/>
                          </a:solidFill>
                          <a:effectLst/>
                          <a:latin typeface="Times New Roman" panose="02020603050405020304" pitchFamily="18" charset="0"/>
                          <a:cs typeface="Times New Roman" panose="02020603050405020304" pitchFamily="18" charset="0"/>
                        </a:rPr>
                        <a:t>2</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280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 văn có một chủ đề nhất định, có sử dụng thành ngữ "đẽo cày giữa đường"</a:t>
                      </a:r>
                      <a:endParaRPr lang="en-GB" sz="280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0">
                <a:tc>
                  <a:txBody>
                    <a:bodyPr/>
                    <a:lstStyle/>
                    <a:p>
                      <a:pPr algn="ctr">
                        <a:spcAft>
                          <a:spcPts val="0"/>
                        </a:spcAft>
                      </a:pPr>
                      <a:r>
                        <a:rPr lang="en-US" sz="2800">
                          <a:solidFill>
                            <a:schemeClr val="tx1"/>
                          </a:solidFill>
                          <a:effectLst/>
                          <a:latin typeface="Times New Roman" panose="02020603050405020304" pitchFamily="18" charset="0"/>
                          <a:cs typeface="Times New Roman" panose="02020603050405020304" pitchFamily="18" charset="0"/>
                        </a:rPr>
                        <a:t>3</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280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Lí lẽ dẫn chứng thuyết phục.</a:t>
                      </a:r>
                      <a:endParaRPr lang="en-GB" sz="280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r h="0">
                <a:tc>
                  <a:txBody>
                    <a:bodyPr/>
                    <a:lstStyle/>
                    <a:p>
                      <a:pPr algn="ctr">
                        <a:spcAft>
                          <a:spcPts val="0"/>
                        </a:spcAft>
                      </a:pPr>
                      <a:r>
                        <a:rPr lang="en-US" sz="2800">
                          <a:solidFill>
                            <a:schemeClr val="tx1"/>
                          </a:solidFill>
                          <a:effectLst/>
                          <a:latin typeface="Times New Roman" panose="02020603050405020304" pitchFamily="18" charset="0"/>
                          <a:cs typeface="Times New Roman" panose="02020603050405020304" pitchFamily="18" charset="0"/>
                        </a:rPr>
                        <a:t>4</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280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 văn đảm bảo tính liên kết giữa các câu trong đoạn văn.</a:t>
                      </a:r>
                      <a:endParaRPr lang="en-GB" sz="280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4"/>
                  </a:ext>
                </a:extLst>
              </a:tr>
              <a:tr h="0">
                <a:tc>
                  <a:txBody>
                    <a:bodyPr/>
                    <a:lstStyle/>
                    <a:p>
                      <a:pPr algn="ctr">
                        <a:spcAft>
                          <a:spcPts val="0"/>
                        </a:spcAft>
                      </a:pPr>
                      <a:r>
                        <a:rPr lang="en-US" sz="2800">
                          <a:solidFill>
                            <a:schemeClr val="tx1"/>
                          </a:solidFill>
                          <a:effectLst/>
                          <a:latin typeface="Times New Roman" panose="02020603050405020304" pitchFamily="18" charset="0"/>
                          <a:cs typeface="Times New Roman" panose="02020603050405020304" pitchFamily="18" charset="0"/>
                        </a:rPr>
                        <a:t>5</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280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 văn đảm bảo về yêu cầu về chính tả, cách sử dụng từ ngữ, ngữ pháp.</a:t>
                      </a:r>
                      <a:endParaRPr lang="en-GB" sz="280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5"/>
                  </a:ext>
                </a:extLst>
              </a:tr>
            </a:tbl>
          </a:graphicData>
        </a:graphic>
      </p:graphicFrame>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circle(in)">
                                      <p:cBhvr>
                                        <p:cTn id="14"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AEE3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619793" y="119189"/>
            <a:ext cx="2971215" cy="871324"/>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209264" y="2815954"/>
            <a:ext cx="3033600" cy="720021"/>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448974" y="2871158"/>
            <a:ext cx="2984508" cy="3799720"/>
          </a:xfrm>
          <a:prstGeom prst="rect">
            <a:avLst/>
          </a:prstGeom>
        </p:spPr>
      </p:pic>
      <p:grpSp>
        <p:nvGrpSpPr>
          <p:cNvPr id="5" name="Group 5"/>
          <p:cNvGrpSpPr/>
          <p:nvPr/>
        </p:nvGrpSpPr>
        <p:grpSpPr>
          <a:xfrm>
            <a:off x="-679872" y="6210300"/>
            <a:ext cx="13512593" cy="685800"/>
            <a:chOff x="0" y="0"/>
            <a:chExt cx="18016791" cy="914400"/>
          </a:xfrm>
        </p:grpSpPr>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9380"/>
              <a:ext cx="3190775" cy="905020"/>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949677" y="0"/>
              <a:ext cx="3190775" cy="905020"/>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939103" y="0"/>
              <a:ext cx="3190775" cy="905020"/>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837605" y="0"/>
              <a:ext cx="3190775" cy="905020"/>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875851" y="0"/>
              <a:ext cx="3190775" cy="905020"/>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826016" y="0"/>
              <a:ext cx="3190775" cy="905020"/>
            </a:xfrm>
            <a:prstGeom prst="rect">
              <a:avLst/>
            </a:prstGeom>
          </p:spPr>
        </p:pic>
      </p:grpSp>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686997" y="5759412"/>
            <a:ext cx="1044535" cy="966670"/>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flipH="1">
            <a:off x="-197708" y="5524614"/>
            <a:ext cx="2182796" cy="1357302"/>
          </a:xfrm>
          <a:prstGeom prst="rect">
            <a:avLst/>
          </a:prstGeom>
        </p:spPr>
      </p:pic>
      <p:pic>
        <p:nvPicPr>
          <p:cNvPr id="14" name="Picture 1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0510113" y="5195645"/>
            <a:ext cx="1935240" cy="1871905"/>
          </a:xfrm>
          <a:prstGeom prst="rect">
            <a:avLst/>
          </a:prstGeom>
        </p:spPr>
      </p:pic>
      <p:pic>
        <p:nvPicPr>
          <p:cNvPr id="15"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0075116" y="3774747"/>
            <a:ext cx="747716" cy="517963"/>
          </a:xfrm>
          <a:prstGeom prst="rect">
            <a:avLst/>
          </a:prstGeom>
        </p:spPr>
      </p:pic>
      <p:pic>
        <p:nvPicPr>
          <p:cNvPr id="16" name="Picture 16"/>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flipH="1">
            <a:off x="1602770" y="6051558"/>
            <a:ext cx="1419041" cy="879805"/>
          </a:xfrm>
          <a:prstGeom prst="rect">
            <a:avLst/>
          </a:prstGeom>
        </p:spPr>
      </p:pic>
      <p:sp>
        <p:nvSpPr>
          <p:cNvPr id="18" name="TextBox 18"/>
          <p:cNvSpPr txBox="1"/>
          <p:nvPr/>
        </p:nvSpPr>
        <p:spPr>
          <a:xfrm>
            <a:off x="515224" y="1304301"/>
            <a:ext cx="4350335" cy="401841"/>
          </a:xfrm>
          <a:prstGeom prst="rect">
            <a:avLst/>
          </a:prstGeom>
        </p:spPr>
        <p:txBody>
          <a:bodyPr lIns="0" tIns="0" rIns="0" bIns="0" rtlCol="0" anchor="t">
            <a:spAutoFit/>
          </a:bodyPr>
          <a:lstStyle/>
          <a:p>
            <a:pPr>
              <a:lnSpc>
                <a:spcPts val="3617"/>
              </a:lnSpc>
            </a:pPr>
            <a:endParaRPr lang="en-US" sz="1903" spc="19">
              <a:solidFill>
                <a:srgbClr val="37735B"/>
              </a:solidFill>
              <a:latin typeface="Coiny Bold Italics"/>
            </a:endParaRPr>
          </a:p>
        </p:txBody>
      </p:sp>
      <p:pic>
        <p:nvPicPr>
          <p:cNvPr id="19" name="Google Shape;195;p26"/>
          <p:cNvPicPr preferRelativeResize="0"/>
          <p:nvPr/>
        </p:nvPicPr>
        <p:blipFill rotWithShape="1">
          <a:blip r:embed="rId21">
            <a:alphaModFix/>
          </a:blip>
          <a:srcRect/>
          <a:stretch/>
        </p:blipFill>
        <p:spPr>
          <a:xfrm>
            <a:off x="-197707" y="-26245"/>
            <a:ext cx="5607908" cy="834117"/>
          </a:xfrm>
          <a:prstGeom prst="rect">
            <a:avLst/>
          </a:prstGeom>
          <a:noFill/>
          <a:ln>
            <a:noFill/>
          </a:ln>
        </p:spPr>
      </p:pic>
      <p:sp>
        <p:nvSpPr>
          <p:cNvPr id="21" name="Rectangle 20"/>
          <p:cNvSpPr/>
          <p:nvPr/>
        </p:nvSpPr>
        <p:spPr>
          <a:xfrm>
            <a:off x="304800" y="-61508"/>
            <a:ext cx="5182829" cy="672685"/>
          </a:xfrm>
          <a:prstGeom prst="rect">
            <a:avLst/>
          </a:prstGeom>
          <a:noFill/>
        </p:spPr>
        <p:txBody>
          <a:bodyPr wrap="square" lIns="91440" tIns="45720" rIns="91440" bIns="45720">
            <a:spAutoFit/>
          </a:bodyPr>
          <a:lstStyle/>
          <a:p>
            <a:pPr algn="ctr">
              <a:lnSpc>
                <a:spcPct val="150000"/>
              </a:lnSpc>
            </a:pPr>
            <a:r>
              <a:rPr lang="de-DE"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ĐẼO CÀY GIỮA ĐƯỜNG</a:t>
            </a:r>
            <a:endParaRPr lang="vi-VN"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17" name="Rectangle 16"/>
          <p:cNvSpPr/>
          <p:nvPr/>
        </p:nvSpPr>
        <p:spPr>
          <a:xfrm>
            <a:off x="3001090" y="2577960"/>
            <a:ext cx="6096000" cy="1828386"/>
          </a:xfrm>
          <a:prstGeom prst="rect">
            <a:avLst/>
          </a:prstGeom>
        </p:spPr>
        <p:txBody>
          <a:bodyPr>
            <a:spAutoFit/>
          </a:bodyPr>
          <a:lstStyle/>
          <a:p>
            <a:pPr algn="ctr">
              <a:lnSpc>
                <a:spcPct val="150000"/>
              </a:lnSpc>
            </a:pPr>
            <a:r>
              <a:rPr lang="vi-VN" sz="40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CẢM ƠN CÁC EM ĐÃ THEO DÕI</a:t>
            </a:r>
            <a:endParaRPr lang="en-GB" sz="40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EE3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619793" y="119189"/>
            <a:ext cx="2971215" cy="871324"/>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209264" y="2815954"/>
            <a:ext cx="3033600" cy="720021"/>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448974" y="2871158"/>
            <a:ext cx="2984508" cy="3799720"/>
          </a:xfrm>
          <a:prstGeom prst="rect">
            <a:avLst/>
          </a:prstGeom>
        </p:spPr>
      </p:pic>
      <p:grpSp>
        <p:nvGrpSpPr>
          <p:cNvPr id="5" name="Group 5"/>
          <p:cNvGrpSpPr/>
          <p:nvPr/>
        </p:nvGrpSpPr>
        <p:grpSpPr>
          <a:xfrm>
            <a:off x="-679872" y="6210300"/>
            <a:ext cx="13512593" cy="685800"/>
            <a:chOff x="0" y="0"/>
            <a:chExt cx="18016791" cy="914400"/>
          </a:xfrm>
        </p:grpSpPr>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9380"/>
              <a:ext cx="3190775" cy="905020"/>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949677" y="0"/>
              <a:ext cx="3190775" cy="905020"/>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939103" y="0"/>
              <a:ext cx="3190775" cy="905020"/>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837605" y="0"/>
              <a:ext cx="3190775" cy="905020"/>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875851" y="0"/>
              <a:ext cx="3190775" cy="905020"/>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826016" y="0"/>
              <a:ext cx="3190775" cy="905020"/>
            </a:xfrm>
            <a:prstGeom prst="rect">
              <a:avLst/>
            </a:prstGeom>
          </p:spPr>
        </p:pic>
      </p:grpSp>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686997" y="5759412"/>
            <a:ext cx="1044535" cy="966670"/>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flipH="1">
            <a:off x="-197708" y="5524614"/>
            <a:ext cx="2182796" cy="1357302"/>
          </a:xfrm>
          <a:prstGeom prst="rect">
            <a:avLst/>
          </a:prstGeom>
        </p:spPr>
      </p:pic>
      <p:pic>
        <p:nvPicPr>
          <p:cNvPr id="14" name="Picture 1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0510113" y="5195645"/>
            <a:ext cx="1935240" cy="1871905"/>
          </a:xfrm>
          <a:prstGeom prst="rect">
            <a:avLst/>
          </a:prstGeom>
        </p:spPr>
      </p:pic>
      <p:pic>
        <p:nvPicPr>
          <p:cNvPr id="15"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0075116" y="3774747"/>
            <a:ext cx="747716" cy="517963"/>
          </a:xfrm>
          <a:prstGeom prst="rect">
            <a:avLst/>
          </a:prstGeom>
        </p:spPr>
      </p:pic>
      <p:pic>
        <p:nvPicPr>
          <p:cNvPr id="16" name="Picture 16"/>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flipH="1">
            <a:off x="1602770" y="6051558"/>
            <a:ext cx="1419041" cy="879805"/>
          </a:xfrm>
          <a:prstGeom prst="rect">
            <a:avLst/>
          </a:prstGeom>
        </p:spPr>
      </p:pic>
      <p:pic>
        <p:nvPicPr>
          <p:cNvPr id="19" name="Google Shape;195;p26"/>
          <p:cNvPicPr preferRelativeResize="0"/>
          <p:nvPr/>
        </p:nvPicPr>
        <p:blipFill rotWithShape="1">
          <a:blip r:embed="rId21">
            <a:alphaModFix/>
          </a:blip>
          <a:srcRect/>
          <a:stretch/>
        </p:blipFill>
        <p:spPr>
          <a:xfrm>
            <a:off x="-197707" y="-26245"/>
            <a:ext cx="5607908" cy="834117"/>
          </a:xfrm>
          <a:prstGeom prst="rect">
            <a:avLst/>
          </a:prstGeom>
          <a:noFill/>
          <a:ln>
            <a:noFill/>
          </a:ln>
        </p:spPr>
      </p:pic>
      <p:sp>
        <p:nvSpPr>
          <p:cNvPr id="21" name="Rectangle 20"/>
          <p:cNvSpPr/>
          <p:nvPr/>
        </p:nvSpPr>
        <p:spPr>
          <a:xfrm>
            <a:off x="304800" y="-61508"/>
            <a:ext cx="5182829" cy="672685"/>
          </a:xfrm>
          <a:prstGeom prst="rect">
            <a:avLst/>
          </a:prstGeom>
          <a:noFill/>
        </p:spPr>
        <p:txBody>
          <a:bodyPr wrap="square" lIns="91440" tIns="45720" rIns="91440" bIns="45720">
            <a:spAutoFit/>
          </a:bodyPr>
          <a:lstStyle/>
          <a:p>
            <a:pPr algn="ctr">
              <a:lnSpc>
                <a:spcPct val="150000"/>
              </a:lnSpc>
            </a:pPr>
            <a:r>
              <a:rPr lang="de-DE"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ĐẼO CÀY GIỮA ĐƯỜNG</a:t>
            </a:r>
            <a:endParaRPr lang="vi-VN"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pic>
        <p:nvPicPr>
          <p:cNvPr id="22" name="Picture 21"/>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897909" y="1967748"/>
            <a:ext cx="8191500" cy="4076661"/>
          </a:xfrm>
          <a:prstGeom prst="rect">
            <a:avLst/>
          </a:prstGeom>
        </p:spPr>
      </p:pic>
      <p:sp>
        <p:nvSpPr>
          <p:cNvPr id="24" name="Rectangle 23"/>
          <p:cNvSpPr/>
          <p:nvPr/>
        </p:nvSpPr>
        <p:spPr>
          <a:xfrm>
            <a:off x="2583675" y="588047"/>
            <a:ext cx="6047618" cy="2976520"/>
          </a:xfrm>
          <a:prstGeom prst="rect">
            <a:avLst/>
          </a:prstGeom>
          <a:noFill/>
        </p:spPr>
        <p:txBody>
          <a:bodyPr wrap="none" lIns="91440" tIns="45720" rIns="91440" bIns="45720">
            <a:spAutoFit/>
          </a:bodyPr>
          <a:lstStyle/>
          <a:p>
            <a:pPr algn="ctr">
              <a:lnSpc>
                <a:spcPct val="150000"/>
              </a:lnSpc>
            </a:pPr>
            <a:r>
              <a:rPr lang="de-DE" sz="6600" b="1" cap="none" spc="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ea typeface="Times New Roman" panose="02020603050405020304" pitchFamily="18" charset="0"/>
              </a:rPr>
              <a:t>HOẠT ĐỘNG 1</a:t>
            </a:r>
            <a:endParaRPr lang="vi-VN" sz="6600" b="1" cap="none" spc="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ea typeface="Times New Roman" panose="02020603050405020304" pitchFamily="18" charset="0"/>
            </a:endParaRPr>
          </a:p>
          <a:p>
            <a:pPr algn="ctr">
              <a:lnSpc>
                <a:spcPct val="150000"/>
              </a:lnSpc>
            </a:pPr>
            <a:r>
              <a:rPr lang="de-DE" sz="6600" b="1" cap="none" spc="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ea typeface="Times New Roman" panose="02020603050405020304" pitchFamily="18" charset="0"/>
              </a:rPr>
              <a:t> KHỞI ĐỘNG</a:t>
            </a:r>
            <a:endParaRPr lang="en-GB" sz="6600" b="1" cap="none" spc="0">
              <a:ln w="12700">
                <a:solidFill>
                  <a:schemeClr val="tx2">
                    <a:lumMod val="75000"/>
                  </a:schemeClr>
                </a:solidFill>
                <a:prstDash val="solid"/>
              </a:ln>
              <a:solidFill>
                <a:srgbClr val="FF0000"/>
              </a:solidFill>
              <a:effectLst>
                <a:outerShdw dist="38100" dir="2640000" algn="bl" rotWithShape="0">
                  <a:schemeClr val="tx2">
                    <a:lumMod val="75000"/>
                  </a:schemeClr>
                </a:outerShdw>
              </a:effectLst>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0"/>
                                        <p:tgtEl>
                                          <p:spTgt spid="24"/>
                                        </p:tgtEl>
                                      </p:cBhvr>
                                    </p:animEffect>
                                    <p:anim calcmode="lin" valueType="num">
                                      <p:cBhvr>
                                        <p:cTn id="8" dur="2000" fill="hold"/>
                                        <p:tgtEl>
                                          <p:spTgt spid="24"/>
                                        </p:tgtEl>
                                        <p:attrNameLst>
                                          <p:attrName>ppt_w</p:attrName>
                                        </p:attrNameLst>
                                      </p:cBhvr>
                                      <p:tavLst>
                                        <p:tav tm="0" fmla="#ppt_w*sin(2.5*pi*$)">
                                          <p:val>
                                            <p:fltVal val="0"/>
                                          </p:val>
                                        </p:tav>
                                        <p:tav tm="100000">
                                          <p:val>
                                            <p:fltVal val="1"/>
                                          </p:val>
                                        </p:tav>
                                      </p:tavLst>
                                    </p:anim>
                                    <p:anim calcmode="lin" valueType="num">
                                      <p:cBhvr>
                                        <p:cTn id="9" dur="200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EE3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619793" y="119189"/>
            <a:ext cx="2971215" cy="871324"/>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209264" y="2815954"/>
            <a:ext cx="3033600" cy="720021"/>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448974" y="2871158"/>
            <a:ext cx="2984508" cy="3799720"/>
          </a:xfrm>
          <a:prstGeom prst="rect">
            <a:avLst/>
          </a:prstGeom>
        </p:spPr>
      </p:pic>
      <p:grpSp>
        <p:nvGrpSpPr>
          <p:cNvPr id="5" name="Group 5"/>
          <p:cNvGrpSpPr/>
          <p:nvPr/>
        </p:nvGrpSpPr>
        <p:grpSpPr>
          <a:xfrm>
            <a:off x="-679872" y="6210300"/>
            <a:ext cx="13512593" cy="685800"/>
            <a:chOff x="0" y="0"/>
            <a:chExt cx="18016791" cy="914400"/>
          </a:xfrm>
        </p:grpSpPr>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9380"/>
              <a:ext cx="3190775" cy="905020"/>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949677" y="0"/>
              <a:ext cx="3190775" cy="905020"/>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939103" y="0"/>
              <a:ext cx="3190775" cy="905020"/>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837605" y="0"/>
              <a:ext cx="3190775" cy="905020"/>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875851" y="0"/>
              <a:ext cx="3190775" cy="905020"/>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826016" y="0"/>
              <a:ext cx="3190775" cy="905020"/>
            </a:xfrm>
            <a:prstGeom prst="rect">
              <a:avLst/>
            </a:prstGeom>
          </p:spPr>
        </p:pic>
      </p:grpSp>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686997" y="5759412"/>
            <a:ext cx="1044535" cy="966670"/>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flipH="1">
            <a:off x="-197708" y="5524614"/>
            <a:ext cx="2182796" cy="1357302"/>
          </a:xfrm>
          <a:prstGeom prst="rect">
            <a:avLst/>
          </a:prstGeom>
        </p:spPr>
      </p:pic>
      <p:pic>
        <p:nvPicPr>
          <p:cNvPr id="14" name="Picture 1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0510113" y="5195645"/>
            <a:ext cx="1935240" cy="1871905"/>
          </a:xfrm>
          <a:prstGeom prst="rect">
            <a:avLst/>
          </a:prstGeom>
        </p:spPr>
      </p:pic>
      <p:pic>
        <p:nvPicPr>
          <p:cNvPr id="15"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0075116" y="3774747"/>
            <a:ext cx="747716" cy="517963"/>
          </a:xfrm>
          <a:prstGeom prst="rect">
            <a:avLst/>
          </a:prstGeom>
        </p:spPr>
      </p:pic>
      <p:pic>
        <p:nvPicPr>
          <p:cNvPr id="16" name="Picture 16"/>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flipH="1">
            <a:off x="1602770" y="6051558"/>
            <a:ext cx="1419041" cy="879805"/>
          </a:xfrm>
          <a:prstGeom prst="rect">
            <a:avLst/>
          </a:prstGeom>
        </p:spPr>
      </p:pic>
      <p:sp>
        <p:nvSpPr>
          <p:cNvPr id="18" name="TextBox 18"/>
          <p:cNvSpPr txBox="1"/>
          <p:nvPr/>
        </p:nvSpPr>
        <p:spPr>
          <a:xfrm>
            <a:off x="515224" y="1304301"/>
            <a:ext cx="4350335" cy="401841"/>
          </a:xfrm>
          <a:prstGeom prst="rect">
            <a:avLst/>
          </a:prstGeom>
        </p:spPr>
        <p:txBody>
          <a:bodyPr lIns="0" tIns="0" rIns="0" bIns="0" rtlCol="0" anchor="t">
            <a:spAutoFit/>
          </a:bodyPr>
          <a:lstStyle/>
          <a:p>
            <a:pPr>
              <a:lnSpc>
                <a:spcPts val="3617"/>
              </a:lnSpc>
            </a:pPr>
            <a:endParaRPr lang="en-US" sz="1903" spc="19">
              <a:solidFill>
                <a:srgbClr val="37735B"/>
              </a:solidFill>
              <a:latin typeface="Coiny Bold Italics"/>
            </a:endParaRPr>
          </a:p>
        </p:txBody>
      </p:sp>
      <p:pic>
        <p:nvPicPr>
          <p:cNvPr id="19" name="Google Shape;195;p26"/>
          <p:cNvPicPr preferRelativeResize="0"/>
          <p:nvPr/>
        </p:nvPicPr>
        <p:blipFill rotWithShape="1">
          <a:blip r:embed="rId21">
            <a:alphaModFix/>
          </a:blip>
          <a:srcRect/>
          <a:stretch/>
        </p:blipFill>
        <p:spPr>
          <a:xfrm>
            <a:off x="-197707" y="-26245"/>
            <a:ext cx="5607908" cy="834117"/>
          </a:xfrm>
          <a:prstGeom prst="rect">
            <a:avLst/>
          </a:prstGeom>
          <a:noFill/>
          <a:ln>
            <a:noFill/>
          </a:ln>
        </p:spPr>
      </p:pic>
      <p:sp>
        <p:nvSpPr>
          <p:cNvPr id="21" name="Rectangle 20"/>
          <p:cNvSpPr/>
          <p:nvPr/>
        </p:nvSpPr>
        <p:spPr>
          <a:xfrm>
            <a:off x="304800" y="-61508"/>
            <a:ext cx="5182829" cy="672685"/>
          </a:xfrm>
          <a:prstGeom prst="rect">
            <a:avLst/>
          </a:prstGeom>
          <a:noFill/>
        </p:spPr>
        <p:txBody>
          <a:bodyPr wrap="square" lIns="91440" tIns="45720" rIns="91440" bIns="45720">
            <a:spAutoFit/>
          </a:bodyPr>
          <a:lstStyle/>
          <a:p>
            <a:pPr algn="ctr">
              <a:lnSpc>
                <a:spcPct val="150000"/>
              </a:lnSpc>
            </a:pPr>
            <a:r>
              <a:rPr lang="de-DE"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ĐẼO CÀY GIỮA ĐƯỜNG</a:t>
            </a:r>
            <a:endParaRPr lang="vi-VN"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17" name="Oval Callout 16"/>
          <p:cNvSpPr/>
          <p:nvPr/>
        </p:nvSpPr>
        <p:spPr>
          <a:xfrm>
            <a:off x="1447800" y="1062065"/>
            <a:ext cx="9062313" cy="4771306"/>
          </a:xfrm>
          <a:prstGeom prst="wedgeEllipse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2896214" y="1511449"/>
            <a:ext cx="6096000" cy="3970318"/>
          </a:xfrm>
          <a:prstGeom prst="rect">
            <a:avLst/>
          </a:prstGeom>
        </p:spPr>
        <p:txBody>
          <a:bodyPr>
            <a:spAutoFit/>
          </a:bodyPr>
          <a:lstStyle/>
          <a:p>
            <a:pPr algn="just"/>
            <a:r>
              <a:rPr lang="pt-BR" sz="3600"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Kể một câu chuyện (em đọc được, nghe được hoặc tự mình trải qua) hoặc một sự việc em chứng kiến (tham gia) đã để lại cho em bài học sâu sắc. Bài học em rút ra từ câu chuyện hoặc sự việc đó là gì?</a:t>
            </a:r>
            <a:endParaRPr lang="en-GB" sz="3600">
              <a:effectLst>
                <a:outerShdw blurRad="38100" dist="38100" dir="2700000" algn="tl">
                  <a:srgbClr val="000000">
                    <a:alpha val="43137"/>
                  </a:srgbClr>
                </a:outerShdw>
              </a:effectLst>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EE3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619793" y="119189"/>
            <a:ext cx="2971215" cy="871324"/>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209264" y="2815954"/>
            <a:ext cx="3033600" cy="720021"/>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448974" y="2871158"/>
            <a:ext cx="2984508" cy="3799720"/>
          </a:xfrm>
          <a:prstGeom prst="rect">
            <a:avLst/>
          </a:prstGeom>
        </p:spPr>
      </p:pic>
      <p:grpSp>
        <p:nvGrpSpPr>
          <p:cNvPr id="5" name="Group 5"/>
          <p:cNvGrpSpPr/>
          <p:nvPr/>
        </p:nvGrpSpPr>
        <p:grpSpPr>
          <a:xfrm>
            <a:off x="-679872" y="6210300"/>
            <a:ext cx="13512593" cy="685800"/>
            <a:chOff x="0" y="0"/>
            <a:chExt cx="18016791" cy="914400"/>
          </a:xfrm>
        </p:grpSpPr>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9380"/>
              <a:ext cx="3190775" cy="905020"/>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949677" y="0"/>
              <a:ext cx="3190775" cy="905020"/>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939103" y="0"/>
              <a:ext cx="3190775" cy="905020"/>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837605" y="0"/>
              <a:ext cx="3190775" cy="905020"/>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875851" y="0"/>
              <a:ext cx="3190775" cy="905020"/>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826016" y="0"/>
              <a:ext cx="3190775" cy="905020"/>
            </a:xfrm>
            <a:prstGeom prst="rect">
              <a:avLst/>
            </a:prstGeom>
          </p:spPr>
        </p:pic>
      </p:grpSp>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686997" y="5759412"/>
            <a:ext cx="1044535" cy="966670"/>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flipH="1">
            <a:off x="-197708" y="5524614"/>
            <a:ext cx="2182796" cy="1357302"/>
          </a:xfrm>
          <a:prstGeom prst="rect">
            <a:avLst/>
          </a:prstGeom>
        </p:spPr>
      </p:pic>
      <p:pic>
        <p:nvPicPr>
          <p:cNvPr id="14" name="Picture 1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0510113" y="5195645"/>
            <a:ext cx="1935240" cy="1871905"/>
          </a:xfrm>
          <a:prstGeom prst="rect">
            <a:avLst/>
          </a:prstGeom>
        </p:spPr>
      </p:pic>
      <p:pic>
        <p:nvPicPr>
          <p:cNvPr id="15"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0075116" y="3774747"/>
            <a:ext cx="747716" cy="517963"/>
          </a:xfrm>
          <a:prstGeom prst="rect">
            <a:avLst/>
          </a:prstGeom>
        </p:spPr>
      </p:pic>
      <p:pic>
        <p:nvPicPr>
          <p:cNvPr id="16" name="Picture 16"/>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flipH="1">
            <a:off x="1602770" y="6051558"/>
            <a:ext cx="1419041" cy="879805"/>
          </a:xfrm>
          <a:prstGeom prst="rect">
            <a:avLst/>
          </a:prstGeom>
        </p:spPr>
      </p:pic>
      <p:sp>
        <p:nvSpPr>
          <p:cNvPr id="18" name="TextBox 18"/>
          <p:cNvSpPr txBox="1"/>
          <p:nvPr/>
        </p:nvSpPr>
        <p:spPr>
          <a:xfrm>
            <a:off x="515224" y="1304301"/>
            <a:ext cx="4350335" cy="401841"/>
          </a:xfrm>
          <a:prstGeom prst="rect">
            <a:avLst/>
          </a:prstGeom>
        </p:spPr>
        <p:txBody>
          <a:bodyPr lIns="0" tIns="0" rIns="0" bIns="0" rtlCol="0" anchor="t">
            <a:spAutoFit/>
          </a:bodyPr>
          <a:lstStyle/>
          <a:p>
            <a:pPr>
              <a:lnSpc>
                <a:spcPts val="3617"/>
              </a:lnSpc>
            </a:pPr>
            <a:endParaRPr lang="en-US" sz="1903" spc="19">
              <a:solidFill>
                <a:srgbClr val="37735B"/>
              </a:solidFill>
              <a:latin typeface="Coiny Bold Italics"/>
            </a:endParaRPr>
          </a:p>
        </p:txBody>
      </p:sp>
      <p:pic>
        <p:nvPicPr>
          <p:cNvPr id="19" name="Google Shape;195;p26"/>
          <p:cNvPicPr preferRelativeResize="0"/>
          <p:nvPr/>
        </p:nvPicPr>
        <p:blipFill rotWithShape="1">
          <a:blip r:embed="rId21">
            <a:alphaModFix/>
          </a:blip>
          <a:srcRect/>
          <a:stretch/>
        </p:blipFill>
        <p:spPr>
          <a:xfrm>
            <a:off x="-197707" y="-26245"/>
            <a:ext cx="5607908" cy="834117"/>
          </a:xfrm>
          <a:prstGeom prst="rect">
            <a:avLst/>
          </a:prstGeom>
          <a:noFill/>
          <a:ln>
            <a:noFill/>
          </a:ln>
        </p:spPr>
      </p:pic>
      <p:sp>
        <p:nvSpPr>
          <p:cNvPr id="21" name="Rectangle 20"/>
          <p:cNvSpPr/>
          <p:nvPr/>
        </p:nvSpPr>
        <p:spPr>
          <a:xfrm>
            <a:off x="304800" y="-61508"/>
            <a:ext cx="5182829" cy="672685"/>
          </a:xfrm>
          <a:prstGeom prst="rect">
            <a:avLst/>
          </a:prstGeom>
          <a:noFill/>
        </p:spPr>
        <p:txBody>
          <a:bodyPr wrap="square" lIns="91440" tIns="45720" rIns="91440" bIns="45720">
            <a:spAutoFit/>
          </a:bodyPr>
          <a:lstStyle/>
          <a:p>
            <a:pPr algn="ctr">
              <a:lnSpc>
                <a:spcPct val="150000"/>
              </a:lnSpc>
            </a:pPr>
            <a:r>
              <a:rPr lang="de-DE"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ĐẼO CÀY GIỮA ĐƯỜNG</a:t>
            </a:r>
            <a:endParaRPr lang="vi-VN"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pic>
        <p:nvPicPr>
          <p:cNvPr id="24" name="Picture 23"/>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085427" y="1160765"/>
            <a:ext cx="8514933" cy="4456752"/>
          </a:xfrm>
          <a:prstGeom prst="rect">
            <a:avLst/>
          </a:prstGeom>
        </p:spPr>
      </p:pic>
      <p:pic>
        <p:nvPicPr>
          <p:cNvPr id="26" name="Picture 25"/>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981122" y="1162263"/>
            <a:ext cx="8766326" cy="5257800"/>
          </a:xfrm>
          <a:prstGeom prst="rect">
            <a:avLst/>
          </a:prstGeom>
        </p:spPr>
      </p:pic>
      <p:pic>
        <p:nvPicPr>
          <p:cNvPr id="27" name="Picture 26"/>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918778" y="1140792"/>
            <a:ext cx="8801235" cy="5107608"/>
          </a:xfrm>
          <a:prstGeom prst="rect">
            <a:avLst/>
          </a:prstGeom>
        </p:spPr>
      </p:pic>
      <p:pic>
        <p:nvPicPr>
          <p:cNvPr id="28" name="Picture 27"/>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869509" y="763188"/>
            <a:ext cx="8877939" cy="5714286"/>
          </a:xfrm>
          <a:prstGeom prst="rect">
            <a:avLst/>
          </a:prstGeom>
        </p:spPr>
      </p:pic>
      <p:pic>
        <p:nvPicPr>
          <p:cNvPr id="29" name="Picture 28"/>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002489" y="1201760"/>
            <a:ext cx="8615059" cy="4824433"/>
          </a:xfrm>
          <a:prstGeom prst="rect">
            <a:avLst/>
          </a:prstGeom>
        </p:spPr>
      </p:pic>
      <p:pic>
        <p:nvPicPr>
          <p:cNvPr id="30" name="Picture 29"/>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869509" y="1078431"/>
            <a:ext cx="8874076" cy="4999063"/>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80">
                                          <p:stCondLst>
                                            <p:cond delay="0"/>
                                          </p:stCondLst>
                                        </p:cTn>
                                        <p:tgtEl>
                                          <p:spTgt spid="24"/>
                                        </p:tgtEl>
                                      </p:cBhvr>
                                    </p:animEffect>
                                    <p:anim calcmode="lin" valueType="num">
                                      <p:cBhvr>
                                        <p:cTn id="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3" dur="26">
                                          <p:stCondLst>
                                            <p:cond delay="650"/>
                                          </p:stCondLst>
                                        </p:cTn>
                                        <p:tgtEl>
                                          <p:spTgt spid="24"/>
                                        </p:tgtEl>
                                      </p:cBhvr>
                                      <p:to x="100000" y="60000"/>
                                    </p:animScale>
                                    <p:animScale>
                                      <p:cBhvr>
                                        <p:cTn id="14" dur="166" decel="50000">
                                          <p:stCondLst>
                                            <p:cond delay="676"/>
                                          </p:stCondLst>
                                        </p:cTn>
                                        <p:tgtEl>
                                          <p:spTgt spid="24"/>
                                        </p:tgtEl>
                                      </p:cBhvr>
                                      <p:to x="100000" y="100000"/>
                                    </p:animScale>
                                    <p:animScale>
                                      <p:cBhvr>
                                        <p:cTn id="15" dur="26">
                                          <p:stCondLst>
                                            <p:cond delay="1312"/>
                                          </p:stCondLst>
                                        </p:cTn>
                                        <p:tgtEl>
                                          <p:spTgt spid="24"/>
                                        </p:tgtEl>
                                      </p:cBhvr>
                                      <p:to x="100000" y="80000"/>
                                    </p:animScale>
                                    <p:animScale>
                                      <p:cBhvr>
                                        <p:cTn id="16" dur="166" decel="50000">
                                          <p:stCondLst>
                                            <p:cond delay="1338"/>
                                          </p:stCondLst>
                                        </p:cTn>
                                        <p:tgtEl>
                                          <p:spTgt spid="24"/>
                                        </p:tgtEl>
                                      </p:cBhvr>
                                      <p:to x="100000" y="100000"/>
                                    </p:animScale>
                                    <p:animScale>
                                      <p:cBhvr>
                                        <p:cTn id="17" dur="26">
                                          <p:stCondLst>
                                            <p:cond delay="1642"/>
                                          </p:stCondLst>
                                        </p:cTn>
                                        <p:tgtEl>
                                          <p:spTgt spid="24"/>
                                        </p:tgtEl>
                                      </p:cBhvr>
                                      <p:to x="100000" y="90000"/>
                                    </p:animScale>
                                    <p:animScale>
                                      <p:cBhvr>
                                        <p:cTn id="18" dur="166" decel="50000">
                                          <p:stCondLst>
                                            <p:cond delay="1668"/>
                                          </p:stCondLst>
                                        </p:cTn>
                                        <p:tgtEl>
                                          <p:spTgt spid="24"/>
                                        </p:tgtEl>
                                      </p:cBhvr>
                                      <p:to x="100000" y="100000"/>
                                    </p:animScale>
                                    <p:animScale>
                                      <p:cBhvr>
                                        <p:cTn id="19" dur="26">
                                          <p:stCondLst>
                                            <p:cond delay="1808"/>
                                          </p:stCondLst>
                                        </p:cTn>
                                        <p:tgtEl>
                                          <p:spTgt spid="24"/>
                                        </p:tgtEl>
                                      </p:cBhvr>
                                      <p:to x="100000" y="95000"/>
                                    </p:animScale>
                                    <p:animScale>
                                      <p:cBhvr>
                                        <p:cTn id="20" dur="166" decel="50000">
                                          <p:stCondLst>
                                            <p:cond delay="1834"/>
                                          </p:stCondLst>
                                        </p:cTn>
                                        <p:tgtEl>
                                          <p:spTgt spid="2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000"/>
                                        <p:tgtEl>
                                          <p:spTgt spid="26"/>
                                        </p:tgtEl>
                                      </p:cBhvr>
                                    </p:animEffect>
                                    <p:anim calcmode="lin" valueType="num">
                                      <p:cBhvr>
                                        <p:cTn id="26" dur="1000" fill="hold"/>
                                        <p:tgtEl>
                                          <p:spTgt spid="26"/>
                                        </p:tgtEl>
                                        <p:attrNameLst>
                                          <p:attrName>ppt_x</p:attrName>
                                        </p:attrNameLst>
                                      </p:cBhvr>
                                      <p:tavLst>
                                        <p:tav tm="0">
                                          <p:val>
                                            <p:strVal val="#ppt_x"/>
                                          </p:val>
                                        </p:tav>
                                        <p:tav tm="100000">
                                          <p:val>
                                            <p:strVal val="#ppt_x"/>
                                          </p:val>
                                        </p:tav>
                                      </p:tavLst>
                                    </p:anim>
                                    <p:anim calcmode="lin" valueType="num">
                                      <p:cBhvr>
                                        <p:cTn id="2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1000"/>
                                        <p:tgtEl>
                                          <p:spTgt spid="27"/>
                                        </p:tgtEl>
                                      </p:cBhvr>
                                    </p:animEffect>
                                    <p:anim calcmode="lin" valueType="num">
                                      <p:cBhvr>
                                        <p:cTn id="33" dur="1000" fill="hold"/>
                                        <p:tgtEl>
                                          <p:spTgt spid="27"/>
                                        </p:tgtEl>
                                        <p:attrNameLst>
                                          <p:attrName>ppt_x</p:attrName>
                                        </p:attrNameLst>
                                      </p:cBhvr>
                                      <p:tavLst>
                                        <p:tav tm="0">
                                          <p:val>
                                            <p:strVal val="#ppt_x"/>
                                          </p:val>
                                        </p:tav>
                                        <p:tav tm="100000">
                                          <p:val>
                                            <p:strVal val="#ppt_x"/>
                                          </p:val>
                                        </p:tav>
                                      </p:tavLst>
                                    </p:anim>
                                    <p:anim calcmode="lin" valueType="num">
                                      <p:cBhvr>
                                        <p:cTn id="3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1000"/>
                                        <p:tgtEl>
                                          <p:spTgt spid="28"/>
                                        </p:tgtEl>
                                      </p:cBhvr>
                                    </p:animEffect>
                                    <p:anim calcmode="lin" valueType="num">
                                      <p:cBhvr>
                                        <p:cTn id="40" dur="1000" fill="hold"/>
                                        <p:tgtEl>
                                          <p:spTgt spid="28"/>
                                        </p:tgtEl>
                                        <p:attrNameLst>
                                          <p:attrName>ppt_x</p:attrName>
                                        </p:attrNameLst>
                                      </p:cBhvr>
                                      <p:tavLst>
                                        <p:tav tm="0">
                                          <p:val>
                                            <p:strVal val="#ppt_x"/>
                                          </p:val>
                                        </p:tav>
                                        <p:tav tm="100000">
                                          <p:val>
                                            <p:strVal val="#ppt_x"/>
                                          </p:val>
                                        </p:tav>
                                      </p:tavLst>
                                    </p:anim>
                                    <p:anim calcmode="lin" valueType="num">
                                      <p:cBhvr>
                                        <p:cTn id="4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1000"/>
                                        <p:tgtEl>
                                          <p:spTgt spid="29"/>
                                        </p:tgtEl>
                                      </p:cBhvr>
                                    </p:animEffect>
                                    <p:anim calcmode="lin" valueType="num">
                                      <p:cBhvr>
                                        <p:cTn id="47" dur="1000" fill="hold"/>
                                        <p:tgtEl>
                                          <p:spTgt spid="29"/>
                                        </p:tgtEl>
                                        <p:attrNameLst>
                                          <p:attrName>ppt_x</p:attrName>
                                        </p:attrNameLst>
                                      </p:cBhvr>
                                      <p:tavLst>
                                        <p:tav tm="0">
                                          <p:val>
                                            <p:strVal val="#ppt_x"/>
                                          </p:val>
                                        </p:tav>
                                        <p:tav tm="100000">
                                          <p:val>
                                            <p:strVal val="#ppt_x"/>
                                          </p:val>
                                        </p:tav>
                                      </p:tavLst>
                                    </p:anim>
                                    <p:anim calcmode="lin" valueType="num">
                                      <p:cBhvr>
                                        <p:cTn id="4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1000"/>
                                        <p:tgtEl>
                                          <p:spTgt spid="30"/>
                                        </p:tgtEl>
                                      </p:cBhvr>
                                    </p:animEffect>
                                    <p:anim calcmode="lin" valueType="num">
                                      <p:cBhvr>
                                        <p:cTn id="54" dur="1000" fill="hold"/>
                                        <p:tgtEl>
                                          <p:spTgt spid="30"/>
                                        </p:tgtEl>
                                        <p:attrNameLst>
                                          <p:attrName>ppt_x</p:attrName>
                                        </p:attrNameLst>
                                      </p:cBhvr>
                                      <p:tavLst>
                                        <p:tav tm="0">
                                          <p:val>
                                            <p:strVal val="#ppt_x"/>
                                          </p:val>
                                        </p:tav>
                                        <p:tav tm="100000">
                                          <p:val>
                                            <p:strVal val="#ppt_x"/>
                                          </p:val>
                                        </p:tav>
                                      </p:tavLst>
                                    </p:anim>
                                    <p:anim calcmode="lin" valueType="num">
                                      <p:cBhvr>
                                        <p:cTn id="5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EE3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619793" y="119189"/>
            <a:ext cx="2971215" cy="871324"/>
          </a:xfrm>
          <a:prstGeom prst="rect">
            <a:avLst/>
          </a:prstGeom>
        </p:spPr>
      </p:pic>
      <p:pic>
        <p:nvPicPr>
          <p:cNvPr id="3" name="Picture 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209264" y="2815954"/>
            <a:ext cx="3033600" cy="720021"/>
          </a:xfrm>
          <a:prstGeom prst="rect">
            <a:avLst/>
          </a:prstGeom>
        </p:spPr>
      </p:pic>
      <p:pic>
        <p:nvPicPr>
          <p:cNvPr id="4" name="Picture 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0448974" y="2871158"/>
            <a:ext cx="2984508" cy="3799720"/>
          </a:xfrm>
          <a:prstGeom prst="rect">
            <a:avLst/>
          </a:prstGeom>
        </p:spPr>
      </p:pic>
      <p:grpSp>
        <p:nvGrpSpPr>
          <p:cNvPr id="5" name="Group 5"/>
          <p:cNvGrpSpPr/>
          <p:nvPr/>
        </p:nvGrpSpPr>
        <p:grpSpPr>
          <a:xfrm>
            <a:off x="-679872" y="6210300"/>
            <a:ext cx="13512593" cy="685800"/>
            <a:chOff x="0" y="0"/>
            <a:chExt cx="18016791" cy="914400"/>
          </a:xfrm>
        </p:grpSpPr>
        <p:pic>
          <p:nvPicPr>
            <p:cNvPr id="6"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0" y="9380"/>
              <a:ext cx="3190775" cy="905020"/>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949677" y="0"/>
              <a:ext cx="3190775" cy="905020"/>
            </a:xfrm>
            <a:prstGeom prst="rect">
              <a:avLst/>
            </a:prstGeom>
          </p:spPr>
        </p:pic>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939103" y="0"/>
              <a:ext cx="3190775" cy="905020"/>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1837605" y="0"/>
              <a:ext cx="3190775" cy="905020"/>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8875851" y="0"/>
              <a:ext cx="3190775" cy="905020"/>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4826016" y="0"/>
              <a:ext cx="3190775" cy="905020"/>
            </a:xfrm>
            <a:prstGeom prst="rect">
              <a:avLst/>
            </a:prstGeom>
          </p:spPr>
        </p:pic>
      </p:grpSp>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9686997" y="5759412"/>
            <a:ext cx="1044535" cy="966670"/>
          </a:xfrm>
          <a:prstGeom prst="rect">
            <a:avLst/>
          </a:prstGeom>
        </p:spPr>
      </p:pic>
      <p:pic>
        <p:nvPicPr>
          <p:cNvPr id="13" name="Picture 13"/>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flipH="1">
            <a:off x="-197708" y="5524614"/>
            <a:ext cx="2182796" cy="1357302"/>
          </a:xfrm>
          <a:prstGeom prst="rect">
            <a:avLst/>
          </a:prstGeom>
        </p:spPr>
      </p:pic>
      <p:pic>
        <p:nvPicPr>
          <p:cNvPr id="14" name="Picture 1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0510113" y="5195645"/>
            <a:ext cx="1935240" cy="1871905"/>
          </a:xfrm>
          <a:prstGeom prst="rect">
            <a:avLst/>
          </a:prstGeom>
        </p:spPr>
      </p:pic>
      <p:pic>
        <p:nvPicPr>
          <p:cNvPr id="15"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0075116" y="3774747"/>
            <a:ext cx="747716" cy="517963"/>
          </a:xfrm>
          <a:prstGeom prst="rect">
            <a:avLst/>
          </a:prstGeom>
        </p:spPr>
      </p:pic>
      <p:pic>
        <p:nvPicPr>
          <p:cNvPr id="16" name="Picture 16"/>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flipH="1">
            <a:off x="1602770" y="6051558"/>
            <a:ext cx="1419041" cy="879805"/>
          </a:xfrm>
          <a:prstGeom prst="rect">
            <a:avLst/>
          </a:prstGeom>
        </p:spPr>
      </p:pic>
      <p:sp>
        <p:nvSpPr>
          <p:cNvPr id="18" name="TextBox 18"/>
          <p:cNvSpPr txBox="1"/>
          <p:nvPr/>
        </p:nvSpPr>
        <p:spPr>
          <a:xfrm>
            <a:off x="515224" y="1304301"/>
            <a:ext cx="4350335" cy="401841"/>
          </a:xfrm>
          <a:prstGeom prst="rect">
            <a:avLst/>
          </a:prstGeom>
        </p:spPr>
        <p:txBody>
          <a:bodyPr lIns="0" tIns="0" rIns="0" bIns="0" rtlCol="0" anchor="t">
            <a:spAutoFit/>
          </a:bodyPr>
          <a:lstStyle/>
          <a:p>
            <a:pPr>
              <a:lnSpc>
                <a:spcPts val="3617"/>
              </a:lnSpc>
            </a:pPr>
            <a:endParaRPr lang="en-US" sz="1903" spc="19">
              <a:solidFill>
                <a:srgbClr val="37735B"/>
              </a:solidFill>
              <a:latin typeface="Coiny Bold Italics"/>
            </a:endParaRPr>
          </a:p>
        </p:txBody>
      </p:sp>
      <p:pic>
        <p:nvPicPr>
          <p:cNvPr id="19" name="Google Shape;195;p26"/>
          <p:cNvPicPr preferRelativeResize="0"/>
          <p:nvPr/>
        </p:nvPicPr>
        <p:blipFill rotWithShape="1">
          <a:blip r:embed="rId23">
            <a:alphaModFix/>
          </a:blip>
          <a:srcRect/>
          <a:stretch/>
        </p:blipFill>
        <p:spPr>
          <a:xfrm>
            <a:off x="-197707" y="-26245"/>
            <a:ext cx="5607908" cy="834117"/>
          </a:xfrm>
          <a:prstGeom prst="rect">
            <a:avLst/>
          </a:prstGeom>
          <a:noFill/>
          <a:ln>
            <a:noFill/>
          </a:ln>
        </p:spPr>
      </p:pic>
      <p:sp>
        <p:nvSpPr>
          <p:cNvPr id="21" name="Rectangle 20"/>
          <p:cNvSpPr/>
          <p:nvPr/>
        </p:nvSpPr>
        <p:spPr>
          <a:xfrm>
            <a:off x="304800" y="-61508"/>
            <a:ext cx="5182829" cy="672685"/>
          </a:xfrm>
          <a:prstGeom prst="rect">
            <a:avLst/>
          </a:prstGeom>
          <a:noFill/>
        </p:spPr>
        <p:txBody>
          <a:bodyPr wrap="square" lIns="91440" tIns="45720" rIns="91440" bIns="45720">
            <a:spAutoFit/>
          </a:bodyPr>
          <a:lstStyle/>
          <a:p>
            <a:pPr algn="ctr">
              <a:lnSpc>
                <a:spcPct val="150000"/>
              </a:lnSpc>
            </a:pPr>
            <a:r>
              <a:rPr lang="de-DE"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ĐẼO CÀY GIỮA ĐƯỜNG</a:t>
            </a:r>
            <a:endParaRPr lang="vi-VN"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17" name="Rectangle 16"/>
          <p:cNvSpPr/>
          <p:nvPr/>
        </p:nvSpPr>
        <p:spPr>
          <a:xfrm>
            <a:off x="815780" y="739665"/>
            <a:ext cx="10820400" cy="1077218"/>
          </a:xfrm>
          <a:prstGeom prst="rect">
            <a:avLst/>
          </a:prstGeom>
        </p:spPr>
        <p:txBody>
          <a:bodyPr wrap="square">
            <a:spAutoFit/>
          </a:bodyPr>
          <a:lstStyle/>
          <a:p>
            <a:pPr algn="just">
              <a:spcAft>
                <a:spcPts val="0"/>
              </a:spcAft>
            </a:pPr>
            <a:r>
              <a:rPr lang="vi-VN"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X</a:t>
            </a:r>
            <a:r>
              <a:rPr lang="pt-BR"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em video câu chuyện “Thầy bói xem voi” và nêu câu hỏi:</a:t>
            </a:r>
            <a:r>
              <a:rPr lang="vi-VN"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pt-BR" sz="3200"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Qua câu chuyện của các thầy bói, em rút ra bài học gì cho bản thân?</a:t>
            </a:r>
            <a:endParaRPr lang="en-GB"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pic>
        <p:nvPicPr>
          <p:cNvPr id="22" name="Picture 7"/>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a:xfrm>
            <a:off x="2167292" y="1979866"/>
            <a:ext cx="7796382" cy="5167493"/>
          </a:xfrm>
          <a:prstGeom prst="rect">
            <a:avLst/>
          </a:prstGeom>
        </p:spPr>
      </p:pic>
      <p:pic>
        <p:nvPicPr>
          <p:cNvPr id="23" name="Thầy Bói Xem Voi - Chuyện cổ tích Thầy Bói Xem Voi - Vietnamese Fairy Tales - Vườn Cổ Tích">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25"/>
          <a:stretch>
            <a:fillRect/>
          </a:stretch>
        </p:blipFill>
        <p:spPr>
          <a:xfrm>
            <a:off x="2548381" y="2233087"/>
            <a:ext cx="7138616" cy="3481914"/>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3"/>
                                        </p:tgtEl>
                                      </p:cBhvr>
                                    </p:cmd>
                                  </p:childTnLst>
                                </p:cTn>
                              </p:par>
                            </p:childTnLst>
                          </p:cTn>
                        </p:par>
                      </p:childTnLst>
                    </p:cTn>
                  </p:par>
                </p:childTnLst>
              </p:cTn>
              <p:nextCondLst>
                <p:cond evt="onClick" delay="0">
                  <p:tgtEl>
                    <p:spTgt spid="23"/>
                  </p:tgtEl>
                </p:cond>
              </p:nextCondLst>
            </p:seq>
            <p:video>
              <p:cMediaNode vol="80000">
                <p:cTn id="13" fill="hold" display="0">
                  <p:stCondLst>
                    <p:cond delay="indefinite"/>
                  </p:stCondLst>
                </p:cTn>
                <p:tgtEl>
                  <p:spTgt spid="23"/>
                </p:tgtEl>
              </p:cMediaNode>
            </p:video>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EE3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619793" y="119189"/>
            <a:ext cx="2971215" cy="871324"/>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209264" y="2815954"/>
            <a:ext cx="3033600" cy="720021"/>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448974" y="2871158"/>
            <a:ext cx="2984508" cy="3799720"/>
          </a:xfrm>
          <a:prstGeom prst="rect">
            <a:avLst/>
          </a:prstGeom>
        </p:spPr>
      </p:pic>
      <p:grpSp>
        <p:nvGrpSpPr>
          <p:cNvPr id="5" name="Group 5"/>
          <p:cNvGrpSpPr/>
          <p:nvPr/>
        </p:nvGrpSpPr>
        <p:grpSpPr>
          <a:xfrm>
            <a:off x="-679872" y="6210300"/>
            <a:ext cx="13512593" cy="685800"/>
            <a:chOff x="0" y="0"/>
            <a:chExt cx="18016791" cy="914400"/>
          </a:xfrm>
        </p:grpSpPr>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9380"/>
              <a:ext cx="3190775" cy="905020"/>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949677" y="0"/>
              <a:ext cx="3190775" cy="905020"/>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939103" y="0"/>
              <a:ext cx="3190775" cy="905020"/>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837605" y="0"/>
              <a:ext cx="3190775" cy="905020"/>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875851" y="0"/>
              <a:ext cx="3190775" cy="905020"/>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826016" y="0"/>
              <a:ext cx="3190775" cy="905020"/>
            </a:xfrm>
            <a:prstGeom prst="rect">
              <a:avLst/>
            </a:prstGeom>
          </p:spPr>
        </p:pic>
      </p:grpSp>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686997" y="5759412"/>
            <a:ext cx="1044535" cy="966670"/>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flipH="1">
            <a:off x="-197708" y="5524614"/>
            <a:ext cx="2182796" cy="1357302"/>
          </a:xfrm>
          <a:prstGeom prst="rect">
            <a:avLst/>
          </a:prstGeom>
        </p:spPr>
      </p:pic>
      <p:pic>
        <p:nvPicPr>
          <p:cNvPr id="14" name="Picture 1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0510113" y="5195645"/>
            <a:ext cx="1935240" cy="1871905"/>
          </a:xfrm>
          <a:prstGeom prst="rect">
            <a:avLst/>
          </a:prstGeom>
        </p:spPr>
      </p:pic>
      <p:pic>
        <p:nvPicPr>
          <p:cNvPr id="15"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0075116" y="3774747"/>
            <a:ext cx="747716" cy="517963"/>
          </a:xfrm>
          <a:prstGeom prst="rect">
            <a:avLst/>
          </a:prstGeom>
        </p:spPr>
      </p:pic>
      <p:pic>
        <p:nvPicPr>
          <p:cNvPr id="16" name="Picture 16"/>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flipH="1">
            <a:off x="1602770" y="6051558"/>
            <a:ext cx="1419041" cy="879805"/>
          </a:xfrm>
          <a:prstGeom prst="rect">
            <a:avLst/>
          </a:prstGeom>
        </p:spPr>
      </p:pic>
      <p:sp>
        <p:nvSpPr>
          <p:cNvPr id="18" name="TextBox 18"/>
          <p:cNvSpPr txBox="1"/>
          <p:nvPr/>
        </p:nvSpPr>
        <p:spPr>
          <a:xfrm>
            <a:off x="515224" y="1304301"/>
            <a:ext cx="4350335" cy="401841"/>
          </a:xfrm>
          <a:prstGeom prst="rect">
            <a:avLst/>
          </a:prstGeom>
        </p:spPr>
        <p:txBody>
          <a:bodyPr lIns="0" tIns="0" rIns="0" bIns="0" rtlCol="0" anchor="t">
            <a:spAutoFit/>
          </a:bodyPr>
          <a:lstStyle/>
          <a:p>
            <a:pPr>
              <a:lnSpc>
                <a:spcPts val="3617"/>
              </a:lnSpc>
            </a:pPr>
            <a:endParaRPr lang="en-US" sz="1903" spc="19">
              <a:solidFill>
                <a:srgbClr val="37735B"/>
              </a:solidFill>
              <a:latin typeface="Coiny Bold Italics"/>
            </a:endParaRPr>
          </a:p>
        </p:txBody>
      </p:sp>
      <p:pic>
        <p:nvPicPr>
          <p:cNvPr id="19" name="Google Shape;195;p26"/>
          <p:cNvPicPr preferRelativeResize="0"/>
          <p:nvPr/>
        </p:nvPicPr>
        <p:blipFill rotWithShape="1">
          <a:blip r:embed="rId21">
            <a:alphaModFix/>
          </a:blip>
          <a:srcRect/>
          <a:stretch/>
        </p:blipFill>
        <p:spPr>
          <a:xfrm>
            <a:off x="-197707" y="-26245"/>
            <a:ext cx="5607908" cy="834117"/>
          </a:xfrm>
          <a:prstGeom prst="rect">
            <a:avLst/>
          </a:prstGeom>
          <a:noFill/>
          <a:ln>
            <a:noFill/>
          </a:ln>
        </p:spPr>
      </p:pic>
      <p:sp>
        <p:nvSpPr>
          <p:cNvPr id="21" name="Rectangle 20"/>
          <p:cNvSpPr/>
          <p:nvPr/>
        </p:nvSpPr>
        <p:spPr>
          <a:xfrm>
            <a:off x="304800" y="-61508"/>
            <a:ext cx="5182829" cy="672685"/>
          </a:xfrm>
          <a:prstGeom prst="rect">
            <a:avLst/>
          </a:prstGeom>
          <a:noFill/>
        </p:spPr>
        <p:txBody>
          <a:bodyPr wrap="square" lIns="91440" tIns="45720" rIns="91440" bIns="45720">
            <a:spAutoFit/>
          </a:bodyPr>
          <a:lstStyle/>
          <a:p>
            <a:pPr algn="ctr">
              <a:lnSpc>
                <a:spcPct val="150000"/>
              </a:lnSpc>
            </a:pPr>
            <a:r>
              <a:rPr lang="de-DE"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ĐẼO CÀY GIỮA ĐƯỜNG</a:t>
            </a:r>
            <a:endParaRPr lang="vi-VN"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20" name="Horizontal Scroll 19"/>
          <p:cNvSpPr/>
          <p:nvPr/>
        </p:nvSpPr>
        <p:spPr>
          <a:xfrm>
            <a:off x="3200400" y="1090176"/>
            <a:ext cx="6621496" cy="4434438"/>
          </a:xfrm>
          <a:prstGeom prst="horizont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3823018" y="1920267"/>
            <a:ext cx="5376260" cy="2585323"/>
          </a:xfrm>
          <a:prstGeom prst="rect">
            <a:avLst/>
          </a:prstGeom>
        </p:spPr>
        <p:txBody>
          <a:bodyPr wrap="square">
            <a:spAutoFit/>
          </a:bodyPr>
          <a:lstStyle/>
          <a:p>
            <a:pPr algn="just">
              <a:lnSpc>
                <a:spcPct val="150000"/>
              </a:lnSpc>
            </a:pPr>
            <a:r>
              <a:rPr lang="en-US" sz="3600" b="1">
                <a:solidFill>
                  <a:srgbClr val="0D0D0D"/>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Tránh cách nhìn nhận phiến diện trong việc đánh giá sự vật</a:t>
            </a:r>
            <a:endParaRPr lang="en-GB" sz="3600" b="1">
              <a:effectLst>
                <a:outerShdw blurRad="38100" dist="38100" dir="2700000" algn="tl">
                  <a:srgbClr val="000000">
                    <a:alpha val="43137"/>
                  </a:srgbClr>
                </a:outerShdw>
              </a:effectLst>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EE3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619793" y="119189"/>
            <a:ext cx="2971215" cy="871324"/>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209264" y="2815954"/>
            <a:ext cx="3033600" cy="720021"/>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448974" y="2871158"/>
            <a:ext cx="2984508" cy="3799720"/>
          </a:xfrm>
          <a:prstGeom prst="rect">
            <a:avLst/>
          </a:prstGeom>
        </p:spPr>
      </p:pic>
      <p:grpSp>
        <p:nvGrpSpPr>
          <p:cNvPr id="5" name="Group 5"/>
          <p:cNvGrpSpPr/>
          <p:nvPr/>
        </p:nvGrpSpPr>
        <p:grpSpPr>
          <a:xfrm>
            <a:off x="-679872" y="6210300"/>
            <a:ext cx="13512593" cy="685800"/>
            <a:chOff x="0" y="0"/>
            <a:chExt cx="18016791" cy="914400"/>
          </a:xfrm>
        </p:grpSpPr>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9380"/>
              <a:ext cx="3190775" cy="905020"/>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949677" y="0"/>
              <a:ext cx="3190775" cy="905020"/>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939103" y="0"/>
              <a:ext cx="3190775" cy="905020"/>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837605" y="0"/>
              <a:ext cx="3190775" cy="905020"/>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875851" y="0"/>
              <a:ext cx="3190775" cy="905020"/>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826016" y="0"/>
              <a:ext cx="3190775" cy="905020"/>
            </a:xfrm>
            <a:prstGeom prst="rect">
              <a:avLst/>
            </a:prstGeom>
          </p:spPr>
        </p:pic>
      </p:grpSp>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686997" y="5759412"/>
            <a:ext cx="1044535" cy="966670"/>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flipH="1">
            <a:off x="-197708" y="5524614"/>
            <a:ext cx="2182796" cy="1357302"/>
          </a:xfrm>
          <a:prstGeom prst="rect">
            <a:avLst/>
          </a:prstGeom>
        </p:spPr>
      </p:pic>
      <p:pic>
        <p:nvPicPr>
          <p:cNvPr id="14" name="Picture 1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0510113" y="5195645"/>
            <a:ext cx="1935240" cy="1871905"/>
          </a:xfrm>
          <a:prstGeom prst="rect">
            <a:avLst/>
          </a:prstGeom>
        </p:spPr>
      </p:pic>
      <p:pic>
        <p:nvPicPr>
          <p:cNvPr id="15"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0075116" y="3774747"/>
            <a:ext cx="747716" cy="517963"/>
          </a:xfrm>
          <a:prstGeom prst="rect">
            <a:avLst/>
          </a:prstGeom>
        </p:spPr>
      </p:pic>
      <p:pic>
        <p:nvPicPr>
          <p:cNvPr id="16" name="Picture 16"/>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flipH="1">
            <a:off x="1602770" y="6051558"/>
            <a:ext cx="1419041" cy="879805"/>
          </a:xfrm>
          <a:prstGeom prst="rect">
            <a:avLst/>
          </a:prstGeom>
        </p:spPr>
      </p:pic>
      <p:sp>
        <p:nvSpPr>
          <p:cNvPr id="18" name="TextBox 18"/>
          <p:cNvSpPr txBox="1"/>
          <p:nvPr/>
        </p:nvSpPr>
        <p:spPr>
          <a:xfrm>
            <a:off x="515224" y="1304301"/>
            <a:ext cx="4350335" cy="401841"/>
          </a:xfrm>
          <a:prstGeom prst="rect">
            <a:avLst/>
          </a:prstGeom>
        </p:spPr>
        <p:txBody>
          <a:bodyPr lIns="0" tIns="0" rIns="0" bIns="0" rtlCol="0" anchor="t">
            <a:spAutoFit/>
          </a:bodyPr>
          <a:lstStyle/>
          <a:p>
            <a:pPr>
              <a:lnSpc>
                <a:spcPts val="3617"/>
              </a:lnSpc>
            </a:pPr>
            <a:endParaRPr lang="en-US" sz="1903" spc="19">
              <a:solidFill>
                <a:srgbClr val="37735B"/>
              </a:solidFill>
              <a:latin typeface="Coiny Bold Italics"/>
            </a:endParaRPr>
          </a:p>
        </p:txBody>
      </p:sp>
      <p:pic>
        <p:nvPicPr>
          <p:cNvPr id="19" name="Google Shape;195;p26"/>
          <p:cNvPicPr preferRelativeResize="0"/>
          <p:nvPr/>
        </p:nvPicPr>
        <p:blipFill rotWithShape="1">
          <a:blip r:embed="rId21">
            <a:alphaModFix/>
          </a:blip>
          <a:srcRect/>
          <a:stretch/>
        </p:blipFill>
        <p:spPr>
          <a:xfrm>
            <a:off x="-197707" y="-26245"/>
            <a:ext cx="5607908" cy="834117"/>
          </a:xfrm>
          <a:prstGeom prst="rect">
            <a:avLst/>
          </a:prstGeom>
          <a:noFill/>
          <a:ln>
            <a:noFill/>
          </a:ln>
        </p:spPr>
      </p:pic>
      <p:sp>
        <p:nvSpPr>
          <p:cNvPr id="21" name="Rectangle 20"/>
          <p:cNvSpPr/>
          <p:nvPr/>
        </p:nvSpPr>
        <p:spPr>
          <a:xfrm>
            <a:off x="304800" y="-61508"/>
            <a:ext cx="5182829" cy="672685"/>
          </a:xfrm>
          <a:prstGeom prst="rect">
            <a:avLst/>
          </a:prstGeom>
          <a:noFill/>
        </p:spPr>
        <p:txBody>
          <a:bodyPr wrap="square" lIns="91440" tIns="45720" rIns="91440" bIns="45720">
            <a:spAutoFit/>
          </a:bodyPr>
          <a:lstStyle/>
          <a:p>
            <a:pPr algn="ctr">
              <a:lnSpc>
                <a:spcPct val="150000"/>
              </a:lnSpc>
            </a:pPr>
            <a:r>
              <a:rPr lang="de-DE"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ĐẼO CÀY GIỮA ĐƯỜNG</a:t>
            </a:r>
            <a:endParaRPr lang="vi-VN"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pic>
        <p:nvPicPr>
          <p:cNvPr id="20" name="Picture 19"/>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687809" y="2935367"/>
            <a:ext cx="8191500" cy="3771812"/>
          </a:xfrm>
          <a:prstGeom prst="rect">
            <a:avLst/>
          </a:prstGeom>
        </p:spPr>
      </p:pic>
      <p:sp>
        <p:nvSpPr>
          <p:cNvPr id="22" name="Rectangle 21"/>
          <p:cNvSpPr/>
          <p:nvPr/>
        </p:nvSpPr>
        <p:spPr>
          <a:xfrm>
            <a:off x="92226" y="588047"/>
            <a:ext cx="11030520" cy="3139321"/>
          </a:xfrm>
          <a:prstGeom prst="rect">
            <a:avLst/>
          </a:prstGeom>
          <a:noFill/>
        </p:spPr>
        <p:txBody>
          <a:bodyPr wrap="none" lIns="91440" tIns="45720" rIns="91440" bIns="45720">
            <a:spAutoFit/>
          </a:bodyPr>
          <a:lstStyle/>
          <a:p>
            <a:pPr algn="ctr">
              <a:lnSpc>
                <a:spcPct val="150000"/>
              </a:lnSpc>
            </a:pPr>
            <a:r>
              <a:rPr lang="de-DE" sz="6600" b="1" cap="none" spc="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ea typeface="Times New Roman" panose="02020603050405020304" pitchFamily="18" charset="0"/>
              </a:rPr>
              <a:t>HOẠT ĐỘNG </a:t>
            </a:r>
            <a:r>
              <a:rPr lang="vi-VN" sz="66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ea typeface="Times New Roman" panose="02020603050405020304" pitchFamily="18" charset="0"/>
              </a:rPr>
              <a:t>2</a:t>
            </a:r>
            <a:endParaRPr lang="vi-VN" sz="6600" b="1" cap="none" spc="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ea typeface="Times New Roman" panose="02020603050405020304" pitchFamily="18" charset="0"/>
            </a:endParaRPr>
          </a:p>
          <a:p>
            <a:pPr algn="ctr">
              <a:lnSpc>
                <a:spcPct val="150000"/>
              </a:lnSpc>
            </a:pPr>
            <a:r>
              <a:rPr lang="de-DE" sz="6600" b="1" cap="none" spc="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ea typeface="Times New Roman" panose="02020603050405020304" pitchFamily="18" charset="0"/>
              </a:rPr>
              <a:t> </a:t>
            </a:r>
            <a:r>
              <a:rPr lang="vi-VN" sz="6600" b="1" cap="none" spc="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ea typeface="Times New Roman" panose="02020603050405020304" pitchFamily="18" charset="0"/>
              </a:rPr>
              <a:t>HÌNH THÀNH KIẾN THỨC</a:t>
            </a:r>
            <a:endParaRPr lang="en-GB" sz="6600" b="1" cap="none" spc="0">
              <a:ln w="12700">
                <a:solidFill>
                  <a:schemeClr val="tx2">
                    <a:lumMod val="75000"/>
                  </a:schemeClr>
                </a:solidFill>
                <a:prstDash val="solid"/>
              </a:ln>
              <a:solidFill>
                <a:srgbClr val="FF0000"/>
              </a:solidFill>
              <a:effectLst>
                <a:outerShdw dist="38100" dir="2640000" algn="bl" rotWithShape="0">
                  <a:schemeClr val="tx2">
                    <a:lumMod val="75000"/>
                  </a:schemeClr>
                </a:outerShdw>
              </a:effectLst>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EE3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619793" y="119189"/>
            <a:ext cx="2971215" cy="871324"/>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209264" y="2815954"/>
            <a:ext cx="3033600" cy="720021"/>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448974" y="2871158"/>
            <a:ext cx="2984508" cy="3799720"/>
          </a:xfrm>
          <a:prstGeom prst="rect">
            <a:avLst/>
          </a:prstGeom>
        </p:spPr>
      </p:pic>
      <p:grpSp>
        <p:nvGrpSpPr>
          <p:cNvPr id="5" name="Group 5"/>
          <p:cNvGrpSpPr/>
          <p:nvPr/>
        </p:nvGrpSpPr>
        <p:grpSpPr>
          <a:xfrm>
            <a:off x="-679872" y="6210300"/>
            <a:ext cx="13512593" cy="685800"/>
            <a:chOff x="0" y="0"/>
            <a:chExt cx="18016791" cy="914400"/>
          </a:xfrm>
        </p:grpSpPr>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9380"/>
              <a:ext cx="3190775" cy="905020"/>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949677" y="0"/>
              <a:ext cx="3190775" cy="905020"/>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939103" y="0"/>
              <a:ext cx="3190775" cy="905020"/>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837605" y="0"/>
              <a:ext cx="3190775" cy="905020"/>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875851" y="0"/>
              <a:ext cx="3190775" cy="905020"/>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826016" y="0"/>
              <a:ext cx="3190775" cy="905020"/>
            </a:xfrm>
            <a:prstGeom prst="rect">
              <a:avLst/>
            </a:prstGeom>
          </p:spPr>
        </p:pic>
      </p:grpSp>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686997" y="5759412"/>
            <a:ext cx="1044535" cy="966670"/>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flipH="1">
            <a:off x="-197708" y="5524614"/>
            <a:ext cx="2182796" cy="1357302"/>
          </a:xfrm>
          <a:prstGeom prst="rect">
            <a:avLst/>
          </a:prstGeom>
        </p:spPr>
      </p:pic>
      <p:pic>
        <p:nvPicPr>
          <p:cNvPr id="14" name="Picture 1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0510113" y="5195645"/>
            <a:ext cx="1935240" cy="1871905"/>
          </a:xfrm>
          <a:prstGeom prst="rect">
            <a:avLst/>
          </a:prstGeom>
        </p:spPr>
      </p:pic>
      <p:pic>
        <p:nvPicPr>
          <p:cNvPr id="15"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0075116" y="3774747"/>
            <a:ext cx="747716" cy="517963"/>
          </a:xfrm>
          <a:prstGeom prst="rect">
            <a:avLst/>
          </a:prstGeom>
        </p:spPr>
      </p:pic>
      <p:pic>
        <p:nvPicPr>
          <p:cNvPr id="16" name="Picture 16"/>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flipH="1">
            <a:off x="1602770" y="6051558"/>
            <a:ext cx="1419041" cy="879805"/>
          </a:xfrm>
          <a:prstGeom prst="rect">
            <a:avLst/>
          </a:prstGeom>
        </p:spPr>
      </p:pic>
      <p:sp>
        <p:nvSpPr>
          <p:cNvPr id="18" name="TextBox 18"/>
          <p:cNvSpPr txBox="1"/>
          <p:nvPr/>
        </p:nvSpPr>
        <p:spPr>
          <a:xfrm>
            <a:off x="482801" y="975081"/>
            <a:ext cx="5461792" cy="461665"/>
          </a:xfrm>
          <a:prstGeom prst="rect">
            <a:avLst/>
          </a:prstGeom>
        </p:spPr>
        <p:txBody>
          <a:bodyPr wrap="square" lIns="0" tIns="0" rIns="0" bIns="0" rtlCol="0" anchor="t">
            <a:spAutoFit/>
          </a:bodyPr>
          <a:lstStyle/>
          <a:p>
            <a:pPr>
              <a:lnSpc>
                <a:spcPts val="3617"/>
              </a:lnSpc>
            </a:pPr>
            <a:r>
              <a:rPr lang="en-US" sz="36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Khám phá chung văn bản</a:t>
            </a:r>
            <a:endParaRPr lang="en-US" sz="3200" spc="19">
              <a:solidFill>
                <a:srgbClr val="37735B"/>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9" name="Google Shape;195;p26"/>
          <p:cNvPicPr preferRelativeResize="0"/>
          <p:nvPr/>
        </p:nvPicPr>
        <p:blipFill rotWithShape="1">
          <a:blip r:embed="rId21">
            <a:alphaModFix/>
          </a:blip>
          <a:srcRect/>
          <a:stretch/>
        </p:blipFill>
        <p:spPr>
          <a:xfrm>
            <a:off x="-197707" y="-26245"/>
            <a:ext cx="5607908" cy="834117"/>
          </a:xfrm>
          <a:prstGeom prst="rect">
            <a:avLst/>
          </a:prstGeom>
          <a:noFill/>
          <a:ln>
            <a:noFill/>
          </a:ln>
        </p:spPr>
      </p:pic>
      <p:sp>
        <p:nvSpPr>
          <p:cNvPr id="21" name="Rectangle 20"/>
          <p:cNvSpPr/>
          <p:nvPr/>
        </p:nvSpPr>
        <p:spPr>
          <a:xfrm>
            <a:off x="304800" y="-61508"/>
            <a:ext cx="5182829" cy="672685"/>
          </a:xfrm>
          <a:prstGeom prst="rect">
            <a:avLst/>
          </a:prstGeom>
          <a:noFill/>
        </p:spPr>
        <p:txBody>
          <a:bodyPr wrap="square" lIns="91440" tIns="45720" rIns="91440" bIns="45720">
            <a:spAutoFit/>
          </a:bodyPr>
          <a:lstStyle/>
          <a:p>
            <a:pPr algn="ctr">
              <a:lnSpc>
                <a:spcPct val="150000"/>
              </a:lnSpc>
            </a:pPr>
            <a:r>
              <a:rPr lang="de-DE"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ĐẼO CÀY GIỮA ĐƯỜNG</a:t>
            </a:r>
            <a:endParaRPr lang="vi-VN" sz="28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17" name="Rectangle 16"/>
          <p:cNvSpPr/>
          <p:nvPr/>
        </p:nvSpPr>
        <p:spPr>
          <a:xfrm>
            <a:off x="3503645" y="1759281"/>
            <a:ext cx="4372094" cy="584775"/>
          </a:xfrm>
          <a:prstGeom prst="rect">
            <a:avLst/>
          </a:prstGeom>
        </p:spPr>
        <p:txBody>
          <a:bodyPr wrap="none">
            <a:spAutoFit/>
          </a:bodyPr>
          <a:lstStyle/>
          <a:p>
            <a:pPr algn="ctr">
              <a:spcAft>
                <a:spcPts val="0"/>
              </a:spcAft>
            </a:pPr>
            <a:r>
              <a:rPr lang="pt-BR" sz="3200" b="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PHIẾU HỌC TẬP SỐ 1</a:t>
            </a:r>
            <a:endParaRPr lang="en-GB"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graphicFrame>
        <p:nvGraphicFramePr>
          <p:cNvPr id="20" name="Table 19"/>
          <p:cNvGraphicFramePr>
            <a:graphicFrameLocks noGrp="1"/>
          </p:cNvGraphicFramePr>
          <p:nvPr>
            <p:extLst>
              <p:ext uri="{D42A27DB-BD31-4B8C-83A1-F6EECF244321}">
                <p14:modId xmlns:p14="http://schemas.microsoft.com/office/powerpoint/2010/main" val="137356613"/>
              </p:ext>
            </p:extLst>
          </p:nvPr>
        </p:nvGraphicFramePr>
        <p:xfrm>
          <a:off x="2561046" y="2521094"/>
          <a:ext cx="6257290" cy="3307080"/>
        </p:xfrm>
        <a:graphic>
          <a:graphicData uri="http://schemas.openxmlformats.org/drawingml/2006/table">
            <a:tbl>
              <a:tblPr firstRow="1" firstCol="1" bandRow="1">
                <a:tableStyleId>{5C22544A-7EE6-4342-B048-85BDC9FD1C3A}</a:tableStyleId>
              </a:tblPr>
              <a:tblGrid>
                <a:gridCol w="3915954">
                  <a:extLst>
                    <a:ext uri="{9D8B030D-6E8A-4147-A177-3AD203B41FA5}">
                      <a16:colId xmlns:a16="http://schemas.microsoft.com/office/drawing/2014/main" xmlns="" val="20000"/>
                    </a:ext>
                  </a:extLst>
                </a:gridCol>
                <a:gridCol w="2341336">
                  <a:extLst>
                    <a:ext uri="{9D8B030D-6E8A-4147-A177-3AD203B41FA5}">
                      <a16:colId xmlns:a16="http://schemas.microsoft.com/office/drawing/2014/main" xmlns="" val="20001"/>
                    </a:ext>
                  </a:extLst>
                </a:gridCol>
              </a:tblGrid>
              <a:tr h="0">
                <a:tc>
                  <a:txBody>
                    <a:bodyPr/>
                    <a:lstStyle/>
                    <a:p>
                      <a:pPr algn="just">
                        <a:lnSpc>
                          <a:spcPct val="150000"/>
                        </a:lnSpc>
                        <a:spcAft>
                          <a:spcPts val="0"/>
                        </a:spcAft>
                      </a:pPr>
                      <a:r>
                        <a:rPr lang="pt-BR" sz="3200">
                          <a:solidFill>
                            <a:schemeClr val="tx1"/>
                          </a:solidFill>
                          <a:effectLst/>
                          <a:latin typeface="Times New Roman" panose="02020603050405020304" pitchFamily="18" charset="0"/>
                          <a:cs typeface="Times New Roman" panose="02020603050405020304" pitchFamily="18" charset="0"/>
                        </a:rPr>
                        <a:t>Tìm hiểu</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50000"/>
                        </a:lnSpc>
                        <a:spcAft>
                          <a:spcPts val="0"/>
                        </a:spcAft>
                      </a:pPr>
                      <a:r>
                        <a:rPr lang="pt-BR" sz="3200">
                          <a:solidFill>
                            <a:schemeClr val="tx1"/>
                          </a:solidFill>
                          <a:effectLst/>
                          <a:latin typeface="Times New Roman" panose="02020603050405020304" pitchFamily="18" charset="0"/>
                          <a:cs typeface="Times New Roman" panose="02020603050405020304" pitchFamily="18" charset="0"/>
                        </a:rPr>
                        <a:t>Trả lời</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0">
                <a:tc>
                  <a:txBody>
                    <a:bodyPr/>
                    <a:lstStyle/>
                    <a:p>
                      <a:pPr algn="just">
                        <a:lnSpc>
                          <a:spcPct val="150000"/>
                        </a:lnSpc>
                        <a:spcAft>
                          <a:spcPts val="0"/>
                        </a:spcAft>
                      </a:pPr>
                      <a:r>
                        <a:rPr lang="pt-BR" sz="3200">
                          <a:solidFill>
                            <a:schemeClr val="tx1"/>
                          </a:solidFill>
                          <a:effectLst/>
                          <a:latin typeface="Times New Roman" panose="02020603050405020304" pitchFamily="18" charset="0"/>
                          <a:cs typeface="Times New Roman" panose="02020603050405020304" pitchFamily="18" charset="0"/>
                        </a:rPr>
                        <a:t>Xuất xứ:</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50000"/>
                        </a:lnSpc>
                        <a:spcAft>
                          <a:spcPts val="0"/>
                        </a:spcAft>
                      </a:pPr>
                      <a:r>
                        <a:rPr lang="pt-BR" sz="3200">
                          <a:solidFill>
                            <a:schemeClr val="tx1"/>
                          </a:solidFill>
                          <a:effectLst/>
                          <a:latin typeface="Times New Roman" panose="02020603050405020304" pitchFamily="18" charset="0"/>
                          <a:cs typeface="Times New Roman" panose="02020603050405020304" pitchFamily="18" charset="0"/>
                        </a:rPr>
                        <a:t> </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0">
                <a:tc>
                  <a:txBody>
                    <a:bodyPr/>
                    <a:lstStyle/>
                    <a:p>
                      <a:pPr algn="just">
                        <a:lnSpc>
                          <a:spcPct val="150000"/>
                        </a:lnSpc>
                        <a:spcAft>
                          <a:spcPts val="0"/>
                        </a:spcAft>
                      </a:pPr>
                      <a:r>
                        <a:rPr lang="pt-BR" sz="3200">
                          <a:solidFill>
                            <a:schemeClr val="tx1"/>
                          </a:solidFill>
                          <a:effectLst/>
                          <a:latin typeface="Times New Roman" panose="02020603050405020304" pitchFamily="18" charset="0"/>
                          <a:cs typeface="Times New Roman" panose="02020603050405020304" pitchFamily="18" charset="0"/>
                        </a:rPr>
                        <a:t>Bố cục:</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50000"/>
                        </a:lnSpc>
                        <a:spcAft>
                          <a:spcPts val="0"/>
                        </a:spcAft>
                      </a:pPr>
                      <a:r>
                        <a:rPr lang="pt-BR" sz="3200">
                          <a:solidFill>
                            <a:schemeClr val="tx1"/>
                          </a:solidFill>
                          <a:effectLst/>
                          <a:latin typeface="Times New Roman" panose="02020603050405020304" pitchFamily="18" charset="0"/>
                          <a:cs typeface="Times New Roman" panose="02020603050405020304" pitchFamily="18" charset="0"/>
                        </a:rPr>
                        <a:t> </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0">
                <a:tc>
                  <a:txBody>
                    <a:bodyPr/>
                    <a:lstStyle/>
                    <a:p>
                      <a:pPr algn="just">
                        <a:lnSpc>
                          <a:spcPct val="150000"/>
                        </a:lnSpc>
                        <a:spcAft>
                          <a:spcPts val="0"/>
                        </a:spcAft>
                      </a:pPr>
                      <a:r>
                        <a:rPr lang="pt-BR" sz="3200">
                          <a:solidFill>
                            <a:schemeClr val="tx1"/>
                          </a:solidFill>
                          <a:effectLst/>
                          <a:latin typeface="Times New Roman" panose="02020603050405020304" pitchFamily="18" charset="0"/>
                          <a:cs typeface="Times New Roman" panose="02020603050405020304" pitchFamily="18" charset="0"/>
                        </a:rPr>
                        <a:t>Tóm tắt tình huống, cốt truyện:</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50000"/>
                        </a:lnSpc>
                        <a:spcAft>
                          <a:spcPts val="0"/>
                        </a:spcAft>
                      </a:pPr>
                      <a:r>
                        <a:rPr lang="pt-BR" sz="3200">
                          <a:solidFill>
                            <a:schemeClr val="tx1"/>
                          </a:solidFill>
                          <a:effectLst/>
                          <a:latin typeface="Times New Roman" panose="02020603050405020304" pitchFamily="18" charset="0"/>
                          <a:cs typeface="Times New Roman" panose="02020603050405020304" pitchFamily="18" charset="0"/>
                        </a:rPr>
                        <a:t> </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bl>
          </a:graphicData>
        </a:graphic>
      </p:graphicFrame>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F9FC2CF1-B8F1-49EB-ACD8-63780DB1C307"/>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f\uFFFDԔ{1F55707B-01EC-4077-9F1F-C6530FD7B62D}&quot;,&quot;D:\\3H\\2022-2023\\THU VIEN DIEN TU&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QUIZZES" val="0"/>
  <p:tag name="ISPRING_SCORM_PASSING_SCORE" val="100.000000"/>
  <p:tag name="ISPRING_PRESENTATION_TITLE" val="6.2. Đẽo cày giữa đường"/>
</p:tagLst>
</file>

<file path=ppt/tags/tag10.xml><?xml version="1.0" encoding="utf-8"?>
<p:tagLst xmlns:a="http://schemas.openxmlformats.org/drawingml/2006/main" xmlns:r="http://schemas.openxmlformats.org/officeDocument/2006/relationships" xmlns:p="http://schemas.openxmlformats.org/presentationml/2006/main">
  <p:tag name="GENSWF_SLIDE_UID" val="{B9337BBB-3E5A-4417-85F8-C089E350CA66}:264"/>
</p:tagLst>
</file>

<file path=ppt/tags/tag11.xml><?xml version="1.0" encoding="utf-8"?>
<p:tagLst xmlns:a="http://schemas.openxmlformats.org/drawingml/2006/main" xmlns:r="http://schemas.openxmlformats.org/officeDocument/2006/relationships" xmlns:p="http://schemas.openxmlformats.org/presentationml/2006/main">
  <p:tag name="GENSWF_SLIDE_UID" val="{1578CCFD-7063-4DAB-A031-A79EE9025492}:265"/>
</p:tagLst>
</file>

<file path=ppt/tags/tag12.xml><?xml version="1.0" encoding="utf-8"?>
<p:tagLst xmlns:a="http://schemas.openxmlformats.org/drawingml/2006/main" xmlns:r="http://schemas.openxmlformats.org/officeDocument/2006/relationships" xmlns:p="http://schemas.openxmlformats.org/presentationml/2006/main">
  <p:tag name="GENSWF_SLIDE_UID" val="{CEA24895-0FFC-4881-AD5E-1BB8F869D05D}:266"/>
</p:tagLst>
</file>

<file path=ppt/tags/tag13.xml><?xml version="1.0" encoding="utf-8"?>
<p:tagLst xmlns:a="http://schemas.openxmlformats.org/drawingml/2006/main" xmlns:r="http://schemas.openxmlformats.org/officeDocument/2006/relationships" xmlns:p="http://schemas.openxmlformats.org/presentationml/2006/main">
  <p:tag name="GENSWF_SLIDE_UID" val="{24E4E4D0-3426-43ED-B538-7CC2BECE87CC}:267"/>
</p:tagLst>
</file>

<file path=ppt/tags/tag14.xml><?xml version="1.0" encoding="utf-8"?>
<p:tagLst xmlns:a="http://schemas.openxmlformats.org/drawingml/2006/main" xmlns:r="http://schemas.openxmlformats.org/officeDocument/2006/relationships" xmlns:p="http://schemas.openxmlformats.org/presentationml/2006/main">
  <p:tag name="GENSWF_SLIDE_UID" val="{985BA466-0C96-455C-92FB-E74DD79A1002}:268"/>
</p:tagLst>
</file>

<file path=ppt/tags/tag15.xml><?xml version="1.0" encoding="utf-8"?>
<p:tagLst xmlns:a="http://schemas.openxmlformats.org/drawingml/2006/main" xmlns:r="http://schemas.openxmlformats.org/officeDocument/2006/relationships" xmlns:p="http://schemas.openxmlformats.org/presentationml/2006/main">
  <p:tag name="GENSWF_SLIDE_UID" val="{83B964A7-674A-4E3C-BD32-C0AAE26918C2}:269"/>
</p:tagLst>
</file>

<file path=ppt/tags/tag16.xml><?xml version="1.0" encoding="utf-8"?>
<p:tagLst xmlns:a="http://schemas.openxmlformats.org/drawingml/2006/main" xmlns:r="http://schemas.openxmlformats.org/officeDocument/2006/relationships" xmlns:p="http://schemas.openxmlformats.org/presentationml/2006/main">
  <p:tag name="GENSWF_SLIDE_UID" val="{BBE942EE-8828-4AB2-8F62-7C67717A1AB2}:270"/>
</p:tagLst>
</file>

<file path=ppt/tags/tag17.xml><?xml version="1.0" encoding="utf-8"?>
<p:tagLst xmlns:a="http://schemas.openxmlformats.org/drawingml/2006/main" xmlns:r="http://schemas.openxmlformats.org/officeDocument/2006/relationships" xmlns:p="http://schemas.openxmlformats.org/presentationml/2006/main">
  <p:tag name="GENSWF_SLIDE_UID" val="{85F40478-8FD4-4C46-A68A-1254966156F6}:271"/>
</p:tagLst>
</file>

<file path=ppt/tags/tag18.xml><?xml version="1.0" encoding="utf-8"?>
<p:tagLst xmlns:a="http://schemas.openxmlformats.org/drawingml/2006/main" xmlns:r="http://schemas.openxmlformats.org/officeDocument/2006/relationships" xmlns:p="http://schemas.openxmlformats.org/presentationml/2006/main">
  <p:tag name="GENSWF_SLIDE_UID" val="{E306A130-4D31-47E8-A876-128B1B962C83}:273"/>
</p:tagLst>
</file>

<file path=ppt/tags/tag19.xml><?xml version="1.0" encoding="utf-8"?>
<p:tagLst xmlns:a="http://schemas.openxmlformats.org/drawingml/2006/main" xmlns:r="http://schemas.openxmlformats.org/officeDocument/2006/relationships" xmlns:p="http://schemas.openxmlformats.org/presentationml/2006/main">
  <p:tag name="GENSWF_SLIDE_UID" val="{7CF5715A-3898-40CC-96AA-1E09FEC52F18}:272"/>
</p:tagLst>
</file>

<file path=ppt/tags/tag2.xml><?xml version="1.0" encoding="utf-8"?>
<p:tagLst xmlns:a="http://schemas.openxmlformats.org/drawingml/2006/main" xmlns:r="http://schemas.openxmlformats.org/officeDocument/2006/relationships" xmlns:p="http://schemas.openxmlformats.org/presentationml/2006/main">
  <p:tag name="GENSWF_SLIDE_UID" val="{320AAA1D-B27C-45DC-83A2-766365E95E51}:257"/>
</p:tagLst>
</file>

<file path=ppt/tags/tag20.xml><?xml version="1.0" encoding="utf-8"?>
<p:tagLst xmlns:a="http://schemas.openxmlformats.org/drawingml/2006/main" xmlns:r="http://schemas.openxmlformats.org/officeDocument/2006/relationships" xmlns:p="http://schemas.openxmlformats.org/presentationml/2006/main">
  <p:tag name="GENSWF_SLIDE_UID" val="{26AD5300-51B2-46D7-B29A-0D421D017547}:274"/>
</p:tagLst>
</file>

<file path=ppt/tags/tag21.xml><?xml version="1.0" encoding="utf-8"?>
<p:tagLst xmlns:a="http://schemas.openxmlformats.org/drawingml/2006/main" xmlns:r="http://schemas.openxmlformats.org/officeDocument/2006/relationships" xmlns:p="http://schemas.openxmlformats.org/presentationml/2006/main">
  <p:tag name="GENSWF_SLIDE_UID" val="{96FE89B9-7D57-4984-B4D8-18BB1AA012AA}:302"/>
</p:tagLst>
</file>

<file path=ppt/tags/tag22.xml><?xml version="1.0" encoding="utf-8"?>
<p:tagLst xmlns:a="http://schemas.openxmlformats.org/drawingml/2006/main" xmlns:r="http://schemas.openxmlformats.org/officeDocument/2006/relationships" xmlns:p="http://schemas.openxmlformats.org/presentationml/2006/main">
  <p:tag name="GENSWF_SLIDE_UID" val="{A8067684-57C7-4352-BEFF-6DC572DE1E91}:303"/>
</p:tagLst>
</file>

<file path=ppt/tags/tag23.xml><?xml version="1.0" encoding="utf-8"?>
<p:tagLst xmlns:a="http://schemas.openxmlformats.org/drawingml/2006/main" xmlns:r="http://schemas.openxmlformats.org/officeDocument/2006/relationships" xmlns:p="http://schemas.openxmlformats.org/presentationml/2006/main">
  <p:tag name="GENSWF_SLIDE_UID" val="{2A55F153-BC6F-485A-A962-2EF4EE03B063}:304"/>
</p:tagLst>
</file>

<file path=ppt/tags/tag24.xml><?xml version="1.0" encoding="utf-8"?>
<p:tagLst xmlns:a="http://schemas.openxmlformats.org/drawingml/2006/main" xmlns:r="http://schemas.openxmlformats.org/officeDocument/2006/relationships" xmlns:p="http://schemas.openxmlformats.org/presentationml/2006/main">
  <p:tag name="GENSWF_SLIDE_UID" val="{84DD9321-7AAB-44C6-AD04-C0C3C2ABF3CE}:305"/>
</p:tagLst>
</file>

<file path=ppt/tags/tag25.xml><?xml version="1.0" encoding="utf-8"?>
<p:tagLst xmlns:a="http://schemas.openxmlformats.org/drawingml/2006/main" xmlns:r="http://schemas.openxmlformats.org/officeDocument/2006/relationships" xmlns:p="http://schemas.openxmlformats.org/presentationml/2006/main">
  <p:tag name="GENSWF_SLIDE_UID" val="{B1B5391E-41D9-4C0C-A284-BDBAA21AF653}:278"/>
</p:tagLst>
</file>

<file path=ppt/tags/tag26.xml><?xml version="1.0" encoding="utf-8"?>
<p:tagLst xmlns:a="http://schemas.openxmlformats.org/drawingml/2006/main" xmlns:r="http://schemas.openxmlformats.org/officeDocument/2006/relationships" xmlns:p="http://schemas.openxmlformats.org/presentationml/2006/main">
  <p:tag name="GENSWF_SLIDE_UID" val="{B8E326D6-17BA-4D2B-BF5F-B3380903864D}:279"/>
</p:tagLst>
</file>

<file path=ppt/tags/tag27.xml><?xml version="1.0" encoding="utf-8"?>
<p:tagLst xmlns:a="http://schemas.openxmlformats.org/drawingml/2006/main" xmlns:r="http://schemas.openxmlformats.org/officeDocument/2006/relationships" xmlns:p="http://schemas.openxmlformats.org/presentationml/2006/main">
  <p:tag name="GENSWF_SLIDE_UID" val="{4F0A259F-6F65-4A1D-9B3D-7D76F50211F1}:306"/>
</p:tagLst>
</file>

<file path=ppt/tags/tag28.xml><?xml version="1.0" encoding="utf-8"?>
<p:tagLst xmlns:a="http://schemas.openxmlformats.org/drawingml/2006/main" xmlns:r="http://schemas.openxmlformats.org/officeDocument/2006/relationships" xmlns:p="http://schemas.openxmlformats.org/presentationml/2006/main">
  <p:tag name="GENSWF_SLIDE_UID" val="{1AAE3F62-43D0-4EC6-903B-B6391FCC133A}:280"/>
</p:tagLst>
</file>

<file path=ppt/tags/tag29.xml><?xml version="1.0" encoding="utf-8"?>
<p:tagLst xmlns:a="http://schemas.openxmlformats.org/drawingml/2006/main" xmlns:r="http://schemas.openxmlformats.org/officeDocument/2006/relationships" xmlns:p="http://schemas.openxmlformats.org/presentationml/2006/main">
  <p:tag name="GENSWF_SLIDE_UID" val="{CA0AC7AB-F849-493D-B886-20774CC1B823}:299"/>
</p:tagLst>
</file>

<file path=ppt/tags/tag3.xml><?xml version="1.0" encoding="utf-8"?>
<p:tagLst xmlns:a="http://schemas.openxmlformats.org/drawingml/2006/main" xmlns:r="http://schemas.openxmlformats.org/officeDocument/2006/relationships" xmlns:p="http://schemas.openxmlformats.org/presentationml/2006/main">
  <p:tag name="GENSWF_SLIDE_UID" val="{3387E797-3401-4646-A634-7CB3F658D47F}:256"/>
</p:tagLst>
</file>

<file path=ppt/tags/tag4.xml><?xml version="1.0" encoding="utf-8"?>
<p:tagLst xmlns:a="http://schemas.openxmlformats.org/drawingml/2006/main" xmlns:r="http://schemas.openxmlformats.org/officeDocument/2006/relationships" xmlns:p="http://schemas.openxmlformats.org/presentationml/2006/main">
  <p:tag name="GENSWF_SLIDE_UID" val="{22C9A5D2-5CFE-48EC-9B69-3274577B0313}:258"/>
</p:tagLst>
</file>

<file path=ppt/tags/tag5.xml><?xml version="1.0" encoding="utf-8"?>
<p:tagLst xmlns:a="http://schemas.openxmlformats.org/drawingml/2006/main" xmlns:r="http://schemas.openxmlformats.org/officeDocument/2006/relationships" xmlns:p="http://schemas.openxmlformats.org/presentationml/2006/main">
  <p:tag name="GENSWF_SLIDE_UID" val="{724BCE95-1B1C-4D6F-826F-A62198045A11}:259"/>
</p:tagLst>
</file>

<file path=ppt/tags/tag6.xml><?xml version="1.0" encoding="utf-8"?>
<p:tagLst xmlns:a="http://schemas.openxmlformats.org/drawingml/2006/main" xmlns:r="http://schemas.openxmlformats.org/officeDocument/2006/relationships" xmlns:p="http://schemas.openxmlformats.org/presentationml/2006/main">
  <p:tag name="GENSWF_SLIDE_UID" val="{32E46658-7B7A-4C48-9DC7-7F4A1FFAC186}:260"/>
</p:tagLst>
</file>

<file path=ppt/tags/tag7.xml><?xml version="1.0" encoding="utf-8"?>
<p:tagLst xmlns:a="http://schemas.openxmlformats.org/drawingml/2006/main" xmlns:r="http://schemas.openxmlformats.org/officeDocument/2006/relationships" xmlns:p="http://schemas.openxmlformats.org/presentationml/2006/main">
  <p:tag name="GENSWF_SLIDE_UID" val="{C0DA585B-E3AA-4F2E-97B0-F50F2B42A43E}:261"/>
</p:tagLst>
</file>

<file path=ppt/tags/tag8.xml><?xml version="1.0" encoding="utf-8"?>
<p:tagLst xmlns:a="http://schemas.openxmlformats.org/drawingml/2006/main" xmlns:r="http://schemas.openxmlformats.org/officeDocument/2006/relationships" xmlns:p="http://schemas.openxmlformats.org/presentationml/2006/main">
  <p:tag name="GENSWF_SLIDE_UID" val="{119FF0B4-C3AC-4B5A-B788-A2BC58E59738}:262"/>
</p:tagLst>
</file>

<file path=ppt/tags/tag9.xml><?xml version="1.0" encoding="utf-8"?>
<p:tagLst xmlns:a="http://schemas.openxmlformats.org/drawingml/2006/main" xmlns:r="http://schemas.openxmlformats.org/officeDocument/2006/relationships" xmlns:p="http://schemas.openxmlformats.org/presentationml/2006/main">
  <p:tag name="GENSWF_SLIDE_UID" val="{8733A13B-32E9-4117-90FA-F59195207E9A}:26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TotalTime>
  <Words>1373</Words>
  <Application>Microsoft Office PowerPoint</Application>
  <PresentationFormat>Widescreen</PresentationFormat>
  <Paragraphs>194</Paragraphs>
  <Slides>28</Slides>
  <Notes>1</Notes>
  <HiddenSlides>0</HiddenSlides>
  <MMClips>1</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28</vt:i4>
      </vt:variant>
    </vt:vector>
  </HeadingPairs>
  <TitlesOfParts>
    <vt:vector size="41" baseType="lpstr">
      <vt:lpstr>Calibri</vt:lpstr>
      <vt:lpstr>MS Mincho</vt:lpstr>
      <vt:lpstr>Times New Roman</vt:lpstr>
      <vt:lpstr>Palatino Linotype</vt:lpstr>
      <vt:lpstr>Arial</vt:lpstr>
      <vt:lpstr>Tahoma</vt:lpstr>
      <vt:lpstr>Calibri Light</vt:lpstr>
      <vt:lpstr>Coiny Bold Italics</vt:lpstr>
      <vt:lpstr>Office Theme</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6.2. Đẽo cày giữa đường</dc:title>
  <cp:lastModifiedBy>Admin</cp:lastModifiedBy>
  <cp:revision>24</cp:revision>
  <dcterms:created xsi:type="dcterms:W3CDTF">2006-08-16T00:00:00Z</dcterms:created>
  <dcterms:modified xsi:type="dcterms:W3CDTF">2023-03-30T09:12:23Z</dcterms:modified>
  <dc:identifier>DAFSeO1c37U</dc:identifier>
</cp:coreProperties>
</file>