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59" r:id="rId4"/>
    <p:sldId id="257" r:id="rId5"/>
    <p:sldId id="270" r:id="rId6"/>
    <p:sldId id="274" r:id="rId7"/>
    <p:sldId id="271" r:id="rId8"/>
    <p:sldId id="272" r:id="rId9"/>
    <p:sldId id="273" r:id="rId10"/>
    <p:sldId id="275" r:id="rId11"/>
    <p:sldId id="282" r:id="rId12"/>
    <p:sldId id="276" r:id="rId13"/>
    <p:sldId id="277" r:id="rId14"/>
    <p:sldId id="281" r:id="rId15"/>
    <p:sldId id="264" r:id="rId16"/>
    <p:sldId id="265" r:id="rId17"/>
    <p:sldId id="266" r:id="rId18"/>
    <p:sldId id="267" r:id="rId19"/>
    <p:sldId id="260" r:id="rId20"/>
    <p:sldId id="284" r:id="rId21"/>
    <p:sldId id="280" r:id="rId22"/>
    <p:sldId id="283" r:id="rId23"/>
    <p:sldId id="285" r:id="rId24"/>
    <p:sldId id="263" r:id="rId25"/>
    <p:sldId id="268"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Faustina Regular" panose="020B0604020202020204" charset="0"/>
      <p:regular r:id="rId32"/>
    </p:embeddedFont>
    <p:embeddedFont>
      <p:font typeface="Microsoft Sans Serif" panose="020B0604020202020204" pitchFamily="34" charset="0"/>
      <p:regular r:id="rId33"/>
    </p:embeddedFont>
    <p:embeddedFont>
      <p:font typeface="Palatino Linotype" panose="02040502050505030304" pitchFamily="18" charset="0"/>
      <p:regular r:id="rId34"/>
      <p:bold r:id="rId35"/>
      <p:italic r:id="rId36"/>
      <p:boldItalic r:id="rId37"/>
    </p:embeddedFont>
    <p:embeddedFont>
      <p:font typeface="Faustina SemiBold Bold" panose="020B0604020202020204" charset="0"/>
      <p:regular r:id="rId38"/>
    </p:embeddedFont>
    <p:embeddedFont>
      <p:font typeface="Faustina Regular Bold" panose="020B0604020202020204" charset="0"/>
      <p:regular r:id="rId39"/>
    </p:embeddedFont>
    <p:embeddedFont>
      <p:font typeface="Faustina SemiBold" panose="020B0604020202020204" charset="0"/>
      <p:regular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8" d="100"/>
          <a:sy n="28" d="100"/>
        </p:scale>
        <p:origin x="90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90C3D-4782-407F-9292-3177EA4D5AE8}"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12AF9-C334-45EF-A2FB-49FAD50099CE}" type="slidenum">
              <a:rPr lang="en-US" smtClean="0"/>
              <a:t>‹#›</a:t>
            </a:fld>
            <a:endParaRPr lang="en-US"/>
          </a:p>
        </p:txBody>
      </p:sp>
    </p:spTree>
    <p:extLst>
      <p:ext uri="{BB962C8B-B14F-4D97-AF65-F5344CB8AC3E}">
        <p14:creationId xmlns:p14="http://schemas.microsoft.com/office/powerpoint/2010/main" val="94971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12AF9-C334-45EF-A2FB-49FAD50099CE}" type="slidenum">
              <a:rPr lang="en-US" smtClean="0"/>
              <a:t>1</a:t>
            </a:fld>
            <a:endParaRPr lang="en-US"/>
          </a:p>
        </p:txBody>
      </p:sp>
    </p:spTree>
    <p:extLst>
      <p:ext uri="{BB962C8B-B14F-4D97-AF65-F5344CB8AC3E}">
        <p14:creationId xmlns:p14="http://schemas.microsoft.com/office/powerpoint/2010/main" val="304644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4.svg"/><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8.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90.svg"/><Relationship Id="rId5" Type="http://schemas.openxmlformats.org/officeDocument/2006/relationships/image" Target="../media/image49.png"/><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95.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2.png"/><Relationship Id="rId5" Type="http://schemas.openxmlformats.org/officeDocument/2006/relationships/image" Target="../media/image66.svg"/><Relationship Id="rId4" Type="http://schemas.openxmlformats.org/officeDocument/2006/relationships/image" Target="../media/image43.png"/><Relationship Id="rId9" Type="http://schemas.openxmlformats.org/officeDocument/2006/relationships/image" Target="../media/image9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2.svg"/><Relationship Id="rId5" Type="http://schemas.openxmlformats.org/officeDocument/2006/relationships/image" Target="../media/image54.png"/><Relationship Id="rId4" Type="http://schemas.openxmlformats.org/officeDocument/2006/relationships/image" Target="../media/image86.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18.sv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95.sv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52.png"/><Relationship Id="rId5" Type="http://schemas.openxmlformats.org/officeDocument/2006/relationships/image" Target="../media/image66.svg"/><Relationship Id="rId4" Type="http://schemas.openxmlformats.org/officeDocument/2006/relationships/image" Target="../media/image43.png"/><Relationship Id="rId9" Type="http://schemas.openxmlformats.org/officeDocument/2006/relationships/image" Target="../media/image97.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2.svg"/><Relationship Id="rId5" Type="http://schemas.openxmlformats.org/officeDocument/2006/relationships/image" Target="../media/image54.png"/><Relationship Id="rId4" Type="http://schemas.openxmlformats.org/officeDocument/2006/relationships/image" Target="../media/image86.svg"/></Relationships>
</file>

<file path=ppt/slides/_rels/slide17.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png"/><Relationship Id="rId7" Type="http://schemas.openxmlformats.org/officeDocument/2006/relationships/image" Target="../media/image56.png"/><Relationship Id="rId12" Type="http://schemas.openxmlformats.org/officeDocument/2006/relationships/image" Target="../media/image40.sv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2.sv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101.svg"/><Relationship Id="rId4" Type="http://schemas.openxmlformats.org/officeDocument/2006/relationships/image" Target="../media/image2.sv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86.svg"/><Relationship Id="rId5" Type="http://schemas.openxmlformats.org/officeDocument/2006/relationships/image" Target="../media/image18.png"/><Relationship Id="rId4" Type="http://schemas.openxmlformats.org/officeDocument/2006/relationships/image" Target="../media/image2.svg"/><Relationship Id="rId9" Type="http://schemas.openxmlformats.org/officeDocument/2006/relationships/image" Target="../media/image92.sv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8.sv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4.svg"/><Relationship Id="rId11" Type="http://schemas.openxmlformats.org/officeDocument/2006/relationships/image" Target="../media/image36.svg"/><Relationship Id="rId5" Type="http://schemas.openxmlformats.org/officeDocument/2006/relationships/image" Target="../media/image20.png"/><Relationship Id="rId15" Type="http://schemas.openxmlformats.org/officeDocument/2006/relationships/image" Target="../media/image40.svg"/><Relationship Id="rId10" Type="http://schemas.openxmlformats.org/officeDocument/2006/relationships/image" Target="../media/image23.png"/><Relationship Id="rId4" Type="http://schemas.openxmlformats.org/officeDocument/2006/relationships/image" Target="../media/image32.svg"/><Relationship Id="rId9" Type="http://schemas.openxmlformats.org/officeDocument/2006/relationships/image" Target="../media/image58.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sv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111.svg"/><Relationship Id="rId26" Type="http://schemas.openxmlformats.org/officeDocument/2006/relationships/image" Target="../media/image92.svg"/><Relationship Id="rId21" Type="http://schemas.openxmlformats.org/officeDocument/2006/relationships/image" Target="../media/image67.png"/><Relationship Id="rId34" Type="http://schemas.openxmlformats.org/officeDocument/2006/relationships/image" Target="../media/image12.svg"/><Relationship Id="rId7" Type="http://schemas.openxmlformats.org/officeDocument/2006/relationships/image" Target="../media/image61.png"/><Relationship Id="rId12" Type="http://schemas.openxmlformats.org/officeDocument/2006/relationships/image" Target="../media/image107.svg"/><Relationship Id="rId17" Type="http://schemas.openxmlformats.org/officeDocument/2006/relationships/image" Target="../media/image66.png"/><Relationship Id="rId25" Type="http://schemas.openxmlformats.org/officeDocument/2006/relationships/image" Target="../media/image50.png"/><Relationship Id="rId33" Type="http://schemas.openxmlformats.org/officeDocument/2006/relationships/image" Target="../media/image71.png"/><Relationship Id="rId38" Type="http://schemas.openxmlformats.org/officeDocument/2006/relationships/image" Target="../media/image40.svg"/><Relationship Id="rId2" Type="http://schemas.openxmlformats.org/officeDocument/2006/relationships/slideLayout" Target="../slideLayouts/slideLayout7.xml"/><Relationship Id="rId16" Type="http://schemas.openxmlformats.org/officeDocument/2006/relationships/image" Target="../media/image109.svg"/><Relationship Id="rId20" Type="http://schemas.openxmlformats.org/officeDocument/2006/relationships/image" Target="../media/image24.svg"/><Relationship Id="rId29" Type="http://schemas.openxmlformats.org/officeDocument/2006/relationships/image" Target="../media/image69.png"/><Relationship Id="rId1" Type="http://schemas.openxmlformats.org/officeDocument/2006/relationships/tags" Target="../tags/tag22.xml"/><Relationship Id="rId6" Type="http://schemas.openxmlformats.org/officeDocument/2006/relationships/image" Target="../media/image99.svg"/><Relationship Id="rId11" Type="http://schemas.openxmlformats.org/officeDocument/2006/relationships/image" Target="../media/image63.png"/><Relationship Id="rId24" Type="http://schemas.openxmlformats.org/officeDocument/2006/relationships/image" Target="../media/image86.svg"/><Relationship Id="rId32" Type="http://schemas.openxmlformats.org/officeDocument/2006/relationships/image" Target="../media/image117.svg"/><Relationship Id="rId37" Type="http://schemas.openxmlformats.org/officeDocument/2006/relationships/image" Target="../media/image73.png"/><Relationship Id="rId5" Type="http://schemas.openxmlformats.org/officeDocument/2006/relationships/image" Target="../media/image60.png"/><Relationship Id="rId15" Type="http://schemas.openxmlformats.org/officeDocument/2006/relationships/image" Target="../media/image65.png"/><Relationship Id="rId23" Type="http://schemas.openxmlformats.org/officeDocument/2006/relationships/image" Target="../media/image18.png"/><Relationship Id="rId28" Type="http://schemas.openxmlformats.org/officeDocument/2006/relationships/image" Target="../media/image28.svg"/><Relationship Id="rId36" Type="http://schemas.openxmlformats.org/officeDocument/2006/relationships/image" Target="../media/image84.svg"/><Relationship Id="rId10" Type="http://schemas.openxmlformats.org/officeDocument/2006/relationships/image" Target="../media/image38.svg"/><Relationship Id="rId19" Type="http://schemas.openxmlformats.org/officeDocument/2006/relationships/image" Target="../media/image8.png"/><Relationship Id="rId31" Type="http://schemas.openxmlformats.org/officeDocument/2006/relationships/image" Target="../media/image70.png"/><Relationship Id="rId4" Type="http://schemas.openxmlformats.org/officeDocument/2006/relationships/image" Target="../media/image103.svg"/><Relationship Id="rId9" Type="http://schemas.openxmlformats.org/officeDocument/2006/relationships/image" Target="../media/image62.png"/><Relationship Id="rId14" Type="http://schemas.openxmlformats.org/officeDocument/2006/relationships/image" Target="../media/image101.svg"/><Relationship Id="rId22" Type="http://schemas.openxmlformats.org/officeDocument/2006/relationships/image" Target="../media/image113.svg"/><Relationship Id="rId27" Type="http://schemas.openxmlformats.org/officeDocument/2006/relationships/image" Target="../media/image68.png"/><Relationship Id="rId30" Type="http://schemas.openxmlformats.org/officeDocument/2006/relationships/image" Target="../media/image115.svg"/><Relationship Id="rId35" Type="http://schemas.openxmlformats.org/officeDocument/2006/relationships/image" Target="../media/image72.png"/><Relationship Id="rId8" Type="http://schemas.openxmlformats.org/officeDocument/2006/relationships/image" Target="../media/image105.svg"/><Relationship Id="rId3"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0.svg"/><Relationship Id="rId5" Type="http://schemas.openxmlformats.org/officeDocument/2006/relationships/image" Target="../media/image11.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sv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8.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90.svg"/><Relationship Id="rId5" Type="http://schemas.openxmlformats.org/officeDocument/2006/relationships/image" Target="../media/image49.png"/><Relationship Id="rId10" Type="http://schemas.openxmlformats.org/officeDocument/2006/relationships/image" Target="../media/image92.svg"/><Relationship Id="rId4" Type="http://schemas.openxmlformats.org/officeDocument/2006/relationships/image" Target="../media/image88.sv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111.svg"/><Relationship Id="rId26" Type="http://schemas.openxmlformats.org/officeDocument/2006/relationships/image" Target="../media/image92.svg"/><Relationship Id="rId39" Type="http://schemas.openxmlformats.org/officeDocument/2006/relationships/image" Target="../media/image6.png"/><Relationship Id="rId21" Type="http://schemas.openxmlformats.org/officeDocument/2006/relationships/image" Target="../media/image67.png"/><Relationship Id="rId34" Type="http://schemas.openxmlformats.org/officeDocument/2006/relationships/image" Target="../media/image12.svg"/><Relationship Id="rId42" Type="http://schemas.openxmlformats.org/officeDocument/2006/relationships/image" Target="../media/image99.svg"/><Relationship Id="rId7" Type="http://schemas.openxmlformats.org/officeDocument/2006/relationships/image" Target="../media/image61.png"/><Relationship Id="rId2" Type="http://schemas.openxmlformats.org/officeDocument/2006/relationships/slideLayout" Target="../slideLayouts/slideLayout7.xml"/><Relationship Id="rId16" Type="http://schemas.openxmlformats.org/officeDocument/2006/relationships/image" Target="../media/image109.svg"/><Relationship Id="rId29" Type="http://schemas.openxmlformats.org/officeDocument/2006/relationships/image" Target="../media/image69.png"/><Relationship Id="rId1" Type="http://schemas.openxmlformats.org/officeDocument/2006/relationships/tags" Target="../tags/tag26.xml"/><Relationship Id="rId6" Type="http://schemas.openxmlformats.org/officeDocument/2006/relationships/image" Target="../media/image99.svg"/><Relationship Id="rId11" Type="http://schemas.openxmlformats.org/officeDocument/2006/relationships/image" Target="../media/image63.png"/><Relationship Id="rId24" Type="http://schemas.openxmlformats.org/officeDocument/2006/relationships/image" Target="../media/image86.svg"/><Relationship Id="rId32" Type="http://schemas.openxmlformats.org/officeDocument/2006/relationships/image" Target="../media/image117.svg"/><Relationship Id="rId37" Type="http://schemas.openxmlformats.org/officeDocument/2006/relationships/image" Target="../media/image73.png"/><Relationship Id="rId40" Type="http://schemas.openxmlformats.org/officeDocument/2006/relationships/image" Target="../media/image12.svg"/><Relationship Id="rId45" Type="http://schemas.openxmlformats.org/officeDocument/2006/relationships/image" Target="../media/image25.png"/><Relationship Id="rId5" Type="http://schemas.openxmlformats.org/officeDocument/2006/relationships/image" Target="../media/image60.png"/><Relationship Id="rId15" Type="http://schemas.openxmlformats.org/officeDocument/2006/relationships/image" Target="../media/image65.png"/><Relationship Id="rId23" Type="http://schemas.openxmlformats.org/officeDocument/2006/relationships/image" Target="../media/image18.png"/><Relationship Id="rId28" Type="http://schemas.openxmlformats.org/officeDocument/2006/relationships/image" Target="../media/image28.svg"/><Relationship Id="rId36" Type="http://schemas.openxmlformats.org/officeDocument/2006/relationships/image" Target="../media/image84.svg"/><Relationship Id="rId10" Type="http://schemas.openxmlformats.org/officeDocument/2006/relationships/image" Target="../media/image38.svg"/><Relationship Id="rId19" Type="http://schemas.openxmlformats.org/officeDocument/2006/relationships/image" Target="../media/image8.png"/><Relationship Id="rId31" Type="http://schemas.openxmlformats.org/officeDocument/2006/relationships/image" Target="../media/image70.png"/><Relationship Id="rId44" Type="http://schemas.openxmlformats.org/officeDocument/2006/relationships/image" Target="../media/image101.svg"/><Relationship Id="rId4" Type="http://schemas.openxmlformats.org/officeDocument/2006/relationships/image" Target="../media/image103.svg"/><Relationship Id="rId9" Type="http://schemas.openxmlformats.org/officeDocument/2006/relationships/image" Target="../media/image62.png"/><Relationship Id="rId14" Type="http://schemas.openxmlformats.org/officeDocument/2006/relationships/image" Target="../media/image101.svg"/><Relationship Id="rId22" Type="http://schemas.openxmlformats.org/officeDocument/2006/relationships/image" Target="../media/image113.svg"/><Relationship Id="rId27" Type="http://schemas.openxmlformats.org/officeDocument/2006/relationships/image" Target="../media/image68.png"/><Relationship Id="rId30" Type="http://schemas.openxmlformats.org/officeDocument/2006/relationships/image" Target="../media/image115.svg"/><Relationship Id="rId35" Type="http://schemas.openxmlformats.org/officeDocument/2006/relationships/image" Target="../media/image72.png"/><Relationship Id="rId43" Type="http://schemas.openxmlformats.org/officeDocument/2006/relationships/image" Target="../media/image57.png"/><Relationship Id="rId8" Type="http://schemas.openxmlformats.org/officeDocument/2006/relationships/image" Target="../media/image105.svg"/><Relationship Id="rId3" Type="http://schemas.openxmlformats.org/officeDocument/2006/relationships/image" Target="../media/image59.png"/><Relationship Id="rId12" Type="http://schemas.openxmlformats.org/officeDocument/2006/relationships/image" Target="../media/image107.svg"/><Relationship Id="rId17" Type="http://schemas.openxmlformats.org/officeDocument/2006/relationships/image" Target="../media/image66.png"/><Relationship Id="rId25" Type="http://schemas.openxmlformats.org/officeDocument/2006/relationships/image" Target="../media/image50.png"/><Relationship Id="rId33" Type="http://schemas.openxmlformats.org/officeDocument/2006/relationships/image" Target="../media/image71.png"/><Relationship Id="rId38" Type="http://schemas.openxmlformats.org/officeDocument/2006/relationships/image" Target="../media/image40.svg"/><Relationship Id="rId46" Type="http://schemas.openxmlformats.org/officeDocument/2006/relationships/image" Target="../media/image40.svg"/><Relationship Id="rId20" Type="http://schemas.openxmlformats.org/officeDocument/2006/relationships/image" Target="../media/image24.svg"/><Relationship Id="rId41"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0.svg"/><Relationship Id="rId5" Type="http://schemas.openxmlformats.org/officeDocument/2006/relationships/image" Target="../media/image11.png"/><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8.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0.svg"/><Relationship Id="rId2" Type="http://schemas.openxmlformats.org/officeDocument/2006/relationships/slideLayout" Target="../slideLayouts/slideLayout7.xml"/><Relationship Id="rId1" Type="http://schemas.openxmlformats.org/officeDocument/2006/relationships/tags" Target="../tags/tag7.xml"/><Relationship Id="rId11" Type="http://schemas.openxmlformats.org/officeDocument/2006/relationships/image" Target="../media/image26.svg"/><Relationship Id="rId10" Type="http://schemas.openxmlformats.org/officeDocument/2006/relationships/image" Target="../media/image9.png"/><Relationship Id="rId9" Type="http://schemas.openxmlformats.org/officeDocument/2006/relationships/image" Target="../media/image8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0.svg"/><Relationship Id="rId5" Type="http://schemas.openxmlformats.org/officeDocument/2006/relationships/image" Target="../media/image11.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6.svg"/><Relationship Id="rId3" Type="http://schemas.openxmlformats.org/officeDocument/2006/relationships/image" Target="../media/image19.png"/><Relationship Id="rId7" Type="http://schemas.openxmlformats.org/officeDocument/2006/relationships/image" Target="../media/image21.png"/><Relationship Id="rId17" Type="http://schemas.openxmlformats.org/officeDocument/2006/relationships/image" Target="../media/image40.svg"/><Relationship Id="rId2" Type="http://schemas.openxmlformats.org/officeDocument/2006/relationships/slideLayout" Target="../slideLayouts/slideLayout7.xml"/><Relationship Id="rId16" Type="http://schemas.openxmlformats.org/officeDocument/2006/relationships/image" Target="../media/image25.png"/><Relationship Id="rId1" Type="http://schemas.openxmlformats.org/officeDocument/2006/relationships/tags" Target="../tags/tag9.xml"/><Relationship Id="rId6" Type="http://schemas.openxmlformats.org/officeDocument/2006/relationships/image" Target="../media/image34.svg"/><Relationship Id="rId5" Type="http://schemas.openxmlformats.org/officeDocument/2006/relationships/image" Target="../media/image20.png"/><Relationship Id="rId15"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23.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56.svg"/><Relationship Id="rId26" Type="http://schemas.openxmlformats.org/officeDocument/2006/relationships/image" Target="../media/image64.svg"/><Relationship Id="rId39" Type="http://schemas.openxmlformats.org/officeDocument/2006/relationships/image" Target="../media/image43.png"/><Relationship Id="rId21" Type="http://schemas.openxmlformats.org/officeDocument/2006/relationships/image" Target="../media/image35.png"/><Relationship Id="rId34" Type="http://schemas.openxmlformats.org/officeDocument/2006/relationships/image" Target="../media/image72.svg"/><Relationship Id="rId42" Type="http://schemas.openxmlformats.org/officeDocument/2006/relationships/image" Target="../media/image45.png"/><Relationship Id="rId47" Type="http://schemas.openxmlformats.org/officeDocument/2006/relationships/image" Target="../media/image47.png"/><Relationship Id="rId7" Type="http://schemas.openxmlformats.org/officeDocument/2006/relationships/image" Target="../media/image28.png"/><Relationship Id="rId2" Type="http://schemas.openxmlformats.org/officeDocument/2006/relationships/slideLayout" Target="../slideLayouts/slideLayout7.xml"/><Relationship Id="rId16" Type="http://schemas.openxmlformats.org/officeDocument/2006/relationships/image" Target="../media/image54.svg"/><Relationship Id="rId20" Type="http://schemas.openxmlformats.org/officeDocument/2006/relationships/image" Target="../media/image58.svg"/><Relationship Id="rId41" Type="http://schemas.openxmlformats.org/officeDocument/2006/relationships/image" Target="../media/image78.svg"/><Relationship Id="rId1" Type="http://schemas.openxmlformats.org/officeDocument/2006/relationships/tags" Target="../tags/tag10.xml"/><Relationship Id="rId6" Type="http://schemas.openxmlformats.org/officeDocument/2006/relationships/image" Target="../media/image44.svg"/><Relationship Id="rId11" Type="http://schemas.openxmlformats.org/officeDocument/2006/relationships/image" Target="../media/image30.png"/><Relationship Id="rId24" Type="http://schemas.openxmlformats.org/officeDocument/2006/relationships/image" Target="../media/image37.png"/><Relationship Id="rId32" Type="http://schemas.openxmlformats.org/officeDocument/2006/relationships/image" Target="../media/image70.svg"/><Relationship Id="rId37" Type="http://schemas.openxmlformats.org/officeDocument/2006/relationships/image" Target="../media/image42.png"/><Relationship Id="rId40" Type="http://schemas.openxmlformats.org/officeDocument/2006/relationships/image" Target="../media/image44.png"/><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36" Type="http://schemas.openxmlformats.org/officeDocument/2006/relationships/image" Target="../media/image74.svg"/><Relationship Id="rId28" Type="http://schemas.openxmlformats.org/officeDocument/2006/relationships/image" Target="../media/image66.svg"/><Relationship Id="rId10" Type="http://schemas.openxmlformats.org/officeDocument/2006/relationships/image" Target="../media/image48.svg"/><Relationship Id="rId19" Type="http://schemas.openxmlformats.org/officeDocument/2006/relationships/image" Target="../media/image34.png"/><Relationship Id="rId31" Type="http://schemas.openxmlformats.org/officeDocument/2006/relationships/image" Target="../media/image39.png"/><Relationship Id="rId52" Type="http://schemas.openxmlformats.org/officeDocument/2006/relationships/image" Target="../media/image82.svg"/><Relationship Id="rId4" Type="http://schemas.openxmlformats.org/officeDocument/2006/relationships/image" Target="../media/image42.svg"/><Relationship Id="rId9" Type="http://schemas.openxmlformats.org/officeDocument/2006/relationships/image" Target="../media/image29.png"/><Relationship Id="rId14" Type="http://schemas.openxmlformats.org/officeDocument/2006/relationships/image" Target="../media/image52.svg"/><Relationship Id="rId22" Type="http://schemas.openxmlformats.org/officeDocument/2006/relationships/image" Target="../media/image60.svg"/><Relationship Id="rId27" Type="http://schemas.openxmlformats.org/officeDocument/2006/relationships/image" Target="../media/image38.png"/><Relationship Id="rId30" Type="http://schemas.openxmlformats.org/officeDocument/2006/relationships/image" Target="../media/image68.svg"/><Relationship Id="rId35" Type="http://schemas.openxmlformats.org/officeDocument/2006/relationships/image" Target="../media/image41.png"/><Relationship Id="rId43" Type="http://schemas.openxmlformats.org/officeDocument/2006/relationships/image" Target="../media/image46.png"/><Relationship Id="rId8" Type="http://schemas.openxmlformats.org/officeDocument/2006/relationships/image" Target="../media/image46.svg"/><Relationship Id="rId3" Type="http://schemas.openxmlformats.org/officeDocument/2006/relationships/image" Target="../media/image26.png"/><Relationship Id="rId12" Type="http://schemas.openxmlformats.org/officeDocument/2006/relationships/image" Target="../media/image50.svg"/><Relationship Id="rId17" Type="http://schemas.openxmlformats.org/officeDocument/2006/relationships/image" Target="../media/image33.png"/><Relationship Id="rId33" Type="http://schemas.openxmlformats.org/officeDocument/2006/relationships/image" Target="../media/image40.png"/><Relationship Id="rId38" Type="http://schemas.openxmlformats.org/officeDocument/2006/relationships/image" Target="../media/image62.svg"/><Relationship Id="rId46" Type="http://schemas.openxmlformats.org/officeDocument/2006/relationships/image" Target="../media/image8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22558" y="8161442"/>
              <a:ext cx="8161442" cy="8161442"/>
            </a:xfrm>
            <a:prstGeom prst="rect">
              <a:avLst/>
            </a:prstGeom>
          </p:spPr>
        </p:pic>
      </p:grpSp>
      <p:grpSp>
        <p:nvGrpSpPr>
          <p:cNvPr id="9" name="Group 9"/>
          <p:cNvGrpSpPr/>
          <p:nvPr/>
        </p:nvGrpSpPr>
        <p:grpSpPr>
          <a:xfrm rot="-10800000">
            <a:off x="3612514" y="2296908"/>
            <a:ext cx="11449642" cy="4175044"/>
            <a:chOff x="0" y="0"/>
            <a:chExt cx="3838090" cy="1399537"/>
          </a:xfrm>
        </p:grpSpPr>
        <p:sp>
          <p:nvSpPr>
            <p:cNvPr id="10" name="Freeform 10"/>
            <p:cNvSpPr/>
            <p:nvPr/>
          </p:nvSpPr>
          <p:spPr>
            <a:xfrm>
              <a:off x="0" y="-1270"/>
              <a:ext cx="3839360" cy="1398267"/>
            </a:xfrm>
            <a:custGeom>
              <a:avLst/>
              <a:gdLst/>
              <a:ahLst/>
              <a:cxnLst/>
              <a:rect l="l" t="t" r="r" b="b"/>
              <a:pathLst>
                <a:path w="3839360" h="1398267">
                  <a:moveTo>
                    <a:pt x="3827930" y="27940"/>
                  </a:moveTo>
                  <a:cubicBezTo>
                    <a:pt x="3819040" y="24130"/>
                    <a:pt x="3810150" y="21590"/>
                    <a:pt x="3801260" y="21590"/>
                  </a:cubicBezTo>
                  <a:cubicBezTo>
                    <a:pt x="3774590" y="20320"/>
                    <a:pt x="3717863" y="20320"/>
                    <a:pt x="3655130" y="17780"/>
                  </a:cubicBezTo>
                  <a:cubicBezTo>
                    <a:pt x="3511742" y="12700"/>
                    <a:pt x="3371340" y="6350"/>
                    <a:pt x="3227952" y="3810"/>
                  </a:cubicBezTo>
                  <a:cubicBezTo>
                    <a:pt x="3111448" y="1270"/>
                    <a:pt x="2997932" y="3810"/>
                    <a:pt x="2881429" y="2540"/>
                  </a:cubicBezTo>
                  <a:cubicBezTo>
                    <a:pt x="2830645" y="2540"/>
                    <a:pt x="2779862" y="0"/>
                    <a:pt x="2729078" y="2540"/>
                  </a:cubicBezTo>
                  <a:cubicBezTo>
                    <a:pt x="2606600" y="10160"/>
                    <a:pt x="2484122" y="11430"/>
                    <a:pt x="2358657" y="8890"/>
                  </a:cubicBezTo>
                  <a:cubicBezTo>
                    <a:pt x="2295925" y="7620"/>
                    <a:pt x="2233192" y="7620"/>
                    <a:pt x="2170460" y="7620"/>
                  </a:cubicBezTo>
                  <a:cubicBezTo>
                    <a:pt x="2056943" y="7620"/>
                    <a:pt x="1943427" y="7620"/>
                    <a:pt x="1829911" y="6350"/>
                  </a:cubicBezTo>
                  <a:cubicBezTo>
                    <a:pt x="1710421" y="5080"/>
                    <a:pt x="533438" y="2540"/>
                    <a:pt x="416935" y="1270"/>
                  </a:cubicBezTo>
                  <a:cubicBezTo>
                    <a:pt x="321342" y="0"/>
                    <a:pt x="228737" y="1270"/>
                    <a:pt x="133144" y="1270"/>
                  </a:cubicBezTo>
                  <a:cubicBezTo>
                    <a:pt x="67425" y="1270"/>
                    <a:pt x="33020" y="3810"/>
                    <a:pt x="5080" y="5080"/>
                  </a:cubicBezTo>
                  <a:cubicBezTo>
                    <a:pt x="3810" y="5080"/>
                    <a:pt x="2540" y="7620"/>
                    <a:pt x="0" y="8890"/>
                  </a:cubicBezTo>
                  <a:cubicBezTo>
                    <a:pt x="1270" y="21590"/>
                    <a:pt x="3810" y="34290"/>
                    <a:pt x="5080" y="46990"/>
                  </a:cubicBezTo>
                  <a:cubicBezTo>
                    <a:pt x="15240" y="107863"/>
                    <a:pt x="16510" y="166045"/>
                    <a:pt x="17780" y="223207"/>
                  </a:cubicBezTo>
                  <a:cubicBezTo>
                    <a:pt x="19050" y="281390"/>
                    <a:pt x="17780" y="339573"/>
                    <a:pt x="16510" y="398777"/>
                  </a:cubicBezTo>
                  <a:cubicBezTo>
                    <a:pt x="15240" y="459001"/>
                    <a:pt x="2540" y="1090846"/>
                    <a:pt x="2540" y="1151070"/>
                  </a:cubicBezTo>
                  <a:cubicBezTo>
                    <a:pt x="2540" y="1210273"/>
                    <a:pt x="1270" y="1269477"/>
                    <a:pt x="0" y="1328681"/>
                  </a:cubicBezTo>
                  <a:cubicBezTo>
                    <a:pt x="0" y="1343657"/>
                    <a:pt x="3810" y="1353817"/>
                    <a:pt x="15240" y="1358897"/>
                  </a:cubicBezTo>
                  <a:cubicBezTo>
                    <a:pt x="22860" y="1362707"/>
                    <a:pt x="31750" y="1365247"/>
                    <a:pt x="40640" y="1366517"/>
                  </a:cubicBezTo>
                  <a:cubicBezTo>
                    <a:pt x="130157" y="1371597"/>
                    <a:pt x="243673" y="1375407"/>
                    <a:pt x="357189" y="1380487"/>
                  </a:cubicBezTo>
                  <a:cubicBezTo>
                    <a:pt x="419922" y="1383027"/>
                    <a:pt x="482654" y="1388107"/>
                    <a:pt x="545387" y="1389377"/>
                  </a:cubicBezTo>
                  <a:cubicBezTo>
                    <a:pt x="649941" y="1391917"/>
                    <a:pt x="1814975" y="1393187"/>
                    <a:pt x="1919529" y="1394457"/>
                  </a:cubicBezTo>
                  <a:cubicBezTo>
                    <a:pt x="1934465" y="1394457"/>
                    <a:pt x="1949402" y="1394457"/>
                    <a:pt x="1964338" y="1394457"/>
                  </a:cubicBezTo>
                  <a:cubicBezTo>
                    <a:pt x="2036033" y="1394457"/>
                    <a:pt x="2110714" y="1393187"/>
                    <a:pt x="2182408" y="1393187"/>
                  </a:cubicBezTo>
                  <a:cubicBezTo>
                    <a:pt x="2266052" y="1393187"/>
                    <a:pt x="2346708" y="1394457"/>
                    <a:pt x="2430351" y="1394457"/>
                  </a:cubicBezTo>
                  <a:cubicBezTo>
                    <a:pt x="2552829" y="1394457"/>
                    <a:pt x="2678295" y="1394457"/>
                    <a:pt x="2800772" y="1394457"/>
                  </a:cubicBezTo>
                  <a:cubicBezTo>
                    <a:pt x="2914289" y="1394457"/>
                    <a:pt x="3027805" y="1395727"/>
                    <a:pt x="3141321" y="1396997"/>
                  </a:cubicBezTo>
                  <a:cubicBezTo>
                    <a:pt x="3192104" y="1396997"/>
                    <a:pt x="3245875" y="1398267"/>
                    <a:pt x="3296658" y="1398267"/>
                  </a:cubicBezTo>
                  <a:cubicBezTo>
                    <a:pt x="3460958" y="1396997"/>
                    <a:pt x="3622270" y="1390647"/>
                    <a:pt x="3778400" y="1390647"/>
                  </a:cubicBezTo>
                  <a:cubicBezTo>
                    <a:pt x="3782210" y="1390647"/>
                    <a:pt x="3787290" y="1388107"/>
                    <a:pt x="3791100" y="1385567"/>
                  </a:cubicBezTo>
                  <a:cubicBezTo>
                    <a:pt x="3796180" y="1381757"/>
                    <a:pt x="3798720" y="1375407"/>
                    <a:pt x="3801260" y="1372867"/>
                  </a:cubicBezTo>
                  <a:cubicBezTo>
                    <a:pt x="3802530" y="1321535"/>
                    <a:pt x="3803800" y="1278664"/>
                    <a:pt x="3805070" y="1235792"/>
                  </a:cubicBezTo>
                  <a:cubicBezTo>
                    <a:pt x="3806340" y="1169443"/>
                    <a:pt x="3816500" y="532495"/>
                    <a:pt x="3817770" y="466146"/>
                  </a:cubicBezTo>
                  <a:cubicBezTo>
                    <a:pt x="3817770" y="426337"/>
                    <a:pt x="3819040" y="386528"/>
                    <a:pt x="3820310" y="346718"/>
                  </a:cubicBezTo>
                  <a:cubicBezTo>
                    <a:pt x="3821580" y="303847"/>
                    <a:pt x="3822850" y="260975"/>
                    <a:pt x="3825390" y="218104"/>
                  </a:cubicBezTo>
                  <a:cubicBezTo>
                    <a:pt x="3826660" y="192585"/>
                    <a:pt x="3826660" y="166045"/>
                    <a:pt x="3831740" y="140527"/>
                  </a:cubicBezTo>
                  <a:cubicBezTo>
                    <a:pt x="3836820" y="109904"/>
                    <a:pt x="3839360" y="80302"/>
                    <a:pt x="3838090" y="44450"/>
                  </a:cubicBezTo>
                  <a:cubicBezTo>
                    <a:pt x="3838090" y="38100"/>
                    <a:pt x="3834280" y="30480"/>
                    <a:pt x="3827930" y="27940"/>
                  </a:cubicBezTo>
                  <a:close/>
                </a:path>
              </a:pathLst>
            </a:custGeom>
            <a:solidFill>
              <a:srgbClr val="72BABD"/>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470799" y="5349909"/>
            <a:ext cx="4424657" cy="293456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78754" y="7145441"/>
            <a:ext cx="2286678" cy="159884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068899" y="7253501"/>
            <a:ext cx="2838102" cy="206194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81199" y="1634786"/>
            <a:ext cx="3741339" cy="3000968"/>
          </a:xfrm>
          <a:prstGeom prst="rect">
            <a:avLst/>
          </a:prstGeom>
        </p:spPr>
      </p:pic>
      <p:sp>
        <p:nvSpPr>
          <p:cNvPr id="16" name="TextBox 16"/>
          <p:cNvSpPr txBox="1"/>
          <p:nvPr/>
        </p:nvSpPr>
        <p:spPr>
          <a:xfrm>
            <a:off x="1290140" y="2424483"/>
            <a:ext cx="3460001" cy="1102866"/>
          </a:xfrm>
          <a:prstGeom prst="rect">
            <a:avLst/>
          </a:prstGeom>
        </p:spPr>
        <p:txBody>
          <a:bodyPr wrap="square" lIns="0" tIns="0" rIns="0" bIns="0" rtlCol="0" anchor="t">
            <a:spAutoFit/>
          </a:bodyPr>
          <a:lstStyle/>
          <a:p>
            <a:pPr algn="ctr">
              <a:lnSpc>
                <a:spcPts val="4290"/>
              </a:lnSpc>
            </a:pPr>
            <a:r>
              <a:rPr lang="vi-VN" sz="4000" b="1" smtClean="0">
                <a:solidFill>
                  <a:srgbClr val="373737"/>
                </a:solidFill>
                <a:effectLst>
                  <a:outerShdw blurRad="38100" dist="38100" dir="2700000" algn="tl">
                    <a:srgbClr val="000000">
                      <a:alpha val="43137"/>
                    </a:srgbClr>
                  </a:outerShdw>
                </a:effectLst>
                <a:latin typeface="Palatino Linotype" panose="02040502050505030304" pitchFamily="18" charset="0"/>
              </a:rPr>
              <a:t>THỰC HÀNH TIẾNG VIỆT</a:t>
            </a:r>
            <a:endParaRPr lang="en-US" sz="40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86636">
            <a:off x="13438402" y="2464372"/>
            <a:ext cx="2285414" cy="598363"/>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68715" y="3985027"/>
            <a:ext cx="4087599" cy="4973849"/>
          </a:xfrm>
          <a:prstGeom prst="rect">
            <a:avLst/>
          </a:prstGeom>
        </p:spPr>
      </p:pic>
      <p:sp>
        <p:nvSpPr>
          <p:cNvPr id="19" name="Rectangle 18"/>
          <p:cNvSpPr/>
          <p:nvPr/>
        </p:nvSpPr>
        <p:spPr>
          <a:xfrm>
            <a:off x="5031479" y="3473632"/>
            <a:ext cx="8424102" cy="1569660"/>
          </a:xfrm>
          <a:prstGeom prst="rect">
            <a:avLst/>
          </a:prstGeom>
          <a:noFill/>
        </p:spPr>
        <p:txBody>
          <a:bodyPr wrap="none" lIns="91440" tIns="45720" rIns="91440" bIns="45720">
            <a:spAutoFit/>
          </a:bodyPr>
          <a:lstStyle/>
          <a:p>
            <a:pPr algn="ctr"/>
            <a:r>
              <a:rPr lang="vi-VN" sz="9600" b="1" cap="none" spc="0" smtClean="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rPr>
              <a:t>THÀNH NGỮ</a:t>
            </a:r>
            <a:endParaRPr lang="en-GB" sz="9600" b="1" cap="none" spc="0">
              <a:ln w="0"/>
              <a:effectLst>
                <a:outerShdw blurRad="38100" dist="38100" dir="2700000" algn="tl">
                  <a:srgbClr val="000000">
                    <a:alpha val="43137"/>
                  </a:srgbClr>
                </a:outerShdw>
                <a:reflection blurRad="6350" stA="53000" endA="300" endPos="35500" dir="5400000" sy="-90000" algn="bl" rotWithShape="0"/>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34068" y="7884699"/>
            <a:ext cx="2315209" cy="2310999"/>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163800" y="7734300"/>
            <a:ext cx="2315209" cy="231520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6819007" y="3023861"/>
            <a:ext cx="4161163" cy="3337714"/>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703112" y="6490428"/>
            <a:ext cx="4322699" cy="3693943"/>
          </a:xfrm>
          <a:prstGeom prst="rect">
            <a:avLst/>
          </a:prstGeom>
        </p:spPr>
      </p:pic>
      <p:sp>
        <p:nvSpPr>
          <p:cNvPr id="6" name="TextBox 6"/>
          <p:cNvSpPr txBox="1"/>
          <p:nvPr/>
        </p:nvSpPr>
        <p:spPr>
          <a:xfrm>
            <a:off x="762000" y="524368"/>
            <a:ext cx="5033798" cy="615553"/>
          </a:xfrm>
          <a:prstGeom prst="rect">
            <a:avLst/>
          </a:prstGeom>
        </p:spPr>
        <p:txBody>
          <a:bodyPr lIns="0" tIns="0" rIns="0" bIns="0" rtlCol="0" anchor="t">
            <a:spAutoFit/>
          </a:bodyPr>
          <a:lstStyle/>
          <a:p>
            <a:r>
              <a:rPr lang="en-US" sz="4000" b="1" smtClean="0">
                <a:effectLst>
                  <a:outerShdw blurRad="38100" dist="38100" dir="2700000" algn="tl">
                    <a:srgbClr val="000000">
                      <a:alpha val="43137"/>
                    </a:srgbClr>
                  </a:outerShdw>
                </a:effectLst>
                <a:latin typeface="Palatino Linotype" panose="02040502050505030304" pitchFamily="18" charset="0"/>
              </a:rPr>
              <a:t>*</a:t>
            </a:r>
            <a:r>
              <a:rPr lang="vi-VN" sz="4000" b="1" smtClean="0">
                <a:effectLst>
                  <a:outerShdw blurRad="38100" dist="38100" dir="2700000" algn="tl">
                    <a:srgbClr val="000000">
                      <a:alpha val="43137"/>
                    </a:srgbClr>
                  </a:outerShdw>
                </a:effectLst>
                <a:latin typeface="Palatino Linotype" panose="02040502050505030304" pitchFamily="18" charset="0"/>
              </a:rPr>
              <a:t> Ví dụ </a:t>
            </a:r>
            <a:r>
              <a:rPr lang="en-US" sz="4000" b="1" smtClean="0">
                <a:effectLst>
                  <a:outerShdw blurRad="38100" dist="38100" dir="2700000" algn="tl">
                    <a:srgbClr val="000000">
                      <a:alpha val="43137"/>
                    </a:srgbClr>
                  </a:outerShdw>
                </a:effectLst>
                <a:latin typeface="Palatino Linotype" panose="02040502050505030304" pitchFamily="18" charset="0"/>
              </a:rPr>
              <a:t>2</a:t>
            </a:r>
            <a:r>
              <a:rPr lang="en-US" sz="4000" b="1">
                <a:effectLst>
                  <a:outerShdw blurRad="38100" dist="38100" dir="2700000" algn="tl">
                    <a:srgbClr val="000000">
                      <a:alpha val="43137"/>
                    </a:srgbClr>
                  </a:outerShdw>
                </a:effectLst>
                <a:latin typeface="Palatino Linotype" panose="02040502050505030304" pitchFamily="18" charset="0"/>
              </a:rPr>
              <a:t>: (SGK, tr.11)</a:t>
            </a:r>
            <a:endParaRPr lang="en-GB" sz="4000" b="1">
              <a:effectLst>
                <a:outerShdw blurRad="38100" dist="38100" dir="2700000" algn="tl">
                  <a:srgbClr val="000000">
                    <a:alpha val="43137"/>
                  </a:srgbClr>
                </a:outerShdw>
              </a:effectLst>
              <a:latin typeface="Palatino Linotype" panose="02040502050505030304" pitchFamily="18" charset="0"/>
            </a:endParaRPr>
          </a:p>
        </p:txBody>
      </p:sp>
      <p:sp>
        <p:nvSpPr>
          <p:cNvPr id="8" name="TextBox 8"/>
          <p:cNvSpPr txBox="1"/>
          <p:nvPr/>
        </p:nvSpPr>
        <p:spPr>
          <a:xfrm>
            <a:off x="11277600" y="524368"/>
            <a:ext cx="4881848" cy="738664"/>
          </a:xfrm>
          <a:prstGeom prst="rect">
            <a:avLst/>
          </a:prstGeom>
        </p:spPr>
        <p:txBody>
          <a:bodyPr lIns="0" tIns="0" rIns="0" bIns="0" rtlCol="0" anchor="t">
            <a:spAutoFit/>
          </a:bodyPr>
          <a:lstStyle/>
          <a:p>
            <a:r>
              <a:rPr lang="en-US" sz="4800" b="1" smtClean="0">
                <a:effectLst>
                  <a:outerShdw blurRad="38100" dist="38100" dir="2700000" algn="tl">
                    <a:srgbClr val="000000">
                      <a:alpha val="43137"/>
                    </a:srgbClr>
                  </a:outerShdw>
                </a:effectLst>
                <a:latin typeface="Palatino Linotype" panose="02040502050505030304" pitchFamily="18" charset="0"/>
              </a:rPr>
              <a:t>*</a:t>
            </a:r>
            <a:r>
              <a:rPr lang="vi-VN" sz="4800" b="1" smtClean="0">
                <a:effectLst>
                  <a:outerShdw blurRad="38100" dist="38100" dir="2700000" algn="tl">
                    <a:srgbClr val="000000">
                      <a:alpha val="43137"/>
                    </a:srgbClr>
                  </a:outerShdw>
                </a:effectLst>
                <a:latin typeface="Palatino Linotype" panose="02040502050505030304" pitchFamily="18" charset="0"/>
              </a:rPr>
              <a:t> Ví dụ</a:t>
            </a:r>
            <a:endParaRPr lang="en-GB" sz="4800" b="1">
              <a:effectLst>
                <a:outerShdw blurRad="38100" dist="38100" dir="2700000" algn="tl">
                  <a:srgbClr val="000000">
                    <a:alpha val="43137"/>
                  </a:srgbClr>
                </a:outerShdw>
              </a:effectLst>
              <a:latin typeface="Palatino Linotype" panose="02040502050505030304" pitchFamily="18" charset="0"/>
            </a:endParaRPr>
          </a:p>
        </p:txBody>
      </p:sp>
      <p:sp>
        <p:nvSpPr>
          <p:cNvPr id="9" name="TextBox 9"/>
          <p:cNvSpPr txBox="1"/>
          <p:nvPr/>
        </p:nvSpPr>
        <p:spPr>
          <a:xfrm>
            <a:off x="70297" y="1704804"/>
            <a:ext cx="5293570" cy="500137"/>
          </a:xfrm>
          <a:prstGeom prst="rect">
            <a:avLst/>
          </a:prstGeom>
        </p:spPr>
        <p:txBody>
          <a:bodyPr lIns="0" tIns="0" rIns="0" bIns="0" rtlCol="0" anchor="t">
            <a:spAutoFit/>
          </a:bodyPr>
          <a:lstStyle/>
          <a:p>
            <a:pPr algn="ctr">
              <a:lnSpc>
                <a:spcPts val="3900"/>
              </a:lnSpc>
            </a:pP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rPr>
              <a:t>(</a:t>
            </a:r>
            <a:r>
              <a:rPr lang="en-US" sz="3600" i="1" smtClean="0">
                <a:solidFill>
                  <a:srgbClr val="FF0000"/>
                </a:solidFill>
                <a:effectLst>
                  <a:outerShdw blurRad="38100" dist="38100" dir="2700000" algn="tl">
                    <a:srgbClr val="000000">
                      <a:alpha val="43137"/>
                    </a:srgbClr>
                  </a:outerShdw>
                </a:effectLst>
                <a:latin typeface="Palatino Linotype" panose="02040502050505030304" pitchFamily="18" charset="0"/>
              </a:rPr>
              <a:t>3)</a:t>
            </a:r>
            <a:r>
              <a:rPr lang="vi-VN" sz="3600" i="1" smtClean="0">
                <a:solidFill>
                  <a:srgbClr val="FF0000"/>
                </a:solidFill>
                <a:effectLst>
                  <a:outerShdw blurRad="38100" dist="38100" dir="2700000" algn="tl">
                    <a:srgbClr val="000000">
                      <a:alpha val="43137"/>
                    </a:srgbClr>
                  </a:outerShdw>
                </a:effectLst>
                <a:latin typeface="Palatino Linotype" panose="02040502050505030304" pitchFamily="18" charset="0"/>
              </a:rPr>
              <a:t> C</a:t>
            </a:r>
            <a:r>
              <a:rPr lang="en-US" sz="3600" b="1" i="1" smtClean="0">
                <a:solidFill>
                  <a:srgbClr val="FF0000"/>
                </a:solidFill>
                <a:effectLst>
                  <a:outerShdw blurRad="38100" dist="38100" dir="2700000" algn="tl">
                    <a:srgbClr val="000000">
                      <a:alpha val="43137"/>
                    </a:srgbClr>
                  </a:outerShdw>
                </a:effectLst>
                <a:latin typeface="Palatino Linotype" panose="02040502050505030304" pitchFamily="18" charset="0"/>
              </a:rPr>
              <a:t>ủa </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rPr>
              <a:t>ngon vật </a:t>
            </a:r>
            <a:r>
              <a:rPr lang="en-US" sz="3600" b="1" i="1" smtClean="0">
                <a:solidFill>
                  <a:srgbClr val="FF0000"/>
                </a:solidFill>
                <a:effectLst>
                  <a:outerShdw blurRad="38100" dist="38100" dir="2700000" algn="tl">
                    <a:srgbClr val="000000">
                      <a:alpha val="43137"/>
                    </a:srgbClr>
                  </a:outerShdw>
                </a:effectLst>
                <a:latin typeface="Palatino Linotype" panose="02040502050505030304" pitchFamily="18" charset="0"/>
              </a:rPr>
              <a:t>lạ</a:t>
            </a:r>
            <a:endParaRPr lang="en-GB" sz="3600" i="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10"/>
          <p:cNvSpPr txBox="1"/>
          <p:nvPr/>
        </p:nvSpPr>
        <p:spPr>
          <a:xfrm>
            <a:off x="11353800" y="1679061"/>
            <a:ext cx="6629400" cy="2769989"/>
          </a:xfrm>
          <a:prstGeom prst="rect">
            <a:avLst/>
          </a:prstGeom>
        </p:spPr>
        <p:txBody>
          <a:bodyPr wrap="square" lIns="0" tIns="0" rIns="0" bIns="0" rtlCol="0" anchor="t">
            <a:spAutoFit/>
          </a:bodyPr>
          <a:lstStyle/>
          <a:p>
            <a:pPr algn="just"/>
            <a:r>
              <a:rPr lang="en-US" sz="3600">
                <a:effectLst>
                  <a:outerShdw blurRad="38100" dist="38100" dir="2700000" algn="tl">
                    <a:srgbClr val="000000">
                      <a:alpha val="43137"/>
                    </a:srgbClr>
                  </a:outerShdw>
                </a:effectLst>
                <a:latin typeface="Palatino Linotype" panose="02040502050505030304" pitchFamily="18" charset="0"/>
              </a:rPr>
              <a:t>- Thành ngữ được sử dụng trong văn thơ:</a:t>
            </a:r>
            <a:endParaRPr lang="en-GB" sz="3600">
              <a:effectLst>
                <a:outerShdw blurRad="38100" dist="38100" dir="2700000" algn="tl">
                  <a:srgbClr val="000000">
                    <a:alpha val="43137"/>
                  </a:srgbClr>
                </a:outerShdw>
              </a:effectLst>
              <a:latin typeface="Palatino Linotype" panose="02040502050505030304" pitchFamily="18" charset="0"/>
            </a:endParaRPr>
          </a:p>
          <a:p>
            <a:pPr algn="just"/>
            <a:r>
              <a:rPr lang="en-US" sz="3600">
                <a:solidFill>
                  <a:srgbClr val="FF0000"/>
                </a:solidFill>
                <a:effectLst>
                  <a:outerShdw blurRad="38100" dist="38100" dir="2700000" algn="tl">
                    <a:srgbClr val="000000">
                      <a:alpha val="43137"/>
                    </a:srgbClr>
                  </a:outerShdw>
                </a:effectLst>
                <a:latin typeface="Palatino Linotype" panose="02040502050505030304" pitchFamily="18" charset="0"/>
              </a:rPr>
              <a:t>“</a:t>
            </a: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rPr>
              <a:t>Thân em vừa trắng lại vừa tròn/ Bảy nổi ba chìm với nước non</a:t>
            </a:r>
            <a:r>
              <a:rPr lang="en-US" sz="3600">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en-US" sz="3600">
                <a:effectLst>
                  <a:outerShdw blurRad="38100" dist="38100" dir="2700000" algn="tl">
                    <a:srgbClr val="000000">
                      <a:alpha val="43137"/>
                    </a:srgbClr>
                  </a:outerShdw>
                </a:effectLst>
                <a:latin typeface="Palatino Linotype" panose="02040502050505030304" pitchFamily="18" charset="0"/>
              </a:rPr>
              <a:t>(Hồ Xuân Hương)</a:t>
            </a:r>
            <a:endParaRPr lang="en-GB" sz="3600">
              <a:effectLst>
                <a:outerShdw blurRad="38100" dist="38100" dir="2700000" algn="tl">
                  <a:srgbClr val="000000">
                    <a:alpha val="43137"/>
                  </a:srgbClr>
                </a:outerShdw>
              </a:effectLst>
              <a:latin typeface="Palatino Linotype" panose="02040502050505030304" pitchFamily="18" charset="0"/>
            </a:endParaRPr>
          </a:p>
        </p:txBody>
      </p:sp>
      <p:sp>
        <p:nvSpPr>
          <p:cNvPr id="12" name="Rectangle 11"/>
          <p:cNvSpPr/>
          <p:nvPr/>
        </p:nvSpPr>
        <p:spPr>
          <a:xfrm>
            <a:off x="533400" y="2866765"/>
            <a:ext cx="7261924" cy="646331"/>
          </a:xfrm>
          <a:prstGeom prst="rect">
            <a:avLst/>
          </a:prstGeom>
        </p:spPr>
        <p:txBody>
          <a:bodyPr wrap="none">
            <a:spAutoFit/>
          </a:bodyPr>
          <a:lstStyle/>
          <a:p>
            <a:pPr algn="just">
              <a:spcAft>
                <a:spcPts val="0"/>
              </a:spcAft>
            </a:pP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i="1" smtClean="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a:t>
            </a:r>
            <a:r>
              <a:rPr lang="vi-VN" sz="3600" i="1" smtClean="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C</a:t>
            </a:r>
            <a:r>
              <a:rPr lang="en-US" sz="3600" b="1" i="1" smtClean="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hưa </a:t>
            </a:r>
            <a:r>
              <a:rPr lang="en-US" sz="3600" b="1"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biết mỉu nào cắn mỉu nào</a:t>
            </a:r>
            <a:endParaRPr lang="en-GB"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3" name="Rectangle 12"/>
          <p:cNvSpPr/>
          <p:nvPr/>
        </p:nvSpPr>
        <p:spPr>
          <a:xfrm>
            <a:off x="764058" y="4295807"/>
            <a:ext cx="5939053" cy="3331489"/>
          </a:xfrm>
          <a:prstGeom prst="rect">
            <a:avLst/>
          </a:prstGeom>
        </p:spPr>
        <p:txBody>
          <a:bodyPr wrap="square">
            <a:spAutoFit/>
          </a:bodyPr>
          <a:lstStyle/>
          <a:p>
            <a:pPr algn="just">
              <a:lnSpc>
                <a:spcPct val="150000"/>
              </a:lnSpc>
              <a:spcAft>
                <a:spcPts val="0"/>
              </a:spcAft>
            </a:pP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Việc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dùng thành ngữ giúp cho câu văn trở nên súc tích, bóng bẩy, gợi nhiều liên tưởng.</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4" name="Rectangle 13"/>
          <p:cNvSpPr/>
          <p:nvPr/>
        </p:nvSpPr>
        <p:spPr>
          <a:xfrm>
            <a:off x="11310152" y="4937513"/>
            <a:ext cx="6825447" cy="2308324"/>
          </a:xfrm>
          <a:prstGeom prst="rect">
            <a:avLst/>
          </a:prstGeom>
        </p:spPr>
        <p:txBody>
          <a:bodyPr wrap="square">
            <a:spAutoFit/>
          </a:bodyPr>
          <a:lstStyle/>
          <a:p>
            <a:pPr algn="just"/>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Thành ngữ được sử dụng trong lời ăn tiếng nói hằng ngày: </a:t>
            </a:r>
            <a:r>
              <a:rPr lang="en-US" sz="3600" i="1">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Cậu làm cái gì cũng đánh trống bỏ dùi vậy?</a:t>
            </a:r>
            <a:endParaRPr lang="en-GB" sz="36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1614154" y="653615"/>
            <a:ext cx="3861141" cy="3097063"/>
          </a:xfrm>
          <a:prstGeom prst="rect">
            <a:avLst/>
          </a:prstGeom>
        </p:spPr>
      </p:pic>
      <p:sp>
        <p:nvSpPr>
          <p:cNvPr id="17" name="Rectangle 16"/>
          <p:cNvSpPr/>
          <p:nvPr/>
        </p:nvSpPr>
        <p:spPr>
          <a:xfrm>
            <a:off x="597621" y="2805753"/>
            <a:ext cx="8074646" cy="3597139"/>
          </a:xfrm>
          <a:prstGeom prst="rect">
            <a:avLst/>
          </a:prstGeom>
          <a:noFill/>
        </p:spPr>
        <p:txBody>
          <a:bodyPr wrap="none" lIns="91440" tIns="45720" rIns="91440" bIns="45720">
            <a:spAutoFit/>
          </a:bodyPr>
          <a:lstStyle/>
          <a:p>
            <a:pPr algn="ctr">
              <a:lnSpc>
                <a:spcPct val="150000"/>
              </a:lnSpc>
            </a:pPr>
            <a:r>
              <a:rPr lang="vi-VN" sz="80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3</a:t>
            </a:r>
          </a:p>
          <a:p>
            <a:pPr algn="ctr">
              <a:lnSpc>
                <a:spcPct val="150000"/>
              </a:lnSpc>
            </a:pPr>
            <a:r>
              <a:rPr lang="vi-VN" sz="80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LUYỆN TẬP</a:t>
            </a:r>
            <a:endParaRPr lang="en-GB" sz="80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849" r="5987" b="2852"/>
          <a:stretch>
            <a:fillRect/>
          </a:stretch>
        </p:blipFill>
        <p:spPr>
          <a:xfrm>
            <a:off x="5401042" y="3349231"/>
            <a:ext cx="6425275" cy="5823344"/>
          </a:xfrm>
          <a:prstGeom prst="rect">
            <a:avLst/>
          </a:prstGeom>
        </p:spPr>
      </p:pic>
      <p:grpSp>
        <p:nvGrpSpPr>
          <p:cNvPr id="3" name="Group 3"/>
          <p:cNvGrpSpPr/>
          <p:nvPr/>
        </p:nvGrpSpPr>
        <p:grpSpPr>
          <a:xfrm>
            <a:off x="5429801" y="5646054"/>
            <a:ext cx="3226253" cy="2127528"/>
            <a:chOff x="0" y="0"/>
            <a:chExt cx="4301670" cy="2836704"/>
          </a:xfrm>
        </p:grpSpPr>
        <p:sp>
          <p:nvSpPr>
            <p:cNvPr id="4" name="AutoShape 4"/>
            <p:cNvSpPr/>
            <p:nvPr/>
          </p:nvSpPr>
          <p:spPr>
            <a:xfrm rot="1913767">
              <a:off x="-299614" y="1091596"/>
              <a:ext cx="4146369" cy="0"/>
            </a:xfrm>
            <a:prstGeom prst="line">
              <a:avLst/>
            </a:prstGeom>
            <a:ln w="50800" cap="rnd">
              <a:solidFill>
                <a:srgbClr val="F7941D"/>
              </a:solidFill>
              <a:prstDash val="sysDash"/>
              <a:headEnd type="none" w="sm" len="sm"/>
              <a:tailEnd type="none" w="sm" len="sm"/>
            </a:ln>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33719" y="2068753"/>
              <a:ext cx="767951" cy="767951"/>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6933">
            <a:off x="1035950" y="4783076"/>
            <a:ext cx="4770748" cy="3253731"/>
          </a:xfrm>
          <a:prstGeom prst="rect">
            <a:avLst/>
          </a:prstGeom>
        </p:spPr>
      </p:pic>
      <p:sp>
        <p:nvSpPr>
          <p:cNvPr id="7" name="TextBox 7"/>
          <p:cNvSpPr txBox="1"/>
          <p:nvPr/>
        </p:nvSpPr>
        <p:spPr>
          <a:xfrm>
            <a:off x="1200157" y="4868931"/>
            <a:ext cx="4621887" cy="2492990"/>
          </a:xfrm>
          <a:prstGeom prst="rect">
            <a:avLst/>
          </a:prstGeom>
        </p:spPr>
        <p:txBody>
          <a:bodyPr wrap="square" lIns="0" tIns="0" rIns="0" bIns="0" rtlCol="0" anchor="t">
            <a:spAutoFit/>
          </a:bodyPr>
          <a:lstStyle/>
          <a:p>
            <a:pPr>
              <a:lnSpc>
                <a:spcPct val="150000"/>
              </a:lnSpc>
            </a:pPr>
            <a:r>
              <a:rPr lang="pt-BR" sz="3600" b="1" u="sng">
                <a:latin typeface="Palatino Linotype" panose="02040502050505030304" pitchFamily="18" charset="0"/>
              </a:rPr>
              <a:t>Bài tập 1/tr.10: </a:t>
            </a:r>
            <a:r>
              <a:rPr lang="en-US" sz="3600">
                <a:latin typeface="Palatino Linotype" panose="02040502050505030304" pitchFamily="18" charset="0"/>
              </a:rPr>
              <a:t>Chỉ ra và giải nghĩa thành ngữ trong các câu sau</a:t>
            </a:r>
            <a:r>
              <a:rPr lang="en-US" sz="3600" smtClean="0">
                <a:latin typeface="Palatino Linotype" panose="02040502050505030304" pitchFamily="18" charset="0"/>
              </a:rPr>
              <a:t>:</a:t>
            </a:r>
            <a:endParaRPr lang="en-GB" sz="3600">
              <a:latin typeface="Palatino Linotype" panose="02040502050505030304" pitchFamily="18" charset="0"/>
            </a:endParaRPr>
          </a:p>
        </p:txBody>
      </p:sp>
      <p:grpSp>
        <p:nvGrpSpPr>
          <p:cNvPr id="8" name="Group 8"/>
          <p:cNvGrpSpPr/>
          <p:nvPr/>
        </p:nvGrpSpPr>
        <p:grpSpPr>
          <a:xfrm>
            <a:off x="10218764" y="4550922"/>
            <a:ext cx="3099032" cy="1111305"/>
            <a:chOff x="0" y="0"/>
            <a:chExt cx="4132043" cy="1481741"/>
          </a:xfrm>
        </p:grpSpPr>
        <p:sp>
          <p:nvSpPr>
            <p:cNvPr id="9" name="AutoShape 9"/>
            <p:cNvSpPr/>
            <p:nvPr/>
          </p:nvSpPr>
          <p:spPr>
            <a:xfrm rot="-828523">
              <a:off x="618309" y="424012"/>
              <a:ext cx="3559104" cy="0"/>
            </a:xfrm>
            <a:prstGeom prst="line">
              <a:avLst/>
            </a:prstGeom>
            <a:ln w="50800" cap="rnd">
              <a:solidFill>
                <a:srgbClr val="F7941D"/>
              </a:solidFill>
              <a:prstDash val="sysDash"/>
              <a:headEnd type="none" w="sm" len="sm"/>
              <a:tailEnd type="none" w="sm" len="sm"/>
            </a:ln>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13789"/>
              <a:ext cx="767951" cy="767951"/>
            </a:xfrm>
            <a:prstGeom prst="rect">
              <a:avLst/>
            </a:prstGeom>
          </p:spPr>
        </p:pic>
      </p:grpSp>
      <p:grpSp>
        <p:nvGrpSpPr>
          <p:cNvPr id="11" name="Group 11"/>
          <p:cNvGrpSpPr/>
          <p:nvPr/>
        </p:nvGrpSpPr>
        <p:grpSpPr>
          <a:xfrm>
            <a:off x="9446967" y="6986676"/>
            <a:ext cx="2671777" cy="947968"/>
            <a:chOff x="0" y="0"/>
            <a:chExt cx="3562369" cy="1263958"/>
          </a:xfrm>
        </p:grpSpPr>
        <p:sp>
          <p:nvSpPr>
            <p:cNvPr id="12" name="AutoShape 12"/>
            <p:cNvSpPr/>
            <p:nvPr/>
          </p:nvSpPr>
          <p:spPr>
            <a:xfrm rot="869677">
              <a:off x="722122" y="853585"/>
              <a:ext cx="2879719" cy="0"/>
            </a:xfrm>
            <a:prstGeom prst="line">
              <a:avLst/>
            </a:prstGeom>
            <a:ln w="50800" cap="rnd">
              <a:solidFill>
                <a:srgbClr val="F7941D"/>
              </a:solidFill>
              <a:prstDash val="sysDash"/>
              <a:headEnd type="none" w="sm" len="sm"/>
              <a:tailEnd type="none" w="sm" len="sm"/>
            </a:ln>
          </p:spPr>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767951" cy="767951"/>
            </a:xfrm>
            <a:prstGeom prst="rect">
              <a:avLst/>
            </a:prstGeom>
          </p:spPr>
        </p:pic>
      </p:grpSp>
      <p:sp>
        <p:nvSpPr>
          <p:cNvPr id="15" name="TextBox 15"/>
          <p:cNvSpPr txBox="1"/>
          <p:nvPr/>
        </p:nvSpPr>
        <p:spPr>
          <a:xfrm>
            <a:off x="3143538" y="885825"/>
            <a:ext cx="12000923" cy="1015663"/>
          </a:xfrm>
          <a:prstGeom prst="rect">
            <a:avLst/>
          </a:prstGeom>
        </p:spPr>
        <p:txBody>
          <a:bodyPr lIns="0" tIns="0" rIns="0" bIns="0" rtlCol="0" anchor="t">
            <a:spAutoFit/>
          </a:bodyPr>
          <a:lstStyle/>
          <a:p>
            <a:r>
              <a:rPr lang="pt-BR" sz="6600" b="1"/>
              <a:t>B. Thực hành</a:t>
            </a:r>
            <a:endParaRPr lang="en-GB" sz="6600"/>
          </a:p>
        </p:txBody>
      </p:sp>
      <p:grpSp>
        <p:nvGrpSpPr>
          <p:cNvPr id="16" name="Group 16"/>
          <p:cNvGrpSpPr/>
          <p:nvPr/>
        </p:nvGrpSpPr>
        <p:grpSpPr>
          <a:xfrm>
            <a:off x="12145182" y="190500"/>
            <a:ext cx="6160335" cy="8229600"/>
            <a:chOff x="1" y="-1"/>
            <a:chExt cx="5507244" cy="6505103"/>
          </a:xfrm>
        </p:grpSpPr>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695290" y="-695290"/>
              <a:ext cx="4116665" cy="5507244"/>
            </a:xfrm>
            <a:prstGeom prst="rect">
              <a:avLst/>
            </a:prstGeom>
          </p:spPr>
        </p:pic>
        <p:sp>
          <p:nvSpPr>
            <p:cNvPr id="18" name="TextBox 18"/>
            <p:cNvSpPr txBox="1"/>
            <p:nvPr/>
          </p:nvSpPr>
          <p:spPr>
            <a:xfrm>
              <a:off x="411899" y="413118"/>
              <a:ext cx="4825293" cy="6091984"/>
            </a:xfrm>
            <a:prstGeom prst="rect">
              <a:avLst/>
            </a:prstGeom>
          </p:spPr>
          <p:txBody>
            <a:bodyPr wrap="square" lIns="0" tIns="0" rIns="0" bIns="0" rtlCol="0" anchor="t">
              <a:spAutoFit/>
            </a:bodyPr>
            <a:lstStyle/>
            <a:p>
              <a:r>
                <a:rPr lang="pt-BR" sz="3600" i="1">
                  <a:latin typeface="Palatino Linotype" panose="02040502050505030304" pitchFamily="18" charset="0"/>
                </a:rPr>
                <a:t>a. Tất cả những cái đó cám dỗ tôi hơn là quy tắc về phân tử; nhưng tôi cưỡng lại được, và ba chân bốn cẳng chạy đến trường.</a:t>
              </a:r>
              <a:endParaRPr lang="en-GB" sz="3600">
                <a:latin typeface="Palatino Linotype" panose="02040502050505030304" pitchFamily="18" charset="0"/>
              </a:endParaRPr>
            </a:p>
            <a:p>
              <a:r>
                <a:rPr lang="pt-BR" sz="3600">
                  <a:latin typeface="Palatino Linotype" panose="02040502050505030304" pitchFamily="18" charset="0"/>
                </a:rPr>
                <a:t>(An-phông-xơ Đô-đê (Alphonse Daudet), </a:t>
              </a:r>
              <a:r>
                <a:rPr lang="pt-BR" sz="3600" i="1">
                  <a:latin typeface="Palatino Linotype" panose="02040502050505030304" pitchFamily="18" charset="0"/>
                </a:rPr>
                <a:t>Buổi học cuối cùng</a:t>
              </a:r>
              <a:r>
                <a:rPr lang="pt-BR" sz="3600">
                  <a:latin typeface="Palatino Linotype" panose="02040502050505030304" pitchFamily="18" charset="0"/>
                </a:rPr>
                <a:t>)</a:t>
              </a:r>
              <a:endParaRPr lang="en-GB" sz="3600">
                <a:latin typeface="Palatino Linotype" panose="02040502050505030304" pitchFamily="18" charset="0"/>
              </a:endParaRPr>
            </a:p>
          </p:txBody>
        </p:sp>
      </p:grpSp>
      <p:grpSp>
        <p:nvGrpSpPr>
          <p:cNvPr id="19" name="Group 19"/>
          <p:cNvGrpSpPr/>
          <p:nvPr/>
        </p:nvGrpSpPr>
        <p:grpSpPr>
          <a:xfrm>
            <a:off x="11562479" y="5448300"/>
            <a:ext cx="6496921" cy="5961031"/>
            <a:chOff x="3360" y="172706"/>
            <a:chExt cx="7448684" cy="5897446"/>
          </a:xfrm>
        </p:grpSpPr>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6933" flipH="1" flipV="1">
              <a:off x="3360" y="172706"/>
              <a:ext cx="7448684" cy="4350524"/>
            </a:xfrm>
            <a:prstGeom prst="rect">
              <a:avLst/>
            </a:prstGeom>
          </p:spPr>
        </p:pic>
        <p:sp>
          <p:nvSpPr>
            <p:cNvPr id="21" name="TextBox 21"/>
            <p:cNvSpPr txBox="1"/>
            <p:nvPr/>
          </p:nvSpPr>
          <p:spPr>
            <a:xfrm>
              <a:off x="756941" y="1015995"/>
              <a:ext cx="6283380" cy="5054157"/>
            </a:xfrm>
            <a:prstGeom prst="rect">
              <a:avLst/>
            </a:prstGeom>
          </p:spPr>
          <p:txBody>
            <a:bodyPr wrap="square" lIns="0" tIns="0" rIns="0" bIns="0" rtlCol="0" anchor="t">
              <a:spAutoFit/>
            </a:bodyPr>
            <a:lstStyle/>
            <a:p>
              <a:r>
                <a:rPr lang="pt-BR" sz="3600" i="1">
                  <a:latin typeface="Palatino Linotype" panose="02040502050505030304" pitchFamily="18" charset="0"/>
                </a:rPr>
                <a:t>b. Lại có khi tôi cảm thấy mình dũng mãnh đến nỗi dù có phải chuyến núi dời sông tôi cũng sẵn sàng.</a:t>
              </a:r>
              <a:endParaRPr lang="en-GB" sz="3600">
                <a:latin typeface="Palatino Linotype" panose="02040502050505030304" pitchFamily="18" charset="0"/>
              </a:endParaRPr>
            </a:p>
            <a:p>
              <a:r>
                <a:rPr lang="pt-BR" sz="3600">
                  <a:latin typeface="Palatino Linotype" panose="02040502050505030304" pitchFamily="18" charset="0"/>
                </a:rPr>
                <a:t>(Trin-ghi-dơ Ai-tơ-ma-tốp, </a:t>
              </a:r>
              <a:r>
                <a:rPr lang="pt-BR" sz="3600" i="1">
                  <a:latin typeface="Palatino Linotype" panose="02040502050505030304" pitchFamily="18" charset="0"/>
                </a:rPr>
                <a:t>Người thầy đầu tiên</a:t>
              </a:r>
              <a:r>
                <a:rPr lang="pt-BR" sz="3600">
                  <a:latin typeface="Palatino Linotype" panose="02040502050505030304" pitchFamily="18" charset="0"/>
                </a:rPr>
                <a:t>)</a:t>
              </a:r>
              <a:endParaRPr lang="en-GB" sz="3600">
                <a:latin typeface="Palatino Linotype" panose="0204050205050503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2233391" y="1495280"/>
            <a:ext cx="10403443" cy="923330"/>
          </a:xfrm>
          <a:prstGeom prst="rect">
            <a:avLst/>
          </a:prstGeom>
        </p:spPr>
        <p:txBody>
          <a:bodyPr lIns="0" tIns="0" rIns="0" bIns="0" rtlCol="0" anchor="t">
            <a:spAutoFit/>
          </a:bodyPr>
          <a:lstStyle/>
          <a:p>
            <a:r>
              <a:rPr lang="pt-BR" sz="6000" b="1" u="sng"/>
              <a:t>Đáp án bài </a:t>
            </a:r>
            <a:r>
              <a:rPr lang="pt-BR" sz="6000" b="1" u="sng" smtClean="0"/>
              <a:t>1</a:t>
            </a:r>
            <a:endParaRPr lang="en-GB" sz="6000"/>
          </a:p>
        </p:txBody>
      </p:sp>
      <p:sp>
        <p:nvSpPr>
          <p:cNvPr id="3" name="TextBox 3"/>
          <p:cNvSpPr txBox="1"/>
          <p:nvPr/>
        </p:nvSpPr>
        <p:spPr>
          <a:xfrm>
            <a:off x="3439437" y="3466430"/>
            <a:ext cx="9831943" cy="677108"/>
          </a:xfrm>
          <a:prstGeom prst="rect">
            <a:avLst/>
          </a:prstGeom>
        </p:spPr>
        <p:txBody>
          <a:bodyPr lIns="0" tIns="0" rIns="0" bIns="0" rtlCol="0" anchor="t">
            <a:spAutoFit/>
          </a:bodyPr>
          <a:lstStyle/>
          <a:p>
            <a:r>
              <a:rPr lang="vi-VN" sz="4400" b="1" i="1">
                <a:solidFill>
                  <a:srgbClr val="FF0000"/>
                </a:solidFill>
                <a:effectLst>
                  <a:outerShdw blurRad="38100" dist="38100" dir="2700000" algn="tl">
                    <a:srgbClr val="000000">
                      <a:alpha val="43137"/>
                    </a:srgbClr>
                  </a:outerShdw>
                </a:effectLst>
                <a:latin typeface="Palatino Linotype" panose="02040502050505030304" pitchFamily="18" charset="0"/>
              </a:rPr>
              <a:t>B</a:t>
            </a:r>
            <a:r>
              <a:rPr lang="pt-BR" sz="4400" b="1" i="1" smtClean="0">
                <a:solidFill>
                  <a:srgbClr val="FF0000"/>
                </a:solidFill>
                <a:effectLst>
                  <a:outerShdw blurRad="38100" dist="38100" dir="2700000" algn="tl">
                    <a:srgbClr val="000000">
                      <a:alpha val="43137"/>
                    </a:srgbClr>
                  </a:outerShdw>
                </a:effectLst>
                <a:latin typeface="Palatino Linotype" panose="02040502050505030304" pitchFamily="18" charset="0"/>
              </a:rPr>
              <a:t>a </a:t>
            </a:r>
            <a:r>
              <a:rPr lang="pt-BR" sz="4400" b="1" i="1">
                <a:solidFill>
                  <a:srgbClr val="FF0000"/>
                </a:solidFill>
                <a:effectLst>
                  <a:outerShdw blurRad="38100" dist="38100" dir="2700000" algn="tl">
                    <a:srgbClr val="000000">
                      <a:alpha val="43137"/>
                    </a:srgbClr>
                  </a:outerShdw>
                </a:effectLst>
                <a:latin typeface="Palatino Linotype" panose="02040502050505030304" pitchFamily="18" charset="0"/>
              </a:rPr>
              <a:t>chân bốn cẳng</a:t>
            </a:r>
            <a:r>
              <a:rPr lang="pt-BR" sz="4400" i="1">
                <a:effectLst>
                  <a:outerShdw blurRad="38100" dist="38100" dir="2700000" algn="tl">
                    <a:srgbClr val="000000">
                      <a:alpha val="43137"/>
                    </a:srgbClr>
                  </a:outerShdw>
                </a:effectLst>
                <a:latin typeface="Palatino Linotype" panose="02040502050505030304" pitchFamily="18" charset="0"/>
              </a:rPr>
              <a:t>:</a:t>
            </a:r>
            <a:r>
              <a:rPr lang="pt-BR" sz="4400">
                <a:effectLst>
                  <a:outerShdw blurRad="38100" dist="38100" dir="2700000" algn="tl">
                    <a:srgbClr val="000000">
                      <a:alpha val="43137"/>
                    </a:srgbClr>
                  </a:outerShdw>
                </a:effectLst>
                <a:latin typeface="Palatino Linotype" panose="02040502050505030304" pitchFamily="18" charset="0"/>
              </a:rPr>
              <a:t> vội vã, cuống lên.</a:t>
            </a:r>
            <a:endParaRPr lang="en-GB" sz="44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595230" y="1485755"/>
            <a:ext cx="2872992" cy="7315490"/>
          </a:xfrm>
          <a:prstGeom prst="rect">
            <a:avLst/>
          </a:prstGeom>
        </p:spPr>
      </p:pic>
      <p:grpSp>
        <p:nvGrpSpPr>
          <p:cNvPr id="5" name="Group 5"/>
          <p:cNvGrpSpPr/>
          <p:nvPr/>
        </p:nvGrpSpPr>
        <p:grpSpPr>
          <a:xfrm>
            <a:off x="2233391" y="3565520"/>
            <a:ext cx="639555" cy="592388"/>
            <a:chOff x="0" y="0"/>
            <a:chExt cx="852740" cy="789850"/>
          </a:xfrm>
        </p:grpSpPr>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0" y="0"/>
              <a:ext cx="852740" cy="789850"/>
            </a:xfrm>
            <a:prstGeom prst="rect">
              <a:avLst/>
            </a:prstGeom>
          </p:spPr>
        </p:pic>
        <p:sp>
          <p:nvSpPr>
            <p:cNvPr id="7" name="TextBox 7"/>
            <p:cNvSpPr txBox="1"/>
            <p:nvPr/>
          </p:nvSpPr>
          <p:spPr>
            <a:xfrm>
              <a:off x="290144" y="8486"/>
              <a:ext cx="304701" cy="663047"/>
            </a:xfrm>
            <a:prstGeom prst="rect">
              <a:avLst/>
            </a:prstGeom>
          </p:spPr>
          <p:txBody>
            <a:bodyPr lIns="0" tIns="0" rIns="0" bIns="0" rtlCol="0" anchor="t">
              <a:spAutoFit/>
            </a:bodyPr>
            <a:lstStyle/>
            <a:p>
              <a:pPr algn="ctr">
                <a:lnSpc>
                  <a:spcPts val="4218"/>
                </a:lnSpc>
                <a:spcBef>
                  <a:spcPct val="0"/>
                </a:spcBef>
              </a:pPr>
              <a:r>
                <a:rPr lang="vi-VN" sz="3013" spc="-421" smtClean="0">
                  <a:solidFill>
                    <a:srgbClr val="FFFFFF"/>
                  </a:solidFill>
                  <a:latin typeface="Faustina Regular Bold"/>
                </a:rPr>
                <a:t>a</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grpSp>
        <p:nvGrpSpPr>
          <p:cNvPr id="8" name="Group 8"/>
          <p:cNvGrpSpPr/>
          <p:nvPr/>
        </p:nvGrpSpPr>
        <p:grpSpPr>
          <a:xfrm>
            <a:off x="2183036" y="5657705"/>
            <a:ext cx="740266" cy="612443"/>
            <a:chOff x="0" y="0"/>
            <a:chExt cx="987021" cy="816591"/>
          </a:xfrm>
        </p:grpSpPr>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5339" b="5339"/>
            <a:stretch>
              <a:fillRect/>
            </a:stretch>
          </p:blipFill>
          <p:spPr>
            <a:xfrm>
              <a:off x="0" y="0"/>
              <a:ext cx="987021" cy="816591"/>
            </a:xfrm>
            <a:prstGeom prst="rect">
              <a:avLst/>
            </a:prstGeom>
          </p:spPr>
        </p:pic>
        <p:sp>
          <p:nvSpPr>
            <p:cNvPr id="10" name="TextBox 10"/>
            <p:cNvSpPr txBox="1"/>
            <p:nvPr/>
          </p:nvSpPr>
          <p:spPr>
            <a:xfrm>
              <a:off x="325094" y="48347"/>
              <a:ext cx="336834" cy="663046"/>
            </a:xfrm>
            <a:prstGeom prst="rect">
              <a:avLst/>
            </a:prstGeom>
          </p:spPr>
          <p:txBody>
            <a:bodyPr lIns="0" tIns="0" rIns="0" bIns="0" rtlCol="0" anchor="t">
              <a:spAutoFit/>
            </a:bodyPr>
            <a:lstStyle/>
            <a:p>
              <a:pPr algn="ctr">
                <a:lnSpc>
                  <a:spcPts val="4218"/>
                </a:lnSpc>
                <a:spcBef>
                  <a:spcPct val="0"/>
                </a:spcBef>
              </a:pPr>
              <a:r>
                <a:rPr lang="vi-VN" sz="3013" spc="-421" smtClean="0">
                  <a:solidFill>
                    <a:srgbClr val="FFFFFF"/>
                  </a:solidFill>
                  <a:latin typeface="Faustina Regular Bold"/>
                </a:rPr>
                <a:t>b</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sp>
        <p:nvSpPr>
          <p:cNvPr id="15" name="TextBox 15"/>
          <p:cNvSpPr txBox="1"/>
          <p:nvPr/>
        </p:nvSpPr>
        <p:spPr>
          <a:xfrm>
            <a:off x="3439437" y="5411551"/>
            <a:ext cx="9546193" cy="2031325"/>
          </a:xfrm>
          <a:prstGeom prst="rect">
            <a:avLst/>
          </a:prstGeom>
        </p:spPr>
        <p:txBody>
          <a:bodyPr lIns="0" tIns="0" rIns="0" bIns="0" rtlCol="0" anchor="t">
            <a:spAutoFit/>
          </a:bodyPr>
          <a:lstStyle/>
          <a:p>
            <a:pPr>
              <a:lnSpc>
                <a:spcPct val="150000"/>
              </a:lnSpc>
            </a:pPr>
            <a:r>
              <a:rPr lang="vi-VN" sz="4400" b="1" i="1">
                <a:solidFill>
                  <a:srgbClr val="FF0000"/>
                </a:solidFill>
                <a:effectLst>
                  <a:outerShdw blurRad="38100" dist="38100" dir="2700000" algn="tl">
                    <a:srgbClr val="000000">
                      <a:alpha val="43137"/>
                    </a:srgbClr>
                  </a:outerShdw>
                </a:effectLst>
                <a:latin typeface="Palatino Linotype" panose="02040502050505030304" pitchFamily="18" charset="0"/>
              </a:rPr>
              <a:t>C</a:t>
            </a:r>
            <a:r>
              <a:rPr lang="pt-BR" sz="4400" b="1" i="1" smtClean="0">
                <a:solidFill>
                  <a:srgbClr val="FF0000"/>
                </a:solidFill>
                <a:effectLst>
                  <a:outerShdw blurRad="38100" dist="38100" dir="2700000" algn="tl">
                    <a:srgbClr val="000000">
                      <a:alpha val="43137"/>
                    </a:srgbClr>
                  </a:outerShdw>
                </a:effectLst>
                <a:latin typeface="Palatino Linotype" panose="02040502050505030304" pitchFamily="18" charset="0"/>
              </a:rPr>
              <a:t>huyển </a:t>
            </a:r>
            <a:r>
              <a:rPr lang="pt-BR" sz="4400" b="1" i="1">
                <a:solidFill>
                  <a:srgbClr val="FF0000"/>
                </a:solidFill>
                <a:effectLst>
                  <a:outerShdw blurRad="38100" dist="38100" dir="2700000" algn="tl">
                    <a:srgbClr val="000000">
                      <a:alpha val="43137"/>
                    </a:srgbClr>
                  </a:outerShdw>
                </a:effectLst>
                <a:latin typeface="Palatino Linotype" panose="02040502050505030304" pitchFamily="18" charset="0"/>
              </a:rPr>
              <a:t>núi dời sông</a:t>
            </a:r>
            <a:r>
              <a:rPr lang="pt-BR" sz="4400" i="1">
                <a:effectLst>
                  <a:outerShdw blurRad="38100" dist="38100" dir="2700000" algn="tl">
                    <a:srgbClr val="000000">
                      <a:alpha val="43137"/>
                    </a:srgbClr>
                  </a:outerShdw>
                </a:effectLst>
                <a:latin typeface="Palatino Linotype" panose="02040502050505030304" pitchFamily="18" charset="0"/>
              </a:rPr>
              <a:t>:</a:t>
            </a:r>
            <a:r>
              <a:rPr lang="pt-BR" sz="4400">
                <a:effectLst>
                  <a:outerShdw blurRad="38100" dist="38100" dir="2700000" algn="tl">
                    <a:srgbClr val="000000">
                      <a:alpha val="43137"/>
                    </a:srgbClr>
                  </a:outerShdw>
                </a:effectLst>
                <a:latin typeface="Palatino Linotype" panose="02040502050505030304" pitchFamily="18" charset="0"/>
              </a:rPr>
              <a:t> làm những việc lớn lao, phi thường.</a:t>
            </a:r>
            <a:endParaRPr lang="en-US" sz="40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 calcmode="lin" valueType="num">
                                      <p:cBhvr>
                                        <p:cTn id="36" dur="1000" fill="hold"/>
                                        <p:tgtEl>
                                          <p:spTgt spid="15"/>
                                        </p:tgtEl>
                                        <p:attrNameLst>
                                          <p:attrName>style.rotation</p:attrName>
                                        </p:attrNameLst>
                                      </p:cBhvr>
                                      <p:tavLst>
                                        <p:tav tm="0">
                                          <p:val>
                                            <p:fltVal val="90"/>
                                          </p:val>
                                        </p:tav>
                                        <p:tav tm="100000">
                                          <p:val>
                                            <p:fltVal val="0"/>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grpSp>
        <p:nvGrpSpPr>
          <p:cNvPr id="3" name="Group 3"/>
          <p:cNvGrpSpPr/>
          <p:nvPr/>
        </p:nvGrpSpPr>
        <p:grpSpPr>
          <a:xfrm>
            <a:off x="8915400" y="3467100"/>
            <a:ext cx="5943600" cy="5410200"/>
            <a:chOff x="0" y="0"/>
            <a:chExt cx="4390381" cy="5310731"/>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40119" y="780231"/>
              <a:ext cx="4670619" cy="439038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1464">
              <a:off x="1155147" y="507928"/>
              <a:ext cx="2080088" cy="544605"/>
            </a:xfrm>
            <a:prstGeom prst="rect">
              <a:avLst/>
            </a:prstGeom>
          </p:spPr>
        </p:pic>
      </p:grpSp>
      <p:grpSp>
        <p:nvGrpSpPr>
          <p:cNvPr id="6" name="Group 6"/>
          <p:cNvGrpSpPr/>
          <p:nvPr/>
        </p:nvGrpSpPr>
        <p:grpSpPr>
          <a:xfrm>
            <a:off x="1542836" y="3232675"/>
            <a:ext cx="5391363" cy="5644625"/>
            <a:chOff x="0" y="0"/>
            <a:chExt cx="4670619" cy="5378953"/>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88572"/>
              <a:ext cx="4670619" cy="439038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58537" y="0"/>
              <a:ext cx="1525094" cy="1696906"/>
            </a:xfrm>
            <a:prstGeom prst="rect">
              <a:avLst/>
            </a:prstGeom>
          </p:spPr>
        </p:pic>
      </p:grpSp>
      <p:sp>
        <p:nvSpPr>
          <p:cNvPr id="12" name="TextBox 12"/>
          <p:cNvSpPr txBox="1"/>
          <p:nvPr/>
        </p:nvSpPr>
        <p:spPr>
          <a:xfrm>
            <a:off x="1678017" y="853581"/>
            <a:ext cx="14752854" cy="2031325"/>
          </a:xfrm>
          <a:prstGeom prst="rect">
            <a:avLst/>
          </a:prstGeom>
        </p:spPr>
        <p:txBody>
          <a:bodyPr lIns="0" tIns="0" rIns="0" bIns="0" rtlCol="0" anchor="t">
            <a:spAutoFit/>
          </a:bodyPr>
          <a:lstStyle/>
          <a:p>
            <a:r>
              <a:rPr lang="vi-VN" sz="4400" b="1" u="sng">
                <a:effectLst>
                  <a:outerShdw blurRad="38100" dist="38100" dir="2700000" algn="tl">
                    <a:srgbClr val="000000">
                      <a:alpha val="43137"/>
                    </a:srgbClr>
                  </a:outerShdw>
                </a:effectLst>
                <a:latin typeface="Palatino Linotype" panose="02040502050505030304" pitchFamily="18" charset="0"/>
              </a:rPr>
              <a:t>Bài tập </a:t>
            </a:r>
            <a:r>
              <a:rPr lang="vi-VN" sz="4400" b="1" u="sng" smtClean="0">
                <a:effectLst>
                  <a:outerShdw blurRad="38100" dist="38100" dir="2700000" algn="tl">
                    <a:srgbClr val="000000">
                      <a:alpha val="43137"/>
                    </a:srgbClr>
                  </a:outerShdw>
                </a:effectLst>
                <a:latin typeface="Palatino Linotype" panose="02040502050505030304" pitchFamily="18" charset="0"/>
              </a:rPr>
              <a:t>2/tr.11</a:t>
            </a:r>
          </a:p>
          <a:p>
            <a:r>
              <a:rPr lang="vi-VN" sz="4400" b="1" smtClean="0">
                <a:effectLst>
                  <a:outerShdw blurRad="38100" dist="38100" dir="2700000" algn="tl">
                    <a:srgbClr val="000000">
                      <a:alpha val="43137"/>
                    </a:srgbClr>
                  </a:outerShdw>
                </a:effectLst>
                <a:latin typeface="Palatino Linotype" panose="02040502050505030304" pitchFamily="18" charset="0"/>
              </a:rPr>
              <a:t> </a:t>
            </a:r>
            <a:r>
              <a:rPr lang="vi-VN" sz="4400" b="1">
                <a:effectLst>
                  <a:outerShdw blurRad="38100" dist="38100" dir="2700000" algn="tl">
                    <a:srgbClr val="000000">
                      <a:alpha val="43137"/>
                    </a:srgbClr>
                  </a:outerShdw>
                </a:effectLst>
                <a:latin typeface="Palatino Linotype" panose="02040502050505030304" pitchFamily="18" charset="0"/>
              </a:rPr>
              <a:t>Thử thay thành ngữ (in đậm) trong các câu sau bằng từ ngữ có ý nghĩa tương đương, rồi rút ra nhận xét:</a:t>
            </a:r>
            <a:endParaRPr lang="en-GB" sz="4400" b="1">
              <a:effectLst>
                <a:outerShdw blurRad="38100" dist="38100" dir="2700000" algn="tl">
                  <a:srgbClr val="000000">
                    <a:alpha val="43137"/>
                  </a:srgbClr>
                </a:outerShdw>
              </a:effectLst>
              <a:latin typeface="Palatino Linotype" panose="02040502050505030304" pitchFamily="18" charset="0"/>
            </a:endParaRPr>
          </a:p>
        </p:txBody>
      </p:sp>
      <p:sp>
        <p:nvSpPr>
          <p:cNvPr id="14" name="TextBox 14"/>
          <p:cNvSpPr txBox="1"/>
          <p:nvPr/>
        </p:nvSpPr>
        <p:spPr>
          <a:xfrm>
            <a:off x="1710968" y="4943713"/>
            <a:ext cx="4842232" cy="3693319"/>
          </a:xfrm>
          <a:prstGeom prst="rect">
            <a:avLst/>
          </a:prstGeom>
        </p:spPr>
        <p:txBody>
          <a:bodyPr wrap="square" lIns="0" tIns="0" rIns="0" bIns="0" rtlCol="0" anchor="t">
            <a:spAutoFit/>
          </a:bodyPr>
          <a:lstStyle/>
          <a:p>
            <a:pPr algn="just"/>
            <a:r>
              <a:rPr lang="vi-VN" sz="4000" i="1">
                <a:effectLst>
                  <a:outerShdw blurRad="38100" dist="38100" dir="2700000" algn="tl">
                    <a:srgbClr val="000000">
                      <a:alpha val="43137"/>
                    </a:srgbClr>
                  </a:outerShdw>
                </a:effectLst>
                <a:latin typeface="Palatino Linotype" panose="02040502050505030304" pitchFamily="18" charset="0"/>
              </a:rPr>
              <a:t>a. Thành ra có bao nhiêu gỗ hỏng bỏ hết và bao nhiêu vốn liếng </a:t>
            </a:r>
            <a:r>
              <a:rPr lang="vi-VN" sz="4000" b="1" i="1">
                <a:solidFill>
                  <a:srgbClr val="FF0000"/>
                </a:solidFill>
                <a:effectLst>
                  <a:outerShdw blurRad="38100" dist="38100" dir="2700000" algn="tl">
                    <a:srgbClr val="000000">
                      <a:alpha val="43137"/>
                    </a:srgbClr>
                  </a:outerShdw>
                </a:effectLst>
                <a:latin typeface="Palatino Linotype" panose="02040502050505030304" pitchFamily="18" charset="0"/>
              </a:rPr>
              <a:t>đi đời nhà ma</a:t>
            </a:r>
            <a:r>
              <a:rPr lang="vi-VN" sz="4000" i="1">
                <a:effectLst>
                  <a:outerShdw blurRad="38100" dist="38100" dir="2700000" algn="tl">
                    <a:srgbClr val="000000">
                      <a:alpha val="43137"/>
                    </a:srgbClr>
                  </a:outerShdw>
                </a:effectLst>
                <a:latin typeface="Palatino Linotype" panose="02040502050505030304" pitchFamily="18" charset="0"/>
              </a:rPr>
              <a:t> sạch.</a:t>
            </a:r>
            <a:r>
              <a:rPr lang="vi-VN" sz="4000">
                <a:effectLst>
                  <a:outerShdw blurRad="38100" dist="38100" dir="2700000" algn="tl">
                    <a:srgbClr val="000000">
                      <a:alpha val="43137"/>
                    </a:srgbClr>
                  </a:outerShdw>
                </a:effectLst>
                <a:latin typeface="Palatino Linotype" panose="02040502050505030304" pitchFamily="18" charset="0"/>
              </a:rPr>
              <a:t> (</a:t>
            </a:r>
            <a:r>
              <a:rPr lang="vi-VN" sz="4000" i="1">
                <a:effectLst>
                  <a:outerShdw blurRad="38100" dist="38100" dir="2700000" algn="tl">
                    <a:srgbClr val="000000">
                      <a:alpha val="43137"/>
                    </a:srgbClr>
                  </a:outerShdw>
                </a:effectLst>
                <a:latin typeface="Palatino Linotype" panose="02040502050505030304" pitchFamily="18" charset="0"/>
              </a:rPr>
              <a:t>Đẽo cày giữa đường</a:t>
            </a:r>
            <a:r>
              <a:rPr lang="vi-VN" sz="4000">
                <a:effectLst>
                  <a:outerShdw blurRad="38100" dist="38100" dir="2700000" algn="tl">
                    <a:srgbClr val="000000">
                      <a:alpha val="43137"/>
                    </a:srgbClr>
                  </a:outerShdw>
                </a:effectLst>
                <a:latin typeface="Palatino Linotype" panose="02040502050505030304" pitchFamily="18" charset="0"/>
              </a:rPr>
              <a:t>)</a:t>
            </a:r>
            <a:endParaRPr lang="en-GB" sz="4000">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9337795" y="4757261"/>
            <a:ext cx="4920577" cy="3693319"/>
          </a:xfrm>
          <a:prstGeom prst="rect">
            <a:avLst/>
          </a:prstGeom>
        </p:spPr>
        <p:txBody>
          <a:bodyPr wrap="square" lIns="0" tIns="0" rIns="0" bIns="0" rtlCol="0" anchor="t">
            <a:spAutoFit/>
          </a:bodyPr>
          <a:lstStyle/>
          <a:p>
            <a:pPr algn="just"/>
            <a:r>
              <a:rPr lang="vi-VN" sz="4000" i="1">
                <a:effectLst>
                  <a:outerShdw blurRad="38100" dist="38100" dir="2700000" algn="tl">
                    <a:srgbClr val="000000">
                      <a:alpha val="43137"/>
                    </a:srgbClr>
                  </a:outerShdw>
                </a:effectLst>
                <a:latin typeface="Palatino Linotype" panose="02040502050505030304" pitchFamily="18" charset="0"/>
              </a:rPr>
              <a:t>b. Giờ đây, công chúa là một chị phụ bếp, thôi thì </a:t>
            </a:r>
            <a:r>
              <a:rPr lang="vi-VN" sz="4000" b="1" i="1">
                <a:solidFill>
                  <a:srgbClr val="FF0000"/>
                </a:solidFill>
                <a:effectLst>
                  <a:outerShdw blurRad="38100" dist="38100" dir="2700000" algn="tl">
                    <a:srgbClr val="000000">
                      <a:alpha val="43137"/>
                    </a:srgbClr>
                  </a:outerShdw>
                </a:effectLst>
                <a:latin typeface="Palatino Linotype" panose="02040502050505030304" pitchFamily="18" charset="0"/>
              </a:rPr>
              <a:t>thượng vàng hạ cám</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000" i="1">
                <a:effectLst>
                  <a:outerShdw blurRad="38100" dist="38100" dir="2700000" algn="tl">
                    <a:srgbClr val="000000">
                      <a:alpha val="43137"/>
                    </a:srgbClr>
                  </a:outerShdw>
                </a:effectLst>
                <a:latin typeface="Palatino Linotype" panose="02040502050505030304" pitchFamily="18" charset="0"/>
              </a:rPr>
              <a:t>việc gì cũng phải làm.</a:t>
            </a:r>
            <a:endParaRPr lang="en-GB" sz="4000">
              <a:effectLst>
                <a:outerShdw blurRad="38100" dist="38100" dir="2700000" algn="tl">
                  <a:srgbClr val="000000">
                    <a:alpha val="43137"/>
                  </a:srgbClr>
                </a:outerShdw>
              </a:effectLst>
              <a:latin typeface="Palatino Linotype" panose="02040502050505030304" pitchFamily="18" charset="0"/>
            </a:endParaRPr>
          </a:p>
          <a:p>
            <a:pPr algn="just"/>
            <a:r>
              <a:rPr lang="vi-VN" sz="4000">
                <a:effectLst>
                  <a:outerShdw blurRad="38100" dist="38100" dir="2700000" algn="tl">
                    <a:srgbClr val="000000">
                      <a:alpha val="43137"/>
                    </a:srgbClr>
                  </a:outerShdw>
                </a:effectLst>
                <a:latin typeface="Palatino Linotype" panose="02040502050505030304" pitchFamily="18" charset="0"/>
              </a:rPr>
              <a:t>(Vua chích chòe)</a:t>
            </a:r>
            <a:endParaRPr lang="en-GB" sz="4000">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5849" r="5987" b="2852"/>
          <a:stretch>
            <a:fillRect/>
          </a:stretch>
        </p:blipFill>
        <p:spPr>
          <a:xfrm>
            <a:off x="5401042" y="3349231"/>
            <a:ext cx="6425275" cy="5823344"/>
          </a:xfrm>
          <a:prstGeom prst="rect">
            <a:avLst/>
          </a:prstGeom>
        </p:spPr>
      </p:pic>
      <p:grpSp>
        <p:nvGrpSpPr>
          <p:cNvPr id="3" name="Group 3"/>
          <p:cNvGrpSpPr/>
          <p:nvPr/>
        </p:nvGrpSpPr>
        <p:grpSpPr>
          <a:xfrm>
            <a:off x="5353476" y="4948797"/>
            <a:ext cx="3226253" cy="2127528"/>
            <a:chOff x="0" y="0"/>
            <a:chExt cx="4301670" cy="2836704"/>
          </a:xfrm>
        </p:grpSpPr>
        <p:sp>
          <p:nvSpPr>
            <p:cNvPr id="4" name="AutoShape 4"/>
            <p:cNvSpPr/>
            <p:nvPr/>
          </p:nvSpPr>
          <p:spPr>
            <a:xfrm rot="1913767">
              <a:off x="-299614" y="1091596"/>
              <a:ext cx="4146369" cy="0"/>
            </a:xfrm>
            <a:prstGeom prst="line">
              <a:avLst/>
            </a:prstGeom>
            <a:ln w="50800" cap="rnd">
              <a:solidFill>
                <a:srgbClr val="F7941D"/>
              </a:solidFill>
              <a:prstDash val="sysDash"/>
              <a:headEnd type="none" w="sm" len="sm"/>
              <a:tailEnd type="none" w="sm" len="sm"/>
            </a:ln>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33719" y="2068753"/>
              <a:ext cx="767951" cy="767951"/>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6933">
            <a:off x="1023088" y="2914942"/>
            <a:ext cx="4770748" cy="2795156"/>
          </a:xfrm>
          <a:prstGeom prst="rect">
            <a:avLst/>
          </a:prstGeom>
        </p:spPr>
      </p:pic>
      <p:sp>
        <p:nvSpPr>
          <p:cNvPr id="7" name="TextBox 7"/>
          <p:cNvSpPr txBox="1"/>
          <p:nvPr/>
        </p:nvSpPr>
        <p:spPr>
          <a:xfrm>
            <a:off x="1504062" y="3215599"/>
            <a:ext cx="4063157" cy="1846659"/>
          </a:xfrm>
          <a:prstGeom prst="rect">
            <a:avLst/>
          </a:prstGeom>
        </p:spPr>
        <p:txBody>
          <a:bodyPr wrap="square" lIns="0" tIns="0" rIns="0" bIns="0" rtlCol="0" anchor="t">
            <a:spAutoFit/>
          </a:bodyPr>
          <a:lstStyle/>
          <a:p>
            <a:r>
              <a:rPr lang="vi-VN" sz="4000">
                <a:effectLst>
                  <a:outerShdw blurRad="38100" dist="38100" dir="2700000" algn="tl">
                    <a:srgbClr val="000000">
                      <a:alpha val="43137"/>
                    </a:srgbClr>
                  </a:outerShdw>
                </a:effectLst>
                <a:latin typeface="Palatino Linotype" panose="02040502050505030304" pitchFamily="18" charset="0"/>
              </a:rPr>
              <a:t>a.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Đ</a:t>
            </a:r>
            <a:r>
              <a:rPr lang="vi-VN" sz="4000" i="1" smtClean="0">
                <a:solidFill>
                  <a:srgbClr val="FF0000"/>
                </a:solidFill>
                <a:effectLst>
                  <a:outerShdw blurRad="38100" dist="38100" dir="2700000" algn="tl">
                    <a:srgbClr val="000000">
                      <a:alpha val="43137"/>
                    </a:srgbClr>
                  </a:outerShdw>
                </a:effectLst>
                <a:latin typeface="Palatino Linotype" panose="02040502050505030304" pitchFamily="18" charset="0"/>
              </a:rPr>
              <a:t>i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đời nhà ma</a:t>
            </a:r>
            <a:r>
              <a:rPr lang="vi-VN" sz="4000" i="1">
                <a:effectLst>
                  <a:outerShdw blurRad="38100" dist="38100" dir="2700000" algn="tl">
                    <a:srgbClr val="000000">
                      <a:alpha val="43137"/>
                    </a:srgbClr>
                  </a:outerShdw>
                </a:effectLst>
                <a:latin typeface="Palatino Linotype" panose="02040502050505030304" pitchFamily="18" charset="0"/>
              </a:rPr>
              <a:t> → mất cả, đi tong, chẳng còn gì.</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nvGrpSpPr>
          <p:cNvPr id="8" name="Group 8"/>
          <p:cNvGrpSpPr/>
          <p:nvPr/>
        </p:nvGrpSpPr>
        <p:grpSpPr>
          <a:xfrm rot="8636076">
            <a:off x="5944419" y="7786937"/>
            <a:ext cx="3099032" cy="1111305"/>
            <a:chOff x="0" y="0"/>
            <a:chExt cx="4132043" cy="1481741"/>
          </a:xfrm>
        </p:grpSpPr>
        <p:sp>
          <p:nvSpPr>
            <p:cNvPr id="9" name="AutoShape 9"/>
            <p:cNvSpPr/>
            <p:nvPr/>
          </p:nvSpPr>
          <p:spPr>
            <a:xfrm rot="-828523">
              <a:off x="618309" y="424012"/>
              <a:ext cx="3559104" cy="0"/>
            </a:xfrm>
            <a:prstGeom prst="line">
              <a:avLst/>
            </a:prstGeom>
            <a:ln w="50800" cap="rnd">
              <a:solidFill>
                <a:srgbClr val="F7941D"/>
              </a:solidFill>
              <a:prstDash val="sysDash"/>
              <a:headEnd type="none" w="sm" len="sm"/>
              <a:tailEnd type="none" w="sm" len="sm"/>
            </a:ln>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713789"/>
              <a:ext cx="767951" cy="767951"/>
            </a:xfrm>
            <a:prstGeom prst="rect">
              <a:avLst/>
            </a:prstGeom>
          </p:spPr>
        </p:pic>
      </p:grpSp>
      <p:grpSp>
        <p:nvGrpSpPr>
          <p:cNvPr id="11" name="Group 11"/>
          <p:cNvGrpSpPr/>
          <p:nvPr/>
        </p:nvGrpSpPr>
        <p:grpSpPr>
          <a:xfrm>
            <a:off x="9446967" y="6986676"/>
            <a:ext cx="2671777" cy="947968"/>
            <a:chOff x="0" y="0"/>
            <a:chExt cx="3562369" cy="1263958"/>
          </a:xfrm>
        </p:grpSpPr>
        <p:sp>
          <p:nvSpPr>
            <p:cNvPr id="12" name="AutoShape 12"/>
            <p:cNvSpPr/>
            <p:nvPr/>
          </p:nvSpPr>
          <p:spPr>
            <a:xfrm rot="869677">
              <a:off x="722122" y="853585"/>
              <a:ext cx="2879719" cy="0"/>
            </a:xfrm>
            <a:prstGeom prst="line">
              <a:avLst/>
            </a:prstGeom>
            <a:ln w="50800" cap="rnd">
              <a:solidFill>
                <a:srgbClr val="F7941D"/>
              </a:solidFill>
              <a:prstDash val="sysDash"/>
              <a:headEnd type="none" w="sm" len="sm"/>
              <a:tailEnd type="none" w="sm" len="sm"/>
            </a:ln>
          </p:spPr>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767951" cy="767951"/>
            </a:xfrm>
            <a:prstGeom prst="rect">
              <a:avLst/>
            </a:prstGeom>
          </p:spPr>
        </p:pic>
      </p:grpSp>
      <p:sp>
        <p:nvSpPr>
          <p:cNvPr id="15" name="TextBox 15"/>
          <p:cNvSpPr txBox="1"/>
          <p:nvPr/>
        </p:nvSpPr>
        <p:spPr>
          <a:xfrm>
            <a:off x="3143538" y="885825"/>
            <a:ext cx="12000923" cy="830997"/>
          </a:xfrm>
          <a:prstGeom prst="rect">
            <a:avLst/>
          </a:prstGeom>
        </p:spPr>
        <p:txBody>
          <a:bodyPr lIns="0" tIns="0" rIns="0" bIns="0" rtlCol="0" anchor="t">
            <a:spAutoFit/>
          </a:bodyPr>
          <a:lstStyle/>
          <a:p>
            <a:r>
              <a:rPr lang="vi-VN" sz="5400" b="1" u="sng"/>
              <a:t>Đáp án bài </a:t>
            </a:r>
            <a:r>
              <a:rPr lang="vi-VN" sz="5400" b="1" u="sng" smtClean="0"/>
              <a:t>2</a:t>
            </a:r>
            <a:endParaRPr lang="en-GB" sz="5400"/>
          </a:p>
        </p:txBody>
      </p:sp>
      <p:grpSp>
        <p:nvGrpSpPr>
          <p:cNvPr id="16" name="Group 16"/>
          <p:cNvGrpSpPr/>
          <p:nvPr/>
        </p:nvGrpSpPr>
        <p:grpSpPr>
          <a:xfrm>
            <a:off x="1432357" y="6908220"/>
            <a:ext cx="5374793" cy="3087499"/>
            <a:chOff x="1" y="-701567"/>
            <a:chExt cx="5507244" cy="4116665"/>
          </a:xfrm>
        </p:grpSpPr>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695290" y="-1396856"/>
              <a:ext cx="4116665" cy="5507244"/>
            </a:xfrm>
            <a:prstGeom prst="rect">
              <a:avLst/>
            </a:prstGeom>
          </p:spPr>
        </p:pic>
        <p:sp>
          <p:nvSpPr>
            <p:cNvPr id="18" name="TextBox 18"/>
            <p:cNvSpPr txBox="1"/>
            <p:nvPr/>
          </p:nvSpPr>
          <p:spPr>
            <a:xfrm>
              <a:off x="244579" y="-284711"/>
              <a:ext cx="5018087" cy="3282951"/>
            </a:xfrm>
            <a:prstGeom prst="rect">
              <a:avLst/>
            </a:prstGeom>
          </p:spPr>
          <p:txBody>
            <a:bodyPr wrap="square" lIns="0" tIns="0" rIns="0" bIns="0" rtlCol="0" anchor="t">
              <a:spAutoFit/>
            </a:bodyPr>
            <a:lstStyle/>
            <a:p>
              <a:r>
                <a:rPr lang="vi-VN" sz="4000">
                  <a:effectLst>
                    <a:outerShdw blurRad="38100" dist="38100" dir="2700000" algn="tl">
                      <a:srgbClr val="000000">
                        <a:alpha val="43137"/>
                      </a:srgbClr>
                    </a:outerShdw>
                  </a:effectLst>
                  <a:latin typeface="Palatino Linotype" panose="02040502050505030304" pitchFamily="18" charset="0"/>
                </a:rPr>
                <a:t>b</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000" i="1" smtClean="0">
                  <a:solidFill>
                    <a:srgbClr val="FF0000"/>
                  </a:solidFill>
                  <a:effectLst>
                    <a:outerShdw blurRad="38100" dist="38100" dir="2700000" algn="tl">
                      <a:srgbClr val="000000">
                        <a:alpha val="43137"/>
                      </a:srgbClr>
                    </a:outerShdw>
                  </a:effectLst>
                  <a:latin typeface="Palatino Linotype" panose="02040502050505030304" pitchFamily="18" charset="0"/>
                </a:rPr>
                <a:t>Thượng </a:t>
              </a:r>
              <a:r>
                <a:rPr lang="vi-VN" sz="4000" i="1">
                  <a:solidFill>
                    <a:srgbClr val="FF0000"/>
                  </a:solidFill>
                  <a:effectLst>
                    <a:outerShdw blurRad="38100" dist="38100" dir="2700000" algn="tl">
                      <a:srgbClr val="000000">
                        <a:alpha val="43137"/>
                      </a:srgbClr>
                    </a:outerShdw>
                  </a:effectLst>
                  <a:latin typeface="Palatino Linotype" panose="02040502050505030304" pitchFamily="18" charset="0"/>
                </a:rPr>
                <a:t>vàng hạ cám</a:t>
              </a:r>
              <a:r>
                <a:rPr lang="vi-VN" sz="4000" i="1">
                  <a:effectLst>
                    <a:outerShdw blurRad="38100" dist="38100" dir="2700000" algn="tl">
                      <a:srgbClr val="000000">
                        <a:alpha val="43137"/>
                      </a:srgbClr>
                    </a:outerShdw>
                  </a:effectLst>
                  <a:latin typeface="Palatino Linotype" panose="02040502050505030304" pitchFamily="18" charset="0"/>
                </a:rPr>
                <a:t> → tất cả mọi thứ, từ quý giá đến loại tầm thường, rẻ rúng nhất.</a:t>
              </a:r>
              <a:endParaRPr lang="en-GB" sz="4000">
                <a:effectLst>
                  <a:outerShdw blurRad="38100" dist="38100" dir="2700000" algn="tl">
                    <a:srgbClr val="000000">
                      <a:alpha val="43137"/>
                    </a:srgbClr>
                  </a:outerShdw>
                </a:effectLst>
                <a:latin typeface="Palatino Linotype" panose="02040502050505030304" pitchFamily="18" charset="0"/>
              </a:endParaRPr>
            </a:p>
          </p:txBody>
        </p:sp>
      </p:grpSp>
      <p:grpSp>
        <p:nvGrpSpPr>
          <p:cNvPr id="19" name="Group 19"/>
          <p:cNvGrpSpPr/>
          <p:nvPr/>
        </p:nvGrpSpPr>
        <p:grpSpPr>
          <a:xfrm>
            <a:off x="11782420" y="2680345"/>
            <a:ext cx="6206305" cy="6482289"/>
            <a:chOff x="219328" y="-3940453"/>
            <a:chExt cx="5605775" cy="6263648"/>
          </a:xfrm>
        </p:grpSpPr>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66933" flipH="1" flipV="1">
              <a:off x="219328" y="-3940453"/>
              <a:ext cx="5605775" cy="6263648"/>
            </a:xfrm>
            <a:prstGeom prst="rect">
              <a:avLst/>
            </a:prstGeom>
          </p:spPr>
        </p:pic>
        <p:sp>
          <p:nvSpPr>
            <p:cNvPr id="21" name="TextBox 21"/>
            <p:cNvSpPr txBox="1"/>
            <p:nvPr/>
          </p:nvSpPr>
          <p:spPr>
            <a:xfrm>
              <a:off x="655246" y="-2959346"/>
              <a:ext cx="5066126" cy="4460934"/>
            </a:xfrm>
            <a:prstGeom prst="rect">
              <a:avLst/>
            </a:prstGeom>
          </p:spPr>
          <p:txBody>
            <a:bodyPr wrap="square" lIns="0" tIns="0" rIns="0" bIns="0" rtlCol="0" anchor="t">
              <a:spAutoFit/>
            </a:bodyPr>
            <a:lstStyle/>
            <a:p>
              <a:pPr>
                <a:lnSpc>
                  <a:spcPct val="150000"/>
                </a:lnSpc>
              </a:pPr>
              <a:r>
                <a:rPr lang="vi-VN" sz="4000" b="1" smtClean="0">
                  <a:solidFill>
                    <a:srgbClr val="FF0000"/>
                  </a:solidFill>
                  <a:effectLst>
                    <a:outerShdw blurRad="38100" dist="38100" dir="2700000" algn="tl">
                      <a:srgbClr val="000000">
                        <a:alpha val="43137"/>
                      </a:srgbClr>
                    </a:outerShdw>
                  </a:effectLst>
                  <a:latin typeface="Palatino Linotype" panose="02040502050505030304" pitchFamily="18" charset="0"/>
                </a:rPr>
                <a:t>* Nhận </a:t>
              </a:r>
              <a:r>
                <a:rPr lang="vi-VN" sz="4000" b="1">
                  <a:solidFill>
                    <a:srgbClr val="FF0000"/>
                  </a:solidFill>
                  <a:effectLst>
                    <a:outerShdw blurRad="38100" dist="38100" dir="2700000" algn="tl">
                      <a:srgbClr val="000000">
                        <a:alpha val="43137"/>
                      </a:srgbClr>
                    </a:outerShdw>
                  </a:effectLst>
                  <a:latin typeface="Palatino Linotype" panose="02040502050505030304" pitchFamily="18" charset="0"/>
                </a:rPr>
                <a:t>xét:</a:t>
              </a:r>
              <a:r>
                <a:rPr lang="vi-VN" sz="4000">
                  <a:effectLst>
                    <a:outerShdw blurRad="38100" dist="38100" dir="2700000" algn="tl">
                      <a:srgbClr val="000000">
                        <a:alpha val="43137"/>
                      </a:srgbClr>
                    </a:outerShdw>
                  </a:effectLst>
                  <a:latin typeface="Palatino Linotype" panose="02040502050505030304" pitchFamily="18" charset="0"/>
                </a:rPr>
                <a:t>  Thành ngữ giúp cho câu văn trở nên súc tích, bóng bẩy, gợi nhiều liên tưởng, gây ấn tượng mạnh hơn.</a:t>
              </a:r>
              <a:endParaRPr lang="en-US" sz="40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2426857" y="495300"/>
            <a:ext cx="15445009" cy="4001095"/>
          </a:xfrm>
          <a:prstGeom prst="rect">
            <a:avLst/>
          </a:prstGeom>
        </p:spPr>
        <p:txBody>
          <a:bodyPr wrap="square" lIns="0" tIns="0" rIns="0" bIns="0" rtlCol="0" anchor="t">
            <a:spAutoFit/>
          </a:bodyPr>
          <a:lstStyle/>
          <a:p>
            <a:r>
              <a:rPr lang="vi-VN" sz="4400" b="1" u="sng">
                <a:latin typeface="Palatino Linotype" panose="02040502050505030304" pitchFamily="18" charset="0"/>
              </a:rPr>
              <a:t>Bài tập </a:t>
            </a:r>
            <a:r>
              <a:rPr lang="vi-VN" sz="4400" b="1" u="sng" smtClean="0">
                <a:latin typeface="Palatino Linotype" panose="02040502050505030304" pitchFamily="18" charset="0"/>
              </a:rPr>
              <a:t>3/tr.11</a:t>
            </a:r>
          </a:p>
          <a:p>
            <a:pPr>
              <a:lnSpc>
                <a:spcPct val="150000"/>
              </a:lnSpc>
            </a:pPr>
            <a:r>
              <a:rPr lang="vi-VN" sz="4000">
                <a:effectLst>
                  <a:outerShdw blurRad="38100" dist="38100" dir="2700000" algn="tl">
                    <a:srgbClr val="000000">
                      <a:alpha val="43137"/>
                    </a:srgbClr>
                  </a:outerShdw>
                </a:effectLst>
                <a:latin typeface="Palatino Linotype" panose="02040502050505030304" pitchFamily="18" charset="0"/>
              </a:rPr>
              <a:t>Nhận xét về việc sử dụng thành ngữ "đẽo cày giữa đường" ở hai trường hợp </a:t>
            </a:r>
            <a:r>
              <a:rPr lang="vi-VN" sz="4000" smtClean="0">
                <a:effectLst>
                  <a:outerShdw blurRad="38100" dist="38100" dir="2700000" algn="tl">
                    <a:srgbClr val="000000">
                      <a:alpha val="43137"/>
                    </a:srgbClr>
                  </a:outerShdw>
                </a:effectLst>
                <a:latin typeface="Palatino Linotype" panose="02040502050505030304" pitchFamily="18" charset="0"/>
              </a:rPr>
              <a:t>sau</a:t>
            </a:r>
            <a:endParaRPr lang="en-GB" sz="4000">
              <a:effectLst>
                <a:outerShdw blurRad="38100" dist="38100" dir="2700000" algn="tl">
                  <a:srgbClr val="000000">
                    <a:alpha val="43137"/>
                  </a:srgbClr>
                </a:outerShdw>
              </a:effectLst>
              <a:latin typeface="Palatino Linotype" panose="02040502050505030304" pitchFamily="18" charset="0"/>
            </a:endParaRPr>
          </a:p>
          <a:p>
            <a:r>
              <a:rPr lang="vi-VN" sz="9600" smtClean="0"/>
              <a:t> </a:t>
            </a:r>
            <a:endParaRPr lang="en-GB" sz="9600"/>
          </a:p>
        </p:txBody>
      </p:sp>
      <p:sp>
        <p:nvSpPr>
          <p:cNvPr id="3" name="TextBox 3"/>
          <p:cNvSpPr txBox="1"/>
          <p:nvPr/>
        </p:nvSpPr>
        <p:spPr>
          <a:xfrm>
            <a:off x="3439437" y="3466430"/>
            <a:ext cx="9831943" cy="1752403"/>
          </a:xfrm>
          <a:prstGeom prst="rect">
            <a:avLst/>
          </a:prstGeom>
        </p:spPr>
        <p:txBody>
          <a:bodyPr lIns="0" tIns="0" rIns="0" bIns="0" rtlCol="0" anchor="t">
            <a:spAutoFit/>
          </a:bodyPr>
          <a:lstStyle/>
          <a:p>
            <a:pPr>
              <a:lnSpc>
                <a:spcPct val="150000"/>
              </a:lnSpc>
            </a:pPr>
            <a:r>
              <a:rPr lang="vi-VN" sz="4000" i="1" smtClean="0">
                <a:effectLst>
                  <a:outerShdw blurRad="38100" dist="38100" dir="2700000" algn="tl">
                    <a:srgbClr val="000000">
                      <a:alpha val="43137"/>
                    </a:srgbClr>
                  </a:outerShdw>
                </a:effectLst>
                <a:latin typeface="Palatino Linotype" panose="02040502050505030304" pitchFamily="18" charset="0"/>
              </a:rPr>
              <a:t>Anh </a:t>
            </a:r>
            <a:r>
              <a:rPr lang="vi-VN" sz="4000" i="1">
                <a:effectLst>
                  <a:outerShdw blurRad="38100" dist="38100" dir="2700000" algn="tl">
                    <a:srgbClr val="000000">
                      <a:alpha val="43137"/>
                    </a:srgbClr>
                  </a:outerShdw>
                </a:effectLst>
                <a:latin typeface="Palatino Linotype" panose="02040502050505030304" pitchFamily="18" charset="0"/>
              </a:rPr>
              <a:t>làm việc này chắc nhiều người góp cho những ý kiến hay. Khác gì đẽo cày giữa đường.</a:t>
            </a:r>
            <a:endParaRPr lang="en-GB" sz="40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374044" y="3086100"/>
            <a:ext cx="2872992" cy="7315490"/>
          </a:xfrm>
          <a:prstGeom prst="rect">
            <a:avLst/>
          </a:prstGeom>
        </p:spPr>
      </p:pic>
      <p:grpSp>
        <p:nvGrpSpPr>
          <p:cNvPr id="5" name="Group 5"/>
          <p:cNvGrpSpPr/>
          <p:nvPr/>
        </p:nvGrpSpPr>
        <p:grpSpPr>
          <a:xfrm>
            <a:off x="2233391" y="3565520"/>
            <a:ext cx="639555" cy="592388"/>
            <a:chOff x="0" y="0"/>
            <a:chExt cx="852740" cy="789850"/>
          </a:xfrm>
        </p:grpSpPr>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0" y="0"/>
              <a:ext cx="852740" cy="789850"/>
            </a:xfrm>
            <a:prstGeom prst="rect">
              <a:avLst/>
            </a:prstGeom>
          </p:spPr>
        </p:pic>
        <p:sp>
          <p:nvSpPr>
            <p:cNvPr id="7" name="TextBox 7"/>
            <p:cNvSpPr txBox="1"/>
            <p:nvPr/>
          </p:nvSpPr>
          <p:spPr>
            <a:xfrm>
              <a:off x="290144" y="8486"/>
              <a:ext cx="304701" cy="663047"/>
            </a:xfrm>
            <a:prstGeom prst="rect">
              <a:avLst/>
            </a:prstGeom>
          </p:spPr>
          <p:txBody>
            <a:bodyPr lIns="0" tIns="0" rIns="0" bIns="0" rtlCol="0" anchor="t">
              <a:spAutoFit/>
            </a:bodyPr>
            <a:lstStyle/>
            <a:p>
              <a:pPr algn="ctr">
                <a:lnSpc>
                  <a:spcPts val="4218"/>
                </a:lnSpc>
                <a:spcBef>
                  <a:spcPct val="0"/>
                </a:spcBef>
              </a:pPr>
              <a:r>
                <a:rPr lang="vi-VN" sz="3013" spc="-421" smtClean="0">
                  <a:solidFill>
                    <a:srgbClr val="FFFFFF"/>
                  </a:solidFill>
                  <a:latin typeface="Faustina Regular Bold"/>
                </a:rPr>
                <a:t>a</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grpSp>
        <p:nvGrpSpPr>
          <p:cNvPr id="8" name="Group 8"/>
          <p:cNvGrpSpPr/>
          <p:nvPr/>
        </p:nvGrpSpPr>
        <p:grpSpPr>
          <a:xfrm>
            <a:off x="2183036" y="5657705"/>
            <a:ext cx="740266" cy="612443"/>
            <a:chOff x="0" y="0"/>
            <a:chExt cx="987021" cy="816591"/>
          </a:xfrm>
        </p:grpSpPr>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5339" b="5339"/>
            <a:stretch>
              <a:fillRect/>
            </a:stretch>
          </p:blipFill>
          <p:spPr>
            <a:xfrm>
              <a:off x="0" y="0"/>
              <a:ext cx="987021" cy="816591"/>
            </a:xfrm>
            <a:prstGeom prst="rect">
              <a:avLst/>
            </a:prstGeom>
          </p:spPr>
        </p:pic>
        <p:sp>
          <p:nvSpPr>
            <p:cNvPr id="10" name="TextBox 10"/>
            <p:cNvSpPr txBox="1"/>
            <p:nvPr/>
          </p:nvSpPr>
          <p:spPr>
            <a:xfrm>
              <a:off x="325094" y="48347"/>
              <a:ext cx="336834" cy="663046"/>
            </a:xfrm>
            <a:prstGeom prst="rect">
              <a:avLst/>
            </a:prstGeom>
          </p:spPr>
          <p:txBody>
            <a:bodyPr lIns="0" tIns="0" rIns="0" bIns="0" rtlCol="0" anchor="t">
              <a:spAutoFit/>
            </a:bodyPr>
            <a:lstStyle/>
            <a:p>
              <a:pPr algn="ctr">
                <a:lnSpc>
                  <a:spcPts val="4218"/>
                </a:lnSpc>
                <a:spcBef>
                  <a:spcPct val="0"/>
                </a:spcBef>
              </a:pPr>
              <a:r>
                <a:rPr lang="vi-VN" sz="3013" spc="-421">
                  <a:solidFill>
                    <a:srgbClr val="FFFFFF"/>
                  </a:solidFill>
                  <a:latin typeface="Faustina Regular Bold"/>
                </a:rPr>
                <a:t>b</a:t>
              </a:r>
              <a:r>
                <a:rPr lang="en-US" sz="3013" spc="-421" smtClean="0">
                  <a:solidFill>
                    <a:srgbClr val="FFFFFF"/>
                  </a:solidFill>
                  <a:latin typeface="Faustina Regular Bold"/>
                </a:rPr>
                <a:t>.</a:t>
              </a:r>
              <a:endParaRPr lang="en-US" sz="3013" spc="-421">
                <a:solidFill>
                  <a:srgbClr val="FFFFFF"/>
                </a:solidFill>
                <a:latin typeface="Faustina Regular Bold"/>
              </a:endParaRPr>
            </a:p>
          </p:txBody>
        </p:sp>
      </p:grpSp>
      <p:sp>
        <p:nvSpPr>
          <p:cNvPr id="15" name="TextBox 15"/>
          <p:cNvSpPr txBox="1"/>
          <p:nvPr/>
        </p:nvSpPr>
        <p:spPr>
          <a:xfrm>
            <a:off x="3439437" y="5726449"/>
            <a:ext cx="9546193" cy="1846659"/>
          </a:xfrm>
          <a:prstGeom prst="rect">
            <a:avLst/>
          </a:prstGeom>
        </p:spPr>
        <p:txBody>
          <a:bodyPr lIns="0" tIns="0" rIns="0" bIns="0" rtlCol="0" anchor="t">
            <a:spAutoFit/>
          </a:bodyPr>
          <a:lstStyle/>
          <a:p>
            <a:pPr>
              <a:lnSpc>
                <a:spcPct val="150000"/>
              </a:lnSpc>
            </a:pPr>
            <a:r>
              <a:rPr lang="vi-VN" sz="4000" i="1" smtClean="0">
                <a:effectLst>
                  <a:outerShdw blurRad="38100" dist="38100" dir="2700000" algn="tl">
                    <a:srgbClr val="000000">
                      <a:alpha val="43137"/>
                    </a:srgbClr>
                  </a:outerShdw>
                </a:effectLst>
                <a:latin typeface="Palatino Linotype" panose="02040502050505030304" pitchFamily="18" charset="0"/>
              </a:rPr>
              <a:t>Chín </a:t>
            </a:r>
            <a:r>
              <a:rPr lang="vi-VN" sz="4000" i="1">
                <a:effectLst>
                  <a:outerShdw blurRad="38100" dist="38100" dir="2700000" algn="tl">
                    <a:srgbClr val="000000">
                      <a:alpha val="43137"/>
                    </a:srgbClr>
                  </a:outerShdw>
                </a:effectLst>
                <a:latin typeface="Palatino Linotype" panose="02040502050505030304" pitchFamily="18" charset="0"/>
              </a:rPr>
              <a:t>người mười ý, tôi biết nghe theo ai bây giờ? Thật là đẽo cày giữa đường.</a:t>
            </a:r>
            <a:endParaRPr lang="en-GB" sz="4000">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222558" y="8161442"/>
              <a:ext cx="8161442" cy="8161442"/>
            </a:xfrm>
            <a:prstGeom prst="rect">
              <a:avLst/>
            </a:prstGeom>
          </p:spPr>
        </p:pic>
      </p:grpSp>
      <p:grpSp>
        <p:nvGrpSpPr>
          <p:cNvPr id="9" name="Group 9"/>
          <p:cNvGrpSpPr/>
          <p:nvPr/>
        </p:nvGrpSpPr>
        <p:grpSpPr>
          <a:xfrm>
            <a:off x="3429001" y="800101"/>
            <a:ext cx="11054306" cy="9296400"/>
            <a:chOff x="0" y="0"/>
            <a:chExt cx="3577638" cy="1500618"/>
          </a:xfrm>
        </p:grpSpPr>
        <p:sp>
          <p:nvSpPr>
            <p:cNvPr id="10" name="Freeform 10"/>
            <p:cNvSpPr/>
            <p:nvPr/>
          </p:nvSpPr>
          <p:spPr>
            <a:xfrm>
              <a:off x="0" y="-1270"/>
              <a:ext cx="3578908" cy="1499348"/>
            </a:xfrm>
            <a:custGeom>
              <a:avLst/>
              <a:gdLst/>
              <a:ahLst/>
              <a:cxnLst/>
              <a:rect l="l" t="t" r="r" b="b"/>
              <a:pathLst>
                <a:path w="3578908" h="1499348">
                  <a:moveTo>
                    <a:pt x="3567478" y="27940"/>
                  </a:moveTo>
                  <a:cubicBezTo>
                    <a:pt x="3558588" y="24130"/>
                    <a:pt x="3549698" y="21590"/>
                    <a:pt x="3540808" y="21590"/>
                  </a:cubicBezTo>
                  <a:cubicBezTo>
                    <a:pt x="3514138" y="20320"/>
                    <a:pt x="3461233" y="20320"/>
                    <a:pt x="3402900" y="17780"/>
                  </a:cubicBezTo>
                  <a:cubicBezTo>
                    <a:pt x="3269566" y="12700"/>
                    <a:pt x="3139011" y="6350"/>
                    <a:pt x="3005678" y="3810"/>
                  </a:cubicBezTo>
                  <a:cubicBezTo>
                    <a:pt x="2897344" y="1270"/>
                    <a:pt x="2791789" y="3810"/>
                    <a:pt x="2683456" y="2540"/>
                  </a:cubicBezTo>
                  <a:cubicBezTo>
                    <a:pt x="2636233" y="2540"/>
                    <a:pt x="2589011" y="0"/>
                    <a:pt x="2541789" y="2540"/>
                  </a:cubicBezTo>
                  <a:cubicBezTo>
                    <a:pt x="2427900" y="10160"/>
                    <a:pt x="2314011" y="11430"/>
                    <a:pt x="2197345" y="8890"/>
                  </a:cubicBezTo>
                  <a:cubicBezTo>
                    <a:pt x="2139012" y="7620"/>
                    <a:pt x="2080678" y="7620"/>
                    <a:pt x="2022345" y="7620"/>
                  </a:cubicBezTo>
                  <a:cubicBezTo>
                    <a:pt x="1916790" y="7620"/>
                    <a:pt x="1811234" y="7620"/>
                    <a:pt x="1705679" y="6350"/>
                  </a:cubicBezTo>
                  <a:cubicBezTo>
                    <a:pt x="1594568" y="5080"/>
                    <a:pt x="500124" y="2540"/>
                    <a:pt x="391791" y="1270"/>
                  </a:cubicBezTo>
                  <a:cubicBezTo>
                    <a:pt x="302902" y="0"/>
                    <a:pt x="216791" y="1270"/>
                    <a:pt x="127902" y="1270"/>
                  </a:cubicBezTo>
                  <a:cubicBezTo>
                    <a:pt x="66791" y="1270"/>
                    <a:pt x="33020" y="3810"/>
                    <a:pt x="5080" y="5080"/>
                  </a:cubicBezTo>
                  <a:cubicBezTo>
                    <a:pt x="3810" y="5080"/>
                    <a:pt x="2540" y="7620"/>
                    <a:pt x="0" y="8890"/>
                  </a:cubicBezTo>
                  <a:cubicBezTo>
                    <a:pt x="1270" y="21590"/>
                    <a:pt x="3810" y="34290"/>
                    <a:pt x="5080" y="46990"/>
                  </a:cubicBezTo>
                  <a:cubicBezTo>
                    <a:pt x="15240" y="111205"/>
                    <a:pt x="16510" y="174022"/>
                    <a:pt x="17780" y="235737"/>
                  </a:cubicBezTo>
                  <a:cubicBezTo>
                    <a:pt x="19050" y="298554"/>
                    <a:pt x="17780" y="361371"/>
                    <a:pt x="16510" y="425291"/>
                  </a:cubicBezTo>
                  <a:cubicBezTo>
                    <a:pt x="15240" y="490312"/>
                    <a:pt x="2540" y="1172483"/>
                    <a:pt x="2540" y="1237504"/>
                  </a:cubicBezTo>
                  <a:cubicBezTo>
                    <a:pt x="2540" y="1301423"/>
                    <a:pt x="1270" y="1365343"/>
                    <a:pt x="0" y="1429262"/>
                  </a:cubicBezTo>
                  <a:cubicBezTo>
                    <a:pt x="0" y="1444738"/>
                    <a:pt x="3810" y="1454898"/>
                    <a:pt x="15240" y="1459978"/>
                  </a:cubicBezTo>
                  <a:cubicBezTo>
                    <a:pt x="22860" y="1463788"/>
                    <a:pt x="31750" y="1466328"/>
                    <a:pt x="40640" y="1467598"/>
                  </a:cubicBezTo>
                  <a:cubicBezTo>
                    <a:pt x="125124" y="1472678"/>
                    <a:pt x="230680" y="1476488"/>
                    <a:pt x="336235" y="1481568"/>
                  </a:cubicBezTo>
                  <a:cubicBezTo>
                    <a:pt x="394568" y="1484108"/>
                    <a:pt x="452902" y="1489188"/>
                    <a:pt x="511235" y="1490458"/>
                  </a:cubicBezTo>
                  <a:cubicBezTo>
                    <a:pt x="608457" y="1492998"/>
                    <a:pt x="1691790" y="1494268"/>
                    <a:pt x="1789012" y="1495538"/>
                  </a:cubicBezTo>
                  <a:cubicBezTo>
                    <a:pt x="1802901" y="1495538"/>
                    <a:pt x="1816789" y="1495538"/>
                    <a:pt x="1830678" y="1495538"/>
                  </a:cubicBezTo>
                  <a:cubicBezTo>
                    <a:pt x="1897345" y="1495538"/>
                    <a:pt x="1966789" y="1494268"/>
                    <a:pt x="2033456" y="1494268"/>
                  </a:cubicBezTo>
                  <a:cubicBezTo>
                    <a:pt x="2111234" y="1494268"/>
                    <a:pt x="2186234" y="1495538"/>
                    <a:pt x="2264011" y="1495538"/>
                  </a:cubicBezTo>
                  <a:cubicBezTo>
                    <a:pt x="2377900" y="1495538"/>
                    <a:pt x="2494567" y="1495538"/>
                    <a:pt x="2608456" y="1495538"/>
                  </a:cubicBezTo>
                  <a:cubicBezTo>
                    <a:pt x="2714011" y="1495538"/>
                    <a:pt x="2819567" y="1496808"/>
                    <a:pt x="2925122" y="1498078"/>
                  </a:cubicBezTo>
                  <a:cubicBezTo>
                    <a:pt x="2972344" y="1498078"/>
                    <a:pt x="3022344" y="1499348"/>
                    <a:pt x="3069566" y="1499348"/>
                  </a:cubicBezTo>
                  <a:cubicBezTo>
                    <a:pt x="3222344" y="1498078"/>
                    <a:pt x="3372344" y="1491728"/>
                    <a:pt x="3517948" y="1491728"/>
                  </a:cubicBezTo>
                  <a:cubicBezTo>
                    <a:pt x="3521758" y="1491728"/>
                    <a:pt x="3526838" y="1489188"/>
                    <a:pt x="3530648" y="1486648"/>
                  </a:cubicBezTo>
                  <a:cubicBezTo>
                    <a:pt x="3535728" y="1482838"/>
                    <a:pt x="3538268" y="1476488"/>
                    <a:pt x="3540808" y="1473948"/>
                  </a:cubicBezTo>
                  <a:cubicBezTo>
                    <a:pt x="3542078" y="1421547"/>
                    <a:pt x="3543348" y="1375261"/>
                    <a:pt x="3544618" y="1328975"/>
                  </a:cubicBezTo>
                  <a:cubicBezTo>
                    <a:pt x="3545888" y="1257341"/>
                    <a:pt x="3556048" y="569660"/>
                    <a:pt x="3557318" y="498026"/>
                  </a:cubicBezTo>
                  <a:cubicBezTo>
                    <a:pt x="3557318" y="455046"/>
                    <a:pt x="3558588" y="412066"/>
                    <a:pt x="3559858" y="369086"/>
                  </a:cubicBezTo>
                  <a:cubicBezTo>
                    <a:pt x="3561128" y="322800"/>
                    <a:pt x="3562398" y="276513"/>
                    <a:pt x="3564938" y="230227"/>
                  </a:cubicBezTo>
                  <a:cubicBezTo>
                    <a:pt x="3566208" y="202676"/>
                    <a:pt x="3566208" y="174022"/>
                    <a:pt x="3571288" y="146471"/>
                  </a:cubicBezTo>
                  <a:cubicBezTo>
                    <a:pt x="3576368" y="113409"/>
                    <a:pt x="3578908" y="81450"/>
                    <a:pt x="3577638" y="44450"/>
                  </a:cubicBezTo>
                  <a:cubicBezTo>
                    <a:pt x="3577638" y="38100"/>
                    <a:pt x="3573828" y="30480"/>
                    <a:pt x="3567478" y="27940"/>
                  </a:cubicBezTo>
                  <a:close/>
                </a:path>
              </a:pathLst>
            </a:custGeom>
            <a:solidFill>
              <a:srgbClr val="6AACAF"/>
            </a:solidFill>
          </p:spPr>
        </p:sp>
      </p:grpSp>
      <p:sp>
        <p:nvSpPr>
          <p:cNvPr id="11" name="TextBox 11"/>
          <p:cNvSpPr txBox="1"/>
          <p:nvPr/>
        </p:nvSpPr>
        <p:spPr>
          <a:xfrm>
            <a:off x="3960293" y="1755323"/>
            <a:ext cx="10289106" cy="5909310"/>
          </a:xfrm>
          <a:prstGeom prst="rect">
            <a:avLst/>
          </a:prstGeom>
        </p:spPr>
        <p:txBody>
          <a:bodyPr wrap="square" lIns="0" tIns="0" rIns="0" bIns="0" rtlCol="0" anchor="t">
            <a:spAutoFit/>
          </a:bodyPr>
          <a:lstStyle/>
          <a:p>
            <a:pPr algn="just">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 Câu (a) chưa hợp lí. Vì "đẽo cày giữa đường" nói đến hành động một cách thiếu chủ kiến, quá bị động bởi ý kiến của những người xung quanh nên cuối cùng chẳng đạt được kết quả gì trong khi câu (a) chỉ cho thấy đối tượng giao tiếp được nhiều người góp cho những ý kiến hay (thì cần nghe theo) mà không nói anh ta có thiếu chủ kiến hay bị động hay không.</a:t>
            </a:r>
            <a:endParaRPr lang="en-GB" sz="3200">
              <a:effectLst>
                <a:outerShdw blurRad="38100" dist="38100" dir="2700000" algn="tl">
                  <a:srgbClr val="000000">
                    <a:alpha val="43137"/>
                  </a:srgbClr>
                </a:outerShdw>
              </a:effectLst>
              <a:latin typeface="Palatino Linotype" panose="02040502050505030304" pitchFamily="18" charset="0"/>
            </a:endParaRPr>
          </a:p>
          <a:p>
            <a:pPr algn="just">
              <a:lnSpc>
                <a:spcPct val="150000"/>
              </a:lnSpc>
            </a:pPr>
            <a:endParaRPr lang="en-US" sz="3200">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2" name="TextBox 12"/>
          <p:cNvSpPr txBox="1"/>
          <p:nvPr/>
        </p:nvSpPr>
        <p:spPr>
          <a:xfrm>
            <a:off x="5045914" y="876300"/>
            <a:ext cx="8329523" cy="830997"/>
          </a:xfrm>
          <a:prstGeom prst="rect">
            <a:avLst/>
          </a:prstGeom>
        </p:spPr>
        <p:txBody>
          <a:bodyPr lIns="0" tIns="0" rIns="0" bIns="0" rtlCol="0" anchor="t">
            <a:spAutoFit/>
          </a:bodyPr>
          <a:lstStyle/>
          <a:p>
            <a:r>
              <a:rPr lang="vi-VN" sz="5400" b="1" u="sng">
                <a:latin typeface="Palatino Linotype" panose="02040502050505030304" pitchFamily="18" charset="0"/>
              </a:rPr>
              <a:t>Đáp án bài </a:t>
            </a:r>
            <a:r>
              <a:rPr lang="vi-VN" sz="5400" b="1" u="sng" smtClean="0">
                <a:latin typeface="Palatino Linotype" panose="02040502050505030304" pitchFamily="18" charset="0"/>
              </a:rPr>
              <a:t>3</a:t>
            </a:r>
            <a:endParaRPr lang="en-GB" sz="5400">
              <a:latin typeface="Palatino Linotype" panose="02040502050505030304" pitchFamily="18" charset="0"/>
            </a:endParaR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963666">
            <a:off x="2029423" y="1065068"/>
            <a:ext cx="2285414" cy="598363"/>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78003">
            <a:off x="13263563" y="8983391"/>
            <a:ext cx="2285414" cy="59836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22314" y="7807873"/>
            <a:ext cx="3476574" cy="2305769"/>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762109" y="102020"/>
            <a:ext cx="2449473" cy="3209477"/>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103873">
            <a:off x="636203" y="7869956"/>
            <a:ext cx="1328740" cy="1328740"/>
          </a:xfrm>
          <a:prstGeom prst="rect">
            <a:avLst/>
          </a:prstGeom>
        </p:spPr>
      </p:pic>
      <p:sp>
        <p:nvSpPr>
          <p:cNvPr id="18" name="Rectangle 17"/>
          <p:cNvSpPr/>
          <p:nvPr/>
        </p:nvSpPr>
        <p:spPr>
          <a:xfrm>
            <a:off x="3810000" y="6896604"/>
            <a:ext cx="10439399" cy="3046988"/>
          </a:xfrm>
          <a:prstGeom prst="rect">
            <a:avLst/>
          </a:prstGeom>
        </p:spPr>
        <p:txBody>
          <a:bodyPr wrap="square">
            <a:spAutoFit/>
          </a:bodyPr>
          <a:lstStyle/>
          <a:p>
            <a:pPr algn="just">
              <a:lnSpc>
                <a:spcPct val="150000"/>
              </a:lnSpc>
            </a:pPr>
            <a:r>
              <a:rPr lang="vi-VN"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Việc sử dụng thành ngữ trong câu (b) là hợp lí. Vì người nói đã nhận được nhiều ý kiến của người khác, nhưng còn đang phân vân, chưa đưa ra được chủ kiến của mình.</a:t>
            </a:r>
            <a:endParaRPr lang="en-GB" sz="3200">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222558" y="8161442"/>
              <a:ext cx="8161442" cy="8161442"/>
            </a:xfrm>
            <a:prstGeom prst="rect">
              <a:avLst/>
            </a:prstGeom>
          </p:spPr>
        </p:pic>
      </p:grpSp>
      <p:sp>
        <p:nvSpPr>
          <p:cNvPr id="9" name="TextBox 9"/>
          <p:cNvSpPr txBox="1"/>
          <p:nvPr/>
        </p:nvSpPr>
        <p:spPr>
          <a:xfrm>
            <a:off x="1752600" y="723900"/>
            <a:ext cx="11822599" cy="1338572"/>
          </a:xfrm>
          <a:prstGeom prst="rect">
            <a:avLst/>
          </a:prstGeom>
        </p:spPr>
        <p:txBody>
          <a:bodyPr lIns="0" tIns="0" rIns="0" bIns="0" rtlCol="0" anchor="t">
            <a:spAutoFit/>
          </a:bodyPr>
          <a:lstStyle/>
          <a:p>
            <a:pPr algn="ctr">
              <a:lnSpc>
                <a:spcPts val="11999"/>
              </a:lnSpc>
            </a:pPr>
            <a:r>
              <a:rPr lang="vi-VN" sz="4800" b="1" u="sng">
                <a:effectLst>
                  <a:outerShdw blurRad="38100" dist="38100" dir="2700000" algn="tl">
                    <a:srgbClr val="000000">
                      <a:alpha val="43137"/>
                    </a:srgbClr>
                  </a:outerShdw>
                </a:effectLst>
                <a:latin typeface="Palatino Linotype" panose="02040502050505030304" pitchFamily="18" charset="0"/>
              </a:rPr>
              <a:t>Bài tập 4/tr.11</a:t>
            </a:r>
            <a:endParaRPr lang="en-US" sz="5400" u="sng" spc="-299">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0" name="TextBox 10"/>
          <p:cNvSpPr txBox="1"/>
          <p:nvPr/>
        </p:nvSpPr>
        <p:spPr>
          <a:xfrm>
            <a:off x="4648200" y="2814842"/>
            <a:ext cx="9444328" cy="5539978"/>
          </a:xfrm>
          <a:prstGeom prst="rect">
            <a:avLst/>
          </a:prstGeom>
        </p:spPr>
        <p:txBody>
          <a:bodyPr lIns="0" tIns="0" rIns="0" bIns="0" rtlCol="0" anchor="t">
            <a:spAutoFit/>
          </a:bodyPr>
          <a:lstStyle/>
          <a:p>
            <a:pPr>
              <a:lnSpc>
                <a:spcPct val="150000"/>
              </a:lnSpc>
            </a:pPr>
            <a:r>
              <a:rPr lang="en-GB" sz="4000" b="1">
                <a:effectLst>
                  <a:outerShdw blurRad="38100" dist="38100" dir="2700000" algn="tl">
                    <a:srgbClr val="000000">
                      <a:alpha val="43137"/>
                    </a:srgbClr>
                  </a:outerShdw>
                </a:effectLst>
                <a:latin typeface="Palatino Linotype" panose="02040502050505030304" pitchFamily="18" charset="0"/>
              </a:rPr>
              <a:t> </a:t>
            </a:r>
            <a:r>
              <a:rPr lang="vi-VN" sz="4000" b="1">
                <a:effectLst>
                  <a:outerShdw blurRad="38100" dist="38100" dir="2700000" algn="tl">
                    <a:srgbClr val="000000">
                      <a:alpha val="43137"/>
                    </a:srgbClr>
                  </a:outerShdw>
                </a:effectLst>
                <a:latin typeface="Palatino Linotype" panose="02040502050505030304" pitchFamily="18" charset="0"/>
              </a:rPr>
              <a:t>Hãy đặt 4 câu, mỗi câu sử dụng một trong số các thành ngữ sau:</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a. Học một biết mười</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b. Học hay, cày biết</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c. Mở mày mở mặt</a:t>
            </a:r>
            <a:endParaRPr lang="en-GB" sz="4000" b="1">
              <a:effectLst>
                <a:outerShdw blurRad="38100" dist="38100" dir="2700000" algn="tl">
                  <a:srgbClr val="000000">
                    <a:alpha val="43137"/>
                  </a:srgbClr>
                </a:outerShdw>
              </a:effectLst>
              <a:latin typeface="Palatino Linotype" panose="02040502050505030304" pitchFamily="18" charset="0"/>
            </a:endParaRPr>
          </a:p>
          <a:p>
            <a:pPr>
              <a:lnSpc>
                <a:spcPct val="150000"/>
              </a:lnSpc>
            </a:pPr>
            <a:r>
              <a:rPr lang="vi-VN" sz="4000" b="1" i="1">
                <a:effectLst>
                  <a:outerShdw blurRad="38100" dist="38100" dir="2700000" algn="tl">
                    <a:srgbClr val="000000">
                      <a:alpha val="43137"/>
                    </a:srgbClr>
                  </a:outerShdw>
                </a:effectLst>
                <a:latin typeface="Palatino Linotype" panose="02040502050505030304" pitchFamily="18" charset="0"/>
              </a:rPr>
              <a:t>d. Mở cờ trong bụng</a:t>
            </a:r>
            <a:endParaRPr lang="en-GB" sz="4000" b="1">
              <a:effectLst>
                <a:outerShdw blurRad="38100" dist="38100" dir="2700000" algn="tl">
                  <a:srgbClr val="000000">
                    <a:alpha val="43137"/>
                  </a:srgbClr>
                </a:outerShdw>
              </a:effectLst>
              <a:latin typeface="Palatino Linotype" panose="02040502050505030304" pitchFamily="18" charset="0"/>
            </a:endParaRPr>
          </a:p>
        </p:txBody>
      </p:sp>
      <p:pic>
        <p:nvPicPr>
          <p:cNvPr id="11"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374044" y="3086100"/>
            <a:ext cx="2872992" cy="7315490"/>
          </a:xfrm>
          <a:prstGeom prst="rect">
            <a:avLst/>
          </a:prstGeom>
        </p:spPr>
      </p:pic>
      <p:pic>
        <p:nvPicPr>
          <p:cNvPr id="12"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803" y="6210300"/>
            <a:ext cx="4322699" cy="369394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627518">
            <a:off x="7060678" y="-1050693"/>
            <a:ext cx="7968804" cy="14044222"/>
          </a:xfrm>
          <a:prstGeom prst="rect">
            <a:avLst/>
          </a:prstGeom>
        </p:spPr>
      </p:pic>
      <p:grpSp>
        <p:nvGrpSpPr>
          <p:cNvPr id="3" name="Group 3"/>
          <p:cNvGrpSpPr/>
          <p:nvPr/>
        </p:nvGrpSpPr>
        <p:grpSpPr>
          <a:xfrm>
            <a:off x="5186717" y="3028519"/>
            <a:ext cx="590194" cy="551903"/>
            <a:chOff x="0" y="0"/>
            <a:chExt cx="786925" cy="735870"/>
          </a:xfrm>
        </p:grpSpPr>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572481">
              <a:off x="21945" y="23817"/>
              <a:ext cx="743036" cy="688237"/>
            </a:xfrm>
            <a:prstGeom prst="rect">
              <a:avLst/>
            </a:prstGeom>
          </p:spPr>
        </p:pic>
        <p:sp>
          <p:nvSpPr>
            <p:cNvPr id="5" name="TextBox 5"/>
            <p:cNvSpPr txBox="1"/>
            <p:nvPr/>
          </p:nvSpPr>
          <p:spPr>
            <a:xfrm rot="-227518">
              <a:off x="271756" y="32545"/>
              <a:ext cx="265502" cy="569172"/>
            </a:xfrm>
            <a:prstGeom prst="rect">
              <a:avLst/>
            </a:prstGeom>
          </p:spPr>
          <p:txBody>
            <a:bodyPr lIns="0" tIns="0" rIns="0" bIns="0" rtlCol="0" anchor="t">
              <a:spAutoFit/>
            </a:bodyPr>
            <a:lstStyle/>
            <a:p>
              <a:pPr algn="ctr">
                <a:lnSpc>
                  <a:spcPts val="3640"/>
                </a:lnSpc>
                <a:spcBef>
                  <a:spcPct val="0"/>
                </a:spcBef>
              </a:pPr>
              <a:r>
                <a:rPr lang="vi-VN" sz="2600" spc="-364" smtClean="0">
                  <a:solidFill>
                    <a:srgbClr val="FFFFFF"/>
                  </a:solidFill>
                  <a:latin typeface="Faustina SemiBold Bold"/>
                </a:rPr>
                <a:t>a</a:t>
              </a:r>
              <a:r>
                <a:rPr lang="en-US" sz="2600" spc="-364" smtClean="0">
                  <a:solidFill>
                    <a:srgbClr val="FFFFFF"/>
                  </a:solidFill>
                  <a:latin typeface="Faustina SemiBold Bold"/>
                </a:rPr>
                <a:t>.</a:t>
              </a:r>
              <a:endParaRPr lang="en-US" sz="2600" spc="-364">
                <a:solidFill>
                  <a:srgbClr val="FFFFFF"/>
                </a:solidFill>
                <a:latin typeface="Faustina SemiBold Bold"/>
              </a:endParaRPr>
            </a:p>
          </p:txBody>
        </p:sp>
      </p:grpSp>
      <p:grpSp>
        <p:nvGrpSpPr>
          <p:cNvPr id="6" name="Group 6"/>
          <p:cNvGrpSpPr/>
          <p:nvPr/>
        </p:nvGrpSpPr>
        <p:grpSpPr>
          <a:xfrm>
            <a:off x="5359586" y="4772630"/>
            <a:ext cx="593322" cy="520219"/>
            <a:chOff x="-1890432" y="164771"/>
            <a:chExt cx="791096" cy="693625"/>
          </a:xfrm>
        </p:grpSpPr>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5339"/>
            <a:stretch>
              <a:fillRect/>
            </a:stretch>
          </p:blipFill>
          <p:spPr>
            <a:xfrm rot="21372482">
              <a:off x="-1890432" y="164771"/>
              <a:ext cx="791096" cy="693625"/>
            </a:xfrm>
            <a:prstGeom prst="rect">
              <a:avLst/>
            </a:prstGeom>
          </p:spPr>
        </p:pic>
        <p:sp>
          <p:nvSpPr>
            <p:cNvPr id="8" name="TextBox 8"/>
            <p:cNvSpPr txBox="1"/>
            <p:nvPr/>
          </p:nvSpPr>
          <p:spPr>
            <a:xfrm rot="21372482">
              <a:off x="-1654623" y="169204"/>
              <a:ext cx="285019" cy="569172"/>
            </a:xfrm>
            <a:prstGeom prst="rect">
              <a:avLst/>
            </a:prstGeom>
          </p:spPr>
          <p:txBody>
            <a:bodyPr lIns="0" tIns="0" rIns="0" bIns="0" rtlCol="0" anchor="t">
              <a:spAutoFit/>
            </a:bodyPr>
            <a:lstStyle/>
            <a:p>
              <a:pPr algn="ctr">
                <a:lnSpc>
                  <a:spcPts val="3640"/>
                </a:lnSpc>
                <a:spcBef>
                  <a:spcPct val="0"/>
                </a:spcBef>
              </a:pPr>
              <a:r>
                <a:rPr lang="vi-VN" sz="2600" spc="-364">
                  <a:solidFill>
                    <a:srgbClr val="FFFFFF"/>
                  </a:solidFill>
                  <a:latin typeface="Faustina SemiBold Bold"/>
                </a:rPr>
                <a:t>b</a:t>
              </a:r>
              <a:r>
                <a:rPr lang="en-US" sz="2600" spc="-364" smtClean="0">
                  <a:solidFill>
                    <a:srgbClr val="FFFFFF"/>
                  </a:solidFill>
                  <a:latin typeface="Faustina SemiBold Bold"/>
                </a:rPr>
                <a:t>.</a:t>
              </a:r>
              <a:endParaRPr lang="en-US" sz="2600" spc="-364">
                <a:solidFill>
                  <a:srgbClr val="FFFFFF"/>
                </a:solidFill>
                <a:latin typeface="Faustina SemiBold Bold"/>
              </a:endParaRPr>
            </a:p>
          </p:txBody>
        </p:sp>
      </p:grpSp>
      <p:grpSp>
        <p:nvGrpSpPr>
          <p:cNvPr id="9" name="Group 9"/>
          <p:cNvGrpSpPr/>
          <p:nvPr/>
        </p:nvGrpSpPr>
        <p:grpSpPr>
          <a:xfrm>
            <a:off x="5508140" y="6390471"/>
            <a:ext cx="537543" cy="577528"/>
            <a:chOff x="0" y="0"/>
            <a:chExt cx="716724" cy="770037"/>
          </a:xfrm>
        </p:grpSpPr>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512549">
              <a:off x="-15521" y="38709"/>
              <a:ext cx="747766" cy="692618"/>
            </a:xfrm>
            <a:prstGeom prst="rect">
              <a:avLst/>
            </a:prstGeom>
          </p:spPr>
        </p:pic>
        <p:sp>
          <p:nvSpPr>
            <p:cNvPr id="11" name="TextBox 11"/>
            <p:cNvSpPr txBox="1"/>
            <p:nvPr/>
          </p:nvSpPr>
          <p:spPr>
            <a:xfrm rot="-227518">
              <a:off x="231910" y="81156"/>
              <a:ext cx="316177" cy="569172"/>
            </a:xfrm>
            <a:prstGeom prst="rect">
              <a:avLst/>
            </a:prstGeom>
          </p:spPr>
          <p:txBody>
            <a:bodyPr lIns="0" tIns="0" rIns="0" bIns="0" rtlCol="0" anchor="t">
              <a:spAutoFit/>
            </a:bodyPr>
            <a:lstStyle/>
            <a:p>
              <a:pPr algn="ctr">
                <a:lnSpc>
                  <a:spcPts val="3639"/>
                </a:lnSpc>
                <a:spcBef>
                  <a:spcPct val="0"/>
                </a:spcBef>
              </a:pPr>
              <a:r>
                <a:rPr lang="vi-VN" sz="2599" spc="-363">
                  <a:solidFill>
                    <a:srgbClr val="FFFFFF"/>
                  </a:solidFill>
                  <a:latin typeface="Faustina SemiBold Bold"/>
                </a:rPr>
                <a:t>c</a:t>
              </a:r>
              <a:r>
                <a:rPr lang="en-US" sz="2599" spc="-363" smtClean="0">
                  <a:solidFill>
                    <a:srgbClr val="FFFFFF"/>
                  </a:solidFill>
                  <a:latin typeface="Faustina SemiBold Bold"/>
                </a:rPr>
                <a:t>.</a:t>
              </a:r>
              <a:endParaRPr lang="en-US" sz="2599" spc="-363">
                <a:solidFill>
                  <a:srgbClr val="FFFFFF"/>
                </a:solidFill>
                <a:latin typeface="Faustina SemiBold Bold"/>
              </a:endParaRPr>
            </a:p>
          </p:txBody>
        </p:sp>
      </p:grpSp>
      <p:grpSp>
        <p:nvGrpSpPr>
          <p:cNvPr id="12" name="Group 12"/>
          <p:cNvGrpSpPr/>
          <p:nvPr/>
        </p:nvGrpSpPr>
        <p:grpSpPr>
          <a:xfrm>
            <a:off x="5227535" y="7811311"/>
            <a:ext cx="1450747" cy="931183"/>
            <a:chOff x="-2075665" y="151997"/>
            <a:chExt cx="1934327" cy="1241578"/>
          </a:xfrm>
        </p:grpSpPr>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572481">
              <a:off x="-1470724" y="151997"/>
              <a:ext cx="767922" cy="711287"/>
            </a:xfrm>
            <a:prstGeom prst="rect">
              <a:avLst/>
            </a:prstGeom>
          </p:spPr>
        </p:pic>
        <p:sp>
          <p:nvSpPr>
            <p:cNvPr id="14" name="TextBox 14"/>
            <p:cNvSpPr txBox="1"/>
            <p:nvPr/>
          </p:nvSpPr>
          <p:spPr>
            <a:xfrm rot="21372482">
              <a:off x="-2075665" y="162468"/>
              <a:ext cx="1934327" cy="1231107"/>
            </a:xfrm>
            <a:prstGeom prst="rect">
              <a:avLst/>
            </a:prstGeom>
          </p:spPr>
          <p:txBody>
            <a:bodyPr wrap="square" lIns="0" tIns="0" rIns="0" bIns="0" rtlCol="0" anchor="t">
              <a:spAutoFit/>
            </a:bodyPr>
            <a:lstStyle/>
            <a:p>
              <a:pPr algn="ctr">
                <a:lnSpc>
                  <a:spcPts val="3640"/>
                </a:lnSpc>
                <a:spcBef>
                  <a:spcPct val="0"/>
                </a:spcBef>
              </a:pPr>
              <a:r>
                <a:rPr lang="vi-VN" sz="2600" spc="-364" smtClean="0">
                  <a:solidFill>
                    <a:srgbClr val="FFFFFF"/>
                  </a:solidFill>
                  <a:latin typeface="Faustina SemiBold Bold"/>
                </a:rPr>
                <a:t>d</a:t>
              </a:r>
            </a:p>
            <a:p>
              <a:pPr algn="ctr">
                <a:lnSpc>
                  <a:spcPts val="3640"/>
                </a:lnSpc>
                <a:spcBef>
                  <a:spcPct val="0"/>
                </a:spcBef>
              </a:pPr>
              <a:endParaRPr lang="en-US" sz="2600" spc="-364">
                <a:solidFill>
                  <a:srgbClr val="FFFFFF"/>
                </a:solidFill>
                <a:latin typeface="Faustina SemiBold Bold"/>
              </a:endParaRPr>
            </a:p>
          </p:txBody>
        </p:sp>
      </p:grpSp>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66743" y="7665617"/>
            <a:ext cx="4223895" cy="2801415"/>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828309" y="8642090"/>
            <a:ext cx="2334402" cy="1632214"/>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623175">
            <a:off x="300817" y="8157654"/>
            <a:ext cx="1614265" cy="1614265"/>
          </a:xfrm>
          <a:prstGeom prst="rect">
            <a:avLst/>
          </a:prstGeom>
        </p:spPr>
      </p:pic>
      <p:sp>
        <p:nvSpPr>
          <p:cNvPr id="28" name="TextBox 28"/>
          <p:cNvSpPr txBox="1"/>
          <p:nvPr/>
        </p:nvSpPr>
        <p:spPr>
          <a:xfrm>
            <a:off x="1720038" y="239617"/>
            <a:ext cx="15359840" cy="1282146"/>
          </a:xfrm>
          <a:prstGeom prst="rect">
            <a:avLst/>
          </a:prstGeom>
        </p:spPr>
        <p:txBody>
          <a:bodyPr lIns="0" tIns="0" rIns="0" bIns="0" rtlCol="0" anchor="t">
            <a:spAutoFit/>
          </a:bodyPr>
          <a:lstStyle/>
          <a:p>
            <a:pPr algn="ctr">
              <a:lnSpc>
                <a:spcPts val="11909"/>
              </a:lnSpc>
            </a:pPr>
            <a:r>
              <a:rPr lang="vi-VN" sz="4800" b="1" u="sng"/>
              <a:t>Đáp án bài 4</a:t>
            </a:r>
            <a:endParaRPr lang="en-US" sz="5400" spc="-297">
              <a:solidFill>
                <a:srgbClr val="373737"/>
              </a:solidFill>
              <a:latin typeface="Faustina SemiBold"/>
            </a:endParaRPr>
          </a:p>
        </p:txBody>
      </p:sp>
      <p:sp>
        <p:nvSpPr>
          <p:cNvPr id="30" name="Rectangle 29"/>
          <p:cNvSpPr/>
          <p:nvPr/>
        </p:nvSpPr>
        <p:spPr>
          <a:xfrm>
            <a:off x="6076576" y="2685047"/>
            <a:ext cx="10960601" cy="1077218"/>
          </a:xfrm>
          <a:prstGeom prst="rect">
            <a:avLst/>
          </a:prstGeom>
        </p:spPr>
        <p:txBody>
          <a:bodyPr wrap="square">
            <a:spAutoFit/>
          </a:bodyPr>
          <a:lstStyle/>
          <a:p>
            <a:pPr algn="just">
              <a:spcAft>
                <a:spcPts val="0"/>
              </a:spcAft>
              <a:tabLst>
                <a:tab pos="507365" algn="l"/>
              </a:tabLst>
            </a:pPr>
            <a:r>
              <a:rPr lang="vi-VN" sz="32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Bạn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ấy đúng là học một biết mười./ Thần đồng là những đứa bé có khả năng rất đặc biệt: học một biết mười.</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6189042" y="4009196"/>
            <a:ext cx="10960601" cy="1569660"/>
          </a:xfrm>
          <a:prstGeom prst="rect">
            <a:avLst/>
          </a:prstGeom>
        </p:spPr>
        <p:txBody>
          <a:bodyPr wrap="square">
            <a:spAutoFit/>
          </a:bodyPr>
          <a:lstStyle/>
          <a:p>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Học tập phải gắn liền với thực tiễn, như thế mới có thể học hay, cày biết./ Mẹ bảo: Anh Thành giỏi giang, học hay, cày biết, ở đâu cũng sống được.</a:t>
            </a:r>
            <a:endParaRPr lang="en-GB" sz="3200">
              <a:effectLst>
                <a:outerShdw blurRad="38100" dist="38100" dir="2700000" algn="tl">
                  <a:srgbClr val="000000">
                    <a:alpha val="43137"/>
                  </a:srgbClr>
                </a:outerShdw>
              </a:effectLst>
            </a:endParaRPr>
          </a:p>
        </p:txBody>
      </p:sp>
      <p:sp>
        <p:nvSpPr>
          <p:cNvPr id="32" name="Rectangle 31"/>
          <p:cNvSpPr/>
          <p:nvPr/>
        </p:nvSpPr>
        <p:spPr>
          <a:xfrm>
            <a:off x="6274193" y="5933010"/>
            <a:ext cx="10960601" cy="1569660"/>
          </a:xfrm>
          <a:prstGeom prst="rect">
            <a:avLst/>
          </a:prstGeom>
        </p:spPr>
        <p:txBody>
          <a:bodyPr wrap="square">
            <a:spAutoFit/>
          </a:bodyPr>
          <a:lstStyle/>
          <a:p>
            <a:pPr algn="just">
              <a:spcAft>
                <a:spcPts val="0"/>
              </a:spcAft>
              <a:tabLst>
                <a:tab pos="510540" algn="l"/>
              </a:tabLst>
            </a:pPr>
            <a:r>
              <a:rPr lang="vi-VN" sz="32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Anh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ấy mới giành được học bổng toàn phần ở Mỹ, làm cho cả nhà được mở mày mở mặt./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 cái khôn ngoan, hiếu thuận làm cho cha mẹ mở mày mở mặt.</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6347786" y="7772202"/>
            <a:ext cx="10960601" cy="1569660"/>
          </a:xfrm>
          <a:prstGeom prst="rect">
            <a:avLst/>
          </a:prstGeom>
        </p:spPr>
        <p:txBody>
          <a:bodyPr wrap="square">
            <a:spAutoFit/>
          </a:bodyPr>
          <a:lstStyle/>
          <a:p>
            <a:r>
              <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Khi nghe cô giáo đọc đáp án bài thi, An như mở cờ trong bụng./ </a:t>
            </a:r>
            <a:r>
              <a:rPr lang="vi-VN" sz="320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Biết bài kiểm tra phần nói tiếng Anh của mình được đánh giá cao, tôi như mở cờ trong bụng.</a:t>
            </a:r>
            <a:endParaRPr lang="en-GB" sz="320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80">
                                          <p:stCondLst>
                                            <p:cond delay="0"/>
                                          </p:stCondLst>
                                        </p:cTn>
                                        <p:tgtEl>
                                          <p:spTgt spid="30"/>
                                        </p:tgtEl>
                                      </p:cBhvr>
                                    </p:animEffect>
                                    <p:anim calcmode="lin" valueType="num">
                                      <p:cBhvr>
                                        <p:cTn id="4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47" dur="26">
                                          <p:stCondLst>
                                            <p:cond delay="650"/>
                                          </p:stCondLst>
                                        </p:cTn>
                                        <p:tgtEl>
                                          <p:spTgt spid="30"/>
                                        </p:tgtEl>
                                      </p:cBhvr>
                                      <p:to x="100000" y="60000"/>
                                    </p:animScale>
                                    <p:animScale>
                                      <p:cBhvr>
                                        <p:cTn id="48" dur="166" decel="50000">
                                          <p:stCondLst>
                                            <p:cond delay="676"/>
                                          </p:stCondLst>
                                        </p:cTn>
                                        <p:tgtEl>
                                          <p:spTgt spid="30"/>
                                        </p:tgtEl>
                                      </p:cBhvr>
                                      <p:to x="100000" y="100000"/>
                                    </p:animScale>
                                    <p:animScale>
                                      <p:cBhvr>
                                        <p:cTn id="49" dur="26">
                                          <p:stCondLst>
                                            <p:cond delay="1312"/>
                                          </p:stCondLst>
                                        </p:cTn>
                                        <p:tgtEl>
                                          <p:spTgt spid="30"/>
                                        </p:tgtEl>
                                      </p:cBhvr>
                                      <p:to x="100000" y="80000"/>
                                    </p:animScale>
                                    <p:animScale>
                                      <p:cBhvr>
                                        <p:cTn id="50" dur="166" decel="50000">
                                          <p:stCondLst>
                                            <p:cond delay="1338"/>
                                          </p:stCondLst>
                                        </p:cTn>
                                        <p:tgtEl>
                                          <p:spTgt spid="30"/>
                                        </p:tgtEl>
                                      </p:cBhvr>
                                      <p:to x="100000" y="100000"/>
                                    </p:animScale>
                                    <p:animScale>
                                      <p:cBhvr>
                                        <p:cTn id="51" dur="26">
                                          <p:stCondLst>
                                            <p:cond delay="1642"/>
                                          </p:stCondLst>
                                        </p:cTn>
                                        <p:tgtEl>
                                          <p:spTgt spid="30"/>
                                        </p:tgtEl>
                                      </p:cBhvr>
                                      <p:to x="100000" y="90000"/>
                                    </p:animScale>
                                    <p:animScale>
                                      <p:cBhvr>
                                        <p:cTn id="52" dur="166" decel="50000">
                                          <p:stCondLst>
                                            <p:cond delay="1668"/>
                                          </p:stCondLst>
                                        </p:cTn>
                                        <p:tgtEl>
                                          <p:spTgt spid="30"/>
                                        </p:tgtEl>
                                      </p:cBhvr>
                                      <p:to x="100000" y="100000"/>
                                    </p:animScale>
                                    <p:animScale>
                                      <p:cBhvr>
                                        <p:cTn id="53" dur="26">
                                          <p:stCondLst>
                                            <p:cond delay="1808"/>
                                          </p:stCondLst>
                                        </p:cTn>
                                        <p:tgtEl>
                                          <p:spTgt spid="30"/>
                                        </p:tgtEl>
                                      </p:cBhvr>
                                      <p:to x="100000" y="95000"/>
                                    </p:animScale>
                                    <p:animScale>
                                      <p:cBhvr>
                                        <p:cTn id="54" dur="166" decel="50000">
                                          <p:stCondLst>
                                            <p:cond delay="1834"/>
                                          </p:stCondLst>
                                        </p:cTn>
                                        <p:tgtEl>
                                          <p:spTgt spid="3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down)">
                                      <p:cBhvr>
                                        <p:cTn id="75" dur="580">
                                          <p:stCondLst>
                                            <p:cond delay="0"/>
                                          </p:stCondLst>
                                        </p:cTn>
                                        <p:tgtEl>
                                          <p:spTgt spid="31"/>
                                        </p:tgtEl>
                                      </p:cBhvr>
                                    </p:animEffect>
                                    <p:anim calcmode="lin" valueType="num">
                                      <p:cBhvr>
                                        <p:cTn id="7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81" dur="26">
                                          <p:stCondLst>
                                            <p:cond delay="650"/>
                                          </p:stCondLst>
                                        </p:cTn>
                                        <p:tgtEl>
                                          <p:spTgt spid="31"/>
                                        </p:tgtEl>
                                      </p:cBhvr>
                                      <p:to x="100000" y="60000"/>
                                    </p:animScale>
                                    <p:animScale>
                                      <p:cBhvr>
                                        <p:cTn id="82" dur="166" decel="50000">
                                          <p:stCondLst>
                                            <p:cond delay="676"/>
                                          </p:stCondLst>
                                        </p:cTn>
                                        <p:tgtEl>
                                          <p:spTgt spid="31"/>
                                        </p:tgtEl>
                                      </p:cBhvr>
                                      <p:to x="100000" y="100000"/>
                                    </p:animScale>
                                    <p:animScale>
                                      <p:cBhvr>
                                        <p:cTn id="83" dur="26">
                                          <p:stCondLst>
                                            <p:cond delay="1312"/>
                                          </p:stCondLst>
                                        </p:cTn>
                                        <p:tgtEl>
                                          <p:spTgt spid="31"/>
                                        </p:tgtEl>
                                      </p:cBhvr>
                                      <p:to x="100000" y="80000"/>
                                    </p:animScale>
                                    <p:animScale>
                                      <p:cBhvr>
                                        <p:cTn id="84" dur="166" decel="50000">
                                          <p:stCondLst>
                                            <p:cond delay="1338"/>
                                          </p:stCondLst>
                                        </p:cTn>
                                        <p:tgtEl>
                                          <p:spTgt spid="31"/>
                                        </p:tgtEl>
                                      </p:cBhvr>
                                      <p:to x="100000" y="100000"/>
                                    </p:animScale>
                                    <p:animScale>
                                      <p:cBhvr>
                                        <p:cTn id="85" dur="26">
                                          <p:stCondLst>
                                            <p:cond delay="1642"/>
                                          </p:stCondLst>
                                        </p:cTn>
                                        <p:tgtEl>
                                          <p:spTgt spid="31"/>
                                        </p:tgtEl>
                                      </p:cBhvr>
                                      <p:to x="100000" y="90000"/>
                                    </p:animScale>
                                    <p:animScale>
                                      <p:cBhvr>
                                        <p:cTn id="86" dur="166" decel="50000">
                                          <p:stCondLst>
                                            <p:cond delay="1668"/>
                                          </p:stCondLst>
                                        </p:cTn>
                                        <p:tgtEl>
                                          <p:spTgt spid="31"/>
                                        </p:tgtEl>
                                      </p:cBhvr>
                                      <p:to x="100000" y="100000"/>
                                    </p:animScale>
                                    <p:animScale>
                                      <p:cBhvr>
                                        <p:cTn id="87" dur="26">
                                          <p:stCondLst>
                                            <p:cond delay="1808"/>
                                          </p:stCondLst>
                                        </p:cTn>
                                        <p:tgtEl>
                                          <p:spTgt spid="31"/>
                                        </p:tgtEl>
                                      </p:cBhvr>
                                      <p:to x="100000" y="95000"/>
                                    </p:animScale>
                                    <p:animScale>
                                      <p:cBhvr>
                                        <p:cTn id="88" dur="166" decel="50000">
                                          <p:stCondLst>
                                            <p:cond delay="1834"/>
                                          </p:stCondLst>
                                        </p:cTn>
                                        <p:tgtEl>
                                          <p:spTgt spid="31"/>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80">
                                          <p:stCondLst>
                                            <p:cond delay="0"/>
                                          </p:stCondLst>
                                        </p:cTn>
                                        <p:tgtEl>
                                          <p:spTgt spid="32"/>
                                        </p:tgtEl>
                                      </p:cBhvr>
                                    </p:animEffect>
                                    <p:anim calcmode="lin" valueType="num">
                                      <p:cBhvr>
                                        <p:cTn id="1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15" dur="26">
                                          <p:stCondLst>
                                            <p:cond delay="650"/>
                                          </p:stCondLst>
                                        </p:cTn>
                                        <p:tgtEl>
                                          <p:spTgt spid="32"/>
                                        </p:tgtEl>
                                      </p:cBhvr>
                                      <p:to x="100000" y="60000"/>
                                    </p:animScale>
                                    <p:animScale>
                                      <p:cBhvr>
                                        <p:cTn id="116" dur="166" decel="50000">
                                          <p:stCondLst>
                                            <p:cond delay="676"/>
                                          </p:stCondLst>
                                        </p:cTn>
                                        <p:tgtEl>
                                          <p:spTgt spid="32"/>
                                        </p:tgtEl>
                                      </p:cBhvr>
                                      <p:to x="100000" y="100000"/>
                                    </p:animScale>
                                    <p:animScale>
                                      <p:cBhvr>
                                        <p:cTn id="117" dur="26">
                                          <p:stCondLst>
                                            <p:cond delay="1312"/>
                                          </p:stCondLst>
                                        </p:cTn>
                                        <p:tgtEl>
                                          <p:spTgt spid="32"/>
                                        </p:tgtEl>
                                      </p:cBhvr>
                                      <p:to x="100000" y="80000"/>
                                    </p:animScale>
                                    <p:animScale>
                                      <p:cBhvr>
                                        <p:cTn id="118" dur="166" decel="50000">
                                          <p:stCondLst>
                                            <p:cond delay="1338"/>
                                          </p:stCondLst>
                                        </p:cTn>
                                        <p:tgtEl>
                                          <p:spTgt spid="32"/>
                                        </p:tgtEl>
                                      </p:cBhvr>
                                      <p:to x="100000" y="100000"/>
                                    </p:animScale>
                                    <p:animScale>
                                      <p:cBhvr>
                                        <p:cTn id="119" dur="26">
                                          <p:stCondLst>
                                            <p:cond delay="1642"/>
                                          </p:stCondLst>
                                        </p:cTn>
                                        <p:tgtEl>
                                          <p:spTgt spid="32"/>
                                        </p:tgtEl>
                                      </p:cBhvr>
                                      <p:to x="100000" y="90000"/>
                                    </p:animScale>
                                    <p:animScale>
                                      <p:cBhvr>
                                        <p:cTn id="120" dur="166" decel="50000">
                                          <p:stCondLst>
                                            <p:cond delay="1668"/>
                                          </p:stCondLst>
                                        </p:cTn>
                                        <p:tgtEl>
                                          <p:spTgt spid="32"/>
                                        </p:tgtEl>
                                      </p:cBhvr>
                                      <p:to x="100000" y="100000"/>
                                    </p:animScale>
                                    <p:animScale>
                                      <p:cBhvr>
                                        <p:cTn id="121" dur="26">
                                          <p:stCondLst>
                                            <p:cond delay="1808"/>
                                          </p:stCondLst>
                                        </p:cTn>
                                        <p:tgtEl>
                                          <p:spTgt spid="32"/>
                                        </p:tgtEl>
                                      </p:cBhvr>
                                      <p:to x="100000" y="95000"/>
                                    </p:animScale>
                                    <p:animScale>
                                      <p:cBhvr>
                                        <p:cTn id="122" dur="166" decel="50000">
                                          <p:stCondLst>
                                            <p:cond delay="1834"/>
                                          </p:stCondLst>
                                        </p:cTn>
                                        <p:tgtEl>
                                          <p:spTgt spid="32"/>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down)">
                                      <p:cBhvr>
                                        <p:cTn id="127" dur="580">
                                          <p:stCondLst>
                                            <p:cond delay="0"/>
                                          </p:stCondLst>
                                        </p:cTn>
                                        <p:tgtEl>
                                          <p:spTgt spid="12"/>
                                        </p:tgtEl>
                                      </p:cBhvr>
                                    </p:animEffect>
                                    <p:anim calcmode="lin" valueType="num">
                                      <p:cBhvr>
                                        <p:cTn id="1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3" dur="26">
                                          <p:stCondLst>
                                            <p:cond delay="650"/>
                                          </p:stCondLst>
                                        </p:cTn>
                                        <p:tgtEl>
                                          <p:spTgt spid="12"/>
                                        </p:tgtEl>
                                      </p:cBhvr>
                                      <p:to x="100000" y="60000"/>
                                    </p:animScale>
                                    <p:animScale>
                                      <p:cBhvr>
                                        <p:cTn id="134" dur="166" decel="50000">
                                          <p:stCondLst>
                                            <p:cond delay="676"/>
                                          </p:stCondLst>
                                        </p:cTn>
                                        <p:tgtEl>
                                          <p:spTgt spid="12"/>
                                        </p:tgtEl>
                                      </p:cBhvr>
                                      <p:to x="100000" y="100000"/>
                                    </p:animScale>
                                    <p:animScale>
                                      <p:cBhvr>
                                        <p:cTn id="135" dur="26">
                                          <p:stCondLst>
                                            <p:cond delay="1312"/>
                                          </p:stCondLst>
                                        </p:cTn>
                                        <p:tgtEl>
                                          <p:spTgt spid="12"/>
                                        </p:tgtEl>
                                      </p:cBhvr>
                                      <p:to x="100000" y="80000"/>
                                    </p:animScale>
                                    <p:animScale>
                                      <p:cBhvr>
                                        <p:cTn id="136" dur="166" decel="50000">
                                          <p:stCondLst>
                                            <p:cond delay="1338"/>
                                          </p:stCondLst>
                                        </p:cTn>
                                        <p:tgtEl>
                                          <p:spTgt spid="12"/>
                                        </p:tgtEl>
                                      </p:cBhvr>
                                      <p:to x="100000" y="100000"/>
                                    </p:animScale>
                                    <p:animScale>
                                      <p:cBhvr>
                                        <p:cTn id="137" dur="26">
                                          <p:stCondLst>
                                            <p:cond delay="1642"/>
                                          </p:stCondLst>
                                        </p:cTn>
                                        <p:tgtEl>
                                          <p:spTgt spid="12"/>
                                        </p:tgtEl>
                                      </p:cBhvr>
                                      <p:to x="100000" y="90000"/>
                                    </p:animScale>
                                    <p:animScale>
                                      <p:cBhvr>
                                        <p:cTn id="138" dur="166" decel="50000">
                                          <p:stCondLst>
                                            <p:cond delay="1668"/>
                                          </p:stCondLst>
                                        </p:cTn>
                                        <p:tgtEl>
                                          <p:spTgt spid="12"/>
                                        </p:tgtEl>
                                      </p:cBhvr>
                                      <p:to x="100000" y="100000"/>
                                    </p:animScale>
                                    <p:animScale>
                                      <p:cBhvr>
                                        <p:cTn id="139" dur="26">
                                          <p:stCondLst>
                                            <p:cond delay="1808"/>
                                          </p:stCondLst>
                                        </p:cTn>
                                        <p:tgtEl>
                                          <p:spTgt spid="12"/>
                                        </p:tgtEl>
                                      </p:cBhvr>
                                      <p:to x="100000" y="95000"/>
                                    </p:animScale>
                                    <p:animScale>
                                      <p:cBhvr>
                                        <p:cTn id="140" dur="166" decel="50000">
                                          <p:stCondLst>
                                            <p:cond delay="1834"/>
                                          </p:stCondLst>
                                        </p:cTn>
                                        <p:tgtEl>
                                          <p:spTgt spid="12"/>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down)">
                                      <p:cBhvr>
                                        <p:cTn id="143" dur="580">
                                          <p:stCondLst>
                                            <p:cond delay="0"/>
                                          </p:stCondLst>
                                        </p:cTn>
                                        <p:tgtEl>
                                          <p:spTgt spid="33"/>
                                        </p:tgtEl>
                                      </p:cBhvr>
                                    </p:animEffect>
                                    <p:anim calcmode="lin" valueType="num">
                                      <p:cBhvr>
                                        <p:cTn id="14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9" dur="26">
                                          <p:stCondLst>
                                            <p:cond delay="650"/>
                                          </p:stCondLst>
                                        </p:cTn>
                                        <p:tgtEl>
                                          <p:spTgt spid="33"/>
                                        </p:tgtEl>
                                      </p:cBhvr>
                                      <p:to x="100000" y="60000"/>
                                    </p:animScale>
                                    <p:animScale>
                                      <p:cBhvr>
                                        <p:cTn id="150" dur="166" decel="50000">
                                          <p:stCondLst>
                                            <p:cond delay="676"/>
                                          </p:stCondLst>
                                        </p:cTn>
                                        <p:tgtEl>
                                          <p:spTgt spid="33"/>
                                        </p:tgtEl>
                                      </p:cBhvr>
                                      <p:to x="100000" y="100000"/>
                                    </p:animScale>
                                    <p:animScale>
                                      <p:cBhvr>
                                        <p:cTn id="151" dur="26">
                                          <p:stCondLst>
                                            <p:cond delay="1312"/>
                                          </p:stCondLst>
                                        </p:cTn>
                                        <p:tgtEl>
                                          <p:spTgt spid="33"/>
                                        </p:tgtEl>
                                      </p:cBhvr>
                                      <p:to x="100000" y="80000"/>
                                    </p:animScale>
                                    <p:animScale>
                                      <p:cBhvr>
                                        <p:cTn id="152" dur="166" decel="50000">
                                          <p:stCondLst>
                                            <p:cond delay="1338"/>
                                          </p:stCondLst>
                                        </p:cTn>
                                        <p:tgtEl>
                                          <p:spTgt spid="33"/>
                                        </p:tgtEl>
                                      </p:cBhvr>
                                      <p:to x="100000" y="100000"/>
                                    </p:animScale>
                                    <p:animScale>
                                      <p:cBhvr>
                                        <p:cTn id="153" dur="26">
                                          <p:stCondLst>
                                            <p:cond delay="1642"/>
                                          </p:stCondLst>
                                        </p:cTn>
                                        <p:tgtEl>
                                          <p:spTgt spid="33"/>
                                        </p:tgtEl>
                                      </p:cBhvr>
                                      <p:to x="100000" y="90000"/>
                                    </p:animScale>
                                    <p:animScale>
                                      <p:cBhvr>
                                        <p:cTn id="154" dur="166" decel="50000">
                                          <p:stCondLst>
                                            <p:cond delay="1668"/>
                                          </p:stCondLst>
                                        </p:cTn>
                                        <p:tgtEl>
                                          <p:spTgt spid="33"/>
                                        </p:tgtEl>
                                      </p:cBhvr>
                                      <p:to x="100000" y="100000"/>
                                    </p:animScale>
                                    <p:animScale>
                                      <p:cBhvr>
                                        <p:cTn id="155" dur="26">
                                          <p:stCondLst>
                                            <p:cond delay="1808"/>
                                          </p:stCondLst>
                                        </p:cTn>
                                        <p:tgtEl>
                                          <p:spTgt spid="33"/>
                                        </p:tgtEl>
                                      </p:cBhvr>
                                      <p:to x="100000" y="95000"/>
                                    </p:animScale>
                                    <p:animScale>
                                      <p:cBhvr>
                                        <p:cTn id="156"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11614154" y="653615"/>
            <a:ext cx="3861141" cy="3097063"/>
          </a:xfrm>
          <a:prstGeom prst="rect">
            <a:avLst/>
          </a:prstGeom>
        </p:spPr>
      </p:pic>
      <p:sp>
        <p:nvSpPr>
          <p:cNvPr id="17" name="Rectangle 16"/>
          <p:cNvSpPr/>
          <p:nvPr/>
        </p:nvSpPr>
        <p:spPr>
          <a:xfrm>
            <a:off x="319215" y="2312513"/>
            <a:ext cx="8579593" cy="4154984"/>
          </a:xfrm>
          <a:prstGeom prst="rect">
            <a:avLst/>
          </a:prstGeom>
          <a:noFill/>
        </p:spPr>
        <p:txBody>
          <a:bodyPr wrap="none" lIns="91440" tIns="45720" rIns="91440" bIns="45720">
            <a:spAutoFit/>
          </a:bodyPr>
          <a:lstStyle/>
          <a:p>
            <a:pPr algn="ctr">
              <a:lnSpc>
                <a:spcPct val="150000"/>
              </a:lnSpc>
            </a:pPr>
            <a:r>
              <a:rPr lang="vi-VN" sz="88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1</a:t>
            </a:r>
          </a:p>
          <a:p>
            <a:pPr algn="ctr">
              <a:lnSpc>
                <a:spcPct val="150000"/>
              </a:lnSpc>
            </a:pPr>
            <a:r>
              <a:rPr lang="vi-VN" sz="88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KHỞI ĐỘNG</a:t>
            </a:r>
            <a:endParaRPr lang="en-GB" sz="88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1614154" y="653615"/>
            <a:ext cx="3861141" cy="3097063"/>
          </a:xfrm>
          <a:prstGeom prst="rect">
            <a:avLst/>
          </a:prstGeom>
        </p:spPr>
      </p:pic>
      <p:sp>
        <p:nvSpPr>
          <p:cNvPr id="17" name="Rectangle 16"/>
          <p:cNvSpPr/>
          <p:nvPr/>
        </p:nvSpPr>
        <p:spPr>
          <a:xfrm>
            <a:off x="1268357" y="2199057"/>
            <a:ext cx="7056740" cy="3246658"/>
          </a:xfrm>
          <a:prstGeom prst="rect">
            <a:avLst/>
          </a:prstGeom>
          <a:noFill/>
        </p:spPr>
        <p:txBody>
          <a:bodyPr wrap="none" lIns="91440" tIns="45720" rIns="91440" bIns="45720">
            <a:spAutoFit/>
          </a:bodyPr>
          <a:lstStyle/>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4</a:t>
            </a:r>
          </a:p>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VẬN DỤNG</a:t>
            </a:r>
            <a:endParaRPr lang="en-GB"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CCBBF"/>
        </a:solidFill>
        <a:effectLst/>
      </p:bgPr>
    </p:bg>
    <p:spTree>
      <p:nvGrpSpPr>
        <p:cNvPr id="1" name=""/>
        <p:cNvGrpSpPr/>
        <p:nvPr/>
      </p:nvGrpSpPr>
      <p:grpSpPr>
        <a:xfrm>
          <a:off x="0" y="0"/>
          <a:ext cx="0" cy="0"/>
          <a:chOff x="0" y="0"/>
          <a:chExt cx="0" cy="0"/>
        </a:xfrm>
      </p:grpSpPr>
      <p:grpSp>
        <p:nvGrpSpPr>
          <p:cNvPr id="2" name="Group 2"/>
          <p:cNvGrpSpPr/>
          <p:nvPr/>
        </p:nvGrpSpPr>
        <p:grpSpPr>
          <a:xfrm>
            <a:off x="7079845" y="782672"/>
            <a:ext cx="10248390" cy="8588391"/>
            <a:chOff x="0" y="0"/>
            <a:chExt cx="3435412" cy="2878956"/>
          </a:xfrm>
        </p:grpSpPr>
        <p:sp>
          <p:nvSpPr>
            <p:cNvPr id="3" name="Freeform 3"/>
            <p:cNvSpPr/>
            <p:nvPr/>
          </p:nvSpPr>
          <p:spPr>
            <a:xfrm>
              <a:off x="0" y="-1270"/>
              <a:ext cx="3436682" cy="2877686"/>
            </a:xfrm>
            <a:custGeom>
              <a:avLst/>
              <a:gdLst/>
              <a:ahLst/>
              <a:cxnLst/>
              <a:rect l="l" t="t" r="r" b="b"/>
              <a:pathLst>
                <a:path w="3436682" h="2877686">
                  <a:moveTo>
                    <a:pt x="3425252" y="27940"/>
                  </a:moveTo>
                  <a:cubicBezTo>
                    <a:pt x="3416362" y="24130"/>
                    <a:pt x="3407472" y="21590"/>
                    <a:pt x="3398582" y="21590"/>
                  </a:cubicBezTo>
                  <a:cubicBezTo>
                    <a:pt x="3371912" y="20320"/>
                    <a:pt x="3321094" y="20320"/>
                    <a:pt x="3265163" y="17780"/>
                  </a:cubicBezTo>
                  <a:cubicBezTo>
                    <a:pt x="3137321" y="12700"/>
                    <a:pt x="3012142" y="6350"/>
                    <a:pt x="2884300" y="3810"/>
                  </a:cubicBezTo>
                  <a:cubicBezTo>
                    <a:pt x="2780428" y="1270"/>
                    <a:pt x="2679220" y="3810"/>
                    <a:pt x="2575348" y="2540"/>
                  </a:cubicBezTo>
                  <a:cubicBezTo>
                    <a:pt x="2530070" y="2540"/>
                    <a:pt x="2484793" y="0"/>
                    <a:pt x="2439515" y="2540"/>
                  </a:cubicBezTo>
                  <a:cubicBezTo>
                    <a:pt x="2330317" y="10160"/>
                    <a:pt x="2221118" y="11430"/>
                    <a:pt x="2109257" y="8890"/>
                  </a:cubicBezTo>
                  <a:cubicBezTo>
                    <a:pt x="2053325" y="7620"/>
                    <a:pt x="1997395" y="7620"/>
                    <a:pt x="1941464" y="7620"/>
                  </a:cubicBezTo>
                  <a:cubicBezTo>
                    <a:pt x="1840255" y="7620"/>
                    <a:pt x="1739047" y="7620"/>
                    <a:pt x="1637838" y="6350"/>
                  </a:cubicBezTo>
                  <a:cubicBezTo>
                    <a:pt x="1531303" y="5080"/>
                    <a:pt x="481932" y="2540"/>
                    <a:pt x="378060" y="1270"/>
                  </a:cubicBezTo>
                  <a:cubicBezTo>
                    <a:pt x="292832" y="0"/>
                    <a:pt x="210267" y="1270"/>
                    <a:pt x="125039" y="1270"/>
                  </a:cubicBezTo>
                  <a:cubicBezTo>
                    <a:pt x="66445" y="1270"/>
                    <a:pt x="33020" y="3810"/>
                    <a:pt x="5080" y="5080"/>
                  </a:cubicBezTo>
                  <a:cubicBezTo>
                    <a:pt x="3810" y="5080"/>
                    <a:pt x="2540" y="7620"/>
                    <a:pt x="0" y="8890"/>
                  </a:cubicBezTo>
                  <a:cubicBezTo>
                    <a:pt x="1270" y="21590"/>
                    <a:pt x="3810" y="34290"/>
                    <a:pt x="5080" y="46990"/>
                  </a:cubicBezTo>
                  <a:cubicBezTo>
                    <a:pt x="15240" y="156785"/>
                    <a:pt x="16510" y="282794"/>
                    <a:pt x="17780" y="406593"/>
                  </a:cubicBezTo>
                  <a:cubicBezTo>
                    <a:pt x="19050" y="532603"/>
                    <a:pt x="17780" y="658612"/>
                    <a:pt x="16510" y="786833"/>
                  </a:cubicBezTo>
                  <a:cubicBezTo>
                    <a:pt x="15240" y="917264"/>
                    <a:pt x="2540" y="2285684"/>
                    <a:pt x="2540" y="2416115"/>
                  </a:cubicBezTo>
                  <a:cubicBezTo>
                    <a:pt x="2540" y="2544336"/>
                    <a:pt x="1270" y="2672556"/>
                    <a:pt x="0" y="2800776"/>
                  </a:cubicBezTo>
                  <a:cubicBezTo>
                    <a:pt x="0" y="2823076"/>
                    <a:pt x="3810" y="2833236"/>
                    <a:pt x="15240" y="2838316"/>
                  </a:cubicBezTo>
                  <a:cubicBezTo>
                    <a:pt x="22860" y="2842126"/>
                    <a:pt x="31750" y="2844666"/>
                    <a:pt x="40640" y="2845936"/>
                  </a:cubicBezTo>
                  <a:cubicBezTo>
                    <a:pt x="122376" y="2851016"/>
                    <a:pt x="223584" y="2854826"/>
                    <a:pt x="324793" y="2859906"/>
                  </a:cubicBezTo>
                  <a:cubicBezTo>
                    <a:pt x="380723" y="2862446"/>
                    <a:pt x="436654" y="2867526"/>
                    <a:pt x="492585" y="2868796"/>
                  </a:cubicBezTo>
                  <a:cubicBezTo>
                    <a:pt x="585804" y="2871336"/>
                    <a:pt x="1624521" y="2872606"/>
                    <a:pt x="1717740" y="2873876"/>
                  </a:cubicBezTo>
                  <a:cubicBezTo>
                    <a:pt x="1731057" y="2873876"/>
                    <a:pt x="1744374" y="2873876"/>
                    <a:pt x="1757690" y="2873876"/>
                  </a:cubicBezTo>
                  <a:cubicBezTo>
                    <a:pt x="1821611" y="2873876"/>
                    <a:pt x="1888196" y="2872606"/>
                    <a:pt x="1952117" y="2872606"/>
                  </a:cubicBezTo>
                  <a:cubicBezTo>
                    <a:pt x="2026692" y="2872606"/>
                    <a:pt x="2098603" y="2873876"/>
                    <a:pt x="2173177" y="2873876"/>
                  </a:cubicBezTo>
                  <a:cubicBezTo>
                    <a:pt x="2282376" y="2873876"/>
                    <a:pt x="2394238" y="2873876"/>
                    <a:pt x="2503437" y="2873876"/>
                  </a:cubicBezTo>
                  <a:cubicBezTo>
                    <a:pt x="2604645" y="2873876"/>
                    <a:pt x="2705853" y="2875146"/>
                    <a:pt x="2807062" y="2876416"/>
                  </a:cubicBezTo>
                  <a:cubicBezTo>
                    <a:pt x="2852339" y="2876416"/>
                    <a:pt x="2900280" y="2877686"/>
                    <a:pt x="2945557" y="2877686"/>
                  </a:cubicBezTo>
                  <a:cubicBezTo>
                    <a:pt x="3092043" y="2876416"/>
                    <a:pt x="3235866" y="2870066"/>
                    <a:pt x="3375722" y="2870066"/>
                  </a:cubicBezTo>
                  <a:cubicBezTo>
                    <a:pt x="3379532" y="2870066"/>
                    <a:pt x="3384612" y="2867526"/>
                    <a:pt x="3388422" y="2864986"/>
                  </a:cubicBezTo>
                  <a:cubicBezTo>
                    <a:pt x="3393502" y="2861176"/>
                    <a:pt x="3396042" y="2854826"/>
                    <a:pt x="3398582" y="2852286"/>
                  </a:cubicBezTo>
                  <a:cubicBezTo>
                    <a:pt x="3399852" y="2785302"/>
                    <a:pt x="3401122" y="2692452"/>
                    <a:pt x="3402392" y="2599603"/>
                  </a:cubicBezTo>
                  <a:cubicBezTo>
                    <a:pt x="3403662" y="2455908"/>
                    <a:pt x="3413822" y="1076434"/>
                    <a:pt x="3415092" y="932739"/>
                  </a:cubicBezTo>
                  <a:cubicBezTo>
                    <a:pt x="3415092" y="846522"/>
                    <a:pt x="3416362" y="760304"/>
                    <a:pt x="3417632" y="674087"/>
                  </a:cubicBezTo>
                  <a:cubicBezTo>
                    <a:pt x="3418902" y="581238"/>
                    <a:pt x="3420172" y="488389"/>
                    <a:pt x="3422712" y="395540"/>
                  </a:cubicBezTo>
                  <a:cubicBezTo>
                    <a:pt x="3423982" y="340272"/>
                    <a:pt x="3423982" y="282794"/>
                    <a:pt x="3429062" y="227527"/>
                  </a:cubicBezTo>
                  <a:cubicBezTo>
                    <a:pt x="3434142" y="161206"/>
                    <a:pt x="3436682" y="97096"/>
                    <a:pt x="3435412" y="44450"/>
                  </a:cubicBezTo>
                  <a:cubicBezTo>
                    <a:pt x="3435412" y="38100"/>
                    <a:pt x="3431602" y="30480"/>
                    <a:pt x="3425252" y="27940"/>
                  </a:cubicBezTo>
                  <a:close/>
                </a:path>
              </a:pathLst>
            </a:custGeom>
            <a:solidFill>
              <a:srgbClr val="EDF1EA"/>
            </a:solid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297106" y="1681752"/>
            <a:ext cx="1113444" cy="151024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647525" y="1875217"/>
            <a:ext cx="1693703" cy="112331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559168" y="1875217"/>
            <a:ext cx="1546093" cy="112327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380630" y="1935647"/>
            <a:ext cx="1433716" cy="1002454"/>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000618" y="1681732"/>
            <a:ext cx="1234011" cy="1510244"/>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421126" y="3562323"/>
            <a:ext cx="1072041" cy="1404666"/>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9917139" y="3514757"/>
            <a:ext cx="1250615" cy="1332214"/>
          </a:xfrm>
          <a:prstGeom prst="rect">
            <a:avLst/>
          </a:prstGeom>
        </p:spPr>
      </p:pic>
      <p:pic>
        <p:nvPicPr>
          <p:cNvPr id="11"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1492669" y="3514757"/>
            <a:ext cx="1672350" cy="1302342"/>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4088353" y="5308338"/>
            <a:ext cx="2146277" cy="1619463"/>
          </a:xfrm>
          <a:prstGeom prst="rect">
            <a:avLst/>
          </a:prstGeom>
        </p:spPr>
      </p:pic>
      <p:pic>
        <p:nvPicPr>
          <p:cNvPr id="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2472175" y="5433811"/>
            <a:ext cx="1227789" cy="1493991"/>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1513830" y="5231316"/>
            <a:ext cx="715879" cy="1822841"/>
          </a:xfrm>
          <a:prstGeom prst="rect">
            <a:avLst/>
          </a:prstGeom>
        </p:spPr>
      </p:pic>
      <p:pic>
        <p:nvPicPr>
          <p:cNvPr id="15" name="Picture 1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9756531" y="5563825"/>
            <a:ext cx="1596020" cy="1363872"/>
          </a:xfrm>
          <a:prstGeom prst="rect">
            <a:avLst/>
          </a:prstGeom>
        </p:spPr>
      </p:pic>
      <p:pic>
        <p:nvPicPr>
          <p:cNvPr id="16" name="Picture 1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8173451" y="5577013"/>
            <a:ext cx="1474075" cy="1350788"/>
          </a:xfrm>
          <a:prstGeom prst="rect">
            <a:avLst/>
          </a:prstGeom>
        </p:spPr>
      </p:pic>
      <p:pic>
        <p:nvPicPr>
          <p:cNvPr id="17" name="Picture 1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0254684" y="7291492"/>
            <a:ext cx="1700188" cy="1060647"/>
          </a:xfrm>
          <a:prstGeom prst="rect">
            <a:avLst/>
          </a:prstGeom>
        </p:spPr>
      </p:pic>
      <p:pic>
        <p:nvPicPr>
          <p:cNvPr id="18" name="Picture 18"/>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2472175" y="7297796"/>
            <a:ext cx="1401600" cy="1124239"/>
          </a:xfrm>
          <a:prstGeom prst="rect">
            <a:avLst/>
          </a:prstGeom>
        </p:spPr>
      </p:pic>
      <p:sp>
        <p:nvSpPr>
          <p:cNvPr id="19" name="TextBox 19"/>
          <p:cNvSpPr txBox="1"/>
          <p:nvPr/>
        </p:nvSpPr>
        <p:spPr>
          <a:xfrm>
            <a:off x="860090" y="2154495"/>
            <a:ext cx="5702392" cy="5170646"/>
          </a:xfrm>
          <a:prstGeom prst="rect">
            <a:avLst/>
          </a:prstGeom>
        </p:spPr>
        <p:txBody>
          <a:bodyPr wrap="square" lIns="0" tIns="0" rIns="0" bIns="0" rtlCol="0" anchor="t">
            <a:spAutoFit/>
          </a:bodyPr>
          <a:lstStyle/>
          <a:p>
            <a:pPr algn="just"/>
            <a:r>
              <a:rPr lang="vi-VN" sz="4800" b="1" u="sng">
                <a:effectLst>
                  <a:outerShdw blurRad="38100" dist="38100" dir="2700000" algn="tl">
                    <a:srgbClr val="000000">
                      <a:alpha val="43137"/>
                    </a:srgbClr>
                  </a:outerShdw>
                </a:effectLst>
                <a:latin typeface="Palatino Linotype" panose="02040502050505030304" pitchFamily="18" charset="0"/>
              </a:rPr>
              <a:t>Bài tập</a:t>
            </a:r>
            <a:r>
              <a:rPr lang="vi-VN" sz="4800" b="1">
                <a:effectLst>
                  <a:outerShdw blurRad="38100" dist="38100" dir="2700000" algn="tl">
                    <a:srgbClr val="000000">
                      <a:alpha val="43137"/>
                    </a:srgbClr>
                  </a:outerShdw>
                </a:effectLst>
                <a:latin typeface="Palatino Linotype" panose="02040502050505030304" pitchFamily="18" charset="0"/>
              </a:rPr>
              <a:t>:</a:t>
            </a:r>
            <a:r>
              <a:rPr lang="vi-VN" sz="4800">
                <a:effectLst>
                  <a:outerShdw blurRad="38100" dist="38100" dir="2700000" algn="tl">
                    <a:srgbClr val="000000">
                      <a:alpha val="43137"/>
                    </a:srgbClr>
                  </a:outerShdw>
                </a:effectLst>
                <a:latin typeface="Palatino Linotype" panose="02040502050505030304" pitchFamily="18" charset="0"/>
              </a:rPr>
              <a:t> Đặt câu với các thành ngữ sau cho phù hợp:</a:t>
            </a:r>
            <a:r>
              <a:rPr lang="vi-VN" sz="4800">
                <a:solidFill>
                  <a:srgbClr val="FF0000"/>
                </a:solidFill>
                <a:effectLst>
                  <a:outerShdw blurRad="38100" dist="38100" dir="2700000" algn="tl">
                    <a:srgbClr val="000000">
                      <a:alpha val="43137"/>
                    </a:srgbClr>
                  </a:outerShdw>
                </a:effectLst>
                <a:latin typeface="Palatino Linotype" panose="02040502050505030304" pitchFamily="18" charset="0"/>
              </a:rPr>
              <a:t> </a:t>
            </a:r>
            <a:r>
              <a:rPr lang="vi-VN" sz="4800" i="1">
                <a:solidFill>
                  <a:srgbClr val="FF0000"/>
                </a:solidFill>
                <a:effectLst>
                  <a:outerShdw blurRad="38100" dist="38100" dir="2700000" algn="tl">
                    <a:srgbClr val="000000">
                      <a:alpha val="43137"/>
                    </a:srgbClr>
                  </a:outerShdw>
                </a:effectLst>
                <a:latin typeface="Palatino Linotype" panose="02040502050505030304" pitchFamily="18" charset="0"/>
              </a:rPr>
              <a:t>đổ xuống sông xuống biển; tham sống sợ chết; nước đổ lá khoai; lòng lang dạ thú.</a:t>
            </a:r>
            <a:endParaRPr lang="en-GB" sz="48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21" name="AutoShape 21"/>
          <p:cNvSpPr/>
          <p:nvPr/>
        </p:nvSpPr>
        <p:spPr>
          <a:xfrm>
            <a:off x="14332920" y="7574654"/>
            <a:ext cx="1781517" cy="0"/>
          </a:xfrm>
          <a:prstGeom prst="line">
            <a:avLst/>
          </a:prstGeom>
          <a:ln w="38100" cap="rnd">
            <a:solidFill>
              <a:srgbClr val="000000"/>
            </a:solidFill>
            <a:prstDash val="sysDash"/>
            <a:headEnd type="none" w="sm" len="sm"/>
            <a:tailEnd type="none" w="sm" len="sm"/>
          </a:ln>
        </p:spPr>
      </p:sp>
      <p:pic>
        <p:nvPicPr>
          <p:cNvPr id="22" name="Picture 22"/>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rot="157895">
            <a:off x="14540934" y="7891075"/>
            <a:ext cx="1365490" cy="357510"/>
          </a:xfrm>
          <a:prstGeom prst="rect">
            <a:avLst/>
          </a:prstGeom>
        </p:spPr>
      </p:pic>
      <p:grpSp>
        <p:nvGrpSpPr>
          <p:cNvPr id="23" name="Group 23"/>
          <p:cNvGrpSpPr/>
          <p:nvPr/>
        </p:nvGrpSpPr>
        <p:grpSpPr>
          <a:xfrm>
            <a:off x="8297106" y="7289307"/>
            <a:ext cx="1620032" cy="990437"/>
            <a:chOff x="0" y="0"/>
            <a:chExt cx="2337984" cy="1429370"/>
          </a:xfrm>
        </p:grpSpPr>
        <p:sp>
          <p:nvSpPr>
            <p:cNvPr id="24" name="Freeform 24"/>
            <p:cNvSpPr/>
            <p:nvPr/>
          </p:nvSpPr>
          <p:spPr>
            <a:xfrm>
              <a:off x="0" y="-1270"/>
              <a:ext cx="2339255" cy="1428100"/>
            </a:xfrm>
            <a:custGeom>
              <a:avLst/>
              <a:gdLst/>
              <a:ahLst/>
              <a:cxnLst/>
              <a:rect l="l" t="t" r="r" b="b"/>
              <a:pathLst>
                <a:path w="2339255" h="1428100">
                  <a:moveTo>
                    <a:pt x="2327825" y="27940"/>
                  </a:moveTo>
                  <a:cubicBezTo>
                    <a:pt x="2318934" y="24130"/>
                    <a:pt x="2310044" y="21590"/>
                    <a:pt x="2301155" y="21590"/>
                  </a:cubicBezTo>
                  <a:cubicBezTo>
                    <a:pt x="2274484" y="20320"/>
                    <a:pt x="2239769" y="20320"/>
                    <a:pt x="2202374" y="17780"/>
                  </a:cubicBezTo>
                  <a:cubicBezTo>
                    <a:pt x="2116901" y="12700"/>
                    <a:pt x="2033209" y="6350"/>
                    <a:pt x="1947737" y="3810"/>
                  </a:cubicBezTo>
                  <a:cubicBezTo>
                    <a:pt x="1878290" y="1270"/>
                    <a:pt x="1810624" y="3810"/>
                    <a:pt x="1741177" y="2540"/>
                  </a:cubicBezTo>
                  <a:cubicBezTo>
                    <a:pt x="1710906" y="2540"/>
                    <a:pt x="1680634" y="0"/>
                    <a:pt x="1650363" y="2540"/>
                  </a:cubicBezTo>
                  <a:cubicBezTo>
                    <a:pt x="1577355" y="10160"/>
                    <a:pt x="1504347" y="11430"/>
                    <a:pt x="1429558" y="8890"/>
                  </a:cubicBezTo>
                  <a:cubicBezTo>
                    <a:pt x="1392164" y="7620"/>
                    <a:pt x="1354769" y="7620"/>
                    <a:pt x="1317375" y="7620"/>
                  </a:cubicBezTo>
                  <a:cubicBezTo>
                    <a:pt x="1249709" y="7620"/>
                    <a:pt x="1182043" y="7620"/>
                    <a:pt x="1114377" y="6350"/>
                  </a:cubicBezTo>
                  <a:cubicBezTo>
                    <a:pt x="1043150" y="5080"/>
                    <a:pt x="341561" y="2540"/>
                    <a:pt x="272115" y="1270"/>
                  </a:cubicBezTo>
                  <a:cubicBezTo>
                    <a:pt x="215133" y="0"/>
                    <a:pt x="159932" y="1270"/>
                    <a:pt x="102950" y="1270"/>
                  </a:cubicBezTo>
                  <a:cubicBezTo>
                    <a:pt x="63775" y="1270"/>
                    <a:pt x="33020" y="3810"/>
                    <a:pt x="5080" y="5080"/>
                  </a:cubicBezTo>
                  <a:cubicBezTo>
                    <a:pt x="3810" y="5080"/>
                    <a:pt x="2540" y="7620"/>
                    <a:pt x="0" y="8890"/>
                  </a:cubicBezTo>
                  <a:cubicBezTo>
                    <a:pt x="1270" y="21590"/>
                    <a:pt x="3810" y="34290"/>
                    <a:pt x="5080" y="46990"/>
                  </a:cubicBezTo>
                  <a:cubicBezTo>
                    <a:pt x="15240" y="108849"/>
                    <a:pt x="16510" y="168400"/>
                    <a:pt x="17780" y="226906"/>
                  </a:cubicBezTo>
                  <a:cubicBezTo>
                    <a:pt x="19050" y="286456"/>
                    <a:pt x="17780" y="346007"/>
                    <a:pt x="16510" y="406602"/>
                  </a:cubicBezTo>
                  <a:cubicBezTo>
                    <a:pt x="15240" y="468242"/>
                    <a:pt x="2540" y="1114940"/>
                    <a:pt x="2540" y="1176580"/>
                  </a:cubicBezTo>
                  <a:cubicBezTo>
                    <a:pt x="2540" y="1237175"/>
                    <a:pt x="1270" y="1297771"/>
                    <a:pt x="0" y="1358366"/>
                  </a:cubicBezTo>
                  <a:cubicBezTo>
                    <a:pt x="0" y="1373490"/>
                    <a:pt x="3810" y="1383650"/>
                    <a:pt x="15240" y="1388730"/>
                  </a:cubicBezTo>
                  <a:cubicBezTo>
                    <a:pt x="22860" y="1392540"/>
                    <a:pt x="31750" y="1395080"/>
                    <a:pt x="40640" y="1396350"/>
                  </a:cubicBezTo>
                  <a:cubicBezTo>
                    <a:pt x="101169" y="1401430"/>
                    <a:pt x="168835" y="1405240"/>
                    <a:pt x="236501" y="1410320"/>
                  </a:cubicBezTo>
                  <a:cubicBezTo>
                    <a:pt x="273895" y="1412860"/>
                    <a:pt x="311290" y="1417940"/>
                    <a:pt x="348684" y="1419210"/>
                  </a:cubicBezTo>
                  <a:cubicBezTo>
                    <a:pt x="411008" y="1421750"/>
                    <a:pt x="1105474" y="1423020"/>
                    <a:pt x="1167798" y="1424290"/>
                  </a:cubicBezTo>
                  <a:cubicBezTo>
                    <a:pt x="1176701" y="1424290"/>
                    <a:pt x="1185605" y="1424290"/>
                    <a:pt x="1194508" y="1424290"/>
                  </a:cubicBezTo>
                  <a:cubicBezTo>
                    <a:pt x="1237244" y="1424290"/>
                    <a:pt x="1281761" y="1423020"/>
                    <a:pt x="1324498" y="1423020"/>
                  </a:cubicBezTo>
                  <a:cubicBezTo>
                    <a:pt x="1374357" y="1423020"/>
                    <a:pt x="1422435" y="1424290"/>
                    <a:pt x="1472294" y="1424290"/>
                  </a:cubicBezTo>
                  <a:cubicBezTo>
                    <a:pt x="1545302" y="1424290"/>
                    <a:pt x="1620091" y="1424290"/>
                    <a:pt x="1693099" y="1424290"/>
                  </a:cubicBezTo>
                  <a:cubicBezTo>
                    <a:pt x="1760765" y="1424290"/>
                    <a:pt x="1828431" y="1425560"/>
                    <a:pt x="1896097" y="1426830"/>
                  </a:cubicBezTo>
                  <a:cubicBezTo>
                    <a:pt x="1926368" y="1426830"/>
                    <a:pt x="1958421" y="1428100"/>
                    <a:pt x="1988692" y="1428100"/>
                  </a:cubicBezTo>
                  <a:cubicBezTo>
                    <a:pt x="2086630" y="1426830"/>
                    <a:pt x="2182787" y="1420480"/>
                    <a:pt x="2278294" y="1420480"/>
                  </a:cubicBezTo>
                  <a:cubicBezTo>
                    <a:pt x="2282105" y="1420480"/>
                    <a:pt x="2287184" y="1417940"/>
                    <a:pt x="2290994" y="1415400"/>
                  </a:cubicBezTo>
                  <a:cubicBezTo>
                    <a:pt x="2296074" y="1411590"/>
                    <a:pt x="2298615" y="1405240"/>
                    <a:pt x="2301155" y="1402700"/>
                  </a:cubicBezTo>
                  <a:cubicBezTo>
                    <a:pt x="2302424" y="1351053"/>
                    <a:pt x="2303694" y="1307174"/>
                    <a:pt x="2304965" y="1263294"/>
                  </a:cubicBezTo>
                  <a:cubicBezTo>
                    <a:pt x="2306234" y="1195386"/>
                    <a:pt x="2316394" y="543464"/>
                    <a:pt x="2317665" y="475555"/>
                  </a:cubicBezTo>
                  <a:cubicBezTo>
                    <a:pt x="2317665" y="434810"/>
                    <a:pt x="2318934" y="394065"/>
                    <a:pt x="2320205" y="353320"/>
                  </a:cubicBezTo>
                  <a:cubicBezTo>
                    <a:pt x="2321474" y="309441"/>
                    <a:pt x="2322744" y="265561"/>
                    <a:pt x="2325284" y="221682"/>
                  </a:cubicBezTo>
                  <a:cubicBezTo>
                    <a:pt x="2326555" y="195563"/>
                    <a:pt x="2326555" y="168400"/>
                    <a:pt x="2331634" y="142281"/>
                  </a:cubicBezTo>
                  <a:cubicBezTo>
                    <a:pt x="2336715" y="110939"/>
                    <a:pt x="2339255" y="80641"/>
                    <a:pt x="2337984" y="44450"/>
                  </a:cubicBezTo>
                  <a:cubicBezTo>
                    <a:pt x="2337985" y="38100"/>
                    <a:pt x="2334175" y="30480"/>
                    <a:pt x="2327825" y="27940"/>
                  </a:cubicBezTo>
                  <a:close/>
                </a:path>
              </a:pathLst>
            </a:custGeom>
            <a:solidFill>
              <a:srgbClr val="6AACAF"/>
            </a:solidFill>
          </p:spPr>
        </p:sp>
      </p:grpSp>
      <p:grpSp>
        <p:nvGrpSpPr>
          <p:cNvPr id="25" name="Group 25"/>
          <p:cNvGrpSpPr/>
          <p:nvPr/>
        </p:nvGrpSpPr>
        <p:grpSpPr>
          <a:xfrm>
            <a:off x="14434998" y="3345909"/>
            <a:ext cx="1577362" cy="1730959"/>
            <a:chOff x="0" y="0"/>
            <a:chExt cx="2103149" cy="2307945"/>
          </a:xfrm>
        </p:grpSpPr>
        <p:pic>
          <p:nvPicPr>
            <p:cNvPr id="26" name="Picture 26"/>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371211" y="358629"/>
              <a:ext cx="1373079" cy="1517214"/>
            </a:xfrm>
            <a:prstGeom prst="rect">
              <a:avLst/>
            </a:prstGeom>
          </p:spPr>
        </p:pic>
        <p:sp>
          <p:nvSpPr>
            <p:cNvPr id="27" name="TextBox 27"/>
            <p:cNvSpPr txBox="1"/>
            <p:nvPr/>
          </p:nvSpPr>
          <p:spPr>
            <a:xfrm>
              <a:off x="855442" y="0"/>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N</a:t>
              </a:r>
            </a:p>
          </p:txBody>
        </p:sp>
        <p:sp>
          <p:nvSpPr>
            <p:cNvPr id="28" name="TextBox 28"/>
            <p:cNvSpPr txBox="1"/>
            <p:nvPr/>
          </p:nvSpPr>
          <p:spPr>
            <a:xfrm>
              <a:off x="1698532"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E</a:t>
              </a:r>
            </a:p>
          </p:txBody>
        </p:sp>
        <p:sp>
          <p:nvSpPr>
            <p:cNvPr id="29" name="TextBox 29"/>
            <p:cNvSpPr txBox="1"/>
            <p:nvPr/>
          </p:nvSpPr>
          <p:spPr>
            <a:xfrm>
              <a:off x="855442" y="1875843"/>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S</a:t>
              </a:r>
            </a:p>
          </p:txBody>
        </p:sp>
        <p:sp>
          <p:nvSpPr>
            <p:cNvPr id="30" name="TextBox 30"/>
            <p:cNvSpPr txBox="1"/>
            <p:nvPr/>
          </p:nvSpPr>
          <p:spPr>
            <a:xfrm>
              <a:off x="0"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W</a:t>
              </a:r>
            </a:p>
          </p:txBody>
        </p:sp>
        <p:sp>
          <p:nvSpPr>
            <p:cNvPr id="31" name="TextBox 31"/>
            <p:cNvSpPr txBox="1"/>
            <p:nvPr/>
          </p:nvSpPr>
          <p:spPr>
            <a:xfrm>
              <a:off x="1264383"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NE</a:t>
              </a:r>
            </a:p>
          </p:txBody>
        </p:sp>
        <p:sp>
          <p:nvSpPr>
            <p:cNvPr id="32" name="TextBox 32"/>
            <p:cNvSpPr txBox="1"/>
            <p:nvPr/>
          </p:nvSpPr>
          <p:spPr>
            <a:xfrm>
              <a:off x="1238436"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SE</a:t>
              </a:r>
            </a:p>
          </p:txBody>
        </p:sp>
        <p:sp>
          <p:nvSpPr>
            <p:cNvPr id="33" name="TextBox 33"/>
            <p:cNvSpPr txBox="1"/>
            <p:nvPr/>
          </p:nvSpPr>
          <p:spPr>
            <a:xfrm>
              <a:off x="294275"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SW</a:t>
              </a:r>
            </a:p>
          </p:txBody>
        </p:sp>
        <p:sp>
          <p:nvSpPr>
            <p:cNvPr id="34" name="TextBox 34"/>
            <p:cNvSpPr txBox="1"/>
            <p:nvPr/>
          </p:nvSpPr>
          <p:spPr>
            <a:xfrm>
              <a:off x="276635"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NW</a:t>
              </a:r>
            </a:p>
          </p:txBody>
        </p:sp>
      </p:grpSp>
      <p:pic>
        <p:nvPicPr>
          <p:cNvPr id="35" name="Picture 3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rot="4145742">
            <a:off x="13350741" y="3714518"/>
            <a:ext cx="1046069" cy="104606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2" name="TextBox 2"/>
          <p:cNvSpPr txBox="1"/>
          <p:nvPr/>
        </p:nvSpPr>
        <p:spPr>
          <a:xfrm>
            <a:off x="3733800" y="495300"/>
            <a:ext cx="14139394" cy="2215991"/>
          </a:xfrm>
          <a:prstGeom prst="rect">
            <a:avLst/>
          </a:prstGeom>
        </p:spPr>
        <p:txBody>
          <a:bodyPr wrap="square" lIns="0" tIns="0" rIns="0" bIns="0" rtlCol="0" anchor="t">
            <a:spAutoFit/>
          </a:bodyPr>
          <a:lstStyle/>
          <a:p>
            <a:pPr>
              <a:lnSpc>
                <a:spcPct val="150000"/>
              </a:lnSpc>
            </a:pPr>
            <a:r>
              <a:rPr lang="vi-VN" sz="3200" b="1" u="sng" smtClean="0">
                <a:solidFill>
                  <a:srgbClr val="373737"/>
                </a:solidFill>
                <a:effectLst>
                  <a:outerShdw blurRad="38100" dist="38100" dir="2700000" algn="tl">
                    <a:srgbClr val="000000">
                      <a:alpha val="43137"/>
                    </a:srgbClr>
                  </a:outerShdw>
                </a:effectLst>
                <a:latin typeface="Palatino Linotype" panose="02040502050505030304" pitchFamily="18" charset="0"/>
              </a:rPr>
              <a:t>Bài tập</a:t>
            </a:r>
            <a:r>
              <a:rPr lang="vi-VN" sz="3200" b="1" smtClean="0">
                <a:solidFill>
                  <a:srgbClr val="373737"/>
                </a:solidFill>
                <a:effectLst>
                  <a:outerShdw blurRad="38100" dist="38100" dir="2700000" algn="tl">
                    <a:srgbClr val="000000">
                      <a:alpha val="43137"/>
                    </a:srgbClr>
                  </a:outerShdw>
                </a:effectLst>
                <a:latin typeface="Palatino Linotype" panose="02040502050505030304" pitchFamily="18" charset="0"/>
              </a:rPr>
              <a:t>: Điền các từ “</a:t>
            </a:r>
            <a:r>
              <a:rPr lang="vi-VN" sz="3200" b="1" i="1">
                <a:effectLst>
                  <a:outerShdw blurRad="38100" dist="38100" dir="2700000" algn="tl">
                    <a:srgbClr val="000000">
                      <a:alpha val="43137"/>
                    </a:srgbClr>
                  </a:outerShdw>
                </a:effectLst>
                <a:latin typeface="Palatino Linotype" panose="02040502050505030304" pitchFamily="18" charset="0"/>
              </a:rPr>
              <a:t>đổ xuống sông xuống biển; </a:t>
            </a:r>
            <a:r>
              <a:rPr lang="vi-VN" sz="3200" b="1" i="1" smtClean="0">
                <a:effectLst>
                  <a:outerShdw blurRad="38100" dist="38100" dir="2700000" algn="tl">
                    <a:srgbClr val="000000">
                      <a:alpha val="43137"/>
                    </a:srgbClr>
                  </a:outerShdw>
                </a:effectLst>
                <a:latin typeface="Palatino Linotype" panose="02040502050505030304" pitchFamily="18" charset="0"/>
              </a:rPr>
              <a:t>“tham </a:t>
            </a:r>
            <a:r>
              <a:rPr lang="vi-VN" sz="3200" b="1" i="1">
                <a:effectLst>
                  <a:outerShdw blurRad="38100" dist="38100" dir="2700000" algn="tl">
                    <a:srgbClr val="000000">
                      <a:alpha val="43137"/>
                    </a:srgbClr>
                  </a:outerShdw>
                </a:effectLst>
                <a:latin typeface="Palatino Linotype" panose="02040502050505030304" pitchFamily="18" charset="0"/>
              </a:rPr>
              <a:t>sống sợ </a:t>
            </a:r>
            <a:r>
              <a:rPr lang="vi-VN" sz="3200" b="1" i="1" smtClean="0">
                <a:effectLst>
                  <a:outerShdw blurRad="38100" dist="38100" dir="2700000" algn="tl">
                    <a:srgbClr val="000000">
                      <a:alpha val="43137"/>
                    </a:srgbClr>
                  </a:outerShdw>
                </a:effectLst>
                <a:latin typeface="Palatino Linotype" panose="02040502050505030304" pitchFamily="18" charset="0"/>
              </a:rPr>
              <a:t>chết”; “nước </a:t>
            </a:r>
            <a:r>
              <a:rPr lang="vi-VN" sz="3200" b="1" i="1">
                <a:effectLst>
                  <a:outerShdw blurRad="38100" dist="38100" dir="2700000" algn="tl">
                    <a:srgbClr val="000000">
                      <a:alpha val="43137"/>
                    </a:srgbClr>
                  </a:outerShdw>
                </a:effectLst>
                <a:latin typeface="Palatino Linotype" panose="02040502050505030304" pitchFamily="18" charset="0"/>
              </a:rPr>
              <a:t>đổ lá </a:t>
            </a:r>
            <a:r>
              <a:rPr lang="vi-VN" sz="3200" b="1" i="1" smtClean="0">
                <a:effectLst>
                  <a:outerShdw blurRad="38100" dist="38100" dir="2700000" algn="tl">
                    <a:srgbClr val="000000">
                      <a:alpha val="43137"/>
                    </a:srgbClr>
                  </a:outerShdw>
                </a:effectLst>
                <a:latin typeface="Palatino Linotype" panose="02040502050505030304" pitchFamily="18" charset="0"/>
              </a:rPr>
              <a:t>khoai”; “lòng </a:t>
            </a:r>
            <a:r>
              <a:rPr lang="vi-VN" sz="3200" b="1" i="1">
                <a:effectLst>
                  <a:outerShdw blurRad="38100" dist="38100" dir="2700000" algn="tl">
                    <a:srgbClr val="000000">
                      <a:alpha val="43137"/>
                    </a:srgbClr>
                  </a:outerShdw>
                </a:effectLst>
                <a:latin typeface="Palatino Linotype" panose="02040502050505030304" pitchFamily="18" charset="0"/>
              </a:rPr>
              <a:t>lang dạ </a:t>
            </a:r>
            <a:r>
              <a:rPr lang="vi-VN" sz="3200" b="1" i="1" smtClean="0">
                <a:effectLst>
                  <a:outerShdw blurRad="38100" dist="38100" dir="2700000" algn="tl">
                    <a:srgbClr val="000000">
                      <a:alpha val="43137"/>
                    </a:srgbClr>
                  </a:outerShdw>
                </a:effectLst>
                <a:latin typeface="Palatino Linotype" panose="02040502050505030304" pitchFamily="18" charset="0"/>
              </a:rPr>
              <a:t>thú” vào dấu “…” sao cho phù hợp</a:t>
            </a:r>
            <a:endParaRPr lang="en-GB" sz="3200" b="1">
              <a:effectLst>
                <a:outerShdw blurRad="38100" dist="38100" dir="2700000" algn="tl">
                  <a:srgbClr val="000000">
                    <a:alpha val="43137"/>
                  </a:srgbClr>
                </a:outerShdw>
              </a:effectLst>
              <a:latin typeface="Palatino Linotype" panose="02040502050505030304" pitchFamily="18" charset="0"/>
            </a:endParaRPr>
          </a:p>
          <a:p>
            <a:pPr>
              <a:lnSpc>
                <a:spcPct val="150000"/>
              </a:lnSpc>
            </a:pPr>
            <a:endParaRPr lang="en-US" sz="32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3" name="TextBox 3"/>
          <p:cNvSpPr txBox="1"/>
          <p:nvPr/>
        </p:nvSpPr>
        <p:spPr>
          <a:xfrm>
            <a:off x="6609448" y="2476500"/>
            <a:ext cx="9802334" cy="1477328"/>
          </a:xfrm>
          <a:prstGeom prst="rect">
            <a:avLst/>
          </a:prstGeom>
        </p:spPr>
        <p:txBody>
          <a:bodyPr lIns="0" tIns="0" rIns="0" bIns="0" rtlCol="0" anchor="t">
            <a:spAutoFit/>
          </a:bodyPr>
          <a:lstStyle/>
          <a:p>
            <a:pPr>
              <a:lnSpc>
                <a:spcPct val="150000"/>
              </a:lnSpc>
            </a:pPr>
            <a:r>
              <a:rPr lang="vi-VN" sz="3200">
                <a:effectLst>
                  <a:outerShdw blurRad="38100" dist="38100" dir="2700000" algn="tl">
                    <a:srgbClr val="000000">
                      <a:alpha val="43137"/>
                    </a:srgbClr>
                  </a:outerShdw>
                </a:effectLst>
                <a:latin typeface="Palatino Linotype" panose="02040502050505030304" pitchFamily="18" charset="0"/>
              </a:rPr>
              <a:t>1) </a:t>
            </a:r>
            <a:r>
              <a:rPr lang="vi-VN" sz="3200" i="1">
                <a:effectLst>
                  <a:outerShdw blurRad="38100" dist="38100" dir="2700000" algn="tl">
                    <a:srgbClr val="000000">
                      <a:alpha val="43137"/>
                    </a:srgbClr>
                  </a:outerShdw>
                </a:effectLst>
                <a:latin typeface="Palatino Linotype" panose="02040502050505030304" pitchFamily="18" charset="0"/>
              </a:rPr>
              <a:t>Chúng ỷ thế đông người, lại có súng ống chứ thực chất chúng (…….) hơn ai hết</a:t>
            </a:r>
            <a:r>
              <a:rPr lang="vi-VN" sz="3200">
                <a:effectLst>
                  <a:outerShdw blurRad="38100" dist="38100" dir="2700000" algn="tl">
                    <a:srgbClr val="000000">
                      <a:alpha val="43137"/>
                    </a:srgbClr>
                  </a:outerShdw>
                </a:effectLst>
                <a:latin typeface="Palatino Linotype" panose="02040502050505030304" pitchFamily="18" charset="0"/>
              </a:rPr>
              <a:t>. (Đỗ Quang Tiến).</a:t>
            </a:r>
            <a:endParaRPr lang="en-GB" sz="32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528072" y="3600834"/>
            <a:ext cx="4932810" cy="452024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2165919"/>
            <a:ext cx="2500339" cy="3060039"/>
          </a:xfrm>
          <a:prstGeom prst="rect">
            <a:avLst/>
          </a:prstGeom>
        </p:spPr>
      </p:pic>
      <p:sp>
        <p:nvSpPr>
          <p:cNvPr id="6" name="TextBox 6"/>
          <p:cNvSpPr txBox="1"/>
          <p:nvPr/>
        </p:nvSpPr>
        <p:spPr>
          <a:xfrm rot="-132515">
            <a:off x="1644210" y="2384843"/>
            <a:ext cx="1678969" cy="161925"/>
          </a:xfrm>
          <a:prstGeom prst="rect">
            <a:avLst/>
          </a:prstGeom>
        </p:spPr>
        <p:txBody>
          <a:bodyPr lIns="0" tIns="0" rIns="0" bIns="0" rtlCol="0" anchor="t">
            <a:spAutoFit/>
          </a:bodyPr>
          <a:lstStyle/>
          <a:p>
            <a:pPr>
              <a:lnSpc>
                <a:spcPts val="1320"/>
              </a:lnSpc>
              <a:spcBef>
                <a:spcPct val="0"/>
              </a:spcBef>
            </a:pPr>
            <a:r>
              <a:rPr lang="en-US" sz="1100">
                <a:solidFill>
                  <a:srgbClr val="373737"/>
                </a:solidFill>
                <a:latin typeface="Faustina Regular"/>
              </a:rPr>
              <a:t>New York 4,496 KILOMET</a:t>
            </a:r>
          </a:p>
        </p:txBody>
      </p:sp>
      <p:sp>
        <p:nvSpPr>
          <p:cNvPr id="7" name="TextBox 7"/>
          <p:cNvSpPr txBox="1"/>
          <p:nvPr/>
        </p:nvSpPr>
        <p:spPr>
          <a:xfrm rot="-132515">
            <a:off x="1530973" y="2867407"/>
            <a:ext cx="1577165" cy="180975"/>
          </a:xfrm>
          <a:prstGeom prst="rect">
            <a:avLst/>
          </a:prstGeom>
        </p:spPr>
        <p:txBody>
          <a:bodyPr lIns="0" tIns="0" rIns="0" bIns="0" rtlCol="0" anchor="t">
            <a:spAutoFit/>
          </a:bodyPr>
          <a:lstStyle/>
          <a:p>
            <a:pPr>
              <a:lnSpc>
                <a:spcPts val="1440"/>
              </a:lnSpc>
              <a:spcBef>
                <a:spcPct val="0"/>
              </a:spcBef>
            </a:pPr>
            <a:r>
              <a:rPr lang="en-US" sz="1200">
                <a:solidFill>
                  <a:srgbClr val="373737"/>
                </a:solidFill>
                <a:latin typeface="Faustina Regular"/>
              </a:rPr>
              <a:t>Sydney 12,073KILOMET</a:t>
            </a:r>
          </a:p>
        </p:txBody>
      </p:sp>
      <p:sp>
        <p:nvSpPr>
          <p:cNvPr id="8" name="TextBox 8"/>
          <p:cNvSpPr txBox="1"/>
          <p:nvPr/>
        </p:nvSpPr>
        <p:spPr>
          <a:xfrm rot="-250791">
            <a:off x="1655506" y="3369132"/>
            <a:ext cx="1574433" cy="174556"/>
          </a:xfrm>
          <a:prstGeom prst="rect">
            <a:avLst/>
          </a:prstGeom>
        </p:spPr>
        <p:txBody>
          <a:bodyPr lIns="0" tIns="0" rIns="0" bIns="0" rtlCol="0" anchor="t">
            <a:spAutoFit/>
          </a:bodyPr>
          <a:lstStyle/>
          <a:p>
            <a:pPr>
              <a:lnSpc>
                <a:spcPts val="1408"/>
              </a:lnSpc>
              <a:spcBef>
                <a:spcPct val="0"/>
              </a:spcBef>
            </a:pPr>
            <a:r>
              <a:rPr lang="en-US" sz="1174">
                <a:solidFill>
                  <a:srgbClr val="373737"/>
                </a:solidFill>
                <a:latin typeface="Faustina Regular"/>
              </a:rPr>
              <a:t>Manila 11,759KILOMET</a:t>
            </a:r>
          </a:p>
        </p:txBody>
      </p:sp>
      <p:sp>
        <p:nvSpPr>
          <p:cNvPr id="9" name="TextBox 9"/>
          <p:cNvSpPr txBox="1"/>
          <p:nvPr/>
        </p:nvSpPr>
        <p:spPr>
          <a:xfrm rot="564164">
            <a:off x="1743587" y="3995818"/>
            <a:ext cx="1372878" cy="175875"/>
          </a:xfrm>
          <a:prstGeom prst="rect">
            <a:avLst/>
          </a:prstGeom>
        </p:spPr>
        <p:txBody>
          <a:bodyPr lIns="0" tIns="0" rIns="0" bIns="0" rtlCol="0" anchor="t">
            <a:spAutoFit/>
          </a:bodyPr>
          <a:lstStyle/>
          <a:p>
            <a:pPr>
              <a:lnSpc>
                <a:spcPts val="1433"/>
              </a:lnSpc>
              <a:spcBef>
                <a:spcPct val="0"/>
              </a:spcBef>
            </a:pPr>
            <a:r>
              <a:rPr lang="en-US" sz="1194">
                <a:solidFill>
                  <a:srgbClr val="373737"/>
                </a:solidFill>
                <a:latin typeface="Faustina Regular"/>
              </a:rPr>
              <a:t>Paris 9088KILOMET</a:t>
            </a:r>
          </a:p>
        </p:txBody>
      </p:sp>
      <p:sp>
        <p:nvSpPr>
          <p:cNvPr id="10" name="Rectangle 9"/>
          <p:cNvSpPr/>
          <p:nvPr/>
        </p:nvSpPr>
        <p:spPr>
          <a:xfrm>
            <a:off x="6622148" y="4263147"/>
            <a:ext cx="10350508"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2)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Nhưng đối với tôi, trận đòn và những lời xỉ vả ấy như (…..). </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(Lê Bá Tùng)</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1" name="Rectangle 10"/>
          <p:cNvSpPr/>
          <p:nvPr/>
        </p:nvSpPr>
        <p:spPr>
          <a:xfrm>
            <a:off x="6609448" y="6081963"/>
            <a:ext cx="10446652"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3)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Trừ những kẻ (…..), còn ai nghĩ đến mà chẳng động lòng thương xót đồng bào huyết mạch.</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 (Phạm Duy Tốn).</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2" name="Rectangle 11"/>
          <p:cNvSpPr/>
          <p:nvPr/>
        </p:nvSpPr>
        <p:spPr>
          <a:xfrm>
            <a:off x="6609448" y="7924658"/>
            <a:ext cx="10025183" cy="1569660"/>
          </a:xfrm>
          <a:prstGeom prst="rect">
            <a:avLst/>
          </a:prstGeom>
        </p:spPr>
        <p:txBody>
          <a:bodyPr wrap="square">
            <a:spAutoFit/>
          </a:bodyPr>
          <a:lstStyle/>
          <a:p>
            <a:pPr>
              <a:lnSpc>
                <a:spcPct val="150000"/>
              </a:lnSpc>
              <a:spcAft>
                <a:spcPts val="0"/>
              </a:spcAft>
              <a:tabLst>
                <a:tab pos="1386840" algn="l"/>
              </a:tabLst>
            </a:pP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4) </a:t>
            </a:r>
            <a:r>
              <a:rPr lang="vi-VN" sz="3200" i="1">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Thế là những sự mong mỏi của mình hơn một năm nay (…..)</a:t>
            </a:r>
            <a:r>
              <a:rPr lang="vi-VN" sz="3200">
                <a:solidFill>
                  <a:srgbClr val="0D0D0D"/>
                </a:solidFill>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 (Ngô Tất Tố).</a:t>
            </a:r>
            <a:endParaRPr lang="en-GB" sz="32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8161442"/>
              <a:ext cx="8161442" cy="8161442"/>
            </a:xfrm>
            <a:prstGeom prst="rect">
              <a:avLst/>
            </a:prstGeom>
          </p:spPr>
        </p:pic>
      </p:grpSp>
      <p:sp>
        <p:nvSpPr>
          <p:cNvPr id="9" name="TextBox 9"/>
          <p:cNvSpPr txBox="1"/>
          <p:nvPr/>
        </p:nvSpPr>
        <p:spPr>
          <a:xfrm>
            <a:off x="1650717" y="1200506"/>
            <a:ext cx="6525317" cy="1033232"/>
          </a:xfrm>
          <a:prstGeom prst="rect">
            <a:avLst/>
          </a:prstGeom>
        </p:spPr>
        <p:txBody>
          <a:bodyPr lIns="0" tIns="0" rIns="0" bIns="0" rtlCol="0" anchor="t">
            <a:spAutoFit/>
          </a:bodyPr>
          <a:lstStyle/>
          <a:p>
            <a:pPr>
              <a:lnSpc>
                <a:spcPts val="8417"/>
              </a:lnSpc>
            </a:pPr>
            <a:r>
              <a:rPr lang="vi-VN" sz="6000" b="1" u="sng" smtClean="0">
                <a:effectLst>
                  <a:outerShdw blurRad="38100" dist="38100" dir="2700000" algn="tl">
                    <a:srgbClr val="000000">
                      <a:alpha val="43137"/>
                    </a:srgbClr>
                  </a:outerShdw>
                </a:effectLst>
                <a:latin typeface="Palatino Linotype" panose="02040502050505030304" pitchFamily="18" charset="0"/>
              </a:rPr>
              <a:t>* GỢI </a:t>
            </a:r>
            <a:r>
              <a:rPr lang="vi-VN" sz="6000" b="1" u="sng">
                <a:effectLst>
                  <a:outerShdw blurRad="38100" dist="38100" dir="2700000" algn="tl">
                    <a:srgbClr val="000000">
                      <a:alpha val="43137"/>
                    </a:srgbClr>
                  </a:outerShdw>
                </a:effectLst>
                <a:latin typeface="Palatino Linotype" panose="02040502050505030304" pitchFamily="18" charset="0"/>
              </a:rPr>
              <a:t>Ý ĐÁP ÁN</a:t>
            </a:r>
            <a:endParaRPr lang="en-US" sz="6000" b="1" u="sng" spc="-194">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515833" y="2131784"/>
            <a:ext cx="4244116" cy="3404252"/>
          </a:xfrm>
          <a:prstGeom prst="rect">
            <a:avLst/>
          </a:prstGeom>
        </p:spPr>
      </p:pic>
      <p:sp>
        <p:nvSpPr>
          <p:cNvPr id="12" name="TextBox 12"/>
          <p:cNvSpPr txBox="1"/>
          <p:nvPr/>
        </p:nvSpPr>
        <p:spPr>
          <a:xfrm>
            <a:off x="9308761" y="2543096"/>
            <a:ext cx="2965224" cy="2031325"/>
          </a:xfrm>
          <a:prstGeom prst="rect">
            <a:avLst/>
          </a:prstGeom>
        </p:spPr>
        <p:txBody>
          <a:bodyPr lIns="0" tIns="0" rIns="0" bIns="0" rtlCol="0" anchor="t">
            <a:spAutoFit/>
          </a:bodyPr>
          <a:lstStyle/>
          <a:p>
            <a:pPr algn="ctr"/>
            <a:r>
              <a:rPr lang="vi-VN" sz="4400" b="1">
                <a:latin typeface="Palatino Linotype" panose="02040502050505030304" pitchFamily="18" charset="0"/>
              </a:rPr>
              <a:t>Câu </a:t>
            </a:r>
            <a:r>
              <a:rPr lang="vi-VN" sz="4400" b="1" smtClean="0">
                <a:latin typeface="Palatino Linotype" panose="02040502050505030304" pitchFamily="18" charset="0"/>
              </a:rPr>
              <a:t>1</a:t>
            </a:r>
          </a:p>
          <a:p>
            <a:r>
              <a:rPr lang="vi-VN" sz="4400" i="1" smtClean="0">
                <a:latin typeface="Palatino Linotype" panose="02040502050505030304" pitchFamily="18" charset="0"/>
              </a:rPr>
              <a:t> Tham </a:t>
            </a:r>
            <a:r>
              <a:rPr lang="vi-VN" sz="4400" i="1">
                <a:latin typeface="Palatino Linotype" panose="02040502050505030304" pitchFamily="18" charset="0"/>
              </a:rPr>
              <a:t>sống sợ </a:t>
            </a:r>
            <a:r>
              <a:rPr lang="vi-VN" sz="4400" i="1" smtClean="0">
                <a:latin typeface="Palatino Linotype" panose="02040502050505030304" pitchFamily="18" charset="0"/>
              </a:rPr>
              <a:t>chết</a:t>
            </a:r>
            <a:endParaRPr lang="en-GB" sz="4400">
              <a:latin typeface="Palatino Linotype" panose="02040502050505030304" pitchFamily="18" charset="0"/>
            </a:endParaRPr>
          </a:p>
        </p:txBody>
      </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8443" y="3348984"/>
            <a:ext cx="6832563" cy="5155480"/>
          </a:xfrm>
          <a:prstGeom prst="rect">
            <a:avLst/>
          </a:prstGeom>
        </p:spPr>
      </p:pic>
      <p:grpSp>
        <p:nvGrpSpPr>
          <p:cNvPr id="14" name="Group 14"/>
          <p:cNvGrpSpPr/>
          <p:nvPr/>
        </p:nvGrpSpPr>
        <p:grpSpPr>
          <a:xfrm>
            <a:off x="11614154" y="653615"/>
            <a:ext cx="3861141" cy="3097063"/>
            <a:chOff x="0" y="0"/>
            <a:chExt cx="5148188" cy="4129418"/>
          </a:xfrm>
        </p:grpSpPr>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0" y="0"/>
              <a:ext cx="5148188" cy="4129418"/>
            </a:xfrm>
            <a:prstGeom prst="rect">
              <a:avLst/>
            </a:prstGeom>
          </p:spPr>
        </p:pic>
        <p:sp>
          <p:nvSpPr>
            <p:cNvPr id="16" name="TextBox 16"/>
            <p:cNvSpPr txBox="1"/>
            <p:nvPr/>
          </p:nvSpPr>
          <p:spPr>
            <a:xfrm>
              <a:off x="619164" y="152511"/>
              <a:ext cx="4101564" cy="3159840"/>
            </a:xfrm>
            <a:prstGeom prst="rect">
              <a:avLst/>
            </a:prstGeom>
          </p:spPr>
          <p:txBody>
            <a:bodyPr wrap="square" lIns="0" tIns="0" rIns="0" bIns="0" rtlCol="0" anchor="t">
              <a:spAutoFit/>
            </a:bodyPr>
            <a:lstStyle/>
            <a:p>
              <a:pPr algn="ctr">
                <a:lnSpc>
                  <a:spcPct val="150000"/>
                </a:lnSpc>
                <a:spcBef>
                  <a:spcPct val="0"/>
                </a:spcBef>
              </a:pPr>
              <a:r>
                <a:rPr lang="vi-VN" sz="4400" b="1">
                  <a:latin typeface="Palatino Linotype" panose="02040502050505030304" pitchFamily="18" charset="0"/>
                </a:rPr>
                <a:t>Câu </a:t>
              </a:r>
              <a:r>
                <a:rPr lang="vi-VN" sz="4400" b="1" smtClean="0">
                  <a:latin typeface="Palatino Linotype" panose="02040502050505030304" pitchFamily="18" charset="0"/>
                </a:rPr>
                <a:t>2</a:t>
              </a:r>
              <a:r>
                <a:rPr lang="vi-VN" sz="4400" i="1" smtClean="0">
                  <a:latin typeface="Palatino Linotype" panose="02040502050505030304" pitchFamily="18" charset="0"/>
                </a:rPr>
                <a:t> </a:t>
              </a:r>
            </a:p>
            <a:p>
              <a:pPr algn="ctr">
                <a:spcBef>
                  <a:spcPct val="0"/>
                </a:spcBef>
              </a:pPr>
              <a:r>
                <a:rPr lang="vi-VN" sz="4400" i="1" smtClean="0">
                  <a:latin typeface="Palatino Linotype" panose="02040502050505030304" pitchFamily="18" charset="0"/>
                </a:rPr>
                <a:t>Nước </a:t>
              </a:r>
              <a:r>
                <a:rPr lang="vi-VN" sz="4400" i="1">
                  <a:latin typeface="Palatino Linotype" panose="02040502050505030304" pitchFamily="18" charset="0"/>
                </a:rPr>
                <a:t>đổ lá </a:t>
              </a:r>
              <a:endParaRPr lang="vi-VN" sz="4400" i="1" smtClean="0">
                <a:latin typeface="Palatino Linotype" panose="02040502050505030304" pitchFamily="18" charset="0"/>
              </a:endParaRPr>
            </a:p>
            <a:p>
              <a:pPr algn="ctr">
                <a:spcBef>
                  <a:spcPct val="0"/>
                </a:spcBef>
              </a:pPr>
              <a:r>
                <a:rPr lang="vi-VN" sz="4400" i="1" smtClean="0">
                  <a:latin typeface="Palatino Linotype" panose="02040502050505030304" pitchFamily="18" charset="0"/>
                </a:rPr>
                <a:t>khoai</a:t>
              </a:r>
              <a:endParaRPr lang="en-US" sz="4400">
                <a:solidFill>
                  <a:srgbClr val="373737"/>
                </a:solidFill>
                <a:latin typeface="Palatino Linotype" panose="02040502050505030304" pitchFamily="18" charset="0"/>
              </a:endParaRPr>
            </a:p>
          </p:txBody>
        </p:sp>
      </p:grpSp>
      <p:pic>
        <p:nvPicPr>
          <p:cNvPr id="17"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084126" y="6953113"/>
            <a:ext cx="4244116" cy="3404252"/>
          </a:xfrm>
          <a:prstGeom prst="rect">
            <a:avLst/>
          </a:prstGeom>
        </p:spPr>
      </p:pic>
      <p:pic>
        <p:nvPicPr>
          <p:cNvPr id="19"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5308394" y="5691042"/>
            <a:ext cx="3861141" cy="3097063"/>
          </a:xfrm>
          <a:prstGeom prst="rect">
            <a:avLst/>
          </a:prstGeom>
        </p:spPr>
      </p:pic>
      <p:sp>
        <p:nvSpPr>
          <p:cNvPr id="21" name="Rectangle 20"/>
          <p:cNvSpPr/>
          <p:nvPr/>
        </p:nvSpPr>
        <p:spPr>
          <a:xfrm>
            <a:off x="5839363" y="6101274"/>
            <a:ext cx="2847437" cy="2123658"/>
          </a:xfrm>
          <a:prstGeom prst="rect">
            <a:avLst/>
          </a:prstGeom>
        </p:spPr>
        <p:txBody>
          <a:bodyPr wrap="square">
            <a:spAutoFit/>
          </a:bodyPr>
          <a:lstStyle/>
          <a:p>
            <a:pPr algn="ctr"/>
            <a:r>
              <a:rPr lang="fr-FR" sz="4400" b="1">
                <a:solidFill>
                  <a:srgbClr val="0D0D0D"/>
                </a:solidFill>
                <a:latin typeface="Palatino Linotype" panose="02040502050505030304" pitchFamily="18" charset="0"/>
                <a:ea typeface="Calibri" panose="020F0502020204030204" pitchFamily="34" charset="0"/>
              </a:rPr>
              <a:t>Câu </a:t>
            </a:r>
            <a:r>
              <a:rPr lang="fr-FR" sz="4400" b="1" smtClean="0">
                <a:solidFill>
                  <a:srgbClr val="0D0D0D"/>
                </a:solidFill>
                <a:latin typeface="Palatino Linotype" panose="02040502050505030304" pitchFamily="18" charset="0"/>
                <a:ea typeface="Calibri" panose="020F0502020204030204" pitchFamily="34" charset="0"/>
              </a:rPr>
              <a:t>3</a:t>
            </a:r>
            <a:r>
              <a:rPr lang="fr-FR" sz="4400" i="1" smtClean="0">
                <a:solidFill>
                  <a:srgbClr val="0D0D0D"/>
                </a:solidFill>
                <a:latin typeface="Palatino Linotype" panose="02040502050505030304" pitchFamily="18" charset="0"/>
                <a:ea typeface="Calibri" panose="020F0502020204030204" pitchFamily="34" charset="0"/>
              </a:rPr>
              <a:t> </a:t>
            </a:r>
            <a:endParaRPr lang="vi-VN" sz="4400" i="1" smtClean="0">
              <a:solidFill>
                <a:srgbClr val="0D0D0D"/>
              </a:solidFill>
              <a:latin typeface="Palatino Linotype" panose="02040502050505030304" pitchFamily="18" charset="0"/>
              <a:ea typeface="Calibri" panose="020F0502020204030204" pitchFamily="34" charset="0"/>
            </a:endParaRPr>
          </a:p>
          <a:p>
            <a:r>
              <a:rPr lang="vi-VN" sz="4400" i="1" smtClean="0">
                <a:solidFill>
                  <a:srgbClr val="0D0D0D"/>
                </a:solidFill>
                <a:latin typeface="Palatino Linotype" panose="02040502050505030304" pitchFamily="18" charset="0"/>
                <a:ea typeface="Calibri" panose="020F0502020204030204" pitchFamily="34" charset="0"/>
              </a:rPr>
              <a:t>L</a:t>
            </a:r>
            <a:r>
              <a:rPr lang="fr-FR" sz="4400" i="1" smtClean="0">
                <a:solidFill>
                  <a:srgbClr val="0D0D0D"/>
                </a:solidFill>
                <a:latin typeface="Palatino Linotype" panose="02040502050505030304" pitchFamily="18" charset="0"/>
                <a:ea typeface="Calibri" panose="020F0502020204030204" pitchFamily="34" charset="0"/>
              </a:rPr>
              <a:t>òng </a:t>
            </a:r>
            <a:r>
              <a:rPr lang="fr-FR" sz="4400" i="1">
                <a:solidFill>
                  <a:srgbClr val="0D0D0D"/>
                </a:solidFill>
                <a:latin typeface="Palatino Linotype" panose="02040502050505030304" pitchFamily="18" charset="0"/>
                <a:ea typeface="Calibri" panose="020F0502020204030204" pitchFamily="34" charset="0"/>
              </a:rPr>
              <a:t>lang dạ thú</a:t>
            </a:r>
            <a:endParaRPr lang="en-GB" sz="4400">
              <a:latin typeface="Palatino Linotype" panose="02040502050505030304" pitchFamily="18" charset="0"/>
            </a:endParaRPr>
          </a:p>
        </p:txBody>
      </p:sp>
      <p:sp>
        <p:nvSpPr>
          <p:cNvPr id="22" name="Rectangle 21"/>
          <p:cNvSpPr/>
          <p:nvPr/>
        </p:nvSpPr>
        <p:spPr>
          <a:xfrm>
            <a:off x="13478359" y="7442635"/>
            <a:ext cx="3742841" cy="2123658"/>
          </a:xfrm>
          <a:prstGeom prst="rect">
            <a:avLst/>
          </a:prstGeom>
        </p:spPr>
        <p:txBody>
          <a:bodyPr wrap="square">
            <a:spAutoFit/>
          </a:bodyPr>
          <a:lstStyle/>
          <a:p>
            <a:pPr algn="ctr">
              <a:spcAft>
                <a:spcPts val="0"/>
              </a:spcAft>
              <a:tabLst>
                <a:tab pos="1386840" algn="l"/>
              </a:tabLst>
            </a:pPr>
            <a:r>
              <a:rPr lang="fr-FR" sz="4400" b="1">
                <a:solidFill>
                  <a:srgbClr val="0D0D0D"/>
                </a:solidFill>
                <a:latin typeface="Palatino Linotype" panose="02040502050505030304" pitchFamily="18" charset="0"/>
                <a:ea typeface="Calibri" panose="020F0502020204030204" pitchFamily="34" charset="0"/>
              </a:rPr>
              <a:t>Câu </a:t>
            </a:r>
            <a:r>
              <a:rPr lang="fr-FR" sz="4400" b="1" smtClean="0">
                <a:solidFill>
                  <a:srgbClr val="0D0D0D"/>
                </a:solidFill>
                <a:latin typeface="Palatino Linotype" panose="02040502050505030304" pitchFamily="18" charset="0"/>
                <a:ea typeface="Calibri" panose="020F0502020204030204" pitchFamily="34" charset="0"/>
              </a:rPr>
              <a:t>4</a:t>
            </a:r>
            <a:r>
              <a:rPr lang="fr-FR" sz="4400" i="1" smtClean="0">
                <a:solidFill>
                  <a:srgbClr val="0D0D0D"/>
                </a:solidFill>
                <a:latin typeface="Palatino Linotype" panose="02040502050505030304" pitchFamily="18" charset="0"/>
                <a:ea typeface="Calibri" panose="020F0502020204030204" pitchFamily="34" charset="0"/>
              </a:rPr>
              <a:t> </a:t>
            </a:r>
            <a:endParaRPr lang="vi-VN" sz="4400" i="1" smtClean="0">
              <a:solidFill>
                <a:srgbClr val="0D0D0D"/>
              </a:solidFill>
              <a:latin typeface="Palatino Linotype" panose="02040502050505030304" pitchFamily="18" charset="0"/>
              <a:ea typeface="Calibri" panose="020F0502020204030204" pitchFamily="34" charset="0"/>
            </a:endParaRPr>
          </a:p>
          <a:p>
            <a:pPr algn="just">
              <a:spcAft>
                <a:spcPts val="0"/>
              </a:spcAft>
              <a:tabLst>
                <a:tab pos="1386840" algn="l"/>
              </a:tabLst>
            </a:pPr>
            <a:r>
              <a:rPr lang="vi-VN" sz="4400" i="1" smtClean="0">
                <a:solidFill>
                  <a:srgbClr val="0D0D0D"/>
                </a:solidFill>
                <a:latin typeface="Palatino Linotype" panose="02040502050505030304" pitchFamily="18" charset="0"/>
                <a:ea typeface="Calibri" panose="020F0502020204030204" pitchFamily="34" charset="0"/>
              </a:rPr>
              <a:t>Đ</a:t>
            </a:r>
            <a:r>
              <a:rPr lang="fr-FR" sz="4400" i="1" smtClean="0">
                <a:solidFill>
                  <a:srgbClr val="0D0D0D"/>
                </a:solidFill>
                <a:latin typeface="Palatino Linotype" panose="02040502050505030304" pitchFamily="18" charset="0"/>
                <a:ea typeface="Calibri" panose="020F0502020204030204" pitchFamily="34" charset="0"/>
              </a:rPr>
              <a:t>ổ </a:t>
            </a:r>
            <a:r>
              <a:rPr lang="fr-FR" sz="4400" i="1">
                <a:solidFill>
                  <a:srgbClr val="0D0D0D"/>
                </a:solidFill>
                <a:latin typeface="Palatino Linotype" panose="02040502050505030304" pitchFamily="18" charset="0"/>
                <a:ea typeface="Calibri" panose="020F0502020204030204" pitchFamily="34" charset="0"/>
              </a:rPr>
              <a:t>xuống sông xuống biển</a:t>
            </a:r>
            <a:endParaRPr lang="en-GB" sz="4400">
              <a:effectLst/>
              <a:latin typeface="Palatino Linotype" panose="0204050205050503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845194" y="6175284"/>
            <a:ext cx="2315209" cy="2310999"/>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994021" y="6361575"/>
            <a:ext cx="2315209" cy="2315209"/>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4180743" y="430388"/>
            <a:ext cx="8813278" cy="7069226"/>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800420" y="5613602"/>
            <a:ext cx="4322699" cy="3693943"/>
          </a:xfrm>
          <a:prstGeom prst="rect">
            <a:avLst/>
          </a:prstGeom>
        </p:spPr>
      </p:pic>
      <p:sp>
        <p:nvSpPr>
          <p:cNvPr id="12" name="Rectangle 11"/>
          <p:cNvSpPr/>
          <p:nvPr/>
        </p:nvSpPr>
        <p:spPr>
          <a:xfrm>
            <a:off x="4389769" y="1370331"/>
            <a:ext cx="9144000" cy="4154984"/>
          </a:xfrm>
          <a:prstGeom prst="rect">
            <a:avLst/>
          </a:prstGeom>
        </p:spPr>
        <p:txBody>
          <a:bodyPr>
            <a:spAutoFit/>
          </a:bodyPr>
          <a:lstStyle/>
          <a:p>
            <a:pPr algn="ctr">
              <a:lnSpc>
                <a:spcPct val="150000"/>
              </a:lnSpc>
              <a:spcAft>
                <a:spcPts val="0"/>
              </a:spcAft>
            </a:pPr>
            <a:r>
              <a:rPr lang="en-US" sz="4400" b="1">
                <a:solidFill>
                  <a:srgbClr val="7030A0"/>
                </a:solidFill>
                <a:latin typeface="Palatino Linotype" panose="02040502050505030304" pitchFamily="18" charset="0"/>
                <a:ea typeface="Times New Roman" panose="02020603050405020304" pitchFamily="18" charset="0"/>
              </a:rPr>
              <a:t>HƯỚNG DẪN TỰ HỌC</a:t>
            </a:r>
            <a:endParaRPr lang="en-GB" sz="4400">
              <a:latin typeface="Palatino Linotype" panose="02040502050505030304" pitchFamily="18" charset="0"/>
              <a:ea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pPr>
            <a:r>
              <a:rPr lang="en-US" sz="4400">
                <a:solidFill>
                  <a:srgbClr val="0D0D0D"/>
                </a:solidFill>
                <a:latin typeface="Palatino Linotype" panose="02040502050505030304" pitchFamily="18" charset="0"/>
                <a:ea typeface="Times New Roman" panose="02020603050405020304" pitchFamily="18" charset="0"/>
              </a:rPr>
              <a:t>Hoàn thiện các bài tập vào </a:t>
            </a:r>
            <a:r>
              <a:rPr lang="vi-VN" sz="4400" smtClean="0">
                <a:solidFill>
                  <a:srgbClr val="0D0D0D"/>
                </a:solidFill>
                <a:latin typeface="Palatino Linotype" panose="02040502050505030304" pitchFamily="18" charset="0"/>
                <a:ea typeface="Times New Roman" panose="02020603050405020304" pitchFamily="18" charset="0"/>
              </a:rPr>
              <a:t>vở.</a:t>
            </a:r>
            <a:endParaRPr lang="en-GB" sz="4400">
              <a:latin typeface="Palatino Linotype" panose="02040502050505030304" pitchFamily="18" charset="0"/>
              <a:ea typeface="Times New Roman" panose="02020603050405020304" pitchFamily="18" charset="0"/>
            </a:endParaRPr>
          </a:p>
          <a:p>
            <a:pPr marL="342900" lvl="0" indent="-342900">
              <a:lnSpc>
                <a:spcPct val="150000"/>
              </a:lnSpc>
              <a:spcAft>
                <a:spcPts val="0"/>
              </a:spcAft>
              <a:buSzPts val="1400"/>
              <a:buFont typeface="Times New Roman" panose="02020603050405020304" pitchFamily="18" charset="0"/>
              <a:buChar char="-"/>
            </a:pPr>
            <a:r>
              <a:rPr lang="en-US" sz="4400">
                <a:solidFill>
                  <a:srgbClr val="0D0D0D"/>
                </a:solidFill>
                <a:latin typeface="Palatino Linotype" panose="02040502050505030304" pitchFamily="18" charset="0"/>
                <a:ea typeface="Times New Roman" panose="02020603050405020304" pitchFamily="18" charset="0"/>
              </a:rPr>
              <a:t>Đọc trước văn bản 4. Một số câu tục ngữ Việt Nam.</a:t>
            </a:r>
            <a:endParaRPr lang="en-GB" sz="4400">
              <a:effectLst/>
              <a:latin typeface="Palatino Linotype" panose="0204050205050503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CCBBF"/>
        </a:solidFill>
        <a:effectLst/>
      </p:bgPr>
    </p:bg>
    <p:spTree>
      <p:nvGrpSpPr>
        <p:cNvPr id="1" name=""/>
        <p:cNvGrpSpPr/>
        <p:nvPr/>
      </p:nvGrpSpPr>
      <p:grpSpPr>
        <a:xfrm>
          <a:off x="0" y="0"/>
          <a:ext cx="0" cy="0"/>
          <a:chOff x="0" y="0"/>
          <a:chExt cx="0" cy="0"/>
        </a:xfrm>
      </p:grpSpPr>
      <p:grpSp>
        <p:nvGrpSpPr>
          <p:cNvPr id="2" name="Group 2"/>
          <p:cNvGrpSpPr/>
          <p:nvPr/>
        </p:nvGrpSpPr>
        <p:grpSpPr>
          <a:xfrm>
            <a:off x="7079845" y="782672"/>
            <a:ext cx="10248390" cy="8588391"/>
            <a:chOff x="0" y="0"/>
            <a:chExt cx="3435412" cy="2878956"/>
          </a:xfrm>
        </p:grpSpPr>
        <p:sp>
          <p:nvSpPr>
            <p:cNvPr id="3" name="Freeform 3"/>
            <p:cNvSpPr/>
            <p:nvPr/>
          </p:nvSpPr>
          <p:spPr>
            <a:xfrm>
              <a:off x="0" y="-1270"/>
              <a:ext cx="3436682" cy="2877686"/>
            </a:xfrm>
            <a:custGeom>
              <a:avLst/>
              <a:gdLst/>
              <a:ahLst/>
              <a:cxnLst/>
              <a:rect l="l" t="t" r="r" b="b"/>
              <a:pathLst>
                <a:path w="3436682" h="2877686">
                  <a:moveTo>
                    <a:pt x="3425252" y="27940"/>
                  </a:moveTo>
                  <a:cubicBezTo>
                    <a:pt x="3416362" y="24130"/>
                    <a:pt x="3407472" y="21590"/>
                    <a:pt x="3398582" y="21590"/>
                  </a:cubicBezTo>
                  <a:cubicBezTo>
                    <a:pt x="3371912" y="20320"/>
                    <a:pt x="3321094" y="20320"/>
                    <a:pt x="3265163" y="17780"/>
                  </a:cubicBezTo>
                  <a:cubicBezTo>
                    <a:pt x="3137321" y="12700"/>
                    <a:pt x="3012142" y="6350"/>
                    <a:pt x="2884300" y="3810"/>
                  </a:cubicBezTo>
                  <a:cubicBezTo>
                    <a:pt x="2780428" y="1270"/>
                    <a:pt x="2679220" y="3810"/>
                    <a:pt x="2575348" y="2540"/>
                  </a:cubicBezTo>
                  <a:cubicBezTo>
                    <a:pt x="2530070" y="2540"/>
                    <a:pt x="2484793" y="0"/>
                    <a:pt x="2439515" y="2540"/>
                  </a:cubicBezTo>
                  <a:cubicBezTo>
                    <a:pt x="2330317" y="10160"/>
                    <a:pt x="2221118" y="11430"/>
                    <a:pt x="2109257" y="8890"/>
                  </a:cubicBezTo>
                  <a:cubicBezTo>
                    <a:pt x="2053325" y="7620"/>
                    <a:pt x="1997395" y="7620"/>
                    <a:pt x="1941464" y="7620"/>
                  </a:cubicBezTo>
                  <a:cubicBezTo>
                    <a:pt x="1840255" y="7620"/>
                    <a:pt x="1739047" y="7620"/>
                    <a:pt x="1637838" y="6350"/>
                  </a:cubicBezTo>
                  <a:cubicBezTo>
                    <a:pt x="1531303" y="5080"/>
                    <a:pt x="481932" y="2540"/>
                    <a:pt x="378060" y="1270"/>
                  </a:cubicBezTo>
                  <a:cubicBezTo>
                    <a:pt x="292832" y="0"/>
                    <a:pt x="210267" y="1270"/>
                    <a:pt x="125039" y="1270"/>
                  </a:cubicBezTo>
                  <a:cubicBezTo>
                    <a:pt x="66445" y="1270"/>
                    <a:pt x="33020" y="3810"/>
                    <a:pt x="5080" y="5080"/>
                  </a:cubicBezTo>
                  <a:cubicBezTo>
                    <a:pt x="3810" y="5080"/>
                    <a:pt x="2540" y="7620"/>
                    <a:pt x="0" y="8890"/>
                  </a:cubicBezTo>
                  <a:cubicBezTo>
                    <a:pt x="1270" y="21590"/>
                    <a:pt x="3810" y="34290"/>
                    <a:pt x="5080" y="46990"/>
                  </a:cubicBezTo>
                  <a:cubicBezTo>
                    <a:pt x="15240" y="156785"/>
                    <a:pt x="16510" y="282794"/>
                    <a:pt x="17780" y="406593"/>
                  </a:cubicBezTo>
                  <a:cubicBezTo>
                    <a:pt x="19050" y="532603"/>
                    <a:pt x="17780" y="658612"/>
                    <a:pt x="16510" y="786833"/>
                  </a:cubicBezTo>
                  <a:cubicBezTo>
                    <a:pt x="15240" y="917264"/>
                    <a:pt x="2540" y="2285684"/>
                    <a:pt x="2540" y="2416115"/>
                  </a:cubicBezTo>
                  <a:cubicBezTo>
                    <a:pt x="2540" y="2544336"/>
                    <a:pt x="1270" y="2672556"/>
                    <a:pt x="0" y="2800776"/>
                  </a:cubicBezTo>
                  <a:cubicBezTo>
                    <a:pt x="0" y="2823076"/>
                    <a:pt x="3810" y="2833236"/>
                    <a:pt x="15240" y="2838316"/>
                  </a:cubicBezTo>
                  <a:cubicBezTo>
                    <a:pt x="22860" y="2842126"/>
                    <a:pt x="31750" y="2844666"/>
                    <a:pt x="40640" y="2845936"/>
                  </a:cubicBezTo>
                  <a:cubicBezTo>
                    <a:pt x="122376" y="2851016"/>
                    <a:pt x="223584" y="2854826"/>
                    <a:pt x="324793" y="2859906"/>
                  </a:cubicBezTo>
                  <a:cubicBezTo>
                    <a:pt x="380723" y="2862446"/>
                    <a:pt x="436654" y="2867526"/>
                    <a:pt x="492585" y="2868796"/>
                  </a:cubicBezTo>
                  <a:cubicBezTo>
                    <a:pt x="585804" y="2871336"/>
                    <a:pt x="1624521" y="2872606"/>
                    <a:pt x="1717740" y="2873876"/>
                  </a:cubicBezTo>
                  <a:cubicBezTo>
                    <a:pt x="1731057" y="2873876"/>
                    <a:pt x="1744374" y="2873876"/>
                    <a:pt x="1757690" y="2873876"/>
                  </a:cubicBezTo>
                  <a:cubicBezTo>
                    <a:pt x="1821611" y="2873876"/>
                    <a:pt x="1888196" y="2872606"/>
                    <a:pt x="1952117" y="2872606"/>
                  </a:cubicBezTo>
                  <a:cubicBezTo>
                    <a:pt x="2026692" y="2872606"/>
                    <a:pt x="2098603" y="2873876"/>
                    <a:pt x="2173177" y="2873876"/>
                  </a:cubicBezTo>
                  <a:cubicBezTo>
                    <a:pt x="2282376" y="2873876"/>
                    <a:pt x="2394238" y="2873876"/>
                    <a:pt x="2503437" y="2873876"/>
                  </a:cubicBezTo>
                  <a:cubicBezTo>
                    <a:pt x="2604645" y="2873876"/>
                    <a:pt x="2705853" y="2875146"/>
                    <a:pt x="2807062" y="2876416"/>
                  </a:cubicBezTo>
                  <a:cubicBezTo>
                    <a:pt x="2852339" y="2876416"/>
                    <a:pt x="2900280" y="2877686"/>
                    <a:pt x="2945557" y="2877686"/>
                  </a:cubicBezTo>
                  <a:cubicBezTo>
                    <a:pt x="3092043" y="2876416"/>
                    <a:pt x="3235866" y="2870066"/>
                    <a:pt x="3375722" y="2870066"/>
                  </a:cubicBezTo>
                  <a:cubicBezTo>
                    <a:pt x="3379532" y="2870066"/>
                    <a:pt x="3384612" y="2867526"/>
                    <a:pt x="3388422" y="2864986"/>
                  </a:cubicBezTo>
                  <a:cubicBezTo>
                    <a:pt x="3393502" y="2861176"/>
                    <a:pt x="3396042" y="2854826"/>
                    <a:pt x="3398582" y="2852286"/>
                  </a:cubicBezTo>
                  <a:cubicBezTo>
                    <a:pt x="3399852" y="2785302"/>
                    <a:pt x="3401122" y="2692452"/>
                    <a:pt x="3402392" y="2599603"/>
                  </a:cubicBezTo>
                  <a:cubicBezTo>
                    <a:pt x="3403662" y="2455908"/>
                    <a:pt x="3413822" y="1076434"/>
                    <a:pt x="3415092" y="932739"/>
                  </a:cubicBezTo>
                  <a:cubicBezTo>
                    <a:pt x="3415092" y="846522"/>
                    <a:pt x="3416362" y="760304"/>
                    <a:pt x="3417632" y="674087"/>
                  </a:cubicBezTo>
                  <a:cubicBezTo>
                    <a:pt x="3418902" y="581238"/>
                    <a:pt x="3420172" y="488389"/>
                    <a:pt x="3422712" y="395540"/>
                  </a:cubicBezTo>
                  <a:cubicBezTo>
                    <a:pt x="3423982" y="340272"/>
                    <a:pt x="3423982" y="282794"/>
                    <a:pt x="3429062" y="227527"/>
                  </a:cubicBezTo>
                  <a:cubicBezTo>
                    <a:pt x="3434142" y="161206"/>
                    <a:pt x="3436682" y="97096"/>
                    <a:pt x="3435412" y="44450"/>
                  </a:cubicBezTo>
                  <a:cubicBezTo>
                    <a:pt x="3435412" y="38100"/>
                    <a:pt x="3431602" y="30480"/>
                    <a:pt x="3425252" y="27940"/>
                  </a:cubicBezTo>
                  <a:close/>
                </a:path>
              </a:pathLst>
            </a:custGeom>
            <a:solidFill>
              <a:srgbClr val="EDF1EA"/>
            </a:solid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297106" y="1681752"/>
            <a:ext cx="1113444" cy="1510244"/>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647525" y="1875217"/>
            <a:ext cx="1693703" cy="112331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559168" y="1875217"/>
            <a:ext cx="1546093" cy="112327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380630" y="1935647"/>
            <a:ext cx="1433716" cy="1002454"/>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00618" y="1681732"/>
            <a:ext cx="1234011" cy="1510244"/>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421126" y="3562323"/>
            <a:ext cx="1072041" cy="1404666"/>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9917139" y="3514757"/>
            <a:ext cx="1250615" cy="1332214"/>
          </a:xfrm>
          <a:prstGeom prst="rect">
            <a:avLst/>
          </a:prstGeom>
        </p:spPr>
      </p:pic>
      <p:pic>
        <p:nvPicPr>
          <p:cNvPr id="11"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1492669" y="3514757"/>
            <a:ext cx="1672350" cy="1302342"/>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4088353" y="5308338"/>
            <a:ext cx="2146277" cy="1619463"/>
          </a:xfrm>
          <a:prstGeom prst="rect">
            <a:avLst/>
          </a:prstGeom>
        </p:spPr>
      </p:pic>
      <p:pic>
        <p:nvPicPr>
          <p:cNvPr id="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472175" y="5433811"/>
            <a:ext cx="1227789" cy="1493991"/>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1513830" y="5231316"/>
            <a:ext cx="715879" cy="1822841"/>
          </a:xfrm>
          <a:prstGeom prst="rect">
            <a:avLst/>
          </a:prstGeom>
        </p:spPr>
      </p:pic>
      <p:pic>
        <p:nvPicPr>
          <p:cNvPr id="15" name="Picture 1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9756531" y="5563825"/>
            <a:ext cx="1596020" cy="1363872"/>
          </a:xfrm>
          <a:prstGeom prst="rect">
            <a:avLst/>
          </a:prstGeom>
        </p:spPr>
      </p:pic>
      <p:pic>
        <p:nvPicPr>
          <p:cNvPr id="16" name="Picture 1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8173451" y="5577013"/>
            <a:ext cx="1474075" cy="1350788"/>
          </a:xfrm>
          <a:prstGeom prst="rect">
            <a:avLst/>
          </a:prstGeom>
        </p:spPr>
      </p:pic>
      <p:pic>
        <p:nvPicPr>
          <p:cNvPr id="17" name="Picture 1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10254684" y="7291492"/>
            <a:ext cx="1700188" cy="1060647"/>
          </a:xfrm>
          <a:prstGeom prst="rect">
            <a:avLst/>
          </a:prstGeom>
        </p:spPr>
      </p:pic>
      <p:pic>
        <p:nvPicPr>
          <p:cNvPr id="18" name="Picture 18"/>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2472175" y="7297796"/>
            <a:ext cx="1401600" cy="1124239"/>
          </a:xfrm>
          <a:prstGeom prst="rect">
            <a:avLst/>
          </a:prstGeom>
        </p:spPr>
      </p:pic>
      <p:sp>
        <p:nvSpPr>
          <p:cNvPr id="21" name="AutoShape 21"/>
          <p:cNvSpPr/>
          <p:nvPr/>
        </p:nvSpPr>
        <p:spPr>
          <a:xfrm>
            <a:off x="14332920" y="7574654"/>
            <a:ext cx="1781517" cy="0"/>
          </a:xfrm>
          <a:prstGeom prst="line">
            <a:avLst/>
          </a:prstGeom>
          <a:ln w="38100" cap="rnd">
            <a:solidFill>
              <a:srgbClr val="000000"/>
            </a:solidFill>
            <a:prstDash val="sysDash"/>
            <a:headEnd type="none" w="sm" len="sm"/>
            <a:tailEnd type="none" w="sm" len="sm"/>
          </a:ln>
        </p:spPr>
      </p:sp>
      <p:pic>
        <p:nvPicPr>
          <p:cNvPr id="22" name="Picture 22"/>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rot="157895">
            <a:off x="14540934" y="7891075"/>
            <a:ext cx="1365490" cy="357510"/>
          </a:xfrm>
          <a:prstGeom prst="rect">
            <a:avLst/>
          </a:prstGeom>
        </p:spPr>
      </p:pic>
      <p:grpSp>
        <p:nvGrpSpPr>
          <p:cNvPr id="23" name="Group 23"/>
          <p:cNvGrpSpPr/>
          <p:nvPr/>
        </p:nvGrpSpPr>
        <p:grpSpPr>
          <a:xfrm>
            <a:off x="8297106" y="7289307"/>
            <a:ext cx="1620032" cy="990437"/>
            <a:chOff x="0" y="0"/>
            <a:chExt cx="2337984" cy="1429370"/>
          </a:xfrm>
        </p:grpSpPr>
        <p:sp>
          <p:nvSpPr>
            <p:cNvPr id="24" name="Freeform 24"/>
            <p:cNvSpPr/>
            <p:nvPr/>
          </p:nvSpPr>
          <p:spPr>
            <a:xfrm>
              <a:off x="0" y="-1270"/>
              <a:ext cx="2339255" cy="1428100"/>
            </a:xfrm>
            <a:custGeom>
              <a:avLst/>
              <a:gdLst/>
              <a:ahLst/>
              <a:cxnLst/>
              <a:rect l="l" t="t" r="r" b="b"/>
              <a:pathLst>
                <a:path w="2339255" h="1428100">
                  <a:moveTo>
                    <a:pt x="2327825" y="27940"/>
                  </a:moveTo>
                  <a:cubicBezTo>
                    <a:pt x="2318934" y="24130"/>
                    <a:pt x="2310044" y="21590"/>
                    <a:pt x="2301155" y="21590"/>
                  </a:cubicBezTo>
                  <a:cubicBezTo>
                    <a:pt x="2274484" y="20320"/>
                    <a:pt x="2239769" y="20320"/>
                    <a:pt x="2202374" y="17780"/>
                  </a:cubicBezTo>
                  <a:cubicBezTo>
                    <a:pt x="2116901" y="12700"/>
                    <a:pt x="2033209" y="6350"/>
                    <a:pt x="1947737" y="3810"/>
                  </a:cubicBezTo>
                  <a:cubicBezTo>
                    <a:pt x="1878290" y="1270"/>
                    <a:pt x="1810624" y="3810"/>
                    <a:pt x="1741177" y="2540"/>
                  </a:cubicBezTo>
                  <a:cubicBezTo>
                    <a:pt x="1710906" y="2540"/>
                    <a:pt x="1680634" y="0"/>
                    <a:pt x="1650363" y="2540"/>
                  </a:cubicBezTo>
                  <a:cubicBezTo>
                    <a:pt x="1577355" y="10160"/>
                    <a:pt x="1504347" y="11430"/>
                    <a:pt x="1429558" y="8890"/>
                  </a:cubicBezTo>
                  <a:cubicBezTo>
                    <a:pt x="1392164" y="7620"/>
                    <a:pt x="1354769" y="7620"/>
                    <a:pt x="1317375" y="7620"/>
                  </a:cubicBezTo>
                  <a:cubicBezTo>
                    <a:pt x="1249709" y="7620"/>
                    <a:pt x="1182043" y="7620"/>
                    <a:pt x="1114377" y="6350"/>
                  </a:cubicBezTo>
                  <a:cubicBezTo>
                    <a:pt x="1043150" y="5080"/>
                    <a:pt x="341561" y="2540"/>
                    <a:pt x="272115" y="1270"/>
                  </a:cubicBezTo>
                  <a:cubicBezTo>
                    <a:pt x="215133" y="0"/>
                    <a:pt x="159932" y="1270"/>
                    <a:pt x="102950" y="1270"/>
                  </a:cubicBezTo>
                  <a:cubicBezTo>
                    <a:pt x="63775" y="1270"/>
                    <a:pt x="33020" y="3810"/>
                    <a:pt x="5080" y="5080"/>
                  </a:cubicBezTo>
                  <a:cubicBezTo>
                    <a:pt x="3810" y="5080"/>
                    <a:pt x="2540" y="7620"/>
                    <a:pt x="0" y="8890"/>
                  </a:cubicBezTo>
                  <a:cubicBezTo>
                    <a:pt x="1270" y="21590"/>
                    <a:pt x="3810" y="34290"/>
                    <a:pt x="5080" y="46990"/>
                  </a:cubicBezTo>
                  <a:cubicBezTo>
                    <a:pt x="15240" y="108849"/>
                    <a:pt x="16510" y="168400"/>
                    <a:pt x="17780" y="226906"/>
                  </a:cubicBezTo>
                  <a:cubicBezTo>
                    <a:pt x="19050" y="286456"/>
                    <a:pt x="17780" y="346007"/>
                    <a:pt x="16510" y="406602"/>
                  </a:cubicBezTo>
                  <a:cubicBezTo>
                    <a:pt x="15240" y="468242"/>
                    <a:pt x="2540" y="1114940"/>
                    <a:pt x="2540" y="1176580"/>
                  </a:cubicBezTo>
                  <a:cubicBezTo>
                    <a:pt x="2540" y="1237175"/>
                    <a:pt x="1270" y="1297771"/>
                    <a:pt x="0" y="1358366"/>
                  </a:cubicBezTo>
                  <a:cubicBezTo>
                    <a:pt x="0" y="1373490"/>
                    <a:pt x="3810" y="1383650"/>
                    <a:pt x="15240" y="1388730"/>
                  </a:cubicBezTo>
                  <a:cubicBezTo>
                    <a:pt x="22860" y="1392540"/>
                    <a:pt x="31750" y="1395080"/>
                    <a:pt x="40640" y="1396350"/>
                  </a:cubicBezTo>
                  <a:cubicBezTo>
                    <a:pt x="101169" y="1401430"/>
                    <a:pt x="168835" y="1405240"/>
                    <a:pt x="236501" y="1410320"/>
                  </a:cubicBezTo>
                  <a:cubicBezTo>
                    <a:pt x="273895" y="1412860"/>
                    <a:pt x="311290" y="1417940"/>
                    <a:pt x="348684" y="1419210"/>
                  </a:cubicBezTo>
                  <a:cubicBezTo>
                    <a:pt x="411008" y="1421750"/>
                    <a:pt x="1105474" y="1423020"/>
                    <a:pt x="1167798" y="1424290"/>
                  </a:cubicBezTo>
                  <a:cubicBezTo>
                    <a:pt x="1176701" y="1424290"/>
                    <a:pt x="1185605" y="1424290"/>
                    <a:pt x="1194508" y="1424290"/>
                  </a:cubicBezTo>
                  <a:cubicBezTo>
                    <a:pt x="1237244" y="1424290"/>
                    <a:pt x="1281761" y="1423020"/>
                    <a:pt x="1324498" y="1423020"/>
                  </a:cubicBezTo>
                  <a:cubicBezTo>
                    <a:pt x="1374357" y="1423020"/>
                    <a:pt x="1422435" y="1424290"/>
                    <a:pt x="1472294" y="1424290"/>
                  </a:cubicBezTo>
                  <a:cubicBezTo>
                    <a:pt x="1545302" y="1424290"/>
                    <a:pt x="1620091" y="1424290"/>
                    <a:pt x="1693099" y="1424290"/>
                  </a:cubicBezTo>
                  <a:cubicBezTo>
                    <a:pt x="1760765" y="1424290"/>
                    <a:pt x="1828431" y="1425560"/>
                    <a:pt x="1896097" y="1426830"/>
                  </a:cubicBezTo>
                  <a:cubicBezTo>
                    <a:pt x="1926368" y="1426830"/>
                    <a:pt x="1958421" y="1428100"/>
                    <a:pt x="1988692" y="1428100"/>
                  </a:cubicBezTo>
                  <a:cubicBezTo>
                    <a:pt x="2086630" y="1426830"/>
                    <a:pt x="2182787" y="1420480"/>
                    <a:pt x="2278294" y="1420480"/>
                  </a:cubicBezTo>
                  <a:cubicBezTo>
                    <a:pt x="2282105" y="1420480"/>
                    <a:pt x="2287184" y="1417940"/>
                    <a:pt x="2290994" y="1415400"/>
                  </a:cubicBezTo>
                  <a:cubicBezTo>
                    <a:pt x="2296074" y="1411590"/>
                    <a:pt x="2298615" y="1405240"/>
                    <a:pt x="2301155" y="1402700"/>
                  </a:cubicBezTo>
                  <a:cubicBezTo>
                    <a:pt x="2302424" y="1351053"/>
                    <a:pt x="2303694" y="1307174"/>
                    <a:pt x="2304965" y="1263294"/>
                  </a:cubicBezTo>
                  <a:cubicBezTo>
                    <a:pt x="2306234" y="1195386"/>
                    <a:pt x="2316394" y="543464"/>
                    <a:pt x="2317665" y="475555"/>
                  </a:cubicBezTo>
                  <a:cubicBezTo>
                    <a:pt x="2317665" y="434810"/>
                    <a:pt x="2318934" y="394065"/>
                    <a:pt x="2320205" y="353320"/>
                  </a:cubicBezTo>
                  <a:cubicBezTo>
                    <a:pt x="2321474" y="309441"/>
                    <a:pt x="2322744" y="265561"/>
                    <a:pt x="2325284" y="221682"/>
                  </a:cubicBezTo>
                  <a:cubicBezTo>
                    <a:pt x="2326555" y="195563"/>
                    <a:pt x="2326555" y="168400"/>
                    <a:pt x="2331634" y="142281"/>
                  </a:cubicBezTo>
                  <a:cubicBezTo>
                    <a:pt x="2336715" y="110939"/>
                    <a:pt x="2339255" y="80641"/>
                    <a:pt x="2337984" y="44450"/>
                  </a:cubicBezTo>
                  <a:cubicBezTo>
                    <a:pt x="2337985" y="38100"/>
                    <a:pt x="2334175" y="30480"/>
                    <a:pt x="2327825" y="27940"/>
                  </a:cubicBezTo>
                  <a:close/>
                </a:path>
              </a:pathLst>
            </a:custGeom>
            <a:solidFill>
              <a:srgbClr val="6AACAF"/>
            </a:solidFill>
          </p:spPr>
        </p:sp>
      </p:grpSp>
      <p:grpSp>
        <p:nvGrpSpPr>
          <p:cNvPr id="25" name="Group 25"/>
          <p:cNvGrpSpPr/>
          <p:nvPr/>
        </p:nvGrpSpPr>
        <p:grpSpPr>
          <a:xfrm>
            <a:off x="14434998" y="3345909"/>
            <a:ext cx="1577362" cy="1730959"/>
            <a:chOff x="0" y="0"/>
            <a:chExt cx="2103149" cy="2307945"/>
          </a:xfrm>
        </p:grpSpPr>
        <p:pic>
          <p:nvPicPr>
            <p:cNvPr id="26" name="Picture 26"/>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a:off x="371211" y="358629"/>
              <a:ext cx="1373079" cy="1517214"/>
            </a:xfrm>
            <a:prstGeom prst="rect">
              <a:avLst/>
            </a:prstGeom>
          </p:spPr>
        </p:pic>
        <p:sp>
          <p:nvSpPr>
            <p:cNvPr id="27" name="TextBox 27"/>
            <p:cNvSpPr txBox="1"/>
            <p:nvPr/>
          </p:nvSpPr>
          <p:spPr>
            <a:xfrm>
              <a:off x="855442" y="0"/>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N</a:t>
              </a:r>
            </a:p>
          </p:txBody>
        </p:sp>
        <p:sp>
          <p:nvSpPr>
            <p:cNvPr id="28" name="TextBox 28"/>
            <p:cNvSpPr txBox="1"/>
            <p:nvPr/>
          </p:nvSpPr>
          <p:spPr>
            <a:xfrm>
              <a:off x="1698532"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E</a:t>
              </a:r>
            </a:p>
          </p:txBody>
        </p:sp>
        <p:sp>
          <p:nvSpPr>
            <p:cNvPr id="29" name="TextBox 29"/>
            <p:cNvSpPr txBox="1"/>
            <p:nvPr/>
          </p:nvSpPr>
          <p:spPr>
            <a:xfrm>
              <a:off x="855442" y="1875843"/>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S</a:t>
              </a:r>
            </a:p>
          </p:txBody>
        </p:sp>
        <p:sp>
          <p:nvSpPr>
            <p:cNvPr id="30" name="TextBox 30"/>
            <p:cNvSpPr txBox="1"/>
            <p:nvPr/>
          </p:nvSpPr>
          <p:spPr>
            <a:xfrm>
              <a:off x="0" y="969188"/>
              <a:ext cx="404616" cy="432102"/>
            </a:xfrm>
            <a:prstGeom prst="rect">
              <a:avLst/>
            </a:prstGeom>
          </p:spPr>
          <p:txBody>
            <a:bodyPr lIns="0" tIns="0" rIns="0" bIns="0" rtlCol="0" anchor="t">
              <a:spAutoFit/>
            </a:bodyPr>
            <a:lstStyle/>
            <a:p>
              <a:pPr algn="ctr">
                <a:lnSpc>
                  <a:spcPts val="2574"/>
                </a:lnSpc>
              </a:pPr>
              <a:r>
                <a:rPr lang="en-US" sz="2145">
                  <a:solidFill>
                    <a:srgbClr val="395E60"/>
                  </a:solidFill>
                  <a:latin typeface="Faustina Regular"/>
                </a:rPr>
                <a:t>W</a:t>
              </a:r>
            </a:p>
          </p:txBody>
        </p:sp>
        <p:sp>
          <p:nvSpPr>
            <p:cNvPr id="31" name="TextBox 31"/>
            <p:cNvSpPr txBox="1"/>
            <p:nvPr/>
          </p:nvSpPr>
          <p:spPr>
            <a:xfrm>
              <a:off x="1264383"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NE</a:t>
              </a:r>
            </a:p>
          </p:txBody>
        </p:sp>
        <p:sp>
          <p:nvSpPr>
            <p:cNvPr id="32" name="TextBox 32"/>
            <p:cNvSpPr txBox="1"/>
            <p:nvPr/>
          </p:nvSpPr>
          <p:spPr>
            <a:xfrm>
              <a:off x="1238436"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SE</a:t>
              </a:r>
            </a:p>
          </p:txBody>
        </p:sp>
        <p:sp>
          <p:nvSpPr>
            <p:cNvPr id="33" name="TextBox 33"/>
            <p:cNvSpPr txBox="1"/>
            <p:nvPr/>
          </p:nvSpPr>
          <p:spPr>
            <a:xfrm>
              <a:off x="294275" y="1586104"/>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SW</a:t>
              </a:r>
            </a:p>
          </p:txBody>
        </p:sp>
        <p:sp>
          <p:nvSpPr>
            <p:cNvPr id="34" name="TextBox 34"/>
            <p:cNvSpPr txBox="1"/>
            <p:nvPr/>
          </p:nvSpPr>
          <p:spPr>
            <a:xfrm>
              <a:off x="276635" y="554132"/>
              <a:ext cx="561167" cy="272441"/>
            </a:xfrm>
            <a:prstGeom prst="rect">
              <a:avLst/>
            </a:prstGeom>
          </p:spPr>
          <p:txBody>
            <a:bodyPr lIns="0" tIns="0" rIns="0" bIns="0" rtlCol="0" anchor="t">
              <a:spAutoFit/>
            </a:bodyPr>
            <a:lstStyle/>
            <a:p>
              <a:pPr algn="ctr">
                <a:lnSpc>
                  <a:spcPts val="1634"/>
                </a:lnSpc>
              </a:pPr>
              <a:r>
                <a:rPr lang="en-US" sz="1362">
                  <a:solidFill>
                    <a:srgbClr val="395E60"/>
                  </a:solidFill>
                  <a:latin typeface="Faustina Regular"/>
                </a:rPr>
                <a:t>NW</a:t>
              </a:r>
            </a:p>
          </p:txBody>
        </p:sp>
      </p:grpSp>
      <p:pic>
        <p:nvPicPr>
          <p:cNvPr id="35" name="Picture 35"/>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rot="4145742">
            <a:off x="13350741" y="3714518"/>
            <a:ext cx="1046069" cy="1046069"/>
          </a:xfrm>
          <a:prstGeom prst="rect">
            <a:avLst/>
          </a:prstGeom>
        </p:spPr>
      </p:pic>
      <p:grpSp>
        <p:nvGrpSpPr>
          <p:cNvPr id="36" name="Group 9"/>
          <p:cNvGrpSpPr/>
          <p:nvPr/>
        </p:nvGrpSpPr>
        <p:grpSpPr>
          <a:xfrm>
            <a:off x="-4680" y="2728695"/>
            <a:ext cx="7128217" cy="4476587"/>
            <a:chOff x="0" y="0"/>
            <a:chExt cx="3577638" cy="1500618"/>
          </a:xfrm>
        </p:grpSpPr>
        <p:sp>
          <p:nvSpPr>
            <p:cNvPr id="37" name="Freeform 10"/>
            <p:cNvSpPr/>
            <p:nvPr/>
          </p:nvSpPr>
          <p:spPr>
            <a:xfrm>
              <a:off x="0" y="-1270"/>
              <a:ext cx="3578908" cy="1499348"/>
            </a:xfrm>
            <a:custGeom>
              <a:avLst/>
              <a:gdLst/>
              <a:ahLst/>
              <a:cxnLst/>
              <a:rect l="l" t="t" r="r" b="b"/>
              <a:pathLst>
                <a:path w="3578908" h="1499348">
                  <a:moveTo>
                    <a:pt x="3567478" y="27940"/>
                  </a:moveTo>
                  <a:cubicBezTo>
                    <a:pt x="3558588" y="24130"/>
                    <a:pt x="3549698" y="21590"/>
                    <a:pt x="3540808" y="21590"/>
                  </a:cubicBezTo>
                  <a:cubicBezTo>
                    <a:pt x="3514138" y="20320"/>
                    <a:pt x="3461233" y="20320"/>
                    <a:pt x="3402900" y="17780"/>
                  </a:cubicBezTo>
                  <a:cubicBezTo>
                    <a:pt x="3269566" y="12700"/>
                    <a:pt x="3139011" y="6350"/>
                    <a:pt x="3005678" y="3810"/>
                  </a:cubicBezTo>
                  <a:cubicBezTo>
                    <a:pt x="2897344" y="1270"/>
                    <a:pt x="2791789" y="3810"/>
                    <a:pt x="2683456" y="2540"/>
                  </a:cubicBezTo>
                  <a:cubicBezTo>
                    <a:pt x="2636233" y="2540"/>
                    <a:pt x="2589011" y="0"/>
                    <a:pt x="2541789" y="2540"/>
                  </a:cubicBezTo>
                  <a:cubicBezTo>
                    <a:pt x="2427900" y="10160"/>
                    <a:pt x="2314011" y="11430"/>
                    <a:pt x="2197345" y="8890"/>
                  </a:cubicBezTo>
                  <a:cubicBezTo>
                    <a:pt x="2139012" y="7620"/>
                    <a:pt x="2080678" y="7620"/>
                    <a:pt x="2022345" y="7620"/>
                  </a:cubicBezTo>
                  <a:cubicBezTo>
                    <a:pt x="1916790" y="7620"/>
                    <a:pt x="1811234" y="7620"/>
                    <a:pt x="1705679" y="6350"/>
                  </a:cubicBezTo>
                  <a:cubicBezTo>
                    <a:pt x="1594568" y="5080"/>
                    <a:pt x="500124" y="2540"/>
                    <a:pt x="391791" y="1270"/>
                  </a:cubicBezTo>
                  <a:cubicBezTo>
                    <a:pt x="302902" y="0"/>
                    <a:pt x="216791" y="1270"/>
                    <a:pt x="127902" y="1270"/>
                  </a:cubicBezTo>
                  <a:cubicBezTo>
                    <a:pt x="66791" y="1270"/>
                    <a:pt x="33020" y="3810"/>
                    <a:pt x="5080" y="5080"/>
                  </a:cubicBezTo>
                  <a:cubicBezTo>
                    <a:pt x="3810" y="5080"/>
                    <a:pt x="2540" y="7620"/>
                    <a:pt x="0" y="8890"/>
                  </a:cubicBezTo>
                  <a:cubicBezTo>
                    <a:pt x="1270" y="21590"/>
                    <a:pt x="3810" y="34290"/>
                    <a:pt x="5080" y="46990"/>
                  </a:cubicBezTo>
                  <a:cubicBezTo>
                    <a:pt x="15240" y="111205"/>
                    <a:pt x="16510" y="174022"/>
                    <a:pt x="17780" y="235737"/>
                  </a:cubicBezTo>
                  <a:cubicBezTo>
                    <a:pt x="19050" y="298554"/>
                    <a:pt x="17780" y="361371"/>
                    <a:pt x="16510" y="425291"/>
                  </a:cubicBezTo>
                  <a:cubicBezTo>
                    <a:pt x="15240" y="490312"/>
                    <a:pt x="2540" y="1172483"/>
                    <a:pt x="2540" y="1237504"/>
                  </a:cubicBezTo>
                  <a:cubicBezTo>
                    <a:pt x="2540" y="1301423"/>
                    <a:pt x="1270" y="1365343"/>
                    <a:pt x="0" y="1429262"/>
                  </a:cubicBezTo>
                  <a:cubicBezTo>
                    <a:pt x="0" y="1444738"/>
                    <a:pt x="3810" y="1454898"/>
                    <a:pt x="15240" y="1459978"/>
                  </a:cubicBezTo>
                  <a:cubicBezTo>
                    <a:pt x="22860" y="1463788"/>
                    <a:pt x="31750" y="1466328"/>
                    <a:pt x="40640" y="1467598"/>
                  </a:cubicBezTo>
                  <a:cubicBezTo>
                    <a:pt x="125124" y="1472678"/>
                    <a:pt x="230680" y="1476488"/>
                    <a:pt x="336235" y="1481568"/>
                  </a:cubicBezTo>
                  <a:cubicBezTo>
                    <a:pt x="394568" y="1484108"/>
                    <a:pt x="452902" y="1489188"/>
                    <a:pt x="511235" y="1490458"/>
                  </a:cubicBezTo>
                  <a:cubicBezTo>
                    <a:pt x="608457" y="1492998"/>
                    <a:pt x="1691790" y="1494268"/>
                    <a:pt x="1789012" y="1495538"/>
                  </a:cubicBezTo>
                  <a:cubicBezTo>
                    <a:pt x="1802901" y="1495538"/>
                    <a:pt x="1816789" y="1495538"/>
                    <a:pt x="1830678" y="1495538"/>
                  </a:cubicBezTo>
                  <a:cubicBezTo>
                    <a:pt x="1897345" y="1495538"/>
                    <a:pt x="1966789" y="1494268"/>
                    <a:pt x="2033456" y="1494268"/>
                  </a:cubicBezTo>
                  <a:cubicBezTo>
                    <a:pt x="2111234" y="1494268"/>
                    <a:pt x="2186234" y="1495538"/>
                    <a:pt x="2264011" y="1495538"/>
                  </a:cubicBezTo>
                  <a:cubicBezTo>
                    <a:pt x="2377900" y="1495538"/>
                    <a:pt x="2494567" y="1495538"/>
                    <a:pt x="2608456" y="1495538"/>
                  </a:cubicBezTo>
                  <a:cubicBezTo>
                    <a:pt x="2714011" y="1495538"/>
                    <a:pt x="2819567" y="1496808"/>
                    <a:pt x="2925122" y="1498078"/>
                  </a:cubicBezTo>
                  <a:cubicBezTo>
                    <a:pt x="2972344" y="1498078"/>
                    <a:pt x="3022344" y="1499348"/>
                    <a:pt x="3069566" y="1499348"/>
                  </a:cubicBezTo>
                  <a:cubicBezTo>
                    <a:pt x="3222344" y="1498078"/>
                    <a:pt x="3372344" y="1491728"/>
                    <a:pt x="3517948" y="1491728"/>
                  </a:cubicBezTo>
                  <a:cubicBezTo>
                    <a:pt x="3521758" y="1491728"/>
                    <a:pt x="3526838" y="1489188"/>
                    <a:pt x="3530648" y="1486648"/>
                  </a:cubicBezTo>
                  <a:cubicBezTo>
                    <a:pt x="3535728" y="1482838"/>
                    <a:pt x="3538268" y="1476488"/>
                    <a:pt x="3540808" y="1473948"/>
                  </a:cubicBezTo>
                  <a:cubicBezTo>
                    <a:pt x="3542078" y="1421547"/>
                    <a:pt x="3543348" y="1375261"/>
                    <a:pt x="3544618" y="1328975"/>
                  </a:cubicBezTo>
                  <a:cubicBezTo>
                    <a:pt x="3545888" y="1257341"/>
                    <a:pt x="3556048" y="569660"/>
                    <a:pt x="3557318" y="498026"/>
                  </a:cubicBezTo>
                  <a:cubicBezTo>
                    <a:pt x="3557318" y="455046"/>
                    <a:pt x="3558588" y="412066"/>
                    <a:pt x="3559858" y="369086"/>
                  </a:cubicBezTo>
                  <a:cubicBezTo>
                    <a:pt x="3561128" y="322800"/>
                    <a:pt x="3562398" y="276513"/>
                    <a:pt x="3564938" y="230227"/>
                  </a:cubicBezTo>
                  <a:cubicBezTo>
                    <a:pt x="3566208" y="202676"/>
                    <a:pt x="3566208" y="174022"/>
                    <a:pt x="3571288" y="146471"/>
                  </a:cubicBezTo>
                  <a:cubicBezTo>
                    <a:pt x="3576368" y="113409"/>
                    <a:pt x="3578908" y="81450"/>
                    <a:pt x="3577638" y="44450"/>
                  </a:cubicBezTo>
                  <a:cubicBezTo>
                    <a:pt x="3577638" y="38100"/>
                    <a:pt x="3573828" y="30480"/>
                    <a:pt x="3567478" y="27940"/>
                  </a:cubicBezTo>
                  <a:close/>
                </a:path>
              </a:pathLst>
            </a:custGeom>
            <a:solidFill>
              <a:srgbClr val="6AACAF"/>
            </a:solidFill>
          </p:spPr>
        </p:sp>
      </p:grpSp>
      <p:sp>
        <p:nvSpPr>
          <p:cNvPr id="38" name="TextBox 12"/>
          <p:cNvSpPr txBox="1"/>
          <p:nvPr/>
        </p:nvSpPr>
        <p:spPr>
          <a:xfrm>
            <a:off x="-516635" y="3712110"/>
            <a:ext cx="8329523" cy="3151504"/>
          </a:xfrm>
          <a:prstGeom prst="rect">
            <a:avLst/>
          </a:prstGeom>
        </p:spPr>
        <p:txBody>
          <a:bodyPr lIns="0" tIns="0" rIns="0" bIns="0" rtlCol="0" anchor="t">
            <a:spAutoFit/>
          </a:bodyPr>
          <a:lstStyle/>
          <a:p>
            <a:pPr algn="ctr">
              <a:lnSpc>
                <a:spcPts val="11999"/>
              </a:lnSpc>
            </a:pPr>
            <a:r>
              <a:rPr lang="vi-VN" sz="14400" spc="-299" smtClean="0">
                <a:solidFill>
                  <a:srgbClr val="373737"/>
                </a:solidFill>
                <a:latin typeface="Faustina Regular"/>
              </a:rPr>
              <a:t>THANK YOU</a:t>
            </a:r>
            <a:r>
              <a:rPr lang="en-US" sz="14400" spc="-299" smtClean="0">
                <a:solidFill>
                  <a:srgbClr val="373737"/>
                </a:solidFill>
                <a:latin typeface="Faustina Regular"/>
              </a:rPr>
              <a:t>!</a:t>
            </a:r>
            <a:endParaRPr lang="en-US" sz="14400" spc="-299">
              <a:solidFill>
                <a:srgbClr val="373737"/>
              </a:solidFill>
              <a:latin typeface="Faustina Regular"/>
            </a:endParaRPr>
          </a:p>
        </p:txBody>
      </p:sp>
      <p:pic>
        <p:nvPicPr>
          <p:cNvPr id="39" name="Picture 14"/>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rot="-1478003">
            <a:off x="5267824" y="2130797"/>
            <a:ext cx="2285414" cy="598363"/>
          </a:xfrm>
          <a:prstGeom prst="rect">
            <a:avLst/>
          </a:prstGeom>
        </p:spPr>
      </p:pic>
      <p:pic>
        <p:nvPicPr>
          <p:cNvPr id="40" name="Picture 15"/>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a:fillRect/>
          </a:stretch>
        </p:blipFill>
        <p:spPr>
          <a:xfrm>
            <a:off x="2669860" y="7199254"/>
            <a:ext cx="3476574" cy="2305769"/>
          </a:xfrm>
          <a:prstGeom prst="rect">
            <a:avLst/>
          </a:prstGeom>
        </p:spPr>
      </p:pic>
      <p:pic>
        <p:nvPicPr>
          <p:cNvPr id="41" name="Picture 16"/>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15737579" y="23195"/>
            <a:ext cx="2449473" cy="3209477"/>
          </a:xfrm>
          <a:prstGeom prst="rect">
            <a:avLst/>
          </a:prstGeom>
        </p:spPr>
      </p:pic>
      <p:pic>
        <p:nvPicPr>
          <p:cNvPr id="42" name="Picture 17"/>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46"/>
              </a:ext>
            </a:extLst>
          </a:blip>
          <a:srcRect/>
          <a:stretch>
            <a:fillRect/>
          </a:stretch>
        </p:blipFill>
        <p:spPr>
          <a:xfrm rot="6103873">
            <a:off x="1488187" y="7405460"/>
            <a:ext cx="1328740" cy="13287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2000"/>
                                        <p:tgtEl>
                                          <p:spTgt spid="38">
                                            <p:txEl>
                                              <p:pRg st="0" end="0"/>
                                            </p:txEl>
                                          </p:spTgt>
                                        </p:tgtEl>
                                      </p:cBhvr>
                                    </p:animEffect>
                                    <p:anim calcmode="lin" valueType="num">
                                      <p:cBhvr>
                                        <p:cTn id="8" dur="2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sp>
        <p:nvSpPr>
          <p:cNvPr id="3" name="TextBox 3"/>
          <p:cNvSpPr txBox="1"/>
          <p:nvPr/>
        </p:nvSpPr>
        <p:spPr>
          <a:xfrm>
            <a:off x="2706130" y="363069"/>
            <a:ext cx="13878004" cy="1661993"/>
          </a:xfrm>
          <a:prstGeom prst="rect">
            <a:avLst/>
          </a:prstGeom>
          <a:ln>
            <a:solidFill>
              <a:schemeClr val="accent6">
                <a:lumMod val="75000"/>
              </a:schemeClr>
            </a:solidFill>
          </a:ln>
        </p:spPr>
        <p:txBody>
          <a:bodyPr wrap="square" lIns="0" tIns="0" rIns="0" bIns="0" rtlCol="0" anchor="t">
            <a:spAutoFit/>
          </a:bodyPr>
          <a:lstStyle/>
          <a:p>
            <a:r>
              <a:rPr lang="it-IT" sz="3600">
                <a:effectLst>
                  <a:outerShdw blurRad="38100" dist="38100" dir="2700000" algn="tl">
                    <a:srgbClr val="000000">
                      <a:alpha val="43137"/>
                    </a:srgbClr>
                  </a:outerShdw>
                </a:effectLst>
                <a:latin typeface="Palatino Linotype" panose="02040502050505030304" pitchFamily="18" charset="0"/>
              </a:rPr>
              <a:t>Dựa vào ngữ cảnh câu văn được sử dụng (in đậm) trong thẻ hồng, SGK tr.10,11), em hãy nối dòng ở cột A với dòng ở cột B để nêu đúng nghĩa của cụm từ in đậm. </a:t>
            </a:r>
            <a:endParaRPr lang="en-GB" sz="3600">
              <a:effectLst>
                <a:outerShdw blurRad="38100" dist="38100" dir="2700000" algn="tl">
                  <a:srgbClr val="000000">
                    <a:alpha val="43137"/>
                  </a:srgbClr>
                </a:outerShdw>
              </a:effectLst>
              <a:latin typeface="Palatino Linotype" panose="02040502050505030304" pitchFamily="18" charset="0"/>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527410" y="3811630"/>
            <a:ext cx="4932810" cy="452024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4428" y="2188968"/>
            <a:ext cx="2500339" cy="3060039"/>
          </a:xfrm>
          <a:prstGeom prst="rect">
            <a:avLst/>
          </a:prstGeom>
        </p:spPr>
      </p:pic>
      <p:sp>
        <p:nvSpPr>
          <p:cNvPr id="6" name="TextBox 6"/>
          <p:cNvSpPr txBox="1"/>
          <p:nvPr/>
        </p:nvSpPr>
        <p:spPr>
          <a:xfrm rot="-132515">
            <a:off x="420939" y="2384843"/>
            <a:ext cx="1678969" cy="161925"/>
          </a:xfrm>
          <a:prstGeom prst="rect">
            <a:avLst/>
          </a:prstGeom>
        </p:spPr>
        <p:txBody>
          <a:bodyPr lIns="0" tIns="0" rIns="0" bIns="0" rtlCol="0" anchor="t">
            <a:spAutoFit/>
          </a:bodyPr>
          <a:lstStyle/>
          <a:p>
            <a:pPr marL="0" lvl="0" indent="0" algn="l">
              <a:lnSpc>
                <a:spcPts val="1320"/>
              </a:lnSpc>
              <a:spcBef>
                <a:spcPct val="0"/>
              </a:spcBef>
            </a:pPr>
            <a:r>
              <a:rPr lang="en-US" sz="1100">
                <a:solidFill>
                  <a:srgbClr val="373737"/>
                </a:solidFill>
                <a:latin typeface="Faustina Regular"/>
              </a:rPr>
              <a:t>New York 4,496 KILOMET</a:t>
            </a:r>
          </a:p>
        </p:txBody>
      </p:sp>
      <p:sp>
        <p:nvSpPr>
          <p:cNvPr id="7" name="TextBox 7"/>
          <p:cNvSpPr txBox="1"/>
          <p:nvPr/>
        </p:nvSpPr>
        <p:spPr>
          <a:xfrm rot="-132515">
            <a:off x="307702" y="2867407"/>
            <a:ext cx="1577165" cy="180975"/>
          </a:xfrm>
          <a:prstGeom prst="rect">
            <a:avLst/>
          </a:prstGeom>
        </p:spPr>
        <p:txBody>
          <a:bodyPr lIns="0" tIns="0" rIns="0" bIns="0" rtlCol="0" anchor="t">
            <a:spAutoFit/>
          </a:bodyPr>
          <a:lstStyle/>
          <a:p>
            <a:pPr marL="0" lvl="0" indent="0" algn="l">
              <a:lnSpc>
                <a:spcPts val="1440"/>
              </a:lnSpc>
              <a:spcBef>
                <a:spcPct val="0"/>
              </a:spcBef>
            </a:pPr>
            <a:r>
              <a:rPr lang="en-US" sz="1200">
                <a:solidFill>
                  <a:srgbClr val="373737"/>
                </a:solidFill>
                <a:latin typeface="Faustina Regular"/>
              </a:rPr>
              <a:t>Sydney 12,073KILOMET</a:t>
            </a:r>
          </a:p>
        </p:txBody>
      </p:sp>
      <p:sp>
        <p:nvSpPr>
          <p:cNvPr id="8" name="TextBox 8"/>
          <p:cNvSpPr txBox="1"/>
          <p:nvPr/>
        </p:nvSpPr>
        <p:spPr>
          <a:xfrm rot="-250791">
            <a:off x="432235" y="3369132"/>
            <a:ext cx="1574433" cy="174556"/>
          </a:xfrm>
          <a:prstGeom prst="rect">
            <a:avLst/>
          </a:prstGeom>
        </p:spPr>
        <p:txBody>
          <a:bodyPr lIns="0" tIns="0" rIns="0" bIns="0" rtlCol="0" anchor="t">
            <a:spAutoFit/>
          </a:bodyPr>
          <a:lstStyle/>
          <a:p>
            <a:pPr marL="0" lvl="0" indent="0" algn="l">
              <a:lnSpc>
                <a:spcPts val="1408"/>
              </a:lnSpc>
              <a:spcBef>
                <a:spcPct val="0"/>
              </a:spcBef>
            </a:pPr>
            <a:r>
              <a:rPr lang="en-US" sz="1174">
                <a:solidFill>
                  <a:srgbClr val="373737"/>
                </a:solidFill>
                <a:latin typeface="Faustina Regular"/>
              </a:rPr>
              <a:t>Manila 11,759KILOMET</a:t>
            </a:r>
          </a:p>
        </p:txBody>
      </p:sp>
      <p:sp>
        <p:nvSpPr>
          <p:cNvPr id="9" name="TextBox 9"/>
          <p:cNvSpPr txBox="1"/>
          <p:nvPr/>
        </p:nvSpPr>
        <p:spPr>
          <a:xfrm rot="564164">
            <a:off x="520316" y="3995818"/>
            <a:ext cx="1372878" cy="175875"/>
          </a:xfrm>
          <a:prstGeom prst="rect">
            <a:avLst/>
          </a:prstGeom>
        </p:spPr>
        <p:txBody>
          <a:bodyPr lIns="0" tIns="0" rIns="0" bIns="0" rtlCol="0" anchor="t">
            <a:spAutoFit/>
          </a:bodyPr>
          <a:lstStyle/>
          <a:p>
            <a:pPr marL="0" lvl="0" indent="0" algn="l">
              <a:lnSpc>
                <a:spcPts val="1433"/>
              </a:lnSpc>
              <a:spcBef>
                <a:spcPct val="0"/>
              </a:spcBef>
            </a:pPr>
            <a:r>
              <a:rPr lang="en-US" sz="1194">
                <a:solidFill>
                  <a:srgbClr val="373737"/>
                </a:solidFill>
                <a:latin typeface="Faustina Regular"/>
              </a:rPr>
              <a:t>Paris 9088KILOMET</a:t>
            </a:r>
          </a:p>
        </p:txBody>
      </p:sp>
      <p:graphicFrame>
        <p:nvGraphicFramePr>
          <p:cNvPr id="10" name="Table 9"/>
          <p:cNvGraphicFramePr>
            <a:graphicFrameLocks noGrp="1"/>
          </p:cNvGraphicFramePr>
          <p:nvPr>
            <p:extLst>
              <p:ext uri="{D42A27DB-BD31-4B8C-83A1-F6EECF244321}">
                <p14:modId xmlns:p14="http://schemas.microsoft.com/office/powerpoint/2010/main" val="2823442567"/>
              </p:ext>
            </p:extLst>
          </p:nvPr>
        </p:nvGraphicFramePr>
        <p:xfrm>
          <a:off x="5456101" y="2272421"/>
          <a:ext cx="12129742" cy="731520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3992699"/>
                <a:gridCol w="8137043"/>
              </a:tblGrid>
              <a:tr h="0">
                <a:tc>
                  <a:txBody>
                    <a:bodyPr/>
                    <a:lstStyle/>
                    <a:p>
                      <a:pPr algn="ctr">
                        <a:lnSpc>
                          <a:spcPct val="150000"/>
                        </a:lnSpc>
                        <a:spcAft>
                          <a:spcPts val="0"/>
                        </a:spcAft>
                      </a:pPr>
                      <a:r>
                        <a:rPr lang="en-US" sz="3200">
                          <a:solidFill>
                            <a:schemeClr val="tx1"/>
                          </a:solidFill>
                          <a:effectLst/>
                          <a:latin typeface="Palatino Linotype" panose="02040502050505030304" pitchFamily="18" charset="0"/>
                        </a:rPr>
                        <a:t>Cụm từ  (Cột A)</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3200">
                          <a:solidFill>
                            <a:schemeClr val="tx1"/>
                          </a:solidFill>
                          <a:effectLst/>
                          <a:latin typeface="Palatino Linotype" panose="02040502050505030304" pitchFamily="18" charset="0"/>
                        </a:rPr>
                        <a:t>Nghĩa (Cột B)</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(1). (a) kẻ hầu người hạ</a:t>
                      </a:r>
                      <a:endParaRPr lang="en-GB" sz="3200">
                        <a:solidFill>
                          <a:schemeClr val="tx1"/>
                        </a:solidFill>
                        <a:effectLst/>
                        <a:latin typeface="Palatino Linotype" panose="02040502050505030304" pitchFamily="18" charset="0"/>
                      </a:endParaRPr>
                    </a:p>
                    <a:p>
                      <a:pPr algn="just">
                        <a:lnSpc>
                          <a:spcPct val="150000"/>
                        </a:lnSpc>
                        <a:spcAft>
                          <a:spcPts val="0"/>
                        </a:spcAft>
                      </a:pPr>
                      <a:r>
                        <a:rPr lang="en-US" sz="3200">
                          <a:solidFill>
                            <a:schemeClr val="tx1"/>
                          </a:solidFill>
                          <a:effectLst/>
                          <a:latin typeface="Palatino Linotype" panose="02040502050505030304" pitchFamily="18" charset="0"/>
                        </a:rPr>
                        <a:t> </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A. Người hầu hạ, phục dịch trong gia đình giàu có ngày xưa, , cuộc sống sung sướng có người hầu hạ phục dịch.</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(1). (b) sơn hào hải vị</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B. Thương yêu đùm bọc, sướng cùng hưởng, khổ cùng chịu.</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(2). chia ngọt sẻ bùi</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C. Những thức ăn ngon, vật lạ, quí hiếm.</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(3). của ngon vật lạ</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D. Chưa biết ai sẽ hơn ai, ai sẽ thắng ai đây</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970">
                <a:tc>
                  <a:txBody>
                    <a:bodyPr/>
                    <a:lstStyle/>
                    <a:p>
                      <a:pPr algn="just">
                        <a:lnSpc>
                          <a:spcPct val="150000"/>
                        </a:lnSpc>
                        <a:spcAft>
                          <a:spcPts val="0"/>
                        </a:spcAft>
                      </a:pPr>
                      <a:r>
                        <a:rPr lang="en-US" sz="3200">
                          <a:solidFill>
                            <a:schemeClr val="tx1"/>
                          </a:solidFill>
                          <a:effectLst/>
                          <a:latin typeface="Palatino Linotype" panose="02040502050505030304" pitchFamily="18" charset="0"/>
                        </a:rPr>
                        <a:t>(4). chưa biết mỉu nào cắn mỉu nào</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0"/>
                        </a:spcAft>
                      </a:pPr>
                      <a:r>
                        <a:rPr lang="en-US" sz="3200">
                          <a:solidFill>
                            <a:schemeClr val="tx1"/>
                          </a:solidFill>
                          <a:effectLst/>
                          <a:latin typeface="Palatino Linotype" panose="02040502050505030304" pitchFamily="18" charset="0"/>
                        </a:rPr>
                        <a:t>E. Món ăn quí, sang trọng, được lấy từ trên rừng, dưới biển.</a:t>
                      </a:r>
                      <a:endParaRPr lang="en-GB" sz="32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152610" y="3232676"/>
            <a:ext cx="3285803" cy="3759297"/>
          </a:xfrm>
          <a:prstGeom prst="rect">
            <a:avLst/>
          </a:prstGeom>
        </p:spPr>
      </p:pic>
      <p:grpSp>
        <p:nvGrpSpPr>
          <p:cNvPr id="3" name="Group 3"/>
          <p:cNvGrpSpPr/>
          <p:nvPr/>
        </p:nvGrpSpPr>
        <p:grpSpPr>
          <a:xfrm>
            <a:off x="3980008" y="3302014"/>
            <a:ext cx="2854622" cy="3814207"/>
            <a:chOff x="0" y="0"/>
            <a:chExt cx="4390381" cy="5310731"/>
          </a:xfrm>
        </p:grpSpPr>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40119" y="780231"/>
              <a:ext cx="4670619" cy="439038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11464">
              <a:off x="1155147" y="507928"/>
              <a:ext cx="2080088" cy="544605"/>
            </a:xfrm>
            <a:prstGeom prst="rect">
              <a:avLst/>
            </a:prstGeom>
          </p:spPr>
        </p:pic>
      </p:grpSp>
      <p:grpSp>
        <p:nvGrpSpPr>
          <p:cNvPr id="6" name="Group 6"/>
          <p:cNvGrpSpPr/>
          <p:nvPr/>
        </p:nvGrpSpPr>
        <p:grpSpPr>
          <a:xfrm>
            <a:off x="484321" y="3232676"/>
            <a:ext cx="3082103" cy="3871305"/>
            <a:chOff x="532659" y="0"/>
            <a:chExt cx="4109471" cy="5161740"/>
          </a:xfrm>
        </p:grpSpPr>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32659" y="771359"/>
              <a:ext cx="4109471" cy="4390381"/>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58537" y="0"/>
              <a:ext cx="1525094" cy="1696906"/>
            </a:xfrm>
            <a:prstGeom prst="rect">
              <a:avLst/>
            </a:prstGeom>
          </p:spPr>
        </p:pic>
      </p:grpSp>
      <p:grpSp>
        <p:nvGrpSpPr>
          <p:cNvPr id="9" name="Group 9"/>
          <p:cNvGrpSpPr/>
          <p:nvPr/>
        </p:nvGrpSpPr>
        <p:grpSpPr>
          <a:xfrm>
            <a:off x="7599226" y="3302015"/>
            <a:ext cx="3208470" cy="3740604"/>
            <a:chOff x="0" y="0"/>
            <a:chExt cx="4670619" cy="5186055"/>
          </a:xfrm>
        </p:grpSpPr>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0" y="795673"/>
              <a:ext cx="4670619" cy="4390381"/>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941689" y="0"/>
              <a:ext cx="1118435" cy="1504008"/>
            </a:xfrm>
            <a:prstGeom prst="rect">
              <a:avLst/>
            </a:prstGeom>
          </p:spPr>
        </p:pic>
      </p:grpSp>
      <p:sp>
        <p:nvSpPr>
          <p:cNvPr id="12" name="TextBox 12"/>
          <p:cNvSpPr txBox="1"/>
          <p:nvPr/>
        </p:nvSpPr>
        <p:spPr>
          <a:xfrm>
            <a:off x="1509831" y="782535"/>
            <a:ext cx="14752854" cy="1454629"/>
          </a:xfrm>
          <a:prstGeom prst="rect">
            <a:avLst/>
          </a:prstGeom>
        </p:spPr>
        <p:txBody>
          <a:bodyPr lIns="0" tIns="0" rIns="0" bIns="0" rtlCol="0" anchor="t">
            <a:spAutoFit/>
          </a:bodyPr>
          <a:lstStyle/>
          <a:p>
            <a:pPr marL="0" lvl="0" indent="0" algn="ctr">
              <a:lnSpc>
                <a:spcPts val="11999"/>
              </a:lnSpc>
              <a:spcBef>
                <a:spcPct val="0"/>
              </a:spcBef>
            </a:pPr>
            <a:r>
              <a:rPr lang="vi-VN" sz="7200" b="1" spc="-299" smtClean="0">
                <a:solidFill>
                  <a:srgbClr val="373737"/>
                </a:solidFill>
                <a:effectLst>
                  <a:outerShdw blurRad="38100" dist="38100" dir="2700000" algn="tl">
                    <a:srgbClr val="000000">
                      <a:alpha val="43137"/>
                    </a:srgbClr>
                  </a:outerShdw>
                </a:effectLst>
                <a:latin typeface="Palatino Linotype" panose="02040502050505030304" pitchFamily="18" charset="0"/>
              </a:rPr>
              <a:t>ĐÁP ÁN</a:t>
            </a:r>
            <a:endParaRPr lang="en-US" sz="7200" b="1" spc="-299">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3" name="TextBox 13"/>
          <p:cNvSpPr txBox="1"/>
          <p:nvPr/>
        </p:nvSpPr>
        <p:spPr>
          <a:xfrm>
            <a:off x="11832523" y="5051945"/>
            <a:ext cx="2226807" cy="554191"/>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3 - C</a:t>
            </a:r>
            <a:endParaRPr lang="en-US" sz="5400" u="sng">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4" name="TextBox 14"/>
          <p:cNvSpPr txBox="1"/>
          <p:nvPr/>
        </p:nvSpPr>
        <p:spPr>
          <a:xfrm>
            <a:off x="356482" y="4991715"/>
            <a:ext cx="3166700" cy="554191"/>
          </a:xfrm>
          <a:prstGeom prst="rect">
            <a:avLst/>
          </a:prstGeom>
        </p:spPr>
        <p:txBody>
          <a:bodyPr lIns="0" tIns="0" rIns="0" bIns="0" rtlCol="0" anchor="t">
            <a:spAutoFit/>
          </a:bodyPr>
          <a:lstStyle/>
          <a:p>
            <a:pPr algn="ctr">
              <a:lnSpc>
                <a:spcPts val="4200"/>
              </a:lnSpc>
            </a:pPr>
            <a:r>
              <a:rPr lang="en-US" sz="5400" b="1" smtClean="0">
                <a:effectLst>
                  <a:outerShdw blurRad="38100" dist="38100" dir="2700000" algn="tl">
                    <a:srgbClr val="000000">
                      <a:alpha val="43137"/>
                    </a:srgbClr>
                  </a:outerShdw>
                </a:effectLst>
                <a:latin typeface="Palatino Linotype" panose="02040502050505030304" pitchFamily="18" charset="0"/>
              </a:rPr>
              <a:t>1 </a:t>
            </a:r>
            <a:r>
              <a:rPr lang="en-US" sz="5400" b="1">
                <a:effectLst>
                  <a:outerShdw blurRad="38100" dist="38100" dir="2700000" algn="tl">
                    <a:srgbClr val="000000">
                      <a:alpha val="43137"/>
                    </a:srgbClr>
                  </a:outerShdw>
                </a:effectLst>
                <a:latin typeface="Palatino Linotype" panose="02040502050505030304" pitchFamily="18" charset="0"/>
              </a:rPr>
              <a:t>(a) – A</a:t>
            </a:r>
            <a:endParaRPr lang="en-US" sz="5400" u="none">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5" name="TextBox 15"/>
          <p:cNvSpPr txBox="1"/>
          <p:nvPr/>
        </p:nvSpPr>
        <p:spPr>
          <a:xfrm>
            <a:off x="3794837" y="5049082"/>
            <a:ext cx="3209372" cy="544573"/>
          </a:xfrm>
          <a:prstGeom prst="rect">
            <a:avLst/>
          </a:prstGeom>
        </p:spPr>
        <p:txBody>
          <a:bodyPr lIns="0" tIns="0" rIns="0" bIns="0" rtlCol="0" anchor="t">
            <a:spAutoFit/>
          </a:bodyPr>
          <a:lstStyle/>
          <a:p>
            <a:pPr algn="ctr">
              <a:lnSpc>
                <a:spcPts val="4060"/>
              </a:lnSpc>
            </a:pPr>
            <a:r>
              <a:rPr lang="en-US" sz="5400" b="1">
                <a:effectLst>
                  <a:outerShdw blurRad="38100" dist="38100" dir="2700000" algn="tl">
                    <a:srgbClr val="000000">
                      <a:alpha val="43137"/>
                    </a:srgbClr>
                  </a:outerShdw>
                </a:effectLst>
                <a:latin typeface="Palatino Linotype" panose="02040502050505030304" pitchFamily="18" charset="0"/>
              </a:rPr>
              <a:t>1 (b) – E</a:t>
            </a:r>
            <a:endParaRPr lang="en-US" sz="5400" u="none">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16" name="TextBox 16"/>
          <p:cNvSpPr txBox="1"/>
          <p:nvPr/>
        </p:nvSpPr>
        <p:spPr>
          <a:xfrm>
            <a:off x="8056052" y="5135430"/>
            <a:ext cx="2134547" cy="588366"/>
          </a:xfrm>
          <a:prstGeom prst="rect">
            <a:avLst/>
          </a:prstGeom>
        </p:spPr>
        <p:txBody>
          <a:bodyPr lIns="0" tIns="0" rIns="0" bIns="0" rtlCol="0" anchor="t">
            <a:spAutoFit/>
          </a:bodyPr>
          <a:lstStyle/>
          <a:p>
            <a:pPr algn="ctr">
              <a:lnSpc>
                <a:spcPts val="4200"/>
              </a:lnSpc>
            </a:pPr>
            <a:r>
              <a:rPr lang="en-US" sz="5400" b="1">
                <a:effectLst>
                  <a:outerShdw blurRad="38100" dist="38100" dir="2700000" algn="tl">
                    <a:srgbClr val="000000">
                      <a:alpha val="43137"/>
                    </a:srgbClr>
                  </a:outerShdw>
                </a:effectLst>
                <a:latin typeface="Palatino Linotype" panose="02040502050505030304" pitchFamily="18" charset="0"/>
              </a:rPr>
              <a:t>2 - B</a:t>
            </a:r>
            <a:endParaRPr lang="en-US" sz="5400" u="sng">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grpSp>
        <p:nvGrpSpPr>
          <p:cNvPr id="17" name="Group 6"/>
          <p:cNvGrpSpPr/>
          <p:nvPr/>
        </p:nvGrpSpPr>
        <p:grpSpPr>
          <a:xfrm>
            <a:off x="14793782" y="3302015"/>
            <a:ext cx="2875057" cy="3740603"/>
            <a:chOff x="0" y="0"/>
            <a:chExt cx="4670619" cy="5378953"/>
          </a:xfrm>
        </p:grpSpPr>
        <p:pic>
          <p:nvPicPr>
            <p:cNvPr id="1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0" y="825269"/>
              <a:ext cx="4670619" cy="4553684"/>
            </a:xfrm>
            <a:prstGeom prst="rect">
              <a:avLst/>
            </a:prstGeom>
          </p:spPr>
        </p:pic>
        <p:pic>
          <p:nvPicPr>
            <p:cNvPr id="19"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58537" y="0"/>
              <a:ext cx="1525094" cy="1696906"/>
            </a:xfrm>
            <a:prstGeom prst="rect">
              <a:avLst/>
            </a:prstGeom>
          </p:spPr>
        </p:pic>
      </p:grpSp>
      <p:sp>
        <p:nvSpPr>
          <p:cNvPr id="20" name="Rectangle 19"/>
          <p:cNvSpPr/>
          <p:nvPr/>
        </p:nvSpPr>
        <p:spPr>
          <a:xfrm>
            <a:off x="15528233" y="4904598"/>
            <a:ext cx="1683474" cy="923330"/>
          </a:xfrm>
          <a:prstGeom prst="rect">
            <a:avLst/>
          </a:prstGeom>
        </p:spPr>
        <p:txBody>
          <a:bodyPr wrap="none">
            <a:spAutoFit/>
          </a:bodyPr>
          <a:lstStyle/>
          <a:p>
            <a:r>
              <a:rPr lang="en-US" sz="5400" b="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4 - D</a:t>
            </a:r>
            <a:endParaRPr lang="en-GB" sz="5400">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FD6"/>
        </a:solidFill>
        <a:effectLst/>
      </p:bgPr>
    </p:bg>
    <p:spTree>
      <p:nvGrpSpPr>
        <p:cNvPr id="1" name=""/>
        <p:cNvGrpSpPr/>
        <p:nvPr/>
      </p:nvGrpSpPr>
      <p:grpSpPr>
        <a:xfrm>
          <a:off x="0" y="0"/>
          <a:ext cx="0" cy="0"/>
          <a:chOff x="0" y="0"/>
          <a:chExt cx="0" cy="0"/>
        </a:xfrm>
      </p:grpSpPr>
      <p:grpSp>
        <p:nvGrpSpPr>
          <p:cNvPr id="2" name="Group 2"/>
          <p:cNvGrpSpPr/>
          <p:nvPr/>
        </p:nvGrpSpPr>
        <p:grpSpPr>
          <a:xfrm>
            <a:off x="0" y="-826803"/>
            <a:ext cx="18288000" cy="12242163"/>
            <a:chOff x="0" y="0"/>
            <a:chExt cx="24384000" cy="16322884"/>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8161442" cy="8161442"/>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8161442"/>
              <a:ext cx="8161442" cy="8161442"/>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0"/>
              <a:ext cx="8161442" cy="8161442"/>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61116" y="8161442"/>
              <a:ext cx="8161442" cy="816144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0"/>
              <a:ext cx="8161442" cy="816144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222558" y="8161442"/>
              <a:ext cx="8161442" cy="8161442"/>
            </a:xfrm>
            <a:prstGeom prst="rect">
              <a:avLst/>
            </a:prstGeom>
          </p:spPr>
        </p:pic>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515833" y="2131784"/>
            <a:ext cx="4244116" cy="3404252"/>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128443" y="3348984"/>
            <a:ext cx="6832563" cy="515548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1614154" y="653615"/>
            <a:ext cx="3861141" cy="3097063"/>
          </a:xfrm>
          <a:prstGeom prst="rect">
            <a:avLst/>
          </a:prstGeom>
        </p:spPr>
      </p:pic>
      <p:sp>
        <p:nvSpPr>
          <p:cNvPr id="17" name="Rectangle 16"/>
          <p:cNvSpPr/>
          <p:nvPr/>
        </p:nvSpPr>
        <p:spPr>
          <a:xfrm>
            <a:off x="1461386" y="1967876"/>
            <a:ext cx="7056740" cy="5078313"/>
          </a:xfrm>
          <a:prstGeom prst="rect">
            <a:avLst/>
          </a:prstGeom>
          <a:noFill/>
        </p:spPr>
        <p:txBody>
          <a:bodyPr wrap="none" lIns="91440" tIns="45720" rIns="91440" bIns="45720">
            <a:spAutoFit/>
          </a:bodyPr>
          <a:lstStyle/>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HOẠT ĐỘNG 2</a:t>
            </a:r>
          </a:p>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HÌNH THÀNH </a:t>
            </a:r>
          </a:p>
          <a:p>
            <a:pPr algn="ctr">
              <a:lnSpc>
                <a:spcPct val="150000"/>
              </a:lnSpc>
            </a:pPr>
            <a:r>
              <a:rPr lang="vi-VN" sz="7200" b="1" cap="none" spc="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rPr>
              <a:t>KIẾN THỨC</a:t>
            </a:r>
            <a:endParaRPr lang="en-GB" sz="7200" b="1" cap="none" spc="0">
              <a:ln w="9525">
                <a:solidFill>
                  <a:schemeClr val="bg1"/>
                </a:solidFill>
                <a:prstDash val="solid"/>
              </a:ln>
              <a:solidFill>
                <a:srgbClr val="FF0000"/>
              </a:solidFill>
              <a:effectLst>
                <a:outerShdw blurRad="12700" dist="38100" dir="2700000" algn="tl" rotWithShape="0">
                  <a:schemeClr val="bg1">
                    <a:lumMod val="50000"/>
                  </a:scheme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circle(in)">
                                      <p:cBhvr>
                                        <p:cTn id="10" dur="2000"/>
                                        <p:tgtEl>
                                          <p:spTgt spid="17">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circle(in)">
                                      <p:cBhvr>
                                        <p:cTn id="13"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sp>
        <p:nvSpPr>
          <p:cNvPr id="2" name="TextBox 2"/>
          <p:cNvSpPr txBox="1"/>
          <p:nvPr/>
        </p:nvSpPr>
        <p:spPr>
          <a:xfrm>
            <a:off x="1828800" y="1345096"/>
            <a:ext cx="8144440" cy="677108"/>
          </a:xfrm>
          <a:prstGeom prst="rect">
            <a:avLst/>
          </a:prstGeom>
        </p:spPr>
        <p:txBody>
          <a:bodyPr lIns="0" tIns="0" rIns="0" bIns="0" rtlCol="0" anchor="t">
            <a:spAutoFit/>
          </a:bodyPr>
          <a:lstStyle/>
          <a:p>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rPr>
              <a:t>1. Đặc điểm</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
        <p:nvSpPr>
          <p:cNvPr id="3" name="TextBox 3"/>
          <p:cNvSpPr txBox="1"/>
          <p:nvPr/>
        </p:nvSpPr>
        <p:spPr>
          <a:xfrm>
            <a:off x="1828800" y="272201"/>
            <a:ext cx="9681115" cy="677108"/>
          </a:xfrm>
          <a:prstGeom prst="rect">
            <a:avLst/>
          </a:prstGeom>
        </p:spPr>
        <p:txBody>
          <a:bodyPr lIns="0" tIns="0" rIns="0" bIns="0" rtlCol="0" anchor="t">
            <a:spAutoFit/>
          </a:bodyPr>
          <a:lstStyle/>
          <a:p>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rPr>
              <a:t>A. Lý thuyết</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9779" y="3559491"/>
            <a:ext cx="7543800" cy="3930805"/>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142773" y="3494388"/>
            <a:ext cx="3116527" cy="7935601"/>
          </a:xfrm>
          <a:prstGeom prst="rect">
            <a:avLst/>
          </a:prstGeom>
        </p:spPr>
      </p:pic>
      <p:sp>
        <p:nvSpPr>
          <p:cNvPr id="29" name="Rectangle 28"/>
          <p:cNvSpPr/>
          <p:nvPr/>
        </p:nvSpPr>
        <p:spPr>
          <a:xfrm>
            <a:off x="1676400" y="2388418"/>
            <a:ext cx="6164765" cy="769441"/>
          </a:xfrm>
          <a:prstGeom prst="rect">
            <a:avLst/>
          </a:prstGeom>
        </p:spPr>
        <p:txBody>
          <a:bodyPr wrap="none">
            <a:spAutoFit/>
          </a:bodyPr>
          <a:lstStyle/>
          <a:p>
            <a:pPr algn="just">
              <a:spcAft>
                <a:spcPts val="0"/>
              </a:spcAft>
              <a:tabLst>
                <a:tab pos="605155" algn="l"/>
              </a:tabLst>
            </a:pPr>
            <a:r>
              <a:rPr lang="vi-VN" sz="4400" b="1" smtClean="0">
                <a:solidFill>
                  <a:srgbClr val="FF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Xét </a:t>
            </a:r>
            <a:r>
              <a:rPr lang="vi-VN" sz="4400" b="1">
                <a:solidFill>
                  <a:srgbClr val="FF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VD 1: (SGK, tr.10)</a:t>
            </a:r>
            <a:endParaRPr lang="en-GB" sz="4400">
              <a:solidFill>
                <a:srgbClr val="FF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pic>
        <p:nvPicPr>
          <p:cNvPr id="30"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60651" y="2857500"/>
            <a:ext cx="6698349" cy="4795826"/>
          </a:xfrm>
          <a:prstGeom prst="rect">
            <a:avLst/>
          </a:prstGeom>
        </p:spPr>
      </p:pic>
      <p:pic>
        <p:nvPicPr>
          <p:cNvPr id="31"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3124200" y="7189937"/>
            <a:ext cx="7772400" cy="3097063"/>
          </a:xfrm>
          <a:prstGeom prst="rect">
            <a:avLst/>
          </a:prstGeom>
        </p:spPr>
      </p:pic>
      <p:sp>
        <p:nvSpPr>
          <p:cNvPr id="32" name="Rectangle 31"/>
          <p:cNvSpPr/>
          <p:nvPr/>
        </p:nvSpPr>
        <p:spPr>
          <a:xfrm>
            <a:off x="1676400" y="3829803"/>
            <a:ext cx="5867400" cy="2958502"/>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Các cụm từ in đậm trong các câu trên có cấu tạo như thế nào? (có thể thay đổi trật tự các tiếng trong cụm từ được không)?</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8724358" y="3741317"/>
            <a:ext cx="5935831" cy="3046988"/>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Nghĩa của mỗi cụm từ có đặc điểm gì? (có thể hiểu theo nghĩa tổng của các từ gộp lại được không?)</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34" name="Rectangle 33"/>
          <p:cNvSpPr/>
          <p:nvPr/>
        </p:nvSpPr>
        <p:spPr>
          <a:xfrm>
            <a:off x="3928780" y="7410866"/>
            <a:ext cx="6163239" cy="2308324"/>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3) Em hiểu thế nào là thành ngữ? (Thành ngữ có những đặc điểm nào về hình thức và ngữ nghĩa?)</a:t>
            </a:r>
            <a:endParaRPr lang="en-GB" sz="32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80">
                                          <p:stCondLst>
                                            <p:cond delay="0"/>
                                          </p:stCondLst>
                                        </p:cTn>
                                        <p:tgtEl>
                                          <p:spTgt spid="32"/>
                                        </p:tgtEl>
                                      </p:cBhvr>
                                    </p:animEffect>
                                    <p:anim calcmode="lin" valueType="num">
                                      <p:cBhvr>
                                        <p:cTn id="3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7" dur="26">
                                          <p:stCondLst>
                                            <p:cond delay="650"/>
                                          </p:stCondLst>
                                        </p:cTn>
                                        <p:tgtEl>
                                          <p:spTgt spid="32"/>
                                        </p:tgtEl>
                                      </p:cBhvr>
                                      <p:to x="100000" y="60000"/>
                                    </p:animScale>
                                    <p:animScale>
                                      <p:cBhvr>
                                        <p:cTn id="38" dur="166" decel="50000">
                                          <p:stCondLst>
                                            <p:cond delay="676"/>
                                          </p:stCondLst>
                                        </p:cTn>
                                        <p:tgtEl>
                                          <p:spTgt spid="32"/>
                                        </p:tgtEl>
                                      </p:cBhvr>
                                      <p:to x="100000" y="100000"/>
                                    </p:animScale>
                                    <p:animScale>
                                      <p:cBhvr>
                                        <p:cTn id="39" dur="26">
                                          <p:stCondLst>
                                            <p:cond delay="1312"/>
                                          </p:stCondLst>
                                        </p:cTn>
                                        <p:tgtEl>
                                          <p:spTgt spid="32"/>
                                        </p:tgtEl>
                                      </p:cBhvr>
                                      <p:to x="100000" y="80000"/>
                                    </p:animScale>
                                    <p:animScale>
                                      <p:cBhvr>
                                        <p:cTn id="40" dur="166" decel="50000">
                                          <p:stCondLst>
                                            <p:cond delay="1338"/>
                                          </p:stCondLst>
                                        </p:cTn>
                                        <p:tgtEl>
                                          <p:spTgt spid="32"/>
                                        </p:tgtEl>
                                      </p:cBhvr>
                                      <p:to x="100000" y="100000"/>
                                    </p:animScale>
                                    <p:animScale>
                                      <p:cBhvr>
                                        <p:cTn id="41" dur="26">
                                          <p:stCondLst>
                                            <p:cond delay="1642"/>
                                          </p:stCondLst>
                                        </p:cTn>
                                        <p:tgtEl>
                                          <p:spTgt spid="32"/>
                                        </p:tgtEl>
                                      </p:cBhvr>
                                      <p:to x="100000" y="90000"/>
                                    </p:animScale>
                                    <p:animScale>
                                      <p:cBhvr>
                                        <p:cTn id="42" dur="166" decel="50000">
                                          <p:stCondLst>
                                            <p:cond delay="1668"/>
                                          </p:stCondLst>
                                        </p:cTn>
                                        <p:tgtEl>
                                          <p:spTgt spid="32"/>
                                        </p:tgtEl>
                                      </p:cBhvr>
                                      <p:to x="100000" y="100000"/>
                                    </p:animScale>
                                    <p:animScale>
                                      <p:cBhvr>
                                        <p:cTn id="43" dur="26">
                                          <p:stCondLst>
                                            <p:cond delay="1808"/>
                                          </p:stCondLst>
                                        </p:cTn>
                                        <p:tgtEl>
                                          <p:spTgt spid="32"/>
                                        </p:tgtEl>
                                      </p:cBhvr>
                                      <p:to x="100000" y="95000"/>
                                    </p:animScale>
                                    <p:animScale>
                                      <p:cBhvr>
                                        <p:cTn id="44" dur="166" decel="50000">
                                          <p:stCondLst>
                                            <p:cond delay="1834"/>
                                          </p:stCondLst>
                                        </p:cTn>
                                        <p:tgtEl>
                                          <p:spTgt spid="32"/>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80">
                                          <p:stCondLst>
                                            <p:cond delay="0"/>
                                          </p:stCondLst>
                                        </p:cTn>
                                        <p:tgtEl>
                                          <p:spTgt spid="26"/>
                                        </p:tgtEl>
                                      </p:cBhvr>
                                    </p:animEffect>
                                    <p:anim calcmode="lin" valueType="num">
                                      <p:cBhvr>
                                        <p:cTn id="4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3" dur="26">
                                          <p:stCondLst>
                                            <p:cond delay="650"/>
                                          </p:stCondLst>
                                        </p:cTn>
                                        <p:tgtEl>
                                          <p:spTgt spid="26"/>
                                        </p:tgtEl>
                                      </p:cBhvr>
                                      <p:to x="100000" y="60000"/>
                                    </p:animScale>
                                    <p:animScale>
                                      <p:cBhvr>
                                        <p:cTn id="54" dur="166" decel="50000">
                                          <p:stCondLst>
                                            <p:cond delay="676"/>
                                          </p:stCondLst>
                                        </p:cTn>
                                        <p:tgtEl>
                                          <p:spTgt spid="26"/>
                                        </p:tgtEl>
                                      </p:cBhvr>
                                      <p:to x="100000" y="100000"/>
                                    </p:animScale>
                                    <p:animScale>
                                      <p:cBhvr>
                                        <p:cTn id="55" dur="26">
                                          <p:stCondLst>
                                            <p:cond delay="1312"/>
                                          </p:stCondLst>
                                        </p:cTn>
                                        <p:tgtEl>
                                          <p:spTgt spid="26"/>
                                        </p:tgtEl>
                                      </p:cBhvr>
                                      <p:to x="100000" y="80000"/>
                                    </p:animScale>
                                    <p:animScale>
                                      <p:cBhvr>
                                        <p:cTn id="56" dur="166" decel="50000">
                                          <p:stCondLst>
                                            <p:cond delay="1338"/>
                                          </p:stCondLst>
                                        </p:cTn>
                                        <p:tgtEl>
                                          <p:spTgt spid="26"/>
                                        </p:tgtEl>
                                      </p:cBhvr>
                                      <p:to x="100000" y="100000"/>
                                    </p:animScale>
                                    <p:animScale>
                                      <p:cBhvr>
                                        <p:cTn id="57" dur="26">
                                          <p:stCondLst>
                                            <p:cond delay="1642"/>
                                          </p:stCondLst>
                                        </p:cTn>
                                        <p:tgtEl>
                                          <p:spTgt spid="26"/>
                                        </p:tgtEl>
                                      </p:cBhvr>
                                      <p:to x="100000" y="90000"/>
                                    </p:animScale>
                                    <p:animScale>
                                      <p:cBhvr>
                                        <p:cTn id="58" dur="166" decel="50000">
                                          <p:stCondLst>
                                            <p:cond delay="1668"/>
                                          </p:stCondLst>
                                        </p:cTn>
                                        <p:tgtEl>
                                          <p:spTgt spid="26"/>
                                        </p:tgtEl>
                                      </p:cBhvr>
                                      <p:to x="100000" y="100000"/>
                                    </p:animScale>
                                    <p:animScale>
                                      <p:cBhvr>
                                        <p:cTn id="59" dur="26">
                                          <p:stCondLst>
                                            <p:cond delay="1808"/>
                                          </p:stCondLst>
                                        </p:cTn>
                                        <p:tgtEl>
                                          <p:spTgt spid="26"/>
                                        </p:tgtEl>
                                      </p:cBhvr>
                                      <p:to x="100000" y="95000"/>
                                    </p:animScale>
                                    <p:animScale>
                                      <p:cBhvr>
                                        <p:cTn id="60" dur="166" decel="50000">
                                          <p:stCondLst>
                                            <p:cond delay="1834"/>
                                          </p:stCondLst>
                                        </p:cTn>
                                        <p:tgtEl>
                                          <p:spTgt spid="26"/>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80">
                                          <p:stCondLst>
                                            <p:cond delay="0"/>
                                          </p:stCondLst>
                                        </p:cTn>
                                        <p:tgtEl>
                                          <p:spTgt spid="33"/>
                                        </p:tgtEl>
                                      </p:cBhvr>
                                    </p:animEffect>
                                    <p:anim calcmode="lin" valueType="num">
                                      <p:cBhvr>
                                        <p:cTn id="66"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71" dur="26">
                                          <p:stCondLst>
                                            <p:cond delay="650"/>
                                          </p:stCondLst>
                                        </p:cTn>
                                        <p:tgtEl>
                                          <p:spTgt spid="33"/>
                                        </p:tgtEl>
                                      </p:cBhvr>
                                      <p:to x="100000" y="60000"/>
                                    </p:animScale>
                                    <p:animScale>
                                      <p:cBhvr>
                                        <p:cTn id="72" dur="166" decel="50000">
                                          <p:stCondLst>
                                            <p:cond delay="676"/>
                                          </p:stCondLst>
                                        </p:cTn>
                                        <p:tgtEl>
                                          <p:spTgt spid="33"/>
                                        </p:tgtEl>
                                      </p:cBhvr>
                                      <p:to x="100000" y="100000"/>
                                    </p:animScale>
                                    <p:animScale>
                                      <p:cBhvr>
                                        <p:cTn id="73" dur="26">
                                          <p:stCondLst>
                                            <p:cond delay="1312"/>
                                          </p:stCondLst>
                                        </p:cTn>
                                        <p:tgtEl>
                                          <p:spTgt spid="33"/>
                                        </p:tgtEl>
                                      </p:cBhvr>
                                      <p:to x="100000" y="80000"/>
                                    </p:animScale>
                                    <p:animScale>
                                      <p:cBhvr>
                                        <p:cTn id="74" dur="166" decel="50000">
                                          <p:stCondLst>
                                            <p:cond delay="1338"/>
                                          </p:stCondLst>
                                        </p:cTn>
                                        <p:tgtEl>
                                          <p:spTgt spid="33"/>
                                        </p:tgtEl>
                                      </p:cBhvr>
                                      <p:to x="100000" y="100000"/>
                                    </p:animScale>
                                    <p:animScale>
                                      <p:cBhvr>
                                        <p:cTn id="75" dur="26">
                                          <p:stCondLst>
                                            <p:cond delay="1642"/>
                                          </p:stCondLst>
                                        </p:cTn>
                                        <p:tgtEl>
                                          <p:spTgt spid="33"/>
                                        </p:tgtEl>
                                      </p:cBhvr>
                                      <p:to x="100000" y="90000"/>
                                    </p:animScale>
                                    <p:animScale>
                                      <p:cBhvr>
                                        <p:cTn id="76" dur="166" decel="50000">
                                          <p:stCondLst>
                                            <p:cond delay="1668"/>
                                          </p:stCondLst>
                                        </p:cTn>
                                        <p:tgtEl>
                                          <p:spTgt spid="33"/>
                                        </p:tgtEl>
                                      </p:cBhvr>
                                      <p:to x="100000" y="100000"/>
                                    </p:animScale>
                                    <p:animScale>
                                      <p:cBhvr>
                                        <p:cTn id="77" dur="26">
                                          <p:stCondLst>
                                            <p:cond delay="1808"/>
                                          </p:stCondLst>
                                        </p:cTn>
                                        <p:tgtEl>
                                          <p:spTgt spid="33"/>
                                        </p:tgtEl>
                                      </p:cBhvr>
                                      <p:to x="100000" y="95000"/>
                                    </p:animScale>
                                    <p:animScale>
                                      <p:cBhvr>
                                        <p:cTn id="78" dur="166" decel="50000">
                                          <p:stCondLst>
                                            <p:cond delay="1834"/>
                                          </p:stCondLst>
                                        </p:cTn>
                                        <p:tgtEl>
                                          <p:spTgt spid="33"/>
                                        </p:tgtEl>
                                      </p:cBhvr>
                                      <p:to x="100000" y="100000"/>
                                    </p:animScale>
                                  </p:childTnLst>
                                </p:cTn>
                              </p:par>
                              <p:par>
                                <p:cTn id="79" presetID="26"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down)">
                                      <p:cBhvr>
                                        <p:cTn id="81" dur="580">
                                          <p:stCondLst>
                                            <p:cond delay="0"/>
                                          </p:stCondLst>
                                        </p:cTn>
                                        <p:tgtEl>
                                          <p:spTgt spid="30"/>
                                        </p:tgtEl>
                                      </p:cBhvr>
                                    </p:animEffect>
                                    <p:anim calcmode="lin" valueType="num">
                                      <p:cBhvr>
                                        <p:cTn id="8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87" dur="26">
                                          <p:stCondLst>
                                            <p:cond delay="650"/>
                                          </p:stCondLst>
                                        </p:cTn>
                                        <p:tgtEl>
                                          <p:spTgt spid="30"/>
                                        </p:tgtEl>
                                      </p:cBhvr>
                                      <p:to x="100000" y="60000"/>
                                    </p:animScale>
                                    <p:animScale>
                                      <p:cBhvr>
                                        <p:cTn id="88" dur="166" decel="50000">
                                          <p:stCondLst>
                                            <p:cond delay="676"/>
                                          </p:stCondLst>
                                        </p:cTn>
                                        <p:tgtEl>
                                          <p:spTgt spid="30"/>
                                        </p:tgtEl>
                                      </p:cBhvr>
                                      <p:to x="100000" y="100000"/>
                                    </p:animScale>
                                    <p:animScale>
                                      <p:cBhvr>
                                        <p:cTn id="89" dur="26">
                                          <p:stCondLst>
                                            <p:cond delay="1312"/>
                                          </p:stCondLst>
                                        </p:cTn>
                                        <p:tgtEl>
                                          <p:spTgt spid="30"/>
                                        </p:tgtEl>
                                      </p:cBhvr>
                                      <p:to x="100000" y="80000"/>
                                    </p:animScale>
                                    <p:animScale>
                                      <p:cBhvr>
                                        <p:cTn id="90" dur="166" decel="50000">
                                          <p:stCondLst>
                                            <p:cond delay="1338"/>
                                          </p:stCondLst>
                                        </p:cTn>
                                        <p:tgtEl>
                                          <p:spTgt spid="30"/>
                                        </p:tgtEl>
                                      </p:cBhvr>
                                      <p:to x="100000" y="100000"/>
                                    </p:animScale>
                                    <p:animScale>
                                      <p:cBhvr>
                                        <p:cTn id="91" dur="26">
                                          <p:stCondLst>
                                            <p:cond delay="1642"/>
                                          </p:stCondLst>
                                        </p:cTn>
                                        <p:tgtEl>
                                          <p:spTgt spid="30"/>
                                        </p:tgtEl>
                                      </p:cBhvr>
                                      <p:to x="100000" y="90000"/>
                                    </p:animScale>
                                    <p:animScale>
                                      <p:cBhvr>
                                        <p:cTn id="92" dur="166" decel="50000">
                                          <p:stCondLst>
                                            <p:cond delay="1668"/>
                                          </p:stCondLst>
                                        </p:cTn>
                                        <p:tgtEl>
                                          <p:spTgt spid="30"/>
                                        </p:tgtEl>
                                      </p:cBhvr>
                                      <p:to x="100000" y="100000"/>
                                    </p:animScale>
                                    <p:animScale>
                                      <p:cBhvr>
                                        <p:cTn id="93" dur="26">
                                          <p:stCondLst>
                                            <p:cond delay="1808"/>
                                          </p:stCondLst>
                                        </p:cTn>
                                        <p:tgtEl>
                                          <p:spTgt spid="30"/>
                                        </p:tgtEl>
                                      </p:cBhvr>
                                      <p:to x="100000" y="95000"/>
                                    </p:animScale>
                                    <p:animScale>
                                      <p:cBhvr>
                                        <p:cTn id="94" dur="166" decel="50000">
                                          <p:stCondLst>
                                            <p:cond delay="1834"/>
                                          </p:stCondLst>
                                        </p:cTn>
                                        <p:tgtEl>
                                          <p:spTgt spid="30"/>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down)">
                                      <p:cBhvr>
                                        <p:cTn id="99" dur="580">
                                          <p:stCondLst>
                                            <p:cond delay="0"/>
                                          </p:stCondLst>
                                        </p:cTn>
                                        <p:tgtEl>
                                          <p:spTgt spid="34"/>
                                        </p:tgtEl>
                                      </p:cBhvr>
                                    </p:animEffect>
                                    <p:anim calcmode="lin" valueType="num">
                                      <p:cBhvr>
                                        <p:cTn id="10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05" dur="26">
                                          <p:stCondLst>
                                            <p:cond delay="650"/>
                                          </p:stCondLst>
                                        </p:cTn>
                                        <p:tgtEl>
                                          <p:spTgt spid="34"/>
                                        </p:tgtEl>
                                      </p:cBhvr>
                                      <p:to x="100000" y="60000"/>
                                    </p:animScale>
                                    <p:animScale>
                                      <p:cBhvr>
                                        <p:cTn id="106" dur="166" decel="50000">
                                          <p:stCondLst>
                                            <p:cond delay="676"/>
                                          </p:stCondLst>
                                        </p:cTn>
                                        <p:tgtEl>
                                          <p:spTgt spid="34"/>
                                        </p:tgtEl>
                                      </p:cBhvr>
                                      <p:to x="100000" y="100000"/>
                                    </p:animScale>
                                    <p:animScale>
                                      <p:cBhvr>
                                        <p:cTn id="107" dur="26">
                                          <p:stCondLst>
                                            <p:cond delay="1312"/>
                                          </p:stCondLst>
                                        </p:cTn>
                                        <p:tgtEl>
                                          <p:spTgt spid="34"/>
                                        </p:tgtEl>
                                      </p:cBhvr>
                                      <p:to x="100000" y="80000"/>
                                    </p:animScale>
                                    <p:animScale>
                                      <p:cBhvr>
                                        <p:cTn id="108" dur="166" decel="50000">
                                          <p:stCondLst>
                                            <p:cond delay="1338"/>
                                          </p:stCondLst>
                                        </p:cTn>
                                        <p:tgtEl>
                                          <p:spTgt spid="34"/>
                                        </p:tgtEl>
                                      </p:cBhvr>
                                      <p:to x="100000" y="100000"/>
                                    </p:animScale>
                                    <p:animScale>
                                      <p:cBhvr>
                                        <p:cTn id="109" dur="26">
                                          <p:stCondLst>
                                            <p:cond delay="1642"/>
                                          </p:stCondLst>
                                        </p:cTn>
                                        <p:tgtEl>
                                          <p:spTgt spid="34"/>
                                        </p:tgtEl>
                                      </p:cBhvr>
                                      <p:to x="100000" y="90000"/>
                                    </p:animScale>
                                    <p:animScale>
                                      <p:cBhvr>
                                        <p:cTn id="110" dur="166" decel="50000">
                                          <p:stCondLst>
                                            <p:cond delay="1668"/>
                                          </p:stCondLst>
                                        </p:cTn>
                                        <p:tgtEl>
                                          <p:spTgt spid="34"/>
                                        </p:tgtEl>
                                      </p:cBhvr>
                                      <p:to x="100000" y="100000"/>
                                    </p:animScale>
                                    <p:animScale>
                                      <p:cBhvr>
                                        <p:cTn id="111" dur="26">
                                          <p:stCondLst>
                                            <p:cond delay="1808"/>
                                          </p:stCondLst>
                                        </p:cTn>
                                        <p:tgtEl>
                                          <p:spTgt spid="34"/>
                                        </p:tgtEl>
                                      </p:cBhvr>
                                      <p:to x="100000" y="95000"/>
                                    </p:animScale>
                                    <p:animScale>
                                      <p:cBhvr>
                                        <p:cTn id="112" dur="166" decel="50000">
                                          <p:stCondLst>
                                            <p:cond delay="1834"/>
                                          </p:stCondLst>
                                        </p:cTn>
                                        <p:tgtEl>
                                          <p:spTgt spid="34"/>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ipe(down)">
                                      <p:cBhvr>
                                        <p:cTn id="115" dur="580">
                                          <p:stCondLst>
                                            <p:cond delay="0"/>
                                          </p:stCondLst>
                                        </p:cTn>
                                        <p:tgtEl>
                                          <p:spTgt spid="31"/>
                                        </p:tgtEl>
                                      </p:cBhvr>
                                    </p:animEffect>
                                    <p:anim calcmode="lin" valueType="num">
                                      <p:cBhvr>
                                        <p:cTn id="11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21" dur="26">
                                          <p:stCondLst>
                                            <p:cond delay="650"/>
                                          </p:stCondLst>
                                        </p:cTn>
                                        <p:tgtEl>
                                          <p:spTgt spid="31"/>
                                        </p:tgtEl>
                                      </p:cBhvr>
                                      <p:to x="100000" y="60000"/>
                                    </p:animScale>
                                    <p:animScale>
                                      <p:cBhvr>
                                        <p:cTn id="122" dur="166" decel="50000">
                                          <p:stCondLst>
                                            <p:cond delay="676"/>
                                          </p:stCondLst>
                                        </p:cTn>
                                        <p:tgtEl>
                                          <p:spTgt spid="31"/>
                                        </p:tgtEl>
                                      </p:cBhvr>
                                      <p:to x="100000" y="100000"/>
                                    </p:animScale>
                                    <p:animScale>
                                      <p:cBhvr>
                                        <p:cTn id="123" dur="26">
                                          <p:stCondLst>
                                            <p:cond delay="1312"/>
                                          </p:stCondLst>
                                        </p:cTn>
                                        <p:tgtEl>
                                          <p:spTgt spid="31"/>
                                        </p:tgtEl>
                                      </p:cBhvr>
                                      <p:to x="100000" y="80000"/>
                                    </p:animScale>
                                    <p:animScale>
                                      <p:cBhvr>
                                        <p:cTn id="124" dur="166" decel="50000">
                                          <p:stCondLst>
                                            <p:cond delay="1338"/>
                                          </p:stCondLst>
                                        </p:cTn>
                                        <p:tgtEl>
                                          <p:spTgt spid="31"/>
                                        </p:tgtEl>
                                      </p:cBhvr>
                                      <p:to x="100000" y="100000"/>
                                    </p:animScale>
                                    <p:animScale>
                                      <p:cBhvr>
                                        <p:cTn id="125" dur="26">
                                          <p:stCondLst>
                                            <p:cond delay="1642"/>
                                          </p:stCondLst>
                                        </p:cTn>
                                        <p:tgtEl>
                                          <p:spTgt spid="31"/>
                                        </p:tgtEl>
                                      </p:cBhvr>
                                      <p:to x="100000" y="90000"/>
                                    </p:animScale>
                                    <p:animScale>
                                      <p:cBhvr>
                                        <p:cTn id="126" dur="166" decel="50000">
                                          <p:stCondLst>
                                            <p:cond delay="1668"/>
                                          </p:stCondLst>
                                        </p:cTn>
                                        <p:tgtEl>
                                          <p:spTgt spid="31"/>
                                        </p:tgtEl>
                                      </p:cBhvr>
                                      <p:to x="100000" y="100000"/>
                                    </p:animScale>
                                    <p:animScale>
                                      <p:cBhvr>
                                        <p:cTn id="127" dur="26">
                                          <p:stCondLst>
                                            <p:cond delay="1808"/>
                                          </p:stCondLst>
                                        </p:cTn>
                                        <p:tgtEl>
                                          <p:spTgt spid="31"/>
                                        </p:tgtEl>
                                      </p:cBhvr>
                                      <p:to x="100000" y="95000"/>
                                    </p:animScale>
                                    <p:animScale>
                                      <p:cBhvr>
                                        <p:cTn id="128"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B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528072" y="3600834"/>
            <a:ext cx="4932810" cy="452024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8700" y="2165919"/>
            <a:ext cx="2500339" cy="3060039"/>
          </a:xfrm>
          <a:prstGeom prst="rect">
            <a:avLst/>
          </a:prstGeom>
        </p:spPr>
      </p:pic>
      <p:sp>
        <p:nvSpPr>
          <p:cNvPr id="6" name="TextBox 6"/>
          <p:cNvSpPr txBox="1"/>
          <p:nvPr/>
        </p:nvSpPr>
        <p:spPr>
          <a:xfrm rot="-132515">
            <a:off x="1644210" y="2384843"/>
            <a:ext cx="1678969" cy="161925"/>
          </a:xfrm>
          <a:prstGeom prst="rect">
            <a:avLst/>
          </a:prstGeom>
        </p:spPr>
        <p:txBody>
          <a:bodyPr lIns="0" tIns="0" rIns="0" bIns="0" rtlCol="0" anchor="t">
            <a:spAutoFit/>
          </a:bodyPr>
          <a:lstStyle/>
          <a:p>
            <a:pPr>
              <a:lnSpc>
                <a:spcPts val="1320"/>
              </a:lnSpc>
              <a:spcBef>
                <a:spcPct val="0"/>
              </a:spcBef>
            </a:pPr>
            <a:r>
              <a:rPr lang="en-US" sz="1100">
                <a:solidFill>
                  <a:srgbClr val="373737"/>
                </a:solidFill>
                <a:latin typeface="Faustina Regular"/>
              </a:rPr>
              <a:t>New York 4,496 KILOMET</a:t>
            </a:r>
          </a:p>
        </p:txBody>
      </p:sp>
      <p:sp>
        <p:nvSpPr>
          <p:cNvPr id="7" name="TextBox 7"/>
          <p:cNvSpPr txBox="1"/>
          <p:nvPr/>
        </p:nvSpPr>
        <p:spPr>
          <a:xfrm rot="-132515">
            <a:off x="1530973" y="2867407"/>
            <a:ext cx="1577165" cy="180975"/>
          </a:xfrm>
          <a:prstGeom prst="rect">
            <a:avLst/>
          </a:prstGeom>
        </p:spPr>
        <p:txBody>
          <a:bodyPr lIns="0" tIns="0" rIns="0" bIns="0" rtlCol="0" anchor="t">
            <a:spAutoFit/>
          </a:bodyPr>
          <a:lstStyle/>
          <a:p>
            <a:pPr>
              <a:lnSpc>
                <a:spcPts val="1440"/>
              </a:lnSpc>
              <a:spcBef>
                <a:spcPct val="0"/>
              </a:spcBef>
            </a:pPr>
            <a:r>
              <a:rPr lang="en-US" sz="1200">
                <a:solidFill>
                  <a:srgbClr val="373737"/>
                </a:solidFill>
                <a:latin typeface="Faustina Regular"/>
              </a:rPr>
              <a:t>Sydney 12,073KILOMET</a:t>
            </a:r>
          </a:p>
        </p:txBody>
      </p:sp>
      <p:sp>
        <p:nvSpPr>
          <p:cNvPr id="8" name="TextBox 8"/>
          <p:cNvSpPr txBox="1"/>
          <p:nvPr/>
        </p:nvSpPr>
        <p:spPr>
          <a:xfrm rot="-250791">
            <a:off x="1655506" y="3369132"/>
            <a:ext cx="1574433" cy="174556"/>
          </a:xfrm>
          <a:prstGeom prst="rect">
            <a:avLst/>
          </a:prstGeom>
        </p:spPr>
        <p:txBody>
          <a:bodyPr lIns="0" tIns="0" rIns="0" bIns="0" rtlCol="0" anchor="t">
            <a:spAutoFit/>
          </a:bodyPr>
          <a:lstStyle/>
          <a:p>
            <a:pPr>
              <a:lnSpc>
                <a:spcPts val="1408"/>
              </a:lnSpc>
              <a:spcBef>
                <a:spcPct val="0"/>
              </a:spcBef>
            </a:pPr>
            <a:r>
              <a:rPr lang="en-US" sz="1174">
                <a:solidFill>
                  <a:srgbClr val="373737"/>
                </a:solidFill>
                <a:latin typeface="Faustina Regular"/>
              </a:rPr>
              <a:t>Manila 11,759KILOMET</a:t>
            </a:r>
          </a:p>
        </p:txBody>
      </p:sp>
      <p:sp>
        <p:nvSpPr>
          <p:cNvPr id="9" name="TextBox 9"/>
          <p:cNvSpPr txBox="1"/>
          <p:nvPr/>
        </p:nvSpPr>
        <p:spPr>
          <a:xfrm rot="564164">
            <a:off x="1743587" y="3995818"/>
            <a:ext cx="1372878" cy="175875"/>
          </a:xfrm>
          <a:prstGeom prst="rect">
            <a:avLst/>
          </a:prstGeom>
        </p:spPr>
        <p:txBody>
          <a:bodyPr lIns="0" tIns="0" rIns="0" bIns="0" rtlCol="0" anchor="t">
            <a:spAutoFit/>
          </a:bodyPr>
          <a:lstStyle/>
          <a:p>
            <a:pPr>
              <a:lnSpc>
                <a:spcPts val="1433"/>
              </a:lnSpc>
              <a:spcBef>
                <a:spcPct val="0"/>
              </a:spcBef>
            </a:pPr>
            <a:r>
              <a:rPr lang="en-US" sz="1194">
                <a:solidFill>
                  <a:srgbClr val="373737"/>
                </a:solidFill>
                <a:latin typeface="Faustina Regular"/>
              </a:rPr>
              <a:t>Paris 9088KILOMET</a:t>
            </a:r>
          </a:p>
        </p:txBody>
      </p:sp>
      <p:sp>
        <p:nvSpPr>
          <p:cNvPr id="11" name="Rectangle 10"/>
          <p:cNvSpPr/>
          <p:nvPr/>
        </p:nvSpPr>
        <p:spPr>
          <a:xfrm>
            <a:off x="6960254" y="1565754"/>
            <a:ext cx="9677400" cy="1754326"/>
          </a:xfrm>
          <a:prstGeom prst="rect">
            <a:avLst/>
          </a:prstGeom>
        </p:spPr>
        <p:txBody>
          <a:bodyPr wrap="square">
            <a:spAutoFit/>
          </a:bodyPr>
          <a:lstStyle/>
          <a:p>
            <a:pPr algn="just">
              <a:lnSpc>
                <a:spcPct val="150000"/>
              </a:lnSpc>
              <a:spcAft>
                <a:spcPts val="0"/>
              </a:spcAft>
              <a:tabLst>
                <a:tab pos="605155" algn="l"/>
              </a:tabLst>
            </a:pP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(1) (a) </a:t>
            </a:r>
            <a:r>
              <a:rPr lang="vi-VN" sz="3600" b="1" i="1" smtClean="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K</a:t>
            </a:r>
            <a:r>
              <a:rPr lang="en-US" sz="3600" b="1" i="1" smtClean="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ẻ </a:t>
            </a:r>
            <a:r>
              <a:rPr lang="en-US"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hầu người hạ</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 (b) </a:t>
            </a:r>
            <a:r>
              <a:rPr lang="en-US" sz="3600" b="1" i="1">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sơn hào hải vị</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Microsoft Sans Serif" panose="020B0604020202020204" pitchFamily="34" charset="0"/>
              </a:rPr>
              <a:t>….</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lnSpc>
                <a:spcPct val="150000"/>
              </a:lnSpc>
              <a:spcAft>
                <a:spcPts val="0"/>
              </a:spcAft>
              <a:tabLst>
                <a:tab pos="605155" algn="l"/>
              </a:tabLst>
            </a:pPr>
            <a:r>
              <a:rPr lang="en-US"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(2) </a:t>
            </a:r>
            <a:r>
              <a:rPr lang="vi-VN" sz="3600" smtClean="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a:t>
            </a:r>
            <a:r>
              <a:rPr lang="en-US" sz="3600" b="1" i="1" smtClean="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hia </a:t>
            </a:r>
            <a:r>
              <a:rPr lang="en-US" sz="3600" b="1" i="1">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ngọt sẻ bùi</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2" name="Rectangle 11"/>
          <p:cNvSpPr/>
          <p:nvPr/>
        </p:nvSpPr>
        <p:spPr>
          <a:xfrm>
            <a:off x="6960254" y="4381500"/>
            <a:ext cx="9066779" cy="1754326"/>
          </a:xfrm>
          <a:prstGeom prst="rect">
            <a:avLst/>
          </a:prstGeom>
        </p:spPr>
        <p:txBody>
          <a:bodyPr wrap="square">
            <a:spAutoFit/>
          </a:bodyPr>
          <a:lstStyle/>
          <a:p>
            <a:pPr algn="just">
              <a:lnSpc>
                <a:spcPct val="150000"/>
              </a:lnSpc>
              <a:spcAft>
                <a:spcPts val="0"/>
              </a:spcAft>
            </a:pP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L</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à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những tổ hợp có cấu tạo chặt chẽ (cố định, đối xứng, ngắn gọn)</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13" name="Rectangle 12"/>
          <p:cNvSpPr/>
          <p:nvPr/>
        </p:nvSpPr>
        <p:spPr>
          <a:xfrm>
            <a:off x="6960254" y="6057900"/>
            <a:ext cx="9270346" cy="2585323"/>
          </a:xfrm>
          <a:prstGeom prst="rect">
            <a:avLst/>
          </a:prstGeom>
        </p:spPr>
        <p:txBody>
          <a:bodyPr wrap="square">
            <a:spAutoFit/>
          </a:bodyPr>
          <a:lstStyle/>
          <a:p>
            <a:pPr algn="just">
              <a:lnSpc>
                <a:spcPct val="150000"/>
              </a:lnSpc>
              <a:spcAft>
                <a:spcPts val="0"/>
              </a:spcAft>
            </a:pPr>
            <a:r>
              <a:rPr lang="vi-VN"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&gt;</a:t>
            </a:r>
            <a:r>
              <a:rPr lang="vi-VN"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a:t>
            </a:r>
            <a:r>
              <a:rPr lang="en-US" sz="3600" smtClean="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Nghĩa </a:t>
            </a:r>
            <a:r>
              <a:rPr lang="en-US" sz="3600">
                <a:solidFill>
                  <a:srgbClr val="00000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của mỗi cụm từ là nghĩa chung của cả cụm chứ không phải tổng số nghĩa của các từ.</a:t>
            </a:r>
            <a:endParaRPr lang="en-GB" sz="36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7518">
            <a:off x="8640309" y="190465"/>
            <a:ext cx="6288770" cy="10985537"/>
          </a:xfrm>
          <a:prstGeom prst="rect">
            <a:avLst/>
          </a:prstGeom>
        </p:spPr>
      </p:pic>
      <p:grpSp>
        <p:nvGrpSpPr>
          <p:cNvPr id="3" name="Group 3"/>
          <p:cNvGrpSpPr/>
          <p:nvPr/>
        </p:nvGrpSpPr>
        <p:grpSpPr>
          <a:xfrm>
            <a:off x="7620000" y="3489459"/>
            <a:ext cx="590194" cy="551903"/>
            <a:chOff x="0" y="0"/>
            <a:chExt cx="786925" cy="735870"/>
          </a:xfrm>
        </p:grpSpPr>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572481">
              <a:off x="21945" y="23817"/>
              <a:ext cx="743036" cy="688237"/>
            </a:xfrm>
            <a:prstGeom prst="rect">
              <a:avLst/>
            </a:prstGeom>
          </p:spPr>
        </p:pic>
        <p:sp>
          <p:nvSpPr>
            <p:cNvPr id="5" name="TextBox 5"/>
            <p:cNvSpPr txBox="1"/>
            <p:nvPr/>
          </p:nvSpPr>
          <p:spPr>
            <a:xfrm rot="-227518">
              <a:off x="271756" y="32545"/>
              <a:ext cx="265502" cy="569172"/>
            </a:xfrm>
            <a:prstGeom prst="rect">
              <a:avLst/>
            </a:prstGeom>
          </p:spPr>
          <p:txBody>
            <a:bodyPr lIns="0" tIns="0" rIns="0" bIns="0" rtlCol="0" anchor="t">
              <a:spAutoFit/>
            </a:bodyPr>
            <a:lstStyle/>
            <a:p>
              <a:pPr algn="ctr">
                <a:lnSpc>
                  <a:spcPts val="3640"/>
                </a:lnSpc>
                <a:spcBef>
                  <a:spcPct val="0"/>
                </a:spcBef>
              </a:pPr>
              <a:r>
                <a:rPr lang="en-US" sz="2600" spc="-364">
                  <a:solidFill>
                    <a:srgbClr val="FFFFFF"/>
                  </a:solidFill>
                  <a:latin typeface="Faustina SemiBold Bold"/>
                </a:rPr>
                <a:t>1.</a:t>
              </a:r>
            </a:p>
          </p:txBody>
        </p:sp>
      </p:grpSp>
      <p:grpSp>
        <p:nvGrpSpPr>
          <p:cNvPr id="6" name="Group 6"/>
          <p:cNvGrpSpPr/>
          <p:nvPr/>
        </p:nvGrpSpPr>
        <p:grpSpPr>
          <a:xfrm>
            <a:off x="7872639" y="5124915"/>
            <a:ext cx="626427" cy="558318"/>
            <a:chOff x="0" y="0"/>
            <a:chExt cx="835236" cy="744424"/>
          </a:xfrm>
        </p:grpSpPr>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5339"/>
            <a:stretch>
              <a:fillRect/>
            </a:stretch>
          </p:blipFill>
          <p:spPr>
            <a:xfrm rot="-227518">
              <a:off x="22070" y="25400"/>
              <a:ext cx="791096" cy="693625"/>
            </a:xfrm>
            <a:prstGeom prst="rect">
              <a:avLst/>
            </a:prstGeom>
          </p:spPr>
        </p:pic>
        <p:sp>
          <p:nvSpPr>
            <p:cNvPr id="8" name="TextBox 8"/>
            <p:cNvSpPr txBox="1"/>
            <p:nvPr/>
          </p:nvSpPr>
          <p:spPr>
            <a:xfrm rot="-227518">
              <a:off x="274164" y="65611"/>
              <a:ext cx="285019" cy="569172"/>
            </a:xfrm>
            <a:prstGeom prst="rect">
              <a:avLst/>
            </a:prstGeom>
          </p:spPr>
          <p:txBody>
            <a:bodyPr lIns="0" tIns="0" rIns="0" bIns="0" rtlCol="0" anchor="t">
              <a:spAutoFit/>
            </a:bodyPr>
            <a:lstStyle/>
            <a:p>
              <a:pPr algn="ctr">
                <a:lnSpc>
                  <a:spcPts val="3640"/>
                </a:lnSpc>
                <a:spcBef>
                  <a:spcPct val="0"/>
                </a:spcBef>
              </a:pPr>
              <a:r>
                <a:rPr lang="en-US" sz="2600" spc="-364">
                  <a:solidFill>
                    <a:srgbClr val="FFFFFF"/>
                  </a:solidFill>
                  <a:latin typeface="Faustina SemiBold Bold"/>
                </a:rPr>
                <a:t>2.</a:t>
              </a:r>
            </a:p>
          </p:txBody>
        </p:sp>
      </p:grpSp>
      <p:grpSp>
        <p:nvGrpSpPr>
          <p:cNvPr id="9" name="Group 9"/>
          <p:cNvGrpSpPr/>
          <p:nvPr/>
        </p:nvGrpSpPr>
        <p:grpSpPr>
          <a:xfrm>
            <a:off x="8001000" y="6743700"/>
            <a:ext cx="537543" cy="577528"/>
            <a:chOff x="0" y="0"/>
            <a:chExt cx="716724" cy="770037"/>
          </a:xfrm>
        </p:grpSpPr>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12549">
              <a:off x="-15521" y="38709"/>
              <a:ext cx="747766" cy="692618"/>
            </a:xfrm>
            <a:prstGeom prst="rect">
              <a:avLst/>
            </a:prstGeom>
          </p:spPr>
        </p:pic>
        <p:sp>
          <p:nvSpPr>
            <p:cNvPr id="11" name="TextBox 11"/>
            <p:cNvSpPr txBox="1"/>
            <p:nvPr/>
          </p:nvSpPr>
          <p:spPr>
            <a:xfrm rot="-227518">
              <a:off x="231910" y="81156"/>
              <a:ext cx="316177" cy="569172"/>
            </a:xfrm>
            <a:prstGeom prst="rect">
              <a:avLst/>
            </a:prstGeom>
          </p:spPr>
          <p:txBody>
            <a:bodyPr lIns="0" tIns="0" rIns="0" bIns="0" rtlCol="0" anchor="t">
              <a:spAutoFit/>
            </a:bodyPr>
            <a:lstStyle/>
            <a:p>
              <a:pPr algn="ctr">
                <a:lnSpc>
                  <a:spcPts val="3639"/>
                </a:lnSpc>
                <a:spcBef>
                  <a:spcPct val="0"/>
                </a:spcBef>
              </a:pPr>
              <a:r>
                <a:rPr lang="en-US" sz="2599" spc="-363">
                  <a:solidFill>
                    <a:srgbClr val="FFFFFF"/>
                  </a:solidFill>
                  <a:latin typeface="Faustina SemiBold Bold"/>
                </a:rPr>
                <a:t>3.</a:t>
              </a:r>
            </a:p>
          </p:txBody>
        </p:sp>
      </p:gr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76549" y="6637071"/>
            <a:ext cx="4223895" cy="28014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45361" y="8343900"/>
            <a:ext cx="2334402" cy="1632214"/>
          </a:xfrm>
          <a:prstGeom prst="rect">
            <a:avLst/>
          </a:prstGeom>
        </p:spPr>
      </p:pic>
      <p:pic>
        <p:nvPicPr>
          <p:cNvPr id="26" name="Picture 2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623175">
            <a:off x="286861" y="5733895"/>
            <a:ext cx="1614265" cy="1614265"/>
          </a:xfrm>
          <a:prstGeom prst="rect">
            <a:avLst/>
          </a:prstGeom>
        </p:spPr>
      </p:pic>
      <p:sp>
        <p:nvSpPr>
          <p:cNvPr id="28" name="TextBox 28"/>
          <p:cNvSpPr txBox="1"/>
          <p:nvPr/>
        </p:nvSpPr>
        <p:spPr>
          <a:xfrm>
            <a:off x="1720038" y="885949"/>
            <a:ext cx="15359840" cy="923330"/>
          </a:xfrm>
          <a:prstGeom prst="rect">
            <a:avLst/>
          </a:prstGeom>
        </p:spPr>
        <p:txBody>
          <a:bodyPr lIns="0" tIns="0" rIns="0" bIns="0" rtlCol="0" anchor="t">
            <a:spAutoFit/>
          </a:bodyPr>
          <a:lstStyle/>
          <a:p>
            <a:r>
              <a:rPr lang="en-US" sz="6000" b="1" smtClean="0">
                <a:latin typeface="Palatino Linotype" panose="02040502050505030304" pitchFamily="18" charset="0"/>
              </a:rPr>
              <a:t>*</a:t>
            </a:r>
            <a:r>
              <a:rPr lang="vi-VN" sz="6000" b="1" smtClean="0">
                <a:latin typeface="Palatino Linotype" panose="02040502050505030304" pitchFamily="18" charset="0"/>
              </a:rPr>
              <a:t> </a:t>
            </a:r>
            <a:r>
              <a:rPr lang="en-US" sz="6000" b="1" smtClean="0">
                <a:latin typeface="Palatino Linotype" panose="02040502050505030304" pitchFamily="18" charset="0"/>
              </a:rPr>
              <a:t>Kết </a:t>
            </a:r>
            <a:r>
              <a:rPr lang="en-US" sz="6000" b="1">
                <a:latin typeface="Palatino Linotype" panose="02040502050505030304" pitchFamily="18" charset="0"/>
              </a:rPr>
              <a:t>luận:</a:t>
            </a:r>
            <a:r>
              <a:rPr lang="en-US" sz="6000">
                <a:latin typeface="Palatino Linotype" panose="02040502050505030304" pitchFamily="18" charset="0"/>
              </a:rPr>
              <a:t> </a:t>
            </a:r>
            <a:r>
              <a:rPr lang="en-US" sz="6000" b="1">
                <a:latin typeface="Palatino Linotype" panose="02040502050505030304" pitchFamily="18" charset="0"/>
              </a:rPr>
              <a:t>Thành ngữ</a:t>
            </a:r>
            <a:endParaRPr lang="en-GB" sz="6000">
              <a:latin typeface="Palatino Linotype" panose="02040502050505030304" pitchFamily="18" charset="0"/>
            </a:endParaRPr>
          </a:p>
        </p:txBody>
      </p:sp>
      <p:sp>
        <p:nvSpPr>
          <p:cNvPr id="29" name="TextBox 29"/>
          <p:cNvSpPr txBox="1"/>
          <p:nvPr/>
        </p:nvSpPr>
        <p:spPr>
          <a:xfrm rot="-227518">
            <a:off x="8684171" y="3034440"/>
            <a:ext cx="6425242" cy="1461939"/>
          </a:xfrm>
          <a:prstGeom prst="rect">
            <a:avLst/>
          </a:prstGeom>
        </p:spPr>
        <p:txBody>
          <a:bodyPr wrap="square" lIns="0" tIns="0" rIns="0" bIns="0" rtlCol="0" anchor="t">
            <a:spAutoFit/>
          </a:bodyPr>
          <a:lstStyle/>
          <a:p>
            <a:pPr>
              <a:lnSpc>
                <a:spcPts val="5692"/>
              </a:lnSpc>
            </a:pPr>
            <a:r>
              <a:rPr lang="en-US" sz="3600" b="1" smtClean="0">
                <a:effectLst>
                  <a:outerShdw blurRad="38100" dist="38100" dir="2700000" algn="tl">
                    <a:srgbClr val="000000">
                      <a:alpha val="43137"/>
                    </a:srgbClr>
                  </a:outerShdw>
                </a:effectLst>
                <a:latin typeface="Palatino Linotype" panose="02040502050505030304" pitchFamily="18" charset="0"/>
              </a:rPr>
              <a:t>Là </a:t>
            </a:r>
            <a:r>
              <a:rPr lang="en-US" sz="3600" b="1">
                <a:effectLst>
                  <a:outerShdw blurRad="38100" dist="38100" dir="2700000" algn="tl">
                    <a:srgbClr val="000000">
                      <a:alpha val="43137"/>
                    </a:srgbClr>
                  </a:outerShdw>
                </a:effectLst>
                <a:latin typeface="Palatino Linotype" panose="02040502050505030304" pitchFamily="18" charset="0"/>
              </a:rPr>
              <a:t>một loại cụm từ cố định, có nghĩa bóng bẩy</a:t>
            </a:r>
            <a:endParaRPr lang="en-US" sz="3600" b="1">
              <a:solidFill>
                <a:srgbClr val="373737"/>
              </a:solidFill>
              <a:effectLst>
                <a:outerShdw blurRad="38100" dist="38100" dir="2700000" algn="tl">
                  <a:srgbClr val="000000">
                    <a:alpha val="43137"/>
                  </a:srgbClr>
                </a:outerShdw>
              </a:effectLst>
              <a:latin typeface="Palatino Linotype" panose="02040502050505030304" pitchFamily="18" charset="0"/>
            </a:endParaRPr>
          </a:p>
        </p:txBody>
      </p:sp>
      <p:sp>
        <p:nvSpPr>
          <p:cNvPr id="30" name="Rectangle 29"/>
          <p:cNvSpPr/>
          <p:nvPr/>
        </p:nvSpPr>
        <p:spPr>
          <a:xfrm rot="21362368">
            <a:off x="8783614" y="4992459"/>
            <a:ext cx="7206329" cy="646331"/>
          </a:xfrm>
          <a:prstGeom prst="rect">
            <a:avLst/>
          </a:prstGeom>
        </p:spPr>
        <p:txBody>
          <a:bodyPr wrap="square">
            <a:spAutoFit/>
          </a:bodyPr>
          <a:lstStyle/>
          <a:p>
            <a:r>
              <a:rPr lang="en-US" sz="3600" b="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Biểu thị một ý nghĩa hoàn chỉnh</a:t>
            </a:r>
            <a:endParaRPr lang="en-GB" sz="3600" b="1">
              <a:effectLst>
                <a:outerShdw blurRad="38100" dist="38100" dir="2700000" algn="tl">
                  <a:srgbClr val="000000">
                    <a:alpha val="43137"/>
                  </a:srgbClr>
                </a:outerShdw>
              </a:effectLst>
              <a:latin typeface="Palatino Linotype" panose="02040502050505030304" pitchFamily="18" charset="0"/>
            </a:endParaRPr>
          </a:p>
        </p:txBody>
      </p:sp>
      <p:sp>
        <p:nvSpPr>
          <p:cNvPr id="31" name="Rectangle 30"/>
          <p:cNvSpPr/>
          <p:nvPr/>
        </p:nvSpPr>
        <p:spPr>
          <a:xfrm rot="21408980">
            <a:off x="9006403" y="6372646"/>
            <a:ext cx="7692757" cy="1754326"/>
          </a:xfrm>
          <a:prstGeom prst="rect">
            <a:avLst/>
          </a:prstGeom>
        </p:spPr>
        <p:txBody>
          <a:bodyPr wrap="square">
            <a:spAutoFit/>
          </a:bodyPr>
          <a:lstStyle/>
          <a:p>
            <a:r>
              <a:rPr lang="en-US" sz="3600" b="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rPr>
              <a:t>Nghĩa của thành ngữ là nghĩa toát ra từ cả cụm, chứ không phải được suy ra từ nghĩa của từng thành tố.</a:t>
            </a:r>
            <a:endParaRPr lang="en-GB" sz="3600" b="1">
              <a:effectLst>
                <a:outerShdw blurRad="38100" dist="38100" dir="2700000" algn="tl">
                  <a:srgbClr val="000000">
                    <a:alpha val="43137"/>
                  </a:srgbClr>
                </a:outerShdw>
              </a:effectLst>
              <a:latin typeface="Palatino Linotype" panose="0204050205050503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circle(in)">
                                      <p:cBhvr>
                                        <p:cTn id="7" dur="20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80">
                                          <p:stCondLst>
                                            <p:cond delay="0"/>
                                          </p:stCondLst>
                                        </p:cTn>
                                        <p:tgtEl>
                                          <p:spTgt spid="29"/>
                                        </p:tgtEl>
                                      </p:cBhvr>
                                    </p:animEffect>
                                    <p:anim calcmode="lin" valueType="num">
                                      <p:cBhvr>
                                        <p:cTn id="2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4" dur="26">
                                          <p:stCondLst>
                                            <p:cond delay="650"/>
                                          </p:stCondLst>
                                        </p:cTn>
                                        <p:tgtEl>
                                          <p:spTgt spid="29"/>
                                        </p:tgtEl>
                                      </p:cBhvr>
                                      <p:to x="100000" y="60000"/>
                                    </p:animScale>
                                    <p:animScale>
                                      <p:cBhvr>
                                        <p:cTn id="35" dur="166" decel="50000">
                                          <p:stCondLst>
                                            <p:cond delay="676"/>
                                          </p:stCondLst>
                                        </p:cTn>
                                        <p:tgtEl>
                                          <p:spTgt spid="29"/>
                                        </p:tgtEl>
                                      </p:cBhvr>
                                      <p:to x="100000" y="100000"/>
                                    </p:animScale>
                                    <p:animScale>
                                      <p:cBhvr>
                                        <p:cTn id="36" dur="26">
                                          <p:stCondLst>
                                            <p:cond delay="1312"/>
                                          </p:stCondLst>
                                        </p:cTn>
                                        <p:tgtEl>
                                          <p:spTgt spid="29"/>
                                        </p:tgtEl>
                                      </p:cBhvr>
                                      <p:to x="100000" y="80000"/>
                                    </p:animScale>
                                    <p:animScale>
                                      <p:cBhvr>
                                        <p:cTn id="37" dur="166" decel="50000">
                                          <p:stCondLst>
                                            <p:cond delay="1338"/>
                                          </p:stCondLst>
                                        </p:cTn>
                                        <p:tgtEl>
                                          <p:spTgt spid="29"/>
                                        </p:tgtEl>
                                      </p:cBhvr>
                                      <p:to x="100000" y="100000"/>
                                    </p:animScale>
                                    <p:animScale>
                                      <p:cBhvr>
                                        <p:cTn id="38" dur="26">
                                          <p:stCondLst>
                                            <p:cond delay="1642"/>
                                          </p:stCondLst>
                                        </p:cTn>
                                        <p:tgtEl>
                                          <p:spTgt spid="29"/>
                                        </p:tgtEl>
                                      </p:cBhvr>
                                      <p:to x="100000" y="90000"/>
                                    </p:animScale>
                                    <p:animScale>
                                      <p:cBhvr>
                                        <p:cTn id="39" dur="166" decel="50000">
                                          <p:stCondLst>
                                            <p:cond delay="1668"/>
                                          </p:stCondLst>
                                        </p:cTn>
                                        <p:tgtEl>
                                          <p:spTgt spid="29"/>
                                        </p:tgtEl>
                                      </p:cBhvr>
                                      <p:to x="100000" y="100000"/>
                                    </p:animScale>
                                    <p:animScale>
                                      <p:cBhvr>
                                        <p:cTn id="40" dur="26">
                                          <p:stCondLst>
                                            <p:cond delay="1808"/>
                                          </p:stCondLst>
                                        </p:cTn>
                                        <p:tgtEl>
                                          <p:spTgt spid="29"/>
                                        </p:tgtEl>
                                      </p:cBhvr>
                                      <p:to x="100000" y="95000"/>
                                    </p:animScale>
                                    <p:animScale>
                                      <p:cBhvr>
                                        <p:cTn id="41" dur="166" decel="50000">
                                          <p:stCondLst>
                                            <p:cond delay="1834"/>
                                          </p:stCondLst>
                                        </p:cTn>
                                        <p:tgtEl>
                                          <p:spTgt spid="2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80">
                                          <p:stCondLst>
                                            <p:cond delay="0"/>
                                          </p:stCondLst>
                                        </p:cTn>
                                        <p:tgtEl>
                                          <p:spTgt spid="30"/>
                                        </p:tgtEl>
                                      </p:cBhvr>
                                    </p:animEffect>
                                    <p:anim calcmode="lin" valueType="num">
                                      <p:cBhvr>
                                        <p:cTn id="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68" dur="26">
                                          <p:stCondLst>
                                            <p:cond delay="650"/>
                                          </p:stCondLst>
                                        </p:cTn>
                                        <p:tgtEl>
                                          <p:spTgt spid="30"/>
                                        </p:tgtEl>
                                      </p:cBhvr>
                                      <p:to x="100000" y="60000"/>
                                    </p:animScale>
                                    <p:animScale>
                                      <p:cBhvr>
                                        <p:cTn id="69" dur="166" decel="50000">
                                          <p:stCondLst>
                                            <p:cond delay="676"/>
                                          </p:stCondLst>
                                        </p:cTn>
                                        <p:tgtEl>
                                          <p:spTgt spid="30"/>
                                        </p:tgtEl>
                                      </p:cBhvr>
                                      <p:to x="100000" y="100000"/>
                                    </p:animScale>
                                    <p:animScale>
                                      <p:cBhvr>
                                        <p:cTn id="70" dur="26">
                                          <p:stCondLst>
                                            <p:cond delay="1312"/>
                                          </p:stCondLst>
                                        </p:cTn>
                                        <p:tgtEl>
                                          <p:spTgt spid="30"/>
                                        </p:tgtEl>
                                      </p:cBhvr>
                                      <p:to x="100000" y="80000"/>
                                    </p:animScale>
                                    <p:animScale>
                                      <p:cBhvr>
                                        <p:cTn id="71" dur="166" decel="50000">
                                          <p:stCondLst>
                                            <p:cond delay="1338"/>
                                          </p:stCondLst>
                                        </p:cTn>
                                        <p:tgtEl>
                                          <p:spTgt spid="30"/>
                                        </p:tgtEl>
                                      </p:cBhvr>
                                      <p:to x="100000" y="100000"/>
                                    </p:animScale>
                                    <p:animScale>
                                      <p:cBhvr>
                                        <p:cTn id="72" dur="26">
                                          <p:stCondLst>
                                            <p:cond delay="1642"/>
                                          </p:stCondLst>
                                        </p:cTn>
                                        <p:tgtEl>
                                          <p:spTgt spid="30"/>
                                        </p:tgtEl>
                                      </p:cBhvr>
                                      <p:to x="100000" y="90000"/>
                                    </p:animScale>
                                    <p:animScale>
                                      <p:cBhvr>
                                        <p:cTn id="73" dur="166" decel="50000">
                                          <p:stCondLst>
                                            <p:cond delay="1668"/>
                                          </p:stCondLst>
                                        </p:cTn>
                                        <p:tgtEl>
                                          <p:spTgt spid="30"/>
                                        </p:tgtEl>
                                      </p:cBhvr>
                                      <p:to x="100000" y="100000"/>
                                    </p:animScale>
                                    <p:animScale>
                                      <p:cBhvr>
                                        <p:cTn id="74" dur="26">
                                          <p:stCondLst>
                                            <p:cond delay="1808"/>
                                          </p:stCondLst>
                                        </p:cTn>
                                        <p:tgtEl>
                                          <p:spTgt spid="30"/>
                                        </p:tgtEl>
                                      </p:cBhvr>
                                      <p:to x="100000" y="95000"/>
                                    </p:animScale>
                                    <p:animScale>
                                      <p:cBhvr>
                                        <p:cTn id="75" dur="166" decel="50000">
                                          <p:stCondLst>
                                            <p:cond delay="1834"/>
                                          </p:stCondLst>
                                        </p:cTn>
                                        <p:tgtEl>
                                          <p:spTgt spid="30"/>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wipe(down)">
                                      <p:cBhvr>
                                        <p:cTn id="80" dur="580">
                                          <p:stCondLst>
                                            <p:cond delay="0"/>
                                          </p:stCondLst>
                                        </p:cTn>
                                        <p:tgtEl>
                                          <p:spTgt spid="9"/>
                                        </p:tgtEl>
                                      </p:cBhvr>
                                    </p:animEffect>
                                    <p:anim calcmode="lin" valueType="num">
                                      <p:cBhvr>
                                        <p:cTn id="8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6" dur="26">
                                          <p:stCondLst>
                                            <p:cond delay="650"/>
                                          </p:stCondLst>
                                        </p:cTn>
                                        <p:tgtEl>
                                          <p:spTgt spid="9"/>
                                        </p:tgtEl>
                                      </p:cBhvr>
                                      <p:to x="100000" y="60000"/>
                                    </p:animScale>
                                    <p:animScale>
                                      <p:cBhvr>
                                        <p:cTn id="87" dur="166" decel="50000">
                                          <p:stCondLst>
                                            <p:cond delay="676"/>
                                          </p:stCondLst>
                                        </p:cTn>
                                        <p:tgtEl>
                                          <p:spTgt spid="9"/>
                                        </p:tgtEl>
                                      </p:cBhvr>
                                      <p:to x="100000" y="100000"/>
                                    </p:animScale>
                                    <p:animScale>
                                      <p:cBhvr>
                                        <p:cTn id="88" dur="26">
                                          <p:stCondLst>
                                            <p:cond delay="1312"/>
                                          </p:stCondLst>
                                        </p:cTn>
                                        <p:tgtEl>
                                          <p:spTgt spid="9"/>
                                        </p:tgtEl>
                                      </p:cBhvr>
                                      <p:to x="100000" y="80000"/>
                                    </p:animScale>
                                    <p:animScale>
                                      <p:cBhvr>
                                        <p:cTn id="89" dur="166" decel="50000">
                                          <p:stCondLst>
                                            <p:cond delay="1338"/>
                                          </p:stCondLst>
                                        </p:cTn>
                                        <p:tgtEl>
                                          <p:spTgt spid="9"/>
                                        </p:tgtEl>
                                      </p:cBhvr>
                                      <p:to x="100000" y="100000"/>
                                    </p:animScale>
                                    <p:animScale>
                                      <p:cBhvr>
                                        <p:cTn id="90" dur="26">
                                          <p:stCondLst>
                                            <p:cond delay="1642"/>
                                          </p:stCondLst>
                                        </p:cTn>
                                        <p:tgtEl>
                                          <p:spTgt spid="9"/>
                                        </p:tgtEl>
                                      </p:cBhvr>
                                      <p:to x="100000" y="90000"/>
                                    </p:animScale>
                                    <p:animScale>
                                      <p:cBhvr>
                                        <p:cTn id="91" dur="166" decel="50000">
                                          <p:stCondLst>
                                            <p:cond delay="1668"/>
                                          </p:stCondLst>
                                        </p:cTn>
                                        <p:tgtEl>
                                          <p:spTgt spid="9"/>
                                        </p:tgtEl>
                                      </p:cBhvr>
                                      <p:to x="100000" y="100000"/>
                                    </p:animScale>
                                    <p:animScale>
                                      <p:cBhvr>
                                        <p:cTn id="92" dur="26">
                                          <p:stCondLst>
                                            <p:cond delay="1808"/>
                                          </p:stCondLst>
                                        </p:cTn>
                                        <p:tgtEl>
                                          <p:spTgt spid="9"/>
                                        </p:tgtEl>
                                      </p:cBhvr>
                                      <p:to x="100000" y="95000"/>
                                    </p:animScale>
                                    <p:animScale>
                                      <p:cBhvr>
                                        <p:cTn id="93" dur="166" decel="50000">
                                          <p:stCondLst>
                                            <p:cond delay="1834"/>
                                          </p:stCondLst>
                                        </p:cTn>
                                        <p:tgtEl>
                                          <p:spTgt spid="9"/>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down)">
                                      <p:cBhvr>
                                        <p:cTn id="96" dur="580">
                                          <p:stCondLst>
                                            <p:cond delay="0"/>
                                          </p:stCondLst>
                                        </p:cTn>
                                        <p:tgtEl>
                                          <p:spTgt spid="31"/>
                                        </p:tgtEl>
                                      </p:cBhvr>
                                    </p:animEffect>
                                    <p:anim calcmode="lin" valueType="num">
                                      <p:cBhvr>
                                        <p:cTn id="9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02" dur="26">
                                          <p:stCondLst>
                                            <p:cond delay="650"/>
                                          </p:stCondLst>
                                        </p:cTn>
                                        <p:tgtEl>
                                          <p:spTgt spid="31"/>
                                        </p:tgtEl>
                                      </p:cBhvr>
                                      <p:to x="100000" y="60000"/>
                                    </p:animScale>
                                    <p:animScale>
                                      <p:cBhvr>
                                        <p:cTn id="103" dur="166" decel="50000">
                                          <p:stCondLst>
                                            <p:cond delay="676"/>
                                          </p:stCondLst>
                                        </p:cTn>
                                        <p:tgtEl>
                                          <p:spTgt spid="31"/>
                                        </p:tgtEl>
                                      </p:cBhvr>
                                      <p:to x="100000" y="100000"/>
                                    </p:animScale>
                                    <p:animScale>
                                      <p:cBhvr>
                                        <p:cTn id="104" dur="26">
                                          <p:stCondLst>
                                            <p:cond delay="1312"/>
                                          </p:stCondLst>
                                        </p:cTn>
                                        <p:tgtEl>
                                          <p:spTgt spid="31"/>
                                        </p:tgtEl>
                                      </p:cBhvr>
                                      <p:to x="100000" y="80000"/>
                                    </p:animScale>
                                    <p:animScale>
                                      <p:cBhvr>
                                        <p:cTn id="105" dur="166" decel="50000">
                                          <p:stCondLst>
                                            <p:cond delay="1338"/>
                                          </p:stCondLst>
                                        </p:cTn>
                                        <p:tgtEl>
                                          <p:spTgt spid="31"/>
                                        </p:tgtEl>
                                      </p:cBhvr>
                                      <p:to x="100000" y="100000"/>
                                    </p:animScale>
                                    <p:animScale>
                                      <p:cBhvr>
                                        <p:cTn id="106" dur="26">
                                          <p:stCondLst>
                                            <p:cond delay="1642"/>
                                          </p:stCondLst>
                                        </p:cTn>
                                        <p:tgtEl>
                                          <p:spTgt spid="31"/>
                                        </p:tgtEl>
                                      </p:cBhvr>
                                      <p:to x="100000" y="90000"/>
                                    </p:animScale>
                                    <p:animScale>
                                      <p:cBhvr>
                                        <p:cTn id="107" dur="166" decel="50000">
                                          <p:stCondLst>
                                            <p:cond delay="1668"/>
                                          </p:stCondLst>
                                        </p:cTn>
                                        <p:tgtEl>
                                          <p:spTgt spid="31"/>
                                        </p:tgtEl>
                                      </p:cBhvr>
                                      <p:to x="100000" y="100000"/>
                                    </p:animScale>
                                    <p:animScale>
                                      <p:cBhvr>
                                        <p:cTn id="108" dur="26">
                                          <p:stCondLst>
                                            <p:cond delay="1808"/>
                                          </p:stCondLst>
                                        </p:cTn>
                                        <p:tgtEl>
                                          <p:spTgt spid="31"/>
                                        </p:tgtEl>
                                      </p:cBhvr>
                                      <p:to x="100000" y="95000"/>
                                    </p:animScale>
                                    <p:animScale>
                                      <p:cBhvr>
                                        <p:cTn id="109" dur="166" decel="50000">
                                          <p:stCondLst>
                                            <p:cond delay="1834"/>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E1E8"/>
        </a:solidFill>
        <a:effectLst/>
      </p:bgPr>
    </p:bg>
    <p:spTree>
      <p:nvGrpSpPr>
        <p:cNvPr id="1" name=""/>
        <p:cNvGrpSpPr/>
        <p:nvPr/>
      </p:nvGrpSpPr>
      <p:grpSpPr>
        <a:xfrm>
          <a:off x="0" y="0"/>
          <a:ext cx="0" cy="0"/>
          <a:chOff x="0" y="0"/>
          <a:chExt cx="0" cy="0"/>
        </a:xfrm>
      </p:grpSpPr>
      <p:grpSp>
        <p:nvGrpSpPr>
          <p:cNvPr id="2" name="Group 2"/>
          <p:cNvGrpSpPr/>
          <p:nvPr/>
        </p:nvGrpSpPr>
        <p:grpSpPr>
          <a:xfrm>
            <a:off x="2245460" y="1336909"/>
            <a:ext cx="13529342" cy="7871323"/>
            <a:chOff x="0" y="0"/>
            <a:chExt cx="4523947" cy="2632016"/>
          </a:xfrm>
        </p:grpSpPr>
        <p:sp>
          <p:nvSpPr>
            <p:cNvPr id="3" name="Freeform 3"/>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solidFill>
              <a:srgbClr val="6AACAF"/>
            </a:solidFill>
          </p:spPr>
        </p:sp>
      </p:grpSp>
      <p:grpSp>
        <p:nvGrpSpPr>
          <p:cNvPr id="4" name="Group 4"/>
          <p:cNvGrpSpPr/>
          <p:nvPr/>
        </p:nvGrpSpPr>
        <p:grpSpPr>
          <a:xfrm rot="-10800000">
            <a:off x="3255561" y="2085982"/>
            <a:ext cx="11657077" cy="5995329"/>
            <a:chOff x="0" y="0"/>
            <a:chExt cx="4275951" cy="2199156"/>
          </a:xfrm>
        </p:grpSpPr>
        <p:sp>
          <p:nvSpPr>
            <p:cNvPr id="5" name="Freeform 5"/>
            <p:cNvSpPr/>
            <p:nvPr/>
          </p:nvSpPr>
          <p:spPr>
            <a:xfrm>
              <a:off x="0" y="-1270"/>
              <a:ext cx="4277221" cy="2197886"/>
            </a:xfrm>
            <a:custGeom>
              <a:avLst/>
              <a:gdLst/>
              <a:ahLst/>
              <a:cxnLst/>
              <a:rect l="l" t="t" r="r" b="b"/>
              <a:pathLst>
                <a:path w="4277221" h="2197886">
                  <a:moveTo>
                    <a:pt x="4265792" y="27940"/>
                  </a:moveTo>
                  <a:cubicBezTo>
                    <a:pt x="4256901" y="24130"/>
                    <a:pt x="4248012" y="21590"/>
                    <a:pt x="4239121" y="21590"/>
                  </a:cubicBezTo>
                  <a:cubicBezTo>
                    <a:pt x="4212451" y="20320"/>
                    <a:pt x="4149300" y="20320"/>
                    <a:pt x="4079172" y="17780"/>
                  </a:cubicBezTo>
                  <a:cubicBezTo>
                    <a:pt x="3918878" y="12700"/>
                    <a:pt x="3761924" y="6350"/>
                    <a:pt x="3601630" y="3810"/>
                  </a:cubicBezTo>
                  <a:cubicBezTo>
                    <a:pt x="3471392" y="1270"/>
                    <a:pt x="3344492" y="3810"/>
                    <a:pt x="3214254" y="2540"/>
                  </a:cubicBezTo>
                  <a:cubicBezTo>
                    <a:pt x="3157483" y="2540"/>
                    <a:pt x="3100712" y="0"/>
                    <a:pt x="3043942" y="2540"/>
                  </a:cubicBezTo>
                  <a:cubicBezTo>
                    <a:pt x="2907024" y="10160"/>
                    <a:pt x="2770106" y="11430"/>
                    <a:pt x="2629850" y="8890"/>
                  </a:cubicBezTo>
                  <a:cubicBezTo>
                    <a:pt x="2559721" y="7620"/>
                    <a:pt x="2489593" y="7620"/>
                    <a:pt x="2419464" y="7620"/>
                  </a:cubicBezTo>
                  <a:cubicBezTo>
                    <a:pt x="2292565" y="7620"/>
                    <a:pt x="2165666" y="7620"/>
                    <a:pt x="2038767" y="6350"/>
                  </a:cubicBezTo>
                  <a:cubicBezTo>
                    <a:pt x="1905189" y="5080"/>
                    <a:pt x="589444" y="2540"/>
                    <a:pt x="459206" y="1270"/>
                  </a:cubicBezTo>
                  <a:cubicBezTo>
                    <a:pt x="352343" y="0"/>
                    <a:pt x="248820" y="1270"/>
                    <a:pt x="141958" y="1270"/>
                  </a:cubicBezTo>
                  <a:cubicBezTo>
                    <a:pt x="68490" y="1270"/>
                    <a:pt x="33020" y="3810"/>
                    <a:pt x="5080" y="5080"/>
                  </a:cubicBezTo>
                  <a:cubicBezTo>
                    <a:pt x="3810" y="5080"/>
                    <a:pt x="2540" y="7620"/>
                    <a:pt x="0" y="8890"/>
                  </a:cubicBezTo>
                  <a:cubicBezTo>
                    <a:pt x="1270" y="21590"/>
                    <a:pt x="3810" y="34290"/>
                    <a:pt x="5080" y="46990"/>
                  </a:cubicBezTo>
                  <a:cubicBezTo>
                    <a:pt x="15240" y="134305"/>
                    <a:pt x="16510" y="229148"/>
                    <a:pt x="17780" y="322327"/>
                  </a:cubicBezTo>
                  <a:cubicBezTo>
                    <a:pt x="19050" y="417170"/>
                    <a:pt x="17780" y="512012"/>
                    <a:pt x="16510" y="608519"/>
                  </a:cubicBezTo>
                  <a:cubicBezTo>
                    <a:pt x="15240" y="706690"/>
                    <a:pt x="2540" y="1736651"/>
                    <a:pt x="2540" y="1834821"/>
                  </a:cubicBezTo>
                  <a:cubicBezTo>
                    <a:pt x="2540" y="1931328"/>
                    <a:pt x="1270" y="2027835"/>
                    <a:pt x="0" y="2124342"/>
                  </a:cubicBezTo>
                  <a:cubicBezTo>
                    <a:pt x="0" y="2143276"/>
                    <a:pt x="3810" y="2153436"/>
                    <a:pt x="15240" y="2158516"/>
                  </a:cubicBezTo>
                  <a:cubicBezTo>
                    <a:pt x="22860" y="2162326"/>
                    <a:pt x="31750" y="2164866"/>
                    <a:pt x="40640" y="2166136"/>
                  </a:cubicBezTo>
                  <a:cubicBezTo>
                    <a:pt x="138618" y="2171216"/>
                    <a:pt x="265517" y="2175026"/>
                    <a:pt x="392417" y="2180106"/>
                  </a:cubicBezTo>
                  <a:cubicBezTo>
                    <a:pt x="462545" y="2182646"/>
                    <a:pt x="532674" y="2187726"/>
                    <a:pt x="602802" y="2188996"/>
                  </a:cubicBezTo>
                  <a:cubicBezTo>
                    <a:pt x="719683" y="2191536"/>
                    <a:pt x="2022069" y="2192806"/>
                    <a:pt x="2138950" y="2194076"/>
                  </a:cubicBezTo>
                  <a:cubicBezTo>
                    <a:pt x="2155647" y="2194076"/>
                    <a:pt x="2172345" y="2194076"/>
                    <a:pt x="2189042" y="2194076"/>
                  </a:cubicBezTo>
                  <a:cubicBezTo>
                    <a:pt x="2269189" y="2194076"/>
                    <a:pt x="2352675" y="2192806"/>
                    <a:pt x="2432822" y="2192806"/>
                  </a:cubicBezTo>
                  <a:cubicBezTo>
                    <a:pt x="2526326" y="2192806"/>
                    <a:pt x="2616492" y="2194076"/>
                    <a:pt x="2709996" y="2194076"/>
                  </a:cubicBezTo>
                  <a:cubicBezTo>
                    <a:pt x="2846914" y="2194076"/>
                    <a:pt x="2987171" y="2194076"/>
                    <a:pt x="3124088" y="2194076"/>
                  </a:cubicBezTo>
                  <a:cubicBezTo>
                    <a:pt x="3250987" y="2194076"/>
                    <a:pt x="3377887" y="2195346"/>
                    <a:pt x="3504786" y="2196616"/>
                  </a:cubicBezTo>
                  <a:cubicBezTo>
                    <a:pt x="3561557" y="2196616"/>
                    <a:pt x="3621667" y="2197886"/>
                    <a:pt x="3678437" y="2197886"/>
                  </a:cubicBezTo>
                  <a:cubicBezTo>
                    <a:pt x="3862107" y="2196616"/>
                    <a:pt x="4042438" y="2190266"/>
                    <a:pt x="4216262" y="2190266"/>
                  </a:cubicBezTo>
                  <a:cubicBezTo>
                    <a:pt x="4220071" y="2190266"/>
                    <a:pt x="4225151" y="2187726"/>
                    <a:pt x="4228962" y="2185186"/>
                  </a:cubicBezTo>
                  <a:cubicBezTo>
                    <a:pt x="4234042" y="2181376"/>
                    <a:pt x="4236581" y="2175026"/>
                    <a:pt x="4239121" y="2172486"/>
                  </a:cubicBezTo>
                  <a:cubicBezTo>
                    <a:pt x="4240392" y="2112695"/>
                    <a:pt x="4241662" y="2042810"/>
                    <a:pt x="4242931" y="1972926"/>
                  </a:cubicBezTo>
                  <a:cubicBezTo>
                    <a:pt x="4244201" y="1864772"/>
                    <a:pt x="4254362" y="826492"/>
                    <a:pt x="4255631" y="718337"/>
                  </a:cubicBezTo>
                  <a:cubicBezTo>
                    <a:pt x="4255631" y="653445"/>
                    <a:pt x="4256901" y="588552"/>
                    <a:pt x="4258171" y="523660"/>
                  </a:cubicBezTo>
                  <a:cubicBezTo>
                    <a:pt x="4259442" y="453776"/>
                    <a:pt x="4260712" y="383891"/>
                    <a:pt x="4263251" y="314007"/>
                  </a:cubicBezTo>
                  <a:cubicBezTo>
                    <a:pt x="4264521" y="272409"/>
                    <a:pt x="4264521" y="229148"/>
                    <a:pt x="4269601" y="187550"/>
                  </a:cubicBezTo>
                  <a:cubicBezTo>
                    <a:pt x="4274681" y="137633"/>
                    <a:pt x="4277221" y="89379"/>
                    <a:pt x="4275951" y="44450"/>
                  </a:cubicBezTo>
                  <a:cubicBezTo>
                    <a:pt x="4275951" y="38100"/>
                    <a:pt x="4272142" y="30480"/>
                    <a:pt x="4265792" y="27940"/>
                  </a:cubicBezTo>
                  <a:close/>
                </a:path>
              </a:pathLst>
            </a:custGeom>
            <a:solidFill>
              <a:srgbClr val="96C8CB"/>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512446" y="2903461"/>
            <a:ext cx="4277653" cy="4325135"/>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03364" y="7155222"/>
            <a:ext cx="1629356" cy="42067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79686" y="4296687"/>
            <a:ext cx="1014558" cy="74708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986783" y="4549445"/>
            <a:ext cx="214395" cy="44835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697004" y="5150099"/>
            <a:ext cx="941831" cy="49488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52456" y="4738148"/>
            <a:ext cx="214395" cy="448355"/>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739639" y="4625650"/>
            <a:ext cx="214395" cy="448355"/>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66423" y="4809917"/>
            <a:ext cx="214395" cy="448355"/>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000468" y="4549445"/>
            <a:ext cx="214395" cy="448355"/>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47424" y="4738148"/>
            <a:ext cx="214395" cy="448355"/>
          </a:xfrm>
          <a:prstGeom prst="rect">
            <a:avLst/>
          </a:prstGeom>
        </p:spPr>
      </p:pic>
      <p:sp>
        <p:nvSpPr>
          <p:cNvPr id="17" name="TextBox 17"/>
          <p:cNvSpPr txBox="1"/>
          <p:nvPr/>
        </p:nvSpPr>
        <p:spPr>
          <a:xfrm>
            <a:off x="3014403" y="5000570"/>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70</a:t>
            </a:r>
          </a:p>
        </p:txBody>
      </p:sp>
      <p:pic>
        <p:nvPicPr>
          <p:cNvPr id="18"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124815" y="2847551"/>
            <a:ext cx="1629356" cy="420670"/>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017802" y="4459894"/>
            <a:ext cx="1629356" cy="420670"/>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567955" y="7225540"/>
            <a:ext cx="1629356" cy="42067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271242" y="6026403"/>
            <a:ext cx="1629356" cy="420670"/>
          </a:xfrm>
          <a:prstGeom prst="rect">
            <a:avLst/>
          </a:prstGeom>
        </p:spPr>
      </p:pic>
      <p:pic>
        <p:nvPicPr>
          <p:cNvPr id="2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709683" y="3634986"/>
            <a:ext cx="1629356" cy="420670"/>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838370" y="2637216"/>
            <a:ext cx="1629356" cy="420670"/>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310583" y="4880564"/>
            <a:ext cx="993888" cy="701143"/>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989857" y="3789981"/>
            <a:ext cx="817189" cy="397373"/>
          </a:xfrm>
          <a:prstGeom prst="rect">
            <a:avLst/>
          </a:prstGeom>
        </p:spPr>
      </p:pic>
      <p:pic>
        <p:nvPicPr>
          <p:cNvPr id="26"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820312" y="4035946"/>
            <a:ext cx="817189" cy="397373"/>
          </a:xfrm>
          <a:prstGeom prst="rect">
            <a:avLst/>
          </a:prstGeom>
        </p:spPr>
      </p:pic>
      <p:pic>
        <p:nvPicPr>
          <p:cNvPr id="27" name="Picture 2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40026" y="4296687"/>
            <a:ext cx="817189" cy="397373"/>
          </a:xfrm>
          <a:prstGeom prst="rect">
            <a:avLst/>
          </a:prstGeom>
        </p:spPr>
      </p:pic>
      <p:pic>
        <p:nvPicPr>
          <p:cNvPr id="28" name="Picture 2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7449457" y="4029437"/>
            <a:ext cx="276108" cy="807763"/>
          </a:xfrm>
          <a:prstGeom prst="rect">
            <a:avLst/>
          </a:prstGeom>
        </p:spPr>
      </p:pic>
      <p:pic>
        <p:nvPicPr>
          <p:cNvPr id="29" name="Picture 2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725127" y="4676516"/>
            <a:ext cx="585456" cy="571618"/>
          </a:xfrm>
          <a:prstGeom prst="rect">
            <a:avLst/>
          </a:prstGeom>
        </p:spPr>
      </p:pic>
      <p:pic>
        <p:nvPicPr>
          <p:cNvPr id="30" name="Picture 30"/>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390170" y="3527318"/>
            <a:ext cx="884618" cy="769369"/>
          </a:xfrm>
          <a:prstGeom prst="rect">
            <a:avLst/>
          </a:prstGeom>
        </p:spPr>
      </p:pic>
      <p:pic>
        <p:nvPicPr>
          <p:cNvPr id="31" name="Picture 3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842227" y="4029437"/>
            <a:ext cx="158240" cy="330920"/>
          </a:xfrm>
          <a:prstGeom prst="rect">
            <a:avLst/>
          </a:prstGeom>
        </p:spPr>
      </p:pic>
      <p:pic>
        <p:nvPicPr>
          <p:cNvPr id="32" name="Picture 32"/>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683987" y="3965767"/>
            <a:ext cx="158240" cy="330920"/>
          </a:xfrm>
          <a:prstGeom prst="rect">
            <a:avLst/>
          </a:prstGeom>
        </p:spPr>
      </p:pic>
      <p:pic>
        <p:nvPicPr>
          <p:cNvPr id="33" name="Picture 33"/>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525747" y="3823208"/>
            <a:ext cx="158240" cy="330920"/>
          </a:xfrm>
          <a:prstGeom prst="rect">
            <a:avLst/>
          </a:prstGeom>
        </p:spPr>
      </p:pic>
      <p:pic>
        <p:nvPicPr>
          <p:cNvPr id="34" name="Picture 3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366851" y="3912003"/>
            <a:ext cx="158240" cy="330920"/>
          </a:xfrm>
          <a:prstGeom prst="rect">
            <a:avLst/>
          </a:prstGeom>
        </p:spPr>
      </p:pic>
      <p:pic>
        <p:nvPicPr>
          <p:cNvPr id="35" name="Picture 3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982700" y="3890196"/>
            <a:ext cx="158240" cy="330920"/>
          </a:xfrm>
          <a:prstGeom prst="rect">
            <a:avLst/>
          </a:prstGeom>
        </p:spPr>
      </p:pic>
      <p:sp>
        <p:nvSpPr>
          <p:cNvPr id="36" name="TextBox 36"/>
          <p:cNvSpPr txBox="1"/>
          <p:nvPr/>
        </p:nvSpPr>
        <p:spPr>
          <a:xfrm>
            <a:off x="3617999" y="8592535"/>
            <a:ext cx="10784265" cy="238125"/>
          </a:xfrm>
          <a:prstGeom prst="rect">
            <a:avLst/>
          </a:prstGeom>
        </p:spPr>
        <p:txBody>
          <a:bodyPr lIns="0" tIns="0" rIns="0" bIns="0" rtlCol="0" anchor="t">
            <a:spAutoFit/>
          </a:bodyPr>
          <a:lstStyle/>
          <a:p>
            <a:pPr algn="ctr">
              <a:lnSpc>
                <a:spcPts val="1919"/>
              </a:lnSpc>
            </a:pPr>
            <a:r>
              <a:rPr lang="en-US" sz="1599">
                <a:solidFill>
                  <a:srgbClr val="183B23"/>
                </a:solidFill>
                <a:latin typeface="Faustina Regular"/>
              </a:rPr>
              <a:t>* Nguồn: Tại đây, em có thể ghi lại nguồn bản đồ của mình nếu có.</a:t>
            </a:r>
          </a:p>
        </p:txBody>
      </p:sp>
      <p:pic>
        <p:nvPicPr>
          <p:cNvPr id="39" name="Picture 3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51355">
            <a:off x="14470673" y="1435539"/>
            <a:ext cx="1823673" cy="477471"/>
          </a:xfrm>
          <a:prstGeom prst="rect">
            <a:avLst/>
          </a:prstGeom>
        </p:spPr>
      </p:pic>
      <p:pic>
        <p:nvPicPr>
          <p:cNvPr id="40" name="Picture 4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451355">
            <a:off x="1636581" y="8591924"/>
            <a:ext cx="1823673" cy="477471"/>
          </a:xfrm>
          <a:prstGeom prst="rect">
            <a:avLst/>
          </a:prstGeom>
        </p:spPr>
      </p:pic>
      <p:pic>
        <p:nvPicPr>
          <p:cNvPr id="43" name="Picture 4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7334937" y="5668034"/>
            <a:ext cx="1200053" cy="693258"/>
          </a:xfrm>
          <a:prstGeom prst="rect">
            <a:avLst/>
          </a:prstGeom>
        </p:spPr>
      </p:pic>
      <p:pic>
        <p:nvPicPr>
          <p:cNvPr id="44" name="Picture 4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7154124" y="5482535"/>
            <a:ext cx="446111" cy="503822"/>
          </a:xfrm>
          <a:prstGeom prst="rect">
            <a:avLst/>
          </a:prstGeom>
        </p:spPr>
      </p:pic>
      <p:pic>
        <p:nvPicPr>
          <p:cNvPr id="45" name="Picture 4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7059378" y="5781987"/>
            <a:ext cx="446111" cy="503822"/>
          </a:xfrm>
          <a:prstGeom prst="rect">
            <a:avLst/>
          </a:prstGeom>
        </p:spPr>
      </p:pic>
      <p:pic>
        <p:nvPicPr>
          <p:cNvPr id="46" name="Picture 46"/>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8029631" y="5986357"/>
            <a:ext cx="446111" cy="503822"/>
          </a:xfrm>
          <a:prstGeom prst="rect">
            <a:avLst/>
          </a:prstGeom>
        </p:spPr>
      </p:pic>
      <p:pic>
        <p:nvPicPr>
          <p:cNvPr id="48" name="Picture 48"/>
          <p:cNvPicPr>
            <a:picLocks noChangeAspect="1"/>
          </p:cNvPicPr>
          <p:nvPr/>
        </p:nvPicPr>
        <p:blipFill>
          <a:blip r:embed="rId33" cstate="print">
            <a:alphaModFix amt="40000"/>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l="16594" b="5562"/>
          <a:stretch>
            <a:fillRect/>
          </a:stretch>
        </p:blipFill>
        <p:spPr>
          <a:xfrm>
            <a:off x="2950854" y="2138901"/>
            <a:ext cx="5248561" cy="5942798"/>
          </a:xfrm>
          <a:prstGeom prst="rect">
            <a:avLst/>
          </a:prstGeom>
        </p:spPr>
      </p:pic>
      <p:pic>
        <p:nvPicPr>
          <p:cNvPr id="49" name="Picture 49"/>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0538190" y="4880564"/>
            <a:ext cx="4914672" cy="3333393"/>
          </a:xfrm>
          <a:prstGeom prst="rect">
            <a:avLst/>
          </a:prstGeom>
        </p:spPr>
      </p:pic>
      <p:pic>
        <p:nvPicPr>
          <p:cNvPr id="61" name="Picture 61"/>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rot="-5285030">
            <a:off x="15385787" y="3380110"/>
            <a:ext cx="608849" cy="563946"/>
          </a:xfrm>
          <a:prstGeom prst="rect">
            <a:avLst/>
          </a:prstGeom>
        </p:spPr>
      </p:pic>
      <p:sp>
        <p:nvSpPr>
          <p:cNvPr id="62" name="TextBox 62"/>
          <p:cNvSpPr txBox="1"/>
          <p:nvPr/>
        </p:nvSpPr>
        <p:spPr>
          <a:xfrm>
            <a:off x="15580216" y="3414723"/>
            <a:ext cx="269779" cy="458115"/>
          </a:xfrm>
          <a:prstGeom prst="rect">
            <a:avLst/>
          </a:prstGeom>
        </p:spPr>
        <p:txBody>
          <a:bodyPr lIns="0" tIns="0" rIns="0" bIns="0" rtlCol="0" anchor="t">
            <a:spAutoFit/>
          </a:bodyPr>
          <a:lstStyle/>
          <a:p>
            <a:pPr algn="ctr">
              <a:lnSpc>
                <a:spcPts val="3899"/>
              </a:lnSpc>
              <a:spcBef>
                <a:spcPct val="0"/>
              </a:spcBef>
            </a:pPr>
            <a:r>
              <a:rPr lang="en-US" sz="2785" spc="-389">
                <a:solidFill>
                  <a:srgbClr val="FFFFFF"/>
                </a:solidFill>
                <a:latin typeface="Faustina Regular Bold"/>
              </a:rPr>
              <a:t>2</a:t>
            </a:r>
          </a:p>
        </p:txBody>
      </p:sp>
      <p:pic>
        <p:nvPicPr>
          <p:cNvPr id="63" name="Picture 63"/>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696599">
            <a:off x="15380994" y="3311679"/>
            <a:ext cx="707283" cy="707283"/>
          </a:xfrm>
          <a:prstGeom prst="rect">
            <a:avLst/>
          </a:prstGeom>
        </p:spPr>
      </p:pic>
      <p:sp>
        <p:nvSpPr>
          <p:cNvPr id="64" name="AutoShape 64"/>
          <p:cNvSpPr/>
          <p:nvPr/>
        </p:nvSpPr>
        <p:spPr>
          <a:xfrm rot="8490643">
            <a:off x="14304726" y="4324104"/>
            <a:ext cx="1240136" cy="0"/>
          </a:xfrm>
          <a:prstGeom prst="line">
            <a:avLst/>
          </a:prstGeom>
          <a:ln w="38100" cap="rnd">
            <a:solidFill>
              <a:srgbClr val="F7941D"/>
            </a:solidFill>
            <a:prstDash val="sysDash"/>
            <a:headEnd type="none" w="sm" len="sm"/>
            <a:tailEnd type="none" w="sm" len="sm"/>
          </a:ln>
        </p:spPr>
      </p:sp>
      <p:pic>
        <p:nvPicPr>
          <p:cNvPr id="66" name="Picture 66"/>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131982">
            <a:off x="6457141" y="1793623"/>
            <a:ext cx="5059283" cy="1315414"/>
          </a:xfrm>
          <a:prstGeom prst="rect">
            <a:avLst/>
          </a:prstGeom>
        </p:spPr>
      </p:pic>
      <p:sp>
        <p:nvSpPr>
          <p:cNvPr id="67" name="TextBox 67"/>
          <p:cNvSpPr txBox="1"/>
          <p:nvPr/>
        </p:nvSpPr>
        <p:spPr>
          <a:xfrm>
            <a:off x="6647077" y="1983568"/>
            <a:ext cx="4679411" cy="923330"/>
          </a:xfrm>
          <a:prstGeom prst="rect">
            <a:avLst/>
          </a:prstGeom>
        </p:spPr>
        <p:txBody>
          <a:bodyPr lIns="0" tIns="0" rIns="0" bIns="0" rtlCol="0" anchor="t">
            <a:spAutoFit/>
          </a:bodyPr>
          <a:lstStyle/>
          <a:p>
            <a:r>
              <a:rPr lang="en-US" sz="6000" b="1"/>
              <a:t>2. Chức năng</a:t>
            </a:r>
            <a:endParaRPr lang="en-GB" sz="6000"/>
          </a:p>
        </p:txBody>
      </p:sp>
      <p:pic>
        <p:nvPicPr>
          <p:cNvPr id="69" name="Picture 69"/>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10696599">
            <a:off x="1018639" y="3864564"/>
            <a:ext cx="660664" cy="660664"/>
          </a:xfrm>
          <a:prstGeom prst="rect">
            <a:avLst/>
          </a:prstGeom>
        </p:spPr>
      </p:pic>
      <p:pic>
        <p:nvPicPr>
          <p:cNvPr id="70" name="Picture 70"/>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rot="-10800000">
            <a:off x="1066800" y="3940166"/>
            <a:ext cx="591130" cy="547534"/>
          </a:xfrm>
          <a:prstGeom prst="rect">
            <a:avLst/>
          </a:prstGeom>
        </p:spPr>
      </p:pic>
      <p:sp>
        <p:nvSpPr>
          <p:cNvPr id="77" name="AutoShape 77"/>
          <p:cNvSpPr/>
          <p:nvPr/>
        </p:nvSpPr>
        <p:spPr>
          <a:xfrm rot="7318421" flipH="1" flipV="1">
            <a:off x="2064158" y="3962931"/>
            <a:ext cx="68951" cy="1051907"/>
          </a:xfrm>
          <a:prstGeom prst="line">
            <a:avLst/>
          </a:prstGeom>
          <a:ln w="38100" cap="rnd">
            <a:solidFill>
              <a:srgbClr val="F7941D"/>
            </a:solidFill>
            <a:prstDash val="sysDash"/>
            <a:headEnd type="none" w="sm" len="sm"/>
            <a:tailEnd type="none" w="sm" len="sm"/>
          </a:ln>
        </p:spPr>
      </p:sp>
      <p:pic>
        <p:nvPicPr>
          <p:cNvPr id="78" name="Picture 78"/>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xmlns="" r:embed="rId46"/>
              </a:ext>
            </a:extLst>
          </a:blip>
          <a:srcRect/>
          <a:stretch>
            <a:fillRect/>
          </a:stretch>
        </p:blipFill>
        <p:spPr>
          <a:xfrm>
            <a:off x="2329392" y="4154128"/>
            <a:ext cx="4370359" cy="4476681"/>
          </a:xfrm>
          <a:prstGeom prst="rect">
            <a:avLst/>
          </a:prstGeom>
        </p:spPr>
      </p:pic>
      <p:pic>
        <p:nvPicPr>
          <p:cNvPr id="86" name="Picture 86"/>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rcRect/>
          <a:stretch>
            <a:fillRect/>
          </a:stretch>
        </p:blipFill>
        <p:spPr>
          <a:xfrm>
            <a:off x="9638835" y="5748417"/>
            <a:ext cx="423934" cy="499459"/>
          </a:xfrm>
          <a:prstGeom prst="rect">
            <a:avLst/>
          </a:prstGeom>
        </p:spPr>
      </p:pic>
      <p:sp>
        <p:nvSpPr>
          <p:cNvPr id="88" name="TextBox 88"/>
          <p:cNvSpPr txBox="1"/>
          <p:nvPr/>
        </p:nvSpPr>
        <p:spPr>
          <a:xfrm>
            <a:off x="3014403" y="2140143"/>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140</a:t>
            </a:r>
          </a:p>
        </p:txBody>
      </p:sp>
      <p:sp>
        <p:nvSpPr>
          <p:cNvPr id="89" name="TextBox 89"/>
          <p:cNvSpPr txBox="1"/>
          <p:nvPr/>
        </p:nvSpPr>
        <p:spPr>
          <a:xfrm>
            <a:off x="3014403" y="2546038"/>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130</a:t>
            </a:r>
          </a:p>
        </p:txBody>
      </p:sp>
      <p:sp>
        <p:nvSpPr>
          <p:cNvPr id="90" name="TextBox 90"/>
          <p:cNvSpPr txBox="1"/>
          <p:nvPr/>
        </p:nvSpPr>
        <p:spPr>
          <a:xfrm>
            <a:off x="3014403" y="2962760"/>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120</a:t>
            </a:r>
          </a:p>
        </p:txBody>
      </p:sp>
      <p:sp>
        <p:nvSpPr>
          <p:cNvPr id="91" name="TextBox 91"/>
          <p:cNvSpPr txBox="1"/>
          <p:nvPr/>
        </p:nvSpPr>
        <p:spPr>
          <a:xfrm>
            <a:off x="3014403" y="3382402"/>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110</a:t>
            </a:r>
          </a:p>
        </p:txBody>
      </p:sp>
      <p:sp>
        <p:nvSpPr>
          <p:cNvPr id="92" name="TextBox 92"/>
          <p:cNvSpPr txBox="1"/>
          <p:nvPr/>
        </p:nvSpPr>
        <p:spPr>
          <a:xfrm>
            <a:off x="3014403" y="3788297"/>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100</a:t>
            </a:r>
          </a:p>
        </p:txBody>
      </p:sp>
      <p:sp>
        <p:nvSpPr>
          <p:cNvPr id="93" name="TextBox 93"/>
          <p:cNvSpPr txBox="1"/>
          <p:nvPr/>
        </p:nvSpPr>
        <p:spPr>
          <a:xfrm>
            <a:off x="3014403" y="4205019"/>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90</a:t>
            </a:r>
          </a:p>
        </p:txBody>
      </p:sp>
      <p:sp>
        <p:nvSpPr>
          <p:cNvPr id="94" name="TextBox 94"/>
          <p:cNvSpPr txBox="1"/>
          <p:nvPr/>
        </p:nvSpPr>
        <p:spPr>
          <a:xfrm>
            <a:off x="3014403" y="4594676"/>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80</a:t>
            </a:r>
          </a:p>
        </p:txBody>
      </p:sp>
      <p:sp>
        <p:nvSpPr>
          <p:cNvPr id="95" name="TextBox 95"/>
          <p:cNvSpPr txBox="1"/>
          <p:nvPr/>
        </p:nvSpPr>
        <p:spPr>
          <a:xfrm>
            <a:off x="3014403" y="5352389"/>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60</a:t>
            </a:r>
          </a:p>
        </p:txBody>
      </p:sp>
      <p:sp>
        <p:nvSpPr>
          <p:cNvPr id="96" name="TextBox 96"/>
          <p:cNvSpPr txBox="1"/>
          <p:nvPr/>
        </p:nvSpPr>
        <p:spPr>
          <a:xfrm>
            <a:off x="3014403" y="5729367"/>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50</a:t>
            </a:r>
          </a:p>
        </p:txBody>
      </p:sp>
      <p:sp>
        <p:nvSpPr>
          <p:cNvPr id="97" name="TextBox 97"/>
          <p:cNvSpPr txBox="1"/>
          <p:nvPr/>
        </p:nvSpPr>
        <p:spPr>
          <a:xfrm>
            <a:off x="3014403" y="6135261"/>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40</a:t>
            </a:r>
          </a:p>
        </p:txBody>
      </p:sp>
      <p:sp>
        <p:nvSpPr>
          <p:cNvPr id="98" name="TextBox 98"/>
          <p:cNvSpPr txBox="1"/>
          <p:nvPr/>
        </p:nvSpPr>
        <p:spPr>
          <a:xfrm>
            <a:off x="3014403" y="6487080"/>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30</a:t>
            </a:r>
          </a:p>
        </p:txBody>
      </p:sp>
      <p:sp>
        <p:nvSpPr>
          <p:cNvPr id="99" name="TextBox 99"/>
          <p:cNvSpPr txBox="1"/>
          <p:nvPr/>
        </p:nvSpPr>
        <p:spPr>
          <a:xfrm>
            <a:off x="3014403" y="6924318"/>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20</a:t>
            </a:r>
          </a:p>
        </p:txBody>
      </p:sp>
      <p:sp>
        <p:nvSpPr>
          <p:cNvPr id="100" name="TextBox 100"/>
          <p:cNvSpPr txBox="1"/>
          <p:nvPr/>
        </p:nvSpPr>
        <p:spPr>
          <a:xfrm>
            <a:off x="3014403" y="7330212"/>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10</a:t>
            </a:r>
          </a:p>
        </p:txBody>
      </p:sp>
      <p:sp>
        <p:nvSpPr>
          <p:cNvPr id="101" name="TextBox 101"/>
          <p:cNvSpPr txBox="1"/>
          <p:nvPr/>
        </p:nvSpPr>
        <p:spPr>
          <a:xfrm>
            <a:off x="3014403" y="7766315"/>
            <a:ext cx="289128" cy="230676"/>
          </a:xfrm>
          <a:prstGeom prst="rect">
            <a:avLst/>
          </a:prstGeom>
        </p:spPr>
        <p:txBody>
          <a:bodyPr lIns="0" tIns="0" rIns="0" bIns="0" rtlCol="0" anchor="t">
            <a:spAutoFit/>
          </a:bodyPr>
          <a:lstStyle/>
          <a:p>
            <a:pPr>
              <a:lnSpc>
                <a:spcPts val="1985"/>
              </a:lnSpc>
              <a:spcBef>
                <a:spcPct val="0"/>
              </a:spcBef>
            </a:pPr>
            <a:r>
              <a:rPr lang="en-US" sz="1418" spc="-141">
                <a:solidFill>
                  <a:srgbClr val="183B23"/>
                </a:solidFill>
                <a:latin typeface="Faustina Regular"/>
              </a:rPr>
              <a:t>0</a:t>
            </a:r>
          </a:p>
        </p:txBody>
      </p:sp>
      <p:sp>
        <p:nvSpPr>
          <p:cNvPr id="102" name="TextBox 102"/>
          <p:cNvSpPr txBox="1"/>
          <p:nvPr/>
        </p:nvSpPr>
        <p:spPr>
          <a:xfrm>
            <a:off x="750278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100</a:t>
            </a:r>
          </a:p>
        </p:txBody>
      </p:sp>
      <p:sp>
        <p:nvSpPr>
          <p:cNvPr id="103" name="TextBox 103"/>
          <p:cNvSpPr txBox="1"/>
          <p:nvPr/>
        </p:nvSpPr>
        <p:spPr>
          <a:xfrm>
            <a:off x="791210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110</a:t>
            </a:r>
          </a:p>
        </p:txBody>
      </p:sp>
      <p:sp>
        <p:nvSpPr>
          <p:cNvPr id="104" name="TextBox 104"/>
          <p:cNvSpPr txBox="1"/>
          <p:nvPr/>
        </p:nvSpPr>
        <p:spPr>
          <a:xfrm>
            <a:off x="8265786"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120</a:t>
            </a:r>
          </a:p>
        </p:txBody>
      </p:sp>
      <p:sp>
        <p:nvSpPr>
          <p:cNvPr id="105" name="TextBox 105"/>
          <p:cNvSpPr txBox="1"/>
          <p:nvPr/>
        </p:nvSpPr>
        <p:spPr>
          <a:xfrm>
            <a:off x="8697269"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130</a:t>
            </a:r>
          </a:p>
        </p:txBody>
      </p:sp>
      <p:sp>
        <p:nvSpPr>
          <p:cNvPr id="106" name="TextBox 106"/>
          <p:cNvSpPr txBox="1"/>
          <p:nvPr/>
        </p:nvSpPr>
        <p:spPr>
          <a:xfrm>
            <a:off x="9106589"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140</a:t>
            </a:r>
          </a:p>
        </p:txBody>
      </p:sp>
      <p:sp>
        <p:nvSpPr>
          <p:cNvPr id="107" name="TextBox 107"/>
          <p:cNvSpPr txBox="1"/>
          <p:nvPr/>
        </p:nvSpPr>
        <p:spPr>
          <a:xfrm>
            <a:off x="9470265"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150</a:t>
            </a:r>
          </a:p>
        </p:txBody>
      </p:sp>
      <p:sp>
        <p:nvSpPr>
          <p:cNvPr id="108" name="TextBox 108"/>
          <p:cNvSpPr txBox="1"/>
          <p:nvPr/>
        </p:nvSpPr>
        <p:spPr>
          <a:xfrm>
            <a:off x="9851543"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160</a:t>
            </a:r>
          </a:p>
        </p:txBody>
      </p:sp>
      <p:sp>
        <p:nvSpPr>
          <p:cNvPr id="109" name="TextBox 109"/>
          <p:cNvSpPr txBox="1"/>
          <p:nvPr/>
        </p:nvSpPr>
        <p:spPr>
          <a:xfrm>
            <a:off x="1024599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170</a:t>
            </a:r>
          </a:p>
        </p:txBody>
      </p:sp>
      <p:sp>
        <p:nvSpPr>
          <p:cNvPr id="110" name="TextBox 110"/>
          <p:cNvSpPr txBox="1"/>
          <p:nvPr/>
        </p:nvSpPr>
        <p:spPr>
          <a:xfrm>
            <a:off x="1067747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180</a:t>
            </a:r>
          </a:p>
        </p:txBody>
      </p:sp>
      <p:sp>
        <p:nvSpPr>
          <p:cNvPr id="111" name="TextBox 111"/>
          <p:cNvSpPr txBox="1"/>
          <p:nvPr/>
        </p:nvSpPr>
        <p:spPr>
          <a:xfrm>
            <a:off x="1108679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190</a:t>
            </a:r>
          </a:p>
        </p:txBody>
      </p:sp>
      <p:sp>
        <p:nvSpPr>
          <p:cNvPr id="112" name="TextBox 112"/>
          <p:cNvSpPr txBox="1"/>
          <p:nvPr/>
        </p:nvSpPr>
        <p:spPr>
          <a:xfrm>
            <a:off x="11449668"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200</a:t>
            </a:r>
          </a:p>
        </p:txBody>
      </p:sp>
      <p:sp>
        <p:nvSpPr>
          <p:cNvPr id="113" name="TextBox 113"/>
          <p:cNvSpPr txBox="1"/>
          <p:nvPr/>
        </p:nvSpPr>
        <p:spPr>
          <a:xfrm>
            <a:off x="7109145"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90</a:t>
            </a:r>
          </a:p>
        </p:txBody>
      </p:sp>
      <p:sp>
        <p:nvSpPr>
          <p:cNvPr id="114" name="TextBox 114"/>
          <p:cNvSpPr txBox="1"/>
          <p:nvPr/>
        </p:nvSpPr>
        <p:spPr>
          <a:xfrm>
            <a:off x="6734516"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80</a:t>
            </a:r>
          </a:p>
        </p:txBody>
      </p:sp>
      <p:sp>
        <p:nvSpPr>
          <p:cNvPr id="115" name="TextBox 115"/>
          <p:cNvSpPr txBox="1"/>
          <p:nvPr/>
        </p:nvSpPr>
        <p:spPr>
          <a:xfrm>
            <a:off x="6358643"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70</a:t>
            </a:r>
          </a:p>
        </p:txBody>
      </p:sp>
      <p:sp>
        <p:nvSpPr>
          <p:cNvPr id="116" name="TextBox 116"/>
          <p:cNvSpPr txBox="1"/>
          <p:nvPr/>
        </p:nvSpPr>
        <p:spPr>
          <a:xfrm>
            <a:off x="5959810"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60</a:t>
            </a:r>
          </a:p>
        </p:txBody>
      </p:sp>
      <p:sp>
        <p:nvSpPr>
          <p:cNvPr id="117" name="TextBox 117"/>
          <p:cNvSpPr txBox="1"/>
          <p:nvPr/>
        </p:nvSpPr>
        <p:spPr>
          <a:xfrm>
            <a:off x="5529391"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50</a:t>
            </a:r>
          </a:p>
        </p:txBody>
      </p:sp>
      <p:sp>
        <p:nvSpPr>
          <p:cNvPr id="118" name="TextBox 118"/>
          <p:cNvSpPr txBox="1"/>
          <p:nvPr/>
        </p:nvSpPr>
        <p:spPr>
          <a:xfrm>
            <a:off x="5131327"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40</a:t>
            </a:r>
          </a:p>
        </p:txBody>
      </p:sp>
      <p:sp>
        <p:nvSpPr>
          <p:cNvPr id="119" name="TextBox 119"/>
          <p:cNvSpPr txBox="1"/>
          <p:nvPr/>
        </p:nvSpPr>
        <p:spPr>
          <a:xfrm>
            <a:off x="4763969"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30</a:t>
            </a:r>
          </a:p>
        </p:txBody>
      </p:sp>
      <p:sp>
        <p:nvSpPr>
          <p:cNvPr id="120" name="TextBox 120"/>
          <p:cNvSpPr txBox="1"/>
          <p:nvPr/>
        </p:nvSpPr>
        <p:spPr>
          <a:xfrm>
            <a:off x="4372333"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20</a:t>
            </a:r>
          </a:p>
        </p:txBody>
      </p:sp>
      <p:sp>
        <p:nvSpPr>
          <p:cNvPr id="121" name="TextBox 121"/>
          <p:cNvSpPr txBox="1"/>
          <p:nvPr/>
        </p:nvSpPr>
        <p:spPr>
          <a:xfrm>
            <a:off x="3922285"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10</a:t>
            </a:r>
          </a:p>
        </p:txBody>
      </p:sp>
      <p:sp>
        <p:nvSpPr>
          <p:cNvPr id="122" name="TextBox 122"/>
          <p:cNvSpPr txBox="1"/>
          <p:nvPr/>
        </p:nvSpPr>
        <p:spPr>
          <a:xfrm>
            <a:off x="3555757" y="8178934"/>
            <a:ext cx="269204" cy="23067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0</a:t>
            </a:r>
          </a:p>
        </p:txBody>
      </p:sp>
      <p:sp>
        <p:nvSpPr>
          <p:cNvPr id="123" name="TextBox 123"/>
          <p:cNvSpPr txBox="1"/>
          <p:nvPr/>
        </p:nvSpPr>
        <p:spPr>
          <a:xfrm>
            <a:off x="11829980"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210</a:t>
            </a:r>
          </a:p>
        </p:txBody>
      </p:sp>
      <p:sp>
        <p:nvSpPr>
          <p:cNvPr id="124" name="TextBox 124"/>
          <p:cNvSpPr txBox="1"/>
          <p:nvPr/>
        </p:nvSpPr>
        <p:spPr>
          <a:xfrm>
            <a:off x="12239010"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220</a:t>
            </a:r>
          </a:p>
        </p:txBody>
      </p:sp>
      <p:sp>
        <p:nvSpPr>
          <p:cNvPr id="125" name="TextBox 125"/>
          <p:cNvSpPr txBox="1"/>
          <p:nvPr/>
        </p:nvSpPr>
        <p:spPr>
          <a:xfrm>
            <a:off x="12648330"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230</a:t>
            </a:r>
          </a:p>
        </p:txBody>
      </p:sp>
      <p:sp>
        <p:nvSpPr>
          <p:cNvPr id="126" name="TextBox 126"/>
          <p:cNvSpPr txBox="1"/>
          <p:nvPr/>
        </p:nvSpPr>
        <p:spPr>
          <a:xfrm>
            <a:off x="13002016"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240</a:t>
            </a:r>
          </a:p>
        </p:txBody>
      </p:sp>
      <p:sp>
        <p:nvSpPr>
          <p:cNvPr id="127" name="TextBox 127"/>
          <p:cNvSpPr txBox="1"/>
          <p:nvPr/>
        </p:nvSpPr>
        <p:spPr>
          <a:xfrm>
            <a:off x="1339328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250</a:t>
            </a:r>
          </a:p>
        </p:txBody>
      </p:sp>
      <p:sp>
        <p:nvSpPr>
          <p:cNvPr id="128" name="TextBox 128"/>
          <p:cNvSpPr txBox="1"/>
          <p:nvPr/>
        </p:nvSpPr>
        <p:spPr>
          <a:xfrm>
            <a:off x="13787731"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260</a:t>
            </a:r>
          </a:p>
        </p:txBody>
      </p:sp>
      <p:sp>
        <p:nvSpPr>
          <p:cNvPr id="129" name="TextBox 129"/>
          <p:cNvSpPr txBox="1"/>
          <p:nvPr/>
        </p:nvSpPr>
        <p:spPr>
          <a:xfrm>
            <a:off x="1421921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270</a:t>
            </a:r>
          </a:p>
        </p:txBody>
      </p:sp>
      <p:sp>
        <p:nvSpPr>
          <p:cNvPr id="130" name="TextBox 130"/>
          <p:cNvSpPr txBox="1"/>
          <p:nvPr/>
        </p:nvSpPr>
        <p:spPr>
          <a:xfrm>
            <a:off x="14628534" y="8178934"/>
            <a:ext cx="269204" cy="223186"/>
          </a:xfrm>
          <a:prstGeom prst="rect">
            <a:avLst/>
          </a:prstGeom>
        </p:spPr>
        <p:txBody>
          <a:bodyPr lIns="0" tIns="0" rIns="0" bIns="0" rtlCol="0" anchor="t">
            <a:spAutoFit/>
          </a:bodyPr>
          <a:lstStyle/>
          <a:p>
            <a:pPr algn="ctr">
              <a:lnSpc>
                <a:spcPts val="1985"/>
              </a:lnSpc>
              <a:spcBef>
                <a:spcPct val="0"/>
              </a:spcBef>
            </a:pPr>
            <a:r>
              <a:rPr lang="en-US" sz="1418" spc="-141">
                <a:solidFill>
                  <a:srgbClr val="183B23"/>
                </a:solidFill>
                <a:latin typeface="Faustina Regular"/>
              </a:rPr>
              <a:t>280</a:t>
            </a:r>
          </a:p>
        </p:txBody>
      </p:sp>
      <p:sp>
        <p:nvSpPr>
          <p:cNvPr id="143" name="TextBox 143"/>
          <p:cNvSpPr txBox="1"/>
          <p:nvPr/>
        </p:nvSpPr>
        <p:spPr>
          <a:xfrm>
            <a:off x="1245113" y="3924300"/>
            <a:ext cx="211223" cy="462661"/>
          </a:xfrm>
          <a:prstGeom prst="rect">
            <a:avLst/>
          </a:prstGeom>
        </p:spPr>
        <p:txBody>
          <a:bodyPr lIns="0" tIns="0" rIns="0" bIns="0" rtlCol="0" anchor="t">
            <a:spAutoFit/>
          </a:bodyPr>
          <a:lstStyle/>
          <a:p>
            <a:pPr algn="ctr">
              <a:lnSpc>
                <a:spcPts val="3899"/>
              </a:lnSpc>
              <a:spcBef>
                <a:spcPct val="0"/>
              </a:spcBef>
            </a:pPr>
            <a:r>
              <a:rPr lang="en-US" sz="2785" spc="-389">
                <a:solidFill>
                  <a:srgbClr val="FFFFFF"/>
                </a:solidFill>
                <a:latin typeface="Faustina SemiBold Bold"/>
              </a:rPr>
              <a:t>1</a:t>
            </a:r>
          </a:p>
        </p:txBody>
      </p:sp>
      <p:sp>
        <p:nvSpPr>
          <p:cNvPr id="152" name="Rectangle 151"/>
          <p:cNvSpPr/>
          <p:nvPr/>
        </p:nvSpPr>
        <p:spPr>
          <a:xfrm rot="10800000" flipV="1">
            <a:off x="3365111" y="4329647"/>
            <a:ext cx="2863903" cy="3785652"/>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Việc dùng các thành ngữ trong câu văn có tác dụng như thế nào?</a:t>
            </a:r>
            <a:endParaRPr lang="en-GB" sz="28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53" name="Rectangle 152"/>
          <p:cNvSpPr/>
          <p:nvPr/>
        </p:nvSpPr>
        <p:spPr>
          <a:xfrm>
            <a:off x="10742202" y="5028325"/>
            <a:ext cx="4518363" cy="3046988"/>
          </a:xfrm>
          <a:prstGeom prst="rect">
            <a:avLst/>
          </a:prstGeom>
        </p:spPr>
        <p:txBody>
          <a:bodyPr wrap="square">
            <a:spAutoFit/>
          </a:bodyPr>
          <a:lstStyle/>
          <a:p>
            <a:pPr algn="just">
              <a:lnSpc>
                <a:spcPct val="150000"/>
              </a:lnSpc>
              <a:spcAft>
                <a:spcPts val="0"/>
              </a:spcAft>
            </a:pPr>
            <a:r>
              <a:rPr lang="en-US" sz="3200" b="1"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 Em hãy tìm một số câu văn câu thơ hay trong lời ăn tiếng nói hằng ngày có sử dụng thành ngữ.</a:t>
            </a:r>
            <a:endParaRPr lang="en-GB" sz="2800" b="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circle(in)">
                                      <p:cBhvr>
                                        <p:cTn id="12" dur="20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circle(in)">
                                      <p:cBhvr>
                                        <p:cTn id="17"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52" grpId="0"/>
      <p:bldP spid="1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9EEF845-9D80-4BD7-9BBC-0163FFB02B7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Ԕ{1F55707B-01EC-4077-9F1F-C6530FD7B62D}&quot;,&quot;D:\\3H\\2022-2023\\THU VIEN DIEN TU&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QUIZZES" val="0"/>
  <p:tag name="ISPRING_SCORM_PASSING_SCORE" val="100.000000"/>
  <p:tag name="ISPRING_PRESENTATION_TITLE" val="6.5. Thành ngữ"/>
</p:tagLst>
</file>

<file path=ppt/tags/tag10.xml><?xml version="1.0" encoding="utf-8"?>
<p:tagLst xmlns:a="http://schemas.openxmlformats.org/drawingml/2006/main" xmlns:r="http://schemas.openxmlformats.org/officeDocument/2006/relationships" xmlns:p="http://schemas.openxmlformats.org/presentationml/2006/main">
  <p:tag name="GENSWF_SLIDE_UID" val="{3DE403BC-EB3D-4EEE-B4B6-81DE9F1B0168}:273"/>
</p:tagLst>
</file>

<file path=ppt/tags/tag11.xml><?xml version="1.0" encoding="utf-8"?>
<p:tagLst xmlns:a="http://schemas.openxmlformats.org/drawingml/2006/main" xmlns:r="http://schemas.openxmlformats.org/officeDocument/2006/relationships" xmlns:p="http://schemas.openxmlformats.org/presentationml/2006/main">
  <p:tag name="GENSWF_SLIDE_UID" val="{76F80C25-D239-4123-B2DB-F593EAE063A2}: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E46EE8B6-EE5A-454F-AE25-A653DAA32908}:282"/>
</p:tagLst>
</file>

<file path=ppt/tags/tag13.xml><?xml version="1.0" encoding="utf-8"?>
<p:tagLst xmlns:a="http://schemas.openxmlformats.org/drawingml/2006/main" xmlns:r="http://schemas.openxmlformats.org/officeDocument/2006/relationships" xmlns:p="http://schemas.openxmlformats.org/presentationml/2006/main">
  <p:tag name="GENSWF_SLIDE_UID" val="{38E79EBD-6DE9-4844-A5BB-8B3D31E6B675}:276"/>
</p:tagLst>
</file>

<file path=ppt/tags/tag14.xml><?xml version="1.0" encoding="utf-8"?>
<p:tagLst xmlns:a="http://schemas.openxmlformats.org/drawingml/2006/main" xmlns:r="http://schemas.openxmlformats.org/officeDocument/2006/relationships" xmlns:p="http://schemas.openxmlformats.org/presentationml/2006/main">
  <p:tag name="GENSWF_SLIDE_UID" val="{61D08355-4C03-46D5-9454-1F5AFA0C2E9D}:277"/>
</p:tagLst>
</file>

<file path=ppt/tags/tag15.xml><?xml version="1.0" encoding="utf-8"?>
<p:tagLst xmlns:a="http://schemas.openxmlformats.org/drawingml/2006/main" xmlns:r="http://schemas.openxmlformats.org/officeDocument/2006/relationships" xmlns:p="http://schemas.openxmlformats.org/presentationml/2006/main">
  <p:tag name="GENSWF_SLIDE_UID" val="{1B919E72-AA6B-4C38-AC23-C23FFD32A6A7}:281"/>
</p:tagLst>
</file>

<file path=ppt/tags/tag16.xml><?xml version="1.0" encoding="utf-8"?>
<p:tagLst xmlns:a="http://schemas.openxmlformats.org/drawingml/2006/main" xmlns:r="http://schemas.openxmlformats.org/officeDocument/2006/relationships" xmlns:p="http://schemas.openxmlformats.org/presentationml/2006/main">
  <p:tag name="GENSWF_SLIDE_UID" val="{F0BB1E63-8FB1-4C8F-87E1-34F64A882EAC}:264"/>
</p:tagLst>
</file>

<file path=ppt/tags/tag17.xml><?xml version="1.0" encoding="utf-8"?>
<p:tagLst xmlns:a="http://schemas.openxmlformats.org/drawingml/2006/main" xmlns:r="http://schemas.openxmlformats.org/officeDocument/2006/relationships" xmlns:p="http://schemas.openxmlformats.org/presentationml/2006/main">
  <p:tag name="GENSWF_SLIDE_UID" val="{BA8328A0-6961-4B66-842B-AE8B8C120CC5}:265"/>
</p:tagLst>
</file>

<file path=ppt/tags/tag18.xml><?xml version="1.0" encoding="utf-8"?>
<p:tagLst xmlns:a="http://schemas.openxmlformats.org/drawingml/2006/main" xmlns:r="http://schemas.openxmlformats.org/officeDocument/2006/relationships" xmlns:p="http://schemas.openxmlformats.org/presentationml/2006/main">
  <p:tag name="GENSWF_SLIDE_UID" val="{4DDD5A5B-F068-4669-A847-229B1E9B301E}:266"/>
</p:tagLst>
</file>

<file path=ppt/tags/tag19.xml><?xml version="1.0" encoding="utf-8"?>
<p:tagLst xmlns:a="http://schemas.openxmlformats.org/drawingml/2006/main" xmlns:r="http://schemas.openxmlformats.org/officeDocument/2006/relationships" xmlns:p="http://schemas.openxmlformats.org/presentationml/2006/main">
  <p:tag name="GENSWF_SLIDE_UID" val="{BB8BC449-093E-4256-ADE2-4E161E8A9711}:267"/>
</p:tagLst>
</file>

<file path=ppt/tags/tag2.xml><?xml version="1.0" encoding="utf-8"?>
<p:tagLst xmlns:a="http://schemas.openxmlformats.org/drawingml/2006/main" xmlns:r="http://schemas.openxmlformats.org/officeDocument/2006/relationships" xmlns:p="http://schemas.openxmlformats.org/presentationml/2006/main">
  <p:tag name="GENSWF_SLIDE_UID" val="{D98ECEDB-1E4C-4A5F-951E-49E5333365CA}: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6B60CF9-4656-4E5F-B172-EDEC272CEBD8}:260"/>
</p:tagLst>
</file>

<file path=ppt/tags/tag21.xml><?xml version="1.0" encoding="utf-8"?>
<p:tagLst xmlns:a="http://schemas.openxmlformats.org/drawingml/2006/main" xmlns:r="http://schemas.openxmlformats.org/officeDocument/2006/relationships" xmlns:p="http://schemas.openxmlformats.org/presentationml/2006/main">
  <p:tag name="GENSWF_SLIDE_UID" val="{0319D2D2-3483-4D06-8F8F-622E0AE3F2C5}:284"/>
</p:tagLst>
</file>

<file path=ppt/tags/tag22.xml><?xml version="1.0" encoding="utf-8"?>
<p:tagLst xmlns:a="http://schemas.openxmlformats.org/drawingml/2006/main" xmlns:r="http://schemas.openxmlformats.org/officeDocument/2006/relationships" xmlns:p="http://schemas.openxmlformats.org/presentationml/2006/main">
  <p:tag name="GENSWF_SLIDE_UID" val="{5F250405-45F8-4809-A345-8148760B7EE5}:280"/>
</p:tagLst>
</file>

<file path=ppt/tags/tag23.xml><?xml version="1.0" encoding="utf-8"?>
<p:tagLst xmlns:a="http://schemas.openxmlformats.org/drawingml/2006/main" xmlns:r="http://schemas.openxmlformats.org/officeDocument/2006/relationships" xmlns:p="http://schemas.openxmlformats.org/presentationml/2006/main">
  <p:tag name="GENSWF_SLIDE_UID" val="{4994DAFE-90E7-4611-AB70-68E36F0141EB}:283"/>
</p:tagLst>
</file>

<file path=ppt/tags/tag24.xml><?xml version="1.0" encoding="utf-8"?>
<p:tagLst xmlns:a="http://schemas.openxmlformats.org/drawingml/2006/main" xmlns:r="http://schemas.openxmlformats.org/officeDocument/2006/relationships" xmlns:p="http://schemas.openxmlformats.org/presentationml/2006/main">
  <p:tag name="GENSWF_SLIDE_UID" val="{163838A2-ABE3-4FF2-AE5C-CE8DDF39E178}:285"/>
</p:tagLst>
</file>

<file path=ppt/tags/tag25.xml><?xml version="1.0" encoding="utf-8"?>
<p:tagLst xmlns:a="http://schemas.openxmlformats.org/drawingml/2006/main" xmlns:r="http://schemas.openxmlformats.org/officeDocument/2006/relationships" xmlns:p="http://schemas.openxmlformats.org/presentationml/2006/main">
  <p:tag name="GENSWF_SLIDE_UID" val="{91DC8D30-D258-448E-9562-8554606E82C5}:263"/>
</p:tagLst>
</file>

<file path=ppt/tags/tag26.xml><?xml version="1.0" encoding="utf-8"?>
<p:tagLst xmlns:a="http://schemas.openxmlformats.org/drawingml/2006/main" xmlns:r="http://schemas.openxmlformats.org/officeDocument/2006/relationships" xmlns:p="http://schemas.openxmlformats.org/presentationml/2006/main">
  <p:tag name="GENSWF_SLIDE_UID" val="{19D5A4E3-0580-4951-8B5A-0E2B1F5DD491}:268"/>
</p:tagLst>
</file>

<file path=ppt/tags/tag3.xml><?xml version="1.0" encoding="utf-8"?>
<p:tagLst xmlns:a="http://schemas.openxmlformats.org/drawingml/2006/main" xmlns:r="http://schemas.openxmlformats.org/officeDocument/2006/relationships" xmlns:p="http://schemas.openxmlformats.org/presentationml/2006/main">
  <p:tag name="GENSWF_SLIDE_UID" val="{60D053BF-7E53-4692-BEBC-B4B5C1E07C36}:258"/>
</p:tagLst>
</file>

<file path=ppt/tags/tag4.xml><?xml version="1.0" encoding="utf-8"?>
<p:tagLst xmlns:a="http://schemas.openxmlformats.org/drawingml/2006/main" xmlns:r="http://schemas.openxmlformats.org/officeDocument/2006/relationships" xmlns:p="http://schemas.openxmlformats.org/presentationml/2006/main">
  <p:tag name="GENSWF_SLIDE_UID" val="{08FD6C7C-2D65-4067-A99F-7A1436AA7715}:259"/>
</p:tagLst>
</file>

<file path=ppt/tags/tag5.xml><?xml version="1.0" encoding="utf-8"?>
<p:tagLst xmlns:a="http://schemas.openxmlformats.org/drawingml/2006/main" xmlns:r="http://schemas.openxmlformats.org/officeDocument/2006/relationships" xmlns:p="http://schemas.openxmlformats.org/presentationml/2006/main">
  <p:tag name="GENSWF_SLIDE_UID" val="{E0C9CA3A-2C6A-4D75-910B-491F3AD2454D}:257"/>
</p:tagLst>
</file>

<file path=ppt/tags/tag6.xml><?xml version="1.0" encoding="utf-8"?>
<p:tagLst xmlns:a="http://schemas.openxmlformats.org/drawingml/2006/main" xmlns:r="http://schemas.openxmlformats.org/officeDocument/2006/relationships" xmlns:p="http://schemas.openxmlformats.org/presentationml/2006/main">
  <p:tag name="GENSWF_SLIDE_UID" val="{03E19F41-CFD6-4C12-ADFA-A1FDAD6F92AA}:270"/>
</p:tagLst>
</file>

<file path=ppt/tags/tag7.xml><?xml version="1.0" encoding="utf-8"?>
<p:tagLst xmlns:a="http://schemas.openxmlformats.org/drawingml/2006/main" xmlns:r="http://schemas.openxmlformats.org/officeDocument/2006/relationships" xmlns:p="http://schemas.openxmlformats.org/presentationml/2006/main">
  <p:tag name="GENSWF_SLIDE_UID" val="{5F5830DF-D1BA-4D08-AC56-962C18B666B8}:274"/>
</p:tagLst>
</file>

<file path=ppt/tags/tag8.xml><?xml version="1.0" encoding="utf-8"?>
<p:tagLst xmlns:a="http://schemas.openxmlformats.org/drawingml/2006/main" xmlns:r="http://schemas.openxmlformats.org/officeDocument/2006/relationships" xmlns:p="http://schemas.openxmlformats.org/presentationml/2006/main">
  <p:tag name="GENSWF_SLIDE_UID" val="{DE9B946E-C3EF-45E9-83AE-9E1B65A166F3}:271"/>
</p:tagLst>
</file>

<file path=ppt/tags/tag9.xml><?xml version="1.0" encoding="utf-8"?>
<p:tagLst xmlns:a="http://schemas.openxmlformats.org/drawingml/2006/main" xmlns:r="http://schemas.openxmlformats.org/officeDocument/2006/relationships" xmlns:p="http://schemas.openxmlformats.org/presentationml/2006/main">
  <p:tag name="GENSWF_SLIDE_UID" val="{6A0ED14B-4691-43E6-8674-8CD3AA8D7334}: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1400</Words>
  <Application>Microsoft Office PowerPoint</Application>
  <PresentationFormat>Custom</PresentationFormat>
  <Paragraphs>200</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vt:lpstr>
      <vt:lpstr>Faustina Regular</vt:lpstr>
      <vt:lpstr>Microsoft Sans Serif</vt:lpstr>
      <vt:lpstr>Times New Roman</vt:lpstr>
      <vt:lpstr>Palatino Linotype</vt:lpstr>
      <vt:lpstr>Faustina SemiBold Bold</vt:lpstr>
      <vt:lpstr>Arial</vt:lpstr>
      <vt:lpstr>Faustina Regular Bold</vt:lpstr>
      <vt:lpstr>Faustina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 Thành ngữ</dc:title>
  <dc:creator>asus PC</dc:creator>
  <cp:lastModifiedBy>Admin</cp:lastModifiedBy>
  <cp:revision>19</cp:revision>
  <dcterms:created xsi:type="dcterms:W3CDTF">2006-08-16T00:00:00Z</dcterms:created>
  <dcterms:modified xsi:type="dcterms:W3CDTF">2023-03-30T09:25:57Z</dcterms:modified>
  <dc:identifier>DAFRRyFSsGM</dc:identifier>
</cp:coreProperties>
</file>