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693361"/>
            <a:ext cx="172290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soạn: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2/12/2022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31859" y="897818"/>
            <a:ext cx="3328411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CHỦ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8: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</a:p>
          <a:p>
            <a:pPr marL="5179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22: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</a:p>
          <a:p>
            <a:pPr marL="660806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511190"/>
            <a:ext cx="2558950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124562"/>
            <a:ext cx="6363307" cy="28929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spc="12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trật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tự: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chi,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chung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chủ: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</a:t>
            </a:r>
            <a:r>
              <a:rPr dirty="0" sz="1400" spc="1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spc="1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hiện,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 spc="1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 spc="1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4986965"/>
            <a:ext cx="6363308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đảm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Hỗ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nghiệm.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ghi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chép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chung.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6009252"/>
            <a:ext cx="144625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chất: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6213709"/>
            <a:ext cx="6363310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Chăm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chỉ: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Thường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xuyên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hiểu,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thu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thập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liệu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spc="-15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ở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dirty="0" sz="1400" spc="-21">
                <a:solidFill>
                  <a:srgbClr val="000000"/>
                </a:solidFill>
                <a:latin typeface="Times New Roman"/>
                <a:cs typeface="Times New Roman"/>
              </a:rPr>
              <a:t>ộ</a:t>
            </a:r>
            <a:r>
              <a:rPr dirty="0" sz="1400" spc="-20">
                <a:solidFill>
                  <a:srgbClr val="000000"/>
                </a:solidFill>
                <a:latin typeface="Times New Roman"/>
                <a:cs typeface="Times New Roman"/>
              </a:rPr>
              <a:t>ng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hàng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ngày.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bị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liệu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7440453"/>
            <a:ext cx="138668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khoa.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7644910"/>
            <a:ext cx="4159656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nấm,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vật,…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Poscard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Phiếu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tậpSGK.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powerpoint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8667197"/>
            <a:ext cx="4597783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đề/nhiệm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tập/Mở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đầu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693361"/>
            <a:ext cx="6363102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Giúp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thấy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phải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liệt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kê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1511190"/>
            <a:ext cx="863570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715648"/>
            <a:ext cx="6363311" cy="18706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1)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liệt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kê</a:t>
            </a:r>
            <a:r>
              <a:rPr dirty="0" sz="1400" spc="9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em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9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9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2)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nghĩa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như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lớn,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</a:t>
            </a:r>
            <a:r>
              <a:rPr dirty="0" sz="1400" spc="1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lần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lượt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chạy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bảng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không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trước,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nhau.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3555764"/>
            <a:ext cx="137207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*GV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3760221"/>
            <a:ext cx="6363283" cy="14617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nhiên,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liệt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kê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tùy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vì</a:t>
            </a:r>
            <a:r>
              <a:rPr dirty="0" sz="1400" spc="1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 spc="1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lại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như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vậy?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5191422"/>
            <a:ext cx="2116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71523" y="5191422"/>
            <a:ext cx="590597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giá: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tổng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lượng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khen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tặng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5395880"/>
            <a:ext cx="6363309" cy="33018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tạp,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gồm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nhiều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nhau.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4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spc="14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1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nhóm: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vật;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cạn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dưới</a:t>
            </a:r>
            <a:r>
              <a:rPr dirty="0" sz="1400" spc="1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nước;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nhỏ,…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GV:</a:t>
            </a:r>
            <a:r>
              <a:rPr dirty="0" sz="1400" spc="1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1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rõ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quyết/giải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thích;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phải</a:t>
            </a:r>
            <a:r>
              <a:rPr dirty="0" sz="1400" spc="1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theo: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Vậy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vật?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mà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phù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chưa?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mới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Giúp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ọc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sinh: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được: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chung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loại,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loại,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nghĩa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gì?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8667197"/>
            <a:ext cx="3213938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693361"/>
            <a:ext cx="6363308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03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(04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HS/nhóm),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nghiên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cứu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101;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phiếu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chung: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1306733"/>
            <a:ext cx="3574311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511190"/>
            <a:ext cx="6363310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vật?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gì?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124562"/>
            <a:ext cx="211608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71523" y="2124562"/>
            <a:ext cx="5906007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 spc="8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tổng</a:t>
            </a:r>
            <a:r>
              <a:rPr dirty="0" sz="1400" spc="8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kết: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 spc="8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8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8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lời.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bổ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sung,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2533477"/>
            <a:ext cx="6363310" cy="35063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giá.</a:t>
            </a:r>
            <a:r>
              <a:rPr dirty="0" sz="1400" spc="-1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giúp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chúng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ta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vật: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(TB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sơ,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TB</a:t>
            </a:r>
            <a:r>
              <a:rPr dirty="0" sz="1400" spc="1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thực),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3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(cơ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 spc="32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bào),</a:t>
            </a:r>
            <a:r>
              <a:rPr dirty="0" sz="1400" spc="3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môi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sống,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kiểu</a:t>
            </a:r>
            <a:r>
              <a:rPr dirty="0" sz="1400" spc="3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dưỡng,…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sắp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xếp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trật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thiệu: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phải:</a:t>
            </a:r>
            <a:r>
              <a:rPr dirty="0" sz="1400" spc="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phát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hiện,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tả,</a:t>
            </a:r>
            <a:r>
              <a:rPr dirty="0" sz="1400" spc="3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đặt</a:t>
            </a:r>
            <a:r>
              <a:rPr dirty="0" sz="1400" spc="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sắp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xếp</a:t>
            </a:r>
            <a:r>
              <a:rPr dirty="0" sz="1400" spc="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như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spc="12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trật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tự: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chi,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6009252"/>
            <a:ext cx="1110921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6213709"/>
            <a:ext cx="6363132" cy="26884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Poscard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5: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22.2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kể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thấp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6: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Poscard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điền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7: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15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15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15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</a:t>
            </a:r>
            <a:r>
              <a:rPr dirty="0" sz="1400" spc="1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  <a:r>
              <a:rPr dirty="0" sz="1400" spc="1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01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22.2.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hỏi: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5: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22.2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kể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thấp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8871654"/>
            <a:ext cx="636313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6: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Poscard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228407" y="6925678"/>
            <a:ext cx="5592445" cy="2075104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2791142" y="1299171"/>
            <a:ext cx="2457450" cy="19431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693361"/>
            <a:ext cx="5729604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điền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7: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3249833"/>
            <a:ext cx="6363310" cy="26884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nghiên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cứu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22.2,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22.4/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 spc="3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102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cáo: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bổ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sung,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xét,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nguyên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tắc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chi/giống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Webdings"/>
                <a:cs typeface="Webdings"/>
              </a:rPr>
              <a:t>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thông: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thường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cứu.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bố).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địa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phương: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phương.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5907779"/>
            <a:ext cx="2660624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Con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Homo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sapiens.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Cobumba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livia.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trắng: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Magnolia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alba.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ngô: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Zea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mays.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6725608"/>
            <a:ext cx="227156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Bảng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00162" y="6936415"/>
            <a:ext cx="759409" cy="85472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  <a:r>
              <a:rPr dirty="0" sz="1400" spc="7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đen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châu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mỹ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044382" y="6936415"/>
            <a:ext cx="61681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Giống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788602" y="6936415"/>
            <a:ext cx="37962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532822" y="6936415"/>
            <a:ext cx="35989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381182" y="6936415"/>
            <a:ext cx="46837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288597" y="6936415"/>
            <a:ext cx="1603271" cy="85472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Dây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16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7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Chordata</a:t>
            </a:r>
            <a:r>
              <a:rPr dirty="0" sz="1400" spc="7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Animalia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6077902" y="6936415"/>
            <a:ext cx="814141" cy="445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044382" y="7249444"/>
            <a:ext cx="3259402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  <a:r>
              <a:rPr dirty="0" sz="1400" spc="16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7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  <a:r>
              <a:rPr dirty="0" sz="1400" spc="16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7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Ăn</a:t>
            </a:r>
            <a:r>
              <a:rPr dirty="0" sz="1400" spc="3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thịt</a:t>
            </a:r>
            <a:r>
              <a:rPr dirty="0" sz="1400" spc="3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7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Thú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Ursus</a:t>
            </a:r>
            <a:r>
              <a:rPr dirty="0" sz="1400" spc="22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Ursidae</a:t>
            </a:r>
            <a:r>
              <a:rPr dirty="0" sz="1400" spc="11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Carnivora</a:t>
            </a:r>
            <a:r>
              <a:rPr dirty="0" sz="1400" spc="7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Mammalia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092204" y="7249444"/>
            <a:ext cx="2116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300162" y="7766944"/>
            <a:ext cx="517779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Gấu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trắng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300162" y="8485104"/>
            <a:ext cx="591894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139950" y="2117001"/>
            <a:ext cx="3760331" cy="2632586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6363104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22.5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đọc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104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105,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nhãn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dưới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920105"/>
            <a:ext cx="189608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4756638"/>
            <a:ext cx="6363132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1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phút: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22.5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đọc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1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 spc="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105,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Em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5983381"/>
            <a:ext cx="211608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71523" y="5983381"/>
            <a:ext cx="5906186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cáo: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bổ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sung,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xét,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6392296"/>
            <a:ext cx="804214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6596754"/>
            <a:ext cx="2116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371523" y="6596754"/>
            <a:ext cx="5905981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giá: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 spc="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6801211"/>
            <a:ext cx="2527452" cy="6439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14400" y="7414582"/>
            <a:ext cx="6156528" cy="1666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dưỡng,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sống,…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2.4.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22.6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105,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8: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9: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22.7.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362392" y="6282347"/>
            <a:ext cx="5307966" cy="109854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1619072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102276"/>
            <a:ext cx="6363102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vụ: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22.6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đọc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SGK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trang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105,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8: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9: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22.7.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124562"/>
            <a:ext cx="211608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71523" y="2124562"/>
            <a:ext cx="5906186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nhân.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cáo: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</a:t>
            </a:r>
            <a:r>
              <a:rPr dirty="0" sz="1400" spc="9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bổ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sung,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xét,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2533477"/>
            <a:ext cx="210799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2737934"/>
            <a:ext cx="2116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71523" y="2737934"/>
            <a:ext cx="3273115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2942391"/>
            <a:ext cx="6363104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điểm: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môi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sống,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khả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chuyển,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khả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bay,…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 spc="1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 spc="1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mang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đối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nhau.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3351306"/>
            <a:ext cx="2116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371523" y="3351306"/>
            <a:ext cx="5653176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14400" y="3555764"/>
            <a:ext cx="6363132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9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spc="9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bậc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9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 spc="9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tự: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14400" y="4858708"/>
            <a:ext cx="6363310" cy="14617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ngành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23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spc="122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 spc="12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Homo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sapiens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Linnacus,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1758.</a:t>
            </a:r>
            <a:r>
              <a:rPr dirty="0" sz="1400" spc="1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spc="1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giống,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đó.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thuộc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nào?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914400" y="7394808"/>
            <a:ext cx="115999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914400" y="7599265"/>
            <a:ext cx="6363309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=&gt;Điểm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nhất)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(4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đội),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914400" y="8621553"/>
            <a:ext cx="6363311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thiệu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lượng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hướng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dẫn,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hỗ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trợ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hiện.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GV,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hiện.</a:t>
            </a:r>
            <a:r>
              <a:rPr dirty="0" sz="1400" spc="12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Chấm</a:t>
            </a:r>
            <a:r>
              <a:rPr dirty="0" sz="1400" spc="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 spc="12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 spc="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 spc="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đúng</a:t>
            </a:r>
            <a:r>
              <a:rPr dirty="0" sz="1400" spc="12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693361"/>
            <a:ext cx="2473401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cuộc.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897818"/>
            <a:ext cx="6363311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lưỡng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phân.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Dựa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 spc="1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đối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xây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dựng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khóa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ở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 spc="10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 spc="1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Căn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thêm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tin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em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đóng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vai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root</dc:creator>
  <cp:lastModifiedBy>root</cp:lastModifiedBy>
  <cp:revision>1</cp:revision>
  <dcterms:modified xsi:type="dcterms:W3CDTF">2023-03-28T09:09:39+00:00</dcterms:modified>
</cp:coreProperties>
</file>