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3"/>
  </p:notesMasterIdLst>
  <p:sldIdLst>
    <p:sldId id="18756" r:id="rId2"/>
    <p:sldId id="256" r:id="rId3"/>
    <p:sldId id="334" r:id="rId4"/>
    <p:sldId id="18723" r:id="rId5"/>
    <p:sldId id="18731" r:id="rId6"/>
    <p:sldId id="18732" r:id="rId7"/>
    <p:sldId id="18711" r:id="rId8"/>
    <p:sldId id="261" r:id="rId9"/>
    <p:sldId id="297" r:id="rId10"/>
    <p:sldId id="18712" r:id="rId11"/>
    <p:sldId id="307" r:id="rId12"/>
    <p:sldId id="310" r:id="rId13"/>
    <p:sldId id="311" r:id="rId14"/>
    <p:sldId id="269" r:id="rId15"/>
    <p:sldId id="267" r:id="rId16"/>
    <p:sldId id="262" r:id="rId17"/>
    <p:sldId id="18716" r:id="rId18"/>
    <p:sldId id="18726" r:id="rId19"/>
    <p:sldId id="18737" r:id="rId20"/>
    <p:sldId id="18739" r:id="rId21"/>
    <p:sldId id="18740" r:id="rId22"/>
    <p:sldId id="18733" r:id="rId23"/>
    <p:sldId id="18717" r:id="rId24"/>
    <p:sldId id="286" r:id="rId25"/>
    <p:sldId id="18728" r:id="rId26"/>
    <p:sldId id="18727" r:id="rId27"/>
    <p:sldId id="378" r:id="rId28"/>
    <p:sldId id="18715" r:id="rId29"/>
    <p:sldId id="18741" r:id="rId30"/>
    <p:sldId id="18742" r:id="rId31"/>
    <p:sldId id="316" r:id="rId32"/>
    <p:sldId id="318" r:id="rId33"/>
    <p:sldId id="319" r:id="rId34"/>
    <p:sldId id="320" r:id="rId35"/>
    <p:sldId id="321" r:id="rId36"/>
    <p:sldId id="322" r:id="rId37"/>
    <p:sldId id="263" r:id="rId38"/>
    <p:sldId id="18743" r:id="rId39"/>
    <p:sldId id="18745" r:id="rId40"/>
    <p:sldId id="290" r:id="rId41"/>
    <p:sldId id="18713" r:id="rId42"/>
    <p:sldId id="18729" r:id="rId43"/>
    <p:sldId id="18730" r:id="rId44"/>
    <p:sldId id="18757" r:id="rId45"/>
    <p:sldId id="273" r:id="rId46"/>
    <p:sldId id="18799" r:id="rId47"/>
    <p:sldId id="424" r:id="rId48"/>
    <p:sldId id="18800" r:id="rId49"/>
    <p:sldId id="18734" r:id="rId50"/>
    <p:sldId id="296" r:id="rId51"/>
    <p:sldId id="18714" r:id="rId52"/>
  </p:sldIdLst>
  <p:sldSz cx="9144000" cy="5143500" type="screen16x9"/>
  <p:notesSz cx="6858000" cy="9144000"/>
  <p:embeddedFontLst>
    <p:embeddedFont>
      <p:font typeface="宋体" pitchFamily="2" charset="-122"/>
      <p:regular r:id="rId54"/>
    </p:embeddedFont>
    <p:embeddedFont>
      <p:font typeface="#9Slide05 SVNBulgary" charset="0"/>
      <p:regular r:id="rId55"/>
    </p:embeddedFont>
    <p:embeddedFont>
      <p:font typeface="맑은 고딕" pitchFamily="34" charset="-127"/>
      <p:regular r:id="rId56"/>
      <p:bold r:id="rId57"/>
    </p:embeddedFont>
    <p:embeddedFont>
      <p:font typeface="#9Slide03 SVNLifehack Sans" charset="0"/>
      <p:regular r:id="rId58"/>
    </p:embeddedFont>
    <p:embeddedFont>
      <p:font typeface="#9Slide05 SVNCookie" charset="0"/>
      <p:regular r:id="rId59"/>
    </p:embeddedFont>
    <p:embeddedFont>
      <p:font typeface="#9Slide03 Arima Madurai" charset="0"/>
      <p:regular r:id="rId60"/>
    </p:embeddedFont>
    <p:embeddedFont>
      <p:font typeface="Calibri" pitchFamily="34" charset="0"/>
      <p:regular r:id="rId61"/>
      <p:bold r:id="rId62"/>
      <p:italic r:id="rId63"/>
      <p:boldItalic r:id="rId64"/>
    </p:embeddedFont>
    <p:embeddedFont>
      <p:font typeface="#9Slide03 Arima Madurai Black" charset="0"/>
      <p:bold r:id="rId65"/>
    </p:embeddedFont>
    <p:embeddedFont>
      <p:font typeface="#9Slide05 Dancing Script" charset="0"/>
      <p:bold r:id="rId66"/>
    </p:embeddedFont>
  </p:embeddedFontLst>
  <p:custDataLst>
    <p:tags r:id="rId6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757"/>
    <a:srgbClr val="FF7D7D"/>
    <a:srgbClr val="E9C2C1"/>
    <a:srgbClr val="F2EEEB"/>
    <a:srgbClr val="ACCE30"/>
    <a:srgbClr val="C9D34D"/>
    <a:srgbClr val="FCA5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92" autoAdjust="0"/>
    <p:restoredTop sz="66265" autoAdjust="0"/>
  </p:normalViewPr>
  <p:slideViewPr>
    <p:cSldViewPr>
      <p:cViewPr varScale="1">
        <p:scale>
          <a:sx n="95" d="100"/>
          <a:sy n="95" d="100"/>
        </p:scale>
        <p:origin x="-102" y="-162"/>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2.fntdata"/><Relationship Id="rId63" Type="http://schemas.openxmlformats.org/officeDocument/2006/relationships/font" Target="fonts/font10.fntdata"/><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font" Target="fonts/font5.fntdata"/><Relationship Id="rId66" Type="http://schemas.openxmlformats.org/officeDocument/2006/relationships/font" Target="fonts/font1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4.fntdata"/><Relationship Id="rId61"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7.fntdata"/><Relationship Id="rId65"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3.fntdata"/><Relationship Id="rId64" Type="http://schemas.openxmlformats.org/officeDocument/2006/relationships/font" Target="fonts/font11.fntdata"/><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6.fntdata"/><Relationship Id="rId67" Type="http://schemas.openxmlformats.org/officeDocument/2006/relationships/tags" Target="tags/tag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fntdata"/><Relationship Id="rId62" Type="http://schemas.openxmlformats.org/officeDocument/2006/relationships/font" Target="fonts/font9.fntdata"/><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B742205-D3AB-4355-8948-7409DADABB15}" type="datetimeFigureOut">
              <a:rPr lang="zh-CN" altLang="en-US" smtClean="0"/>
              <a:pPr/>
              <a:t>2021/10/20</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1D71773-5A0B-472D-BACC-ADA20FE383F6}" type="slidenum">
              <a:rPr lang="zh-CN" altLang="en-US" smtClean="0"/>
              <a:pPr/>
              <a:t>‹#›</a:t>
            </a:fld>
            <a:endParaRPr lang="zh-CN" altLang="en-US"/>
          </a:p>
        </p:txBody>
      </p:sp>
    </p:spTree>
    <p:extLst>
      <p:ext uri="{BB962C8B-B14F-4D97-AF65-F5344CB8AC3E}">
        <p14:creationId xmlns:p14="http://schemas.microsoft.com/office/powerpoint/2010/main" val="27527360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pPr/>
              <a:t>2</a:t>
            </a:fld>
            <a:endParaRPr lang="zh-CN" altLang="en-US"/>
          </a:p>
        </p:txBody>
      </p:sp>
    </p:spTree>
    <p:extLst>
      <p:ext uri="{BB962C8B-B14F-4D97-AF65-F5344CB8AC3E}">
        <p14:creationId xmlns:p14="http://schemas.microsoft.com/office/powerpoint/2010/main" val="5594776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pPr/>
              <a:t>16</a:t>
            </a:fld>
            <a:endParaRPr lang="zh-CN" altLang="en-US"/>
          </a:p>
        </p:txBody>
      </p:sp>
    </p:spTree>
    <p:extLst>
      <p:ext uri="{BB962C8B-B14F-4D97-AF65-F5344CB8AC3E}">
        <p14:creationId xmlns:p14="http://schemas.microsoft.com/office/powerpoint/2010/main" val="18411301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0" dirty="0" err="1">
                <a:solidFill>
                  <a:srgbClr val="FF0000"/>
                </a:solidFill>
                <a:latin typeface="Times New Roman" panose="02020603050405020304" pitchFamily="18" charset="0"/>
                <a:cs typeface="Times New Roman" panose="02020603050405020304" pitchFamily="18" charset="0"/>
              </a:rPr>
              <a:t>Những</a:t>
            </a:r>
            <a:r>
              <a:rPr lang="en-US" altLang="en-US" sz="1200" b="0" dirty="0">
                <a:solidFill>
                  <a:srgbClr val="FF0000"/>
                </a:solidFill>
                <a:latin typeface="Times New Roman" panose="02020603050405020304" pitchFamily="18" charset="0"/>
                <a:cs typeface="Times New Roman" panose="02020603050405020304" pitchFamily="18" charset="0"/>
              </a:rPr>
              <a:t> </a:t>
            </a:r>
            <a:r>
              <a:rPr lang="en-US" altLang="en-US" sz="1200" b="0" dirty="0" err="1">
                <a:solidFill>
                  <a:srgbClr val="FF0000"/>
                </a:solidFill>
                <a:latin typeface="Times New Roman" panose="02020603050405020304" pitchFamily="18" charset="0"/>
                <a:cs typeface="Times New Roman" panose="02020603050405020304" pitchFamily="18" charset="0"/>
              </a:rPr>
              <a:t>sự</a:t>
            </a:r>
            <a:r>
              <a:rPr lang="en-US" altLang="en-US" sz="1200" b="0" dirty="0">
                <a:solidFill>
                  <a:srgbClr val="FF0000"/>
                </a:solidFill>
                <a:latin typeface="Times New Roman" panose="02020603050405020304" pitchFamily="18" charset="0"/>
                <a:cs typeface="Times New Roman" panose="02020603050405020304" pitchFamily="18" charset="0"/>
              </a:rPr>
              <a:t> </a:t>
            </a:r>
            <a:r>
              <a:rPr lang="en-US" altLang="en-US" sz="1200" b="0" dirty="0" err="1">
                <a:solidFill>
                  <a:srgbClr val="FF0000"/>
                </a:solidFill>
                <a:latin typeface="Times New Roman" panose="02020603050405020304" pitchFamily="18" charset="0"/>
                <a:cs typeface="Times New Roman" panose="02020603050405020304" pitchFamily="18" charset="0"/>
              </a:rPr>
              <a:t>vật</a:t>
            </a:r>
            <a:r>
              <a:rPr lang="en-US" altLang="en-US" sz="1200" b="0" dirty="0">
                <a:solidFill>
                  <a:srgbClr val="FF0000"/>
                </a:solidFill>
                <a:latin typeface="Times New Roman" panose="02020603050405020304" pitchFamily="18" charset="0"/>
                <a:cs typeface="Times New Roman" panose="02020603050405020304" pitchFamily="18" charset="0"/>
              </a:rPr>
              <a:t> </a:t>
            </a:r>
            <a:r>
              <a:rPr lang="en-US" altLang="en-US" sz="1200" b="0" dirty="0" err="1">
                <a:solidFill>
                  <a:srgbClr val="FF0000"/>
                </a:solidFill>
                <a:latin typeface="Times New Roman" panose="02020603050405020304" pitchFamily="18" charset="0"/>
                <a:cs typeface="Times New Roman" panose="02020603050405020304" pitchFamily="18" charset="0"/>
              </a:rPr>
              <a:t>trong</a:t>
            </a:r>
            <a:r>
              <a:rPr lang="en-US" altLang="en-US" sz="1200" b="0" dirty="0">
                <a:solidFill>
                  <a:srgbClr val="FF0000"/>
                </a:solidFill>
                <a:latin typeface="Times New Roman" panose="02020603050405020304" pitchFamily="18" charset="0"/>
                <a:cs typeface="Times New Roman" panose="02020603050405020304" pitchFamily="18" charset="0"/>
              </a:rPr>
              <a:t> </a:t>
            </a:r>
            <a:r>
              <a:rPr lang="en-US" altLang="en-US" sz="1200" b="0" dirty="0" err="1">
                <a:solidFill>
                  <a:srgbClr val="FF0000"/>
                </a:solidFill>
                <a:latin typeface="Times New Roman" panose="02020603050405020304" pitchFamily="18" charset="0"/>
                <a:cs typeface="Times New Roman" panose="02020603050405020304" pitchFamily="18" charset="0"/>
              </a:rPr>
              <a:t>nhà</a:t>
            </a:r>
            <a:r>
              <a:rPr lang="en-US" altLang="en-US" sz="1200" b="0" dirty="0">
                <a:solidFill>
                  <a:srgbClr val="FF0000"/>
                </a:solidFill>
                <a:latin typeface="Times New Roman" panose="02020603050405020304" pitchFamily="18" charset="0"/>
                <a:cs typeface="Times New Roman" panose="02020603050405020304" pitchFamily="18" charset="0"/>
              </a:rPr>
              <a:t> </a:t>
            </a:r>
            <a:r>
              <a:rPr lang="en-US" altLang="en-US" sz="1200" b="0" dirty="0" err="1">
                <a:solidFill>
                  <a:srgbClr val="FF0000"/>
                </a:solidFill>
                <a:latin typeface="Times New Roman" panose="02020603050405020304" pitchFamily="18" charset="0"/>
                <a:cs typeface="Times New Roman" panose="02020603050405020304" pitchFamily="18" charset="0"/>
              </a:rPr>
              <a:t>vào</a:t>
            </a:r>
            <a:r>
              <a:rPr lang="en-US" altLang="en-US" sz="1200" b="0" dirty="0">
                <a:solidFill>
                  <a:srgbClr val="FF0000"/>
                </a:solidFill>
                <a:latin typeface="Times New Roman" panose="02020603050405020304" pitchFamily="18" charset="0"/>
                <a:cs typeface="Times New Roman" panose="02020603050405020304" pitchFamily="18" charset="0"/>
              </a:rPr>
              <a:t> </a:t>
            </a:r>
            <a:r>
              <a:rPr lang="en-US" altLang="en-US" sz="1200" b="0" dirty="0" err="1">
                <a:solidFill>
                  <a:srgbClr val="FF0000"/>
                </a:solidFill>
                <a:latin typeface="Times New Roman" panose="02020603050405020304" pitchFamily="18" charset="0"/>
                <a:cs typeface="Times New Roman" panose="02020603050405020304" pitchFamily="18" charset="0"/>
              </a:rPr>
              <a:t>tranh</a:t>
            </a:r>
            <a:r>
              <a:rPr lang="en-US" altLang="en-US" sz="1200" b="0" dirty="0">
                <a:solidFill>
                  <a:srgbClr val="FF0000"/>
                </a:solidFill>
                <a:latin typeface="Times New Roman" panose="02020603050405020304" pitchFamily="18" charset="0"/>
                <a:cs typeface="Times New Roman" panose="02020603050405020304" pitchFamily="18" charset="0"/>
              </a:rPr>
              <a:t> </a:t>
            </a:r>
            <a:r>
              <a:rPr lang="en-US" altLang="en-US" sz="1200" b="0" dirty="0" err="1">
                <a:solidFill>
                  <a:srgbClr val="FF0000"/>
                </a:solidFill>
                <a:latin typeface="Times New Roman" panose="02020603050405020304" pitchFamily="18" charset="0"/>
                <a:cs typeface="Times New Roman" panose="02020603050405020304" pitchFamily="18" charset="0"/>
              </a:rPr>
              <a:t>của</a:t>
            </a:r>
            <a:r>
              <a:rPr lang="en-US" altLang="en-US" sz="1200" b="0" dirty="0">
                <a:solidFill>
                  <a:srgbClr val="FF0000"/>
                </a:solidFill>
                <a:latin typeface="Times New Roman" panose="02020603050405020304" pitchFamily="18" charset="0"/>
                <a:cs typeface="Times New Roman" panose="02020603050405020304" pitchFamily="18" charset="0"/>
              </a:rPr>
              <a:t> </a:t>
            </a:r>
            <a:r>
              <a:rPr lang="en-US" altLang="en-US" sz="1200" b="0" dirty="0" err="1">
                <a:solidFill>
                  <a:srgbClr val="FF0000"/>
                </a:solidFill>
                <a:latin typeface="Times New Roman" panose="02020603050405020304" pitchFamily="18" charset="0"/>
                <a:cs typeface="Times New Roman" panose="02020603050405020304" pitchFamily="18" charset="0"/>
              </a:rPr>
              <a:t>Mèo</a:t>
            </a:r>
            <a:r>
              <a:rPr lang="en-US" altLang="en-US" sz="1200" b="0" dirty="0">
                <a:solidFill>
                  <a:srgbClr val="FF0000"/>
                </a:solidFill>
                <a:latin typeface="Times New Roman" panose="02020603050405020304" pitchFamily="18" charset="0"/>
                <a:cs typeface="Times New Roman" panose="02020603050405020304" pitchFamily="18" charset="0"/>
              </a:rPr>
              <a:t> </a:t>
            </a:r>
            <a:r>
              <a:rPr lang="en-US" altLang="en-US" sz="1200" b="0" dirty="0" err="1">
                <a:solidFill>
                  <a:srgbClr val="FF0000"/>
                </a:solidFill>
                <a:latin typeface="Times New Roman" panose="02020603050405020304" pitchFamily="18" charset="0"/>
                <a:cs typeface="Times New Roman" panose="02020603050405020304" pitchFamily="18" charset="0"/>
              </a:rPr>
              <a:t>đều</a:t>
            </a:r>
            <a:r>
              <a:rPr lang="en-US" altLang="en-US" sz="1200" b="0" dirty="0">
                <a:solidFill>
                  <a:srgbClr val="FF0000"/>
                </a:solidFill>
                <a:latin typeface="Times New Roman" panose="02020603050405020304" pitchFamily="18" charset="0"/>
                <a:cs typeface="Times New Roman" panose="02020603050405020304" pitchFamily="18" charset="0"/>
              </a:rPr>
              <a:t> </a:t>
            </a:r>
            <a:r>
              <a:rPr lang="en-US" altLang="en-US" sz="1200" b="0" dirty="0" err="1">
                <a:solidFill>
                  <a:srgbClr val="FF0000"/>
                </a:solidFill>
                <a:latin typeface="Times New Roman" panose="02020603050405020304" pitchFamily="18" charset="0"/>
                <a:cs typeface="Times New Roman" panose="02020603050405020304" pitchFamily="18" charset="0"/>
              </a:rPr>
              <a:t>trở</a:t>
            </a:r>
            <a:r>
              <a:rPr lang="en-US" altLang="en-US" sz="1200" b="0" dirty="0">
                <a:solidFill>
                  <a:srgbClr val="FF0000"/>
                </a:solidFill>
                <a:latin typeface="Times New Roman" panose="02020603050405020304" pitchFamily="18" charset="0"/>
                <a:cs typeface="Times New Roman" panose="02020603050405020304" pitchFamily="18" charset="0"/>
              </a:rPr>
              <a:t> </a:t>
            </a:r>
            <a:r>
              <a:rPr lang="en-US" altLang="en-US" sz="1200" b="0" dirty="0" err="1">
                <a:solidFill>
                  <a:srgbClr val="FF0000"/>
                </a:solidFill>
                <a:latin typeface="Times New Roman" panose="02020603050405020304" pitchFamily="18" charset="0"/>
                <a:cs typeface="Times New Roman" panose="02020603050405020304" pitchFamily="18" charset="0"/>
              </a:rPr>
              <a:t>nên</a:t>
            </a:r>
            <a:r>
              <a:rPr lang="en-US" altLang="en-US" sz="1200" b="0" dirty="0">
                <a:solidFill>
                  <a:srgbClr val="FF0000"/>
                </a:solidFill>
                <a:latin typeface="Times New Roman" panose="02020603050405020304" pitchFamily="18" charset="0"/>
                <a:cs typeface="Times New Roman" panose="02020603050405020304" pitchFamily="18" charset="0"/>
              </a:rPr>
              <a:t> </a:t>
            </a:r>
            <a:r>
              <a:rPr lang="en-US" altLang="en-US" sz="1200" b="0" dirty="0" err="1">
                <a:solidFill>
                  <a:srgbClr val="FF0000"/>
                </a:solidFill>
                <a:latin typeface="Times New Roman" panose="02020603050405020304" pitchFamily="18" charset="0"/>
                <a:cs typeface="Times New Roman" panose="02020603050405020304" pitchFamily="18" charset="0"/>
              </a:rPr>
              <a:t>thú</a:t>
            </a:r>
            <a:r>
              <a:rPr lang="en-US" altLang="en-US" sz="1200" b="0" dirty="0">
                <a:solidFill>
                  <a:srgbClr val="FF0000"/>
                </a:solidFill>
                <a:latin typeface="Times New Roman" panose="02020603050405020304" pitchFamily="18" charset="0"/>
                <a:cs typeface="Times New Roman" panose="02020603050405020304" pitchFamily="18" charset="0"/>
              </a:rPr>
              <a:t> </a:t>
            </a:r>
            <a:r>
              <a:rPr lang="en-US" altLang="en-US" sz="1200" b="0" dirty="0" err="1">
                <a:solidFill>
                  <a:srgbClr val="FF0000"/>
                </a:solidFill>
                <a:latin typeface="Times New Roman" panose="02020603050405020304" pitchFamily="18" charset="0"/>
                <a:cs typeface="Times New Roman" panose="02020603050405020304" pitchFamily="18" charset="0"/>
              </a:rPr>
              <a:t>vị</a:t>
            </a:r>
            <a:r>
              <a:rPr lang="en-US" altLang="en-US" sz="1200" b="0" dirty="0">
                <a:solidFill>
                  <a:srgbClr val="FF0000"/>
                </a:solidFill>
                <a:latin typeface="Times New Roman" panose="02020603050405020304" pitchFamily="18" charset="0"/>
                <a:cs typeface="Times New Roman" panose="02020603050405020304" pitchFamily="18" charset="0"/>
              </a:rPr>
              <a:t>: </a:t>
            </a:r>
            <a:r>
              <a:rPr lang="en-US" altLang="en-US" sz="1200" b="0" dirty="0" err="1">
                <a:solidFill>
                  <a:srgbClr val="0000CC"/>
                </a:solidFill>
                <a:latin typeface="Times New Roman" panose="02020603050405020304" pitchFamily="18" charset="0"/>
                <a:cs typeface="Times New Roman" panose="02020603050405020304" pitchFamily="18" charset="0"/>
              </a:rPr>
              <a:t>Cái</a:t>
            </a:r>
            <a:r>
              <a:rPr lang="en-US" altLang="en-US" sz="1200" b="0" dirty="0">
                <a:solidFill>
                  <a:srgbClr val="0000CC"/>
                </a:solidFill>
                <a:latin typeface="Times New Roman" panose="02020603050405020304" pitchFamily="18" charset="0"/>
                <a:cs typeface="Times New Roman" panose="02020603050405020304" pitchFamily="18" charset="0"/>
              </a:rPr>
              <a:t> </a:t>
            </a:r>
            <a:r>
              <a:rPr lang="en-US" altLang="en-US" sz="1200" b="0" dirty="0" err="1">
                <a:solidFill>
                  <a:srgbClr val="0000CC"/>
                </a:solidFill>
                <a:latin typeface="Times New Roman" panose="02020603050405020304" pitchFamily="18" charset="0"/>
                <a:cs typeface="Times New Roman" panose="02020603050405020304" pitchFamily="18" charset="0"/>
              </a:rPr>
              <a:t>bát</a:t>
            </a:r>
            <a:r>
              <a:rPr lang="en-US" altLang="en-US" sz="1200" b="0" dirty="0">
                <a:solidFill>
                  <a:srgbClr val="0000CC"/>
                </a:solidFill>
                <a:latin typeface="Times New Roman" panose="02020603050405020304" pitchFamily="18" charset="0"/>
                <a:cs typeface="Times New Roman" panose="02020603050405020304" pitchFamily="18" charset="0"/>
              </a:rPr>
              <a:t> </a:t>
            </a:r>
            <a:r>
              <a:rPr lang="en-US" altLang="en-US" sz="1200" b="0" dirty="0" err="1">
                <a:solidFill>
                  <a:srgbClr val="0000CC"/>
                </a:solidFill>
                <a:latin typeface="Times New Roman" panose="02020603050405020304" pitchFamily="18" charset="0"/>
                <a:cs typeface="Times New Roman" panose="02020603050405020304" pitchFamily="18" charset="0"/>
              </a:rPr>
              <a:t>múc</a:t>
            </a:r>
            <a:r>
              <a:rPr lang="en-US" altLang="en-US" sz="1200" b="0" dirty="0">
                <a:solidFill>
                  <a:srgbClr val="0000CC"/>
                </a:solidFill>
                <a:latin typeface="Times New Roman" panose="02020603050405020304" pitchFamily="18" charset="0"/>
                <a:cs typeface="Times New Roman" panose="02020603050405020304" pitchFamily="18" charset="0"/>
              </a:rPr>
              <a:t> </a:t>
            </a:r>
            <a:r>
              <a:rPr lang="en-US" altLang="en-US" sz="1200" b="0" dirty="0" err="1">
                <a:solidFill>
                  <a:srgbClr val="0000CC"/>
                </a:solidFill>
                <a:latin typeface="Times New Roman" panose="02020603050405020304" pitchFamily="18" charset="0"/>
                <a:cs typeface="Times New Roman" panose="02020603050405020304" pitchFamily="18" charset="0"/>
              </a:rPr>
              <a:t>cám</a:t>
            </a:r>
            <a:r>
              <a:rPr lang="en-US" altLang="en-US" sz="1200" b="0" dirty="0">
                <a:solidFill>
                  <a:srgbClr val="0000CC"/>
                </a:solidFill>
                <a:latin typeface="Times New Roman" panose="02020603050405020304" pitchFamily="18" charset="0"/>
                <a:cs typeface="Times New Roman" panose="02020603050405020304" pitchFamily="18" charset="0"/>
              </a:rPr>
              <a:t> </a:t>
            </a:r>
            <a:r>
              <a:rPr lang="en-US" altLang="en-US" sz="1200" b="0" dirty="0" err="1">
                <a:solidFill>
                  <a:srgbClr val="0000CC"/>
                </a:solidFill>
                <a:latin typeface="Times New Roman" panose="02020603050405020304" pitchFamily="18" charset="0"/>
                <a:cs typeface="Times New Roman" panose="02020603050405020304" pitchFamily="18" charset="0"/>
              </a:rPr>
              <a:t>lợn</a:t>
            </a:r>
            <a:r>
              <a:rPr lang="en-US" altLang="en-US" sz="1200" b="0" dirty="0">
                <a:solidFill>
                  <a:srgbClr val="0000CC"/>
                </a:solidFill>
                <a:latin typeface="Times New Roman" panose="02020603050405020304" pitchFamily="18" charset="0"/>
                <a:cs typeface="Times New Roman" panose="02020603050405020304" pitchFamily="18" charset="0"/>
              </a:rPr>
              <a:t> </a:t>
            </a:r>
            <a:r>
              <a:rPr lang="en-US" altLang="en-US" sz="1200" b="0" dirty="0" err="1">
                <a:solidFill>
                  <a:srgbClr val="0000CC"/>
                </a:solidFill>
                <a:latin typeface="Times New Roman" panose="02020603050405020304" pitchFamily="18" charset="0"/>
                <a:cs typeface="Times New Roman" panose="02020603050405020304" pitchFamily="18" charset="0"/>
              </a:rPr>
              <a:t>bị</a:t>
            </a:r>
            <a:r>
              <a:rPr lang="en-US" altLang="en-US" sz="1200" b="0" dirty="0">
                <a:solidFill>
                  <a:srgbClr val="0000CC"/>
                </a:solidFill>
                <a:latin typeface="Times New Roman" panose="02020603050405020304" pitchFamily="18" charset="0"/>
                <a:cs typeface="Times New Roman" panose="02020603050405020304" pitchFamily="18" charset="0"/>
              </a:rPr>
              <a:t> </a:t>
            </a:r>
            <a:r>
              <a:rPr lang="en-US" altLang="en-US" sz="1200" b="0" dirty="0" err="1">
                <a:solidFill>
                  <a:srgbClr val="0000CC"/>
                </a:solidFill>
                <a:latin typeface="Times New Roman" panose="02020603050405020304" pitchFamily="18" charset="0"/>
                <a:cs typeface="Times New Roman" panose="02020603050405020304" pitchFamily="18" charset="0"/>
              </a:rPr>
              <a:t>sứt</a:t>
            </a:r>
            <a:r>
              <a:rPr lang="en-US" altLang="en-US" sz="1200" b="0" dirty="0">
                <a:solidFill>
                  <a:srgbClr val="0000CC"/>
                </a:solidFill>
                <a:latin typeface="Times New Roman" panose="02020603050405020304" pitchFamily="18" charset="0"/>
                <a:cs typeface="Times New Roman" panose="02020603050405020304" pitchFamily="18" charset="0"/>
              </a:rPr>
              <a:t> </a:t>
            </a:r>
            <a:r>
              <a:rPr lang="en-US" altLang="en-US" sz="1200" b="0" dirty="0" err="1">
                <a:solidFill>
                  <a:srgbClr val="0000CC"/>
                </a:solidFill>
                <a:latin typeface="Times New Roman" panose="02020603050405020304" pitchFamily="18" charset="0"/>
                <a:cs typeface="Times New Roman" panose="02020603050405020304" pitchFamily="18" charset="0"/>
              </a:rPr>
              <a:t>một</a:t>
            </a:r>
            <a:r>
              <a:rPr lang="en-US" altLang="en-US" sz="1200" b="0" dirty="0">
                <a:solidFill>
                  <a:srgbClr val="0000CC"/>
                </a:solidFill>
                <a:latin typeface="Times New Roman" panose="02020603050405020304" pitchFamily="18" charset="0"/>
                <a:cs typeface="Times New Roman" panose="02020603050405020304" pitchFamily="18" charset="0"/>
              </a:rPr>
              <a:t> </a:t>
            </a:r>
            <a:r>
              <a:rPr lang="en-US" altLang="en-US" sz="1200" b="0" dirty="0" err="1">
                <a:solidFill>
                  <a:srgbClr val="0000CC"/>
                </a:solidFill>
                <a:latin typeface="Times New Roman" panose="02020603050405020304" pitchFamily="18" charset="0"/>
                <a:cs typeface="Times New Roman" panose="02020603050405020304" pitchFamily="18" charset="0"/>
              </a:rPr>
              <a:t>miếng</a:t>
            </a:r>
            <a:r>
              <a:rPr lang="en-US" altLang="en-US" sz="1200" b="0" dirty="0">
                <a:solidFill>
                  <a:srgbClr val="0000CC"/>
                </a:solidFill>
                <a:latin typeface="Times New Roman" panose="02020603050405020304" pitchFamily="18" charset="0"/>
                <a:cs typeface="Times New Roman" panose="02020603050405020304" pitchFamily="18" charset="0"/>
              </a:rPr>
              <a:t> </a:t>
            </a:r>
            <a:r>
              <a:rPr lang="en-US" altLang="en-US" sz="1200" b="0" dirty="0" err="1">
                <a:solidFill>
                  <a:srgbClr val="0000CC"/>
                </a:solidFill>
                <a:latin typeface="Times New Roman" panose="02020603050405020304" pitchFamily="18" charset="0"/>
                <a:cs typeface="Times New Roman" panose="02020603050405020304" pitchFamily="18" charset="0"/>
              </a:rPr>
              <a:t>nhưng</a:t>
            </a:r>
            <a:r>
              <a:rPr lang="en-US" altLang="en-US" sz="1200" b="0" dirty="0">
                <a:solidFill>
                  <a:srgbClr val="0000CC"/>
                </a:solidFill>
                <a:latin typeface="Times New Roman" panose="02020603050405020304" pitchFamily="18" charset="0"/>
                <a:cs typeface="Times New Roman" panose="02020603050405020304" pitchFamily="18" charset="0"/>
              </a:rPr>
              <a:t> </a:t>
            </a:r>
            <a:r>
              <a:rPr lang="en-US" altLang="en-US" sz="1200" b="0" dirty="0" err="1">
                <a:solidFill>
                  <a:srgbClr val="0000CC"/>
                </a:solidFill>
                <a:latin typeface="Times New Roman" panose="02020603050405020304" pitchFamily="18" charset="0"/>
                <a:cs typeface="Times New Roman" panose="02020603050405020304" pitchFamily="18" charset="0"/>
              </a:rPr>
              <a:t>trông</a:t>
            </a:r>
            <a:r>
              <a:rPr lang="en-US" altLang="en-US" sz="1200" b="0" dirty="0">
                <a:solidFill>
                  <a:srgbClr val="0000CC"/>
                </a:solidFill>
                <a:latin typeface="Times New Roman" panose="02020603050405020304" pitchFamily="18" charset="0"/>
                <a:cs typeface="Times New Roman" panose="02020603050405020304" pitchFamily="18" charset="0"/>
              </a:rPr>
              <a:t> </a:t>
            </a:r>
            <a:r>
              <a:rPr lang="en-US" altLang="en-US" sz="1200" b="0" dirty="0" err="1">
                <a:solidFill>
                  <a:srgbClr val="0000CC"/>
                </a:solidFill>
                <a:latin typeface="Times New Roman" panose="02020603050405020304" pitchFamily="18" charset="0"/>
                <a:cs typeface="Times New Roman" panose="02020603050405020304" pitchFamily="18" charset="0"/>
              </a:rPr>
              <a:t>rất</a:t>
            </a:r>
            <a:r>
              <a:rPr lang="en-US" altLang="en-US" sz="1200" b="0" dirty="0">
                <a:solidFill>
                  <a:srgbClr val="0000CC"/>
                </a:solidFill>
                <a:latin typeface="Times New Roman" panose="02020603050405020304" pitchFamily="18" charset="0"/>
                <a:cs typeface="Times New Roman" panose="02020603050405020304" pitchFamily="18" charset="0"/>
              </a:rPr>
              <a:t> </a:t>
            </a:r>
            <a:r>
              <a:rPr lang="en-US" altLang="en-US" sz="1200" b="0" dirty="0" err="1">
                <a:solidFill>
                  <a:srgbClr val="0000CC"/>
                </a:solidFill>
                <a:latin typeface="Times New Roman" panose="02020603050405020304" pitchFamily="18" charset="0"/>
                <a:cs typeface="Times New Roman" panose="02020603050405020304" pitchFamily="18" charset="0"/>
              </a:rPr>
              <a:t>ngộ</a:t>
            </a:r>
            <a:r>
              <a:rPr lang="en-US" altLang="en-US" sz="1200" b="0" dirty="0">
                <a:solidFill>
                  <a:srgbClr val="0000CC"/>
                </a:solidFill>
                <a:latin typeface="Times New Roman" panose="02020603050405020304" pitchFamily="18" charset="0"/>
                <a:cs typeface="Times New Roman" panose="02020603050405020304" pitchFamily="18" charset="0"/>
              </a:rPr>
              <a:t> </a:t>
            </a:r>
            <a:r>
              <a:rPr lang="en-US" altLang="en-US" sz="1200" b="0" dirty="0" err="1">
                <a:solidFill>
                  <a:srgbClr val="0000CC"/>
                </a:solidFill>
                <a:latin typeface="Times New Roman" panose="02020603050405020304" pitchFamily="18" charset="0"/>
                <a:cs typeface="Times New Roman" panose="02020603050405020304" pitchFamily="18" charset="0"/>
              </a:rPr>
              <a:t>nghĩnh</a:t>
            </a:r>
            <a:r>
              <a:rPr lang="en-US" altLang="en-US" sz="1200" b="0" dirty="0">
                <a:solidFill>
                  <a:srgbClr val="0000CC"/>
                </a:solidFill>
                <a:latin typeface="Times New Roman" panose="02020603050405020304" pitchFamily="18" charset="0"/>
                <a:cs typeface="Times New Roman" panose="02020603050405020304" pitchFamily="18" charset="0"/>
              </a:rPr>
              <a:t>. Con </a:t>
            </a:r>
            <a:r>
              <a:rPr lang="en-US" altLang="en-US" sz="1200" b="0" dirty="0" err="1">
                <a:solidFill>
                  <a:srgbClr val="0000CC"/>
                </a:solidFill>
                <a:latin typeface="Times New Roman" panose="02020603050405020304" pitchFamily="18" charset="0"/>
                <a:cs typeface="Times New Roman" panose="02020603050405020304" pitchFamily="18" charset="0"/>
              </a:rPr>
              <a:t>mèo</a:t>
            </a:r>
            <a:r>
              <a:rPr lang="en-US" altLang="en-US" sz="1200" b="0" dirty="0">
                <a:solidFill>
                  <a:srgbClr val="0000CC"/>
                </a:solidFill>
                <a:latin typeface="Times New Roman" panose="02020603050405020304" pitchFamily="18" charset="0"/>
                <a:cs typeface="Times New Roman" panose="02020603050405020304" pitchFamily="18" charset="0"/>
              </a:rPr>
              <a:t> </a:t>
            </a:r>
            <a:r>
              <a:rPr lang="en-US" altLang="en-US" sz="1200" b="0" dirty="0" err="1">
                <a:solidFill>
                  <a:srgbClr val="0000CC"/>
                </a:solidFill>
                <a:latin typeface="Times New Roman" panose="02020603050405020304" pitchFamily="18" charset="0"/>
                <a:cs typeface="Times New Roman" panose="02020603050405020304" pitchFamily="18" charset="0"/>
              </a:rPr>
              <a:t>vằn</a:t>
            </a:r>
            <a:r>
              <a:rPr lang="en-US" altLang="en-US" sz="1200" b="0" dirty="0">
                <a:solidFill>
                  <a:srgbClr val="0000CC"/>
                </a:solidFill>
                <a:latin typeface="Times New Roman" panose="02020603050405020304" pitchFamily="18" charset="0"/>
                <a:cs typeface="Times New Roman" panose="02020603050405020304" pitchFamily="18" charset="0"/>
              </a:rPr>
              <a:t> </a:t>
            </a:r>
            <a:r>
              <a:rPr lang="en-US" altLang="en-US" sz="1200" b="0" dirty="0" err="1">
                <a:solidFill>
                  <a:srgbClr val="0000CC"/>
                </a:solidFill>
                <a:latin typeface="Times New Roman" panose="02020603050405020304" pitchFamily="18" charset="0"/>
                <a:cs typeface="Times New Roman" panose="02020603050405020304" pitchFamily="18" charset="0"/>
              </a:rPr>
              <a:t>vào</a:t>
            </a:r>
            <a:r>
              <a:rPr lang="en-US" altLang="en-US" sz="1200" b="0" dirty="0">
                <a:solidFill>
                  <a:srgbClr val="0000CC"/>
                </a:solidFill>
                <a:latin typeface="Times New Roman" panose="02020603050405020304" pitchFamily="18" charset="0"/>
                <a:cs typeface="Times New Roman" panose="02020603050405020304" pitchFamily="18" charset="0"/>
              </a:rPr>
              <a:t> </a:t>
            </a:r>
            <a:r>
              <a:rPr lang="en-US" altLang="en-US" sz="1200" b="0" dirty="0" err="1">
                <a:solidFill>
                  <a:srgbClr val="0000CC"/>
                </a:solidFill>
                <a:latin typeface="Times New Roman" panose="02020603050405020304" pitchFamily="18" charset="0"/>
                <a:cs typeface="Times New Roman" panose="02020603050405020304" pitchFamily="18" charset="0"/>
              </a:rPr>
              <a:t>tranh</a:t>
            </a:r>
            <a:r>
              <a:rPr lang="en-US" altLang="en-US" sz="1200" b="0" dirty="0">
                <a:solidFill>
                  <a:srgbClr val="0000CC"/>
                </a:solidFill>
                <a:latin typeface="Times New Roman" panose="02020603050405020304" pitchFamily="18" charset="0"/>
                <a:cs typeface="Times New Roman" panose="02020603050405020304" pitchFamily="18" charset="0"/>
              </a:rPr>
              <a:t> to </a:t>
            </a:r>
            <a:r>
              <a:rPr lang="en-US" altLang="en-US" sz="1200" b="0" dirty="0" err="1">
                <a:solidFill>
                  <a:srgbClr val="0000CC"/>
                </a:solidFill>
                <a:latin typeface="Times New Roman" panose="02020603050405020304" pitchFamily="18" charset="0"/>
                <a:cs typeface="Times New Roman" panose="02020603050405020304" pitchFamily="18" charset="0"/>
              </a:rPr>
              <a:t>hơn</a:t>
            </a:r>
            <a:r>
              <a:rPr lang="en-US" altLang="en-US" sz="1200" b="0" dirty="0">
                <a:solidFill>
                  <a:srgbClr val="0000CC"/>
                </a:solidFill>
                <a:latin typeface="Times New Roman" panose="02020603050405020304" pitchFamily="18" charset="0"/>
                <a:cs typeface="Times New Roman" panose="02020603050405020304" pitchFamily="18" charset="0"/>
              </a:rPr>
              <a:t> </a:t>
            </a:r>
            <a:r>
              <a:rPr lang="en-US" altLang="en-US" sz="1200" b="0" dirty="0" err="1">
                <a:solidFill>
                  <a:srgbClr val="0000CC"/>
                </a:solidFill>
                <a:latin typeface="Times New Roman" panose="02020603050405020304" pitchFamily="18" charset="0"/>
                <a:cs typeface="Times New Roman" panose="02020603050405020304" pitchFamily="18" charset="0"/>
              </a:rPr>
              <a:t>cả</a:t>
            </a:r>
            <a:r>
              <a:rPr lang="en-US" altLang="en-US" sz="1200" b="0" dirty="0">
                <a:solidFill>
                  <a:srgbClr val="0000CC"/>
                </a:solidFill>
                <a:latin typeface="Times New Roman" panose="02020603050405020304" pitchFamily="18" charset="0"/>
                <a:cs typeface="Times New Roman" panose="02020603050405020304" pitchFamily="18" charset="0"/>
              </a:rPr>
              <a:t> con </a:t>
            </a:r>
            <a:r>
              <a:rPr lang="en-US" altLang="en-US" sz="1200" b="0" dirty="0" err="1">
                <a:solidFill>
                  <a:srgbClr val="0000CC"/>
                </a:solidFill>
                <a:latin typeface="Times New Roman" panose="02020603050405020304" pitchFamily="18" charset="0"/>
                <a:cs typeface="Times New Roman" panose="02020603050405020304" pitchFamily="18" charset="0"/>
              </a:rPr>
              <a:t>hổ</a:t>
            </a:r>
            <a:r>
              <a:rPr lang="en-US" altLang="en-US" sz="1200" b="0" dirty="0">
                <a:solidFill>
                  <a:srgbClr val="0000CC"/>
                </a:solidFill>
                <a:latin typeface="Times New Roman" panose="02020603050405020304" pitchFamily="18" charset="0"/>
                <a:cs typeface="Times New Roman" panose="02020603050405020304" pitchFamily="18" charset="0"/>
              </a:rPr>
              <a:t>, </a:t>
            </a:r>
            <a:r>
              <a:rPr lang="en-US" altLang="en-US" sz="1200" b="0" dirty="0" err="1">
                <a:solidFill>
                  <a:srgbClr val="0000CC"/>
                </a:solidFill>
                <a:latin typeface="Times New Roman" panose="02020603050405020304" pitchFamily="18" charset="0"/>
                <a:cs typeface="Times New Roman" panose="02020603050405020304" pitchFamily="18" charset="0"/>
              </a:rPr>
              <a:t>nhưng</a:t>
            </a:r>
            <a:r>
              <a:rPr lang="en-US" altLang="en-US" sz="1200" b="0" dirty="0">
                <a:solidFill>
                  <a:srgbClr val="0000CC"/>
                </a:solidFill>
                <a:latin typeface="Times New Roman" panose="02020603050405020304" pitchFamily="18" charset="0"/>
                <a:cs typeface="Times New Roman" panose="02020603050405020304" pitchFamily="18" charset="0"/>
              </a:rPr>
              <a:t> </a:t>
            </a:r>
            <a:r>
              <a:rPr lang="en-US" altLang="en-US" sz="1200" b="0" dirty="0" err="1">
                <a:solidFill>
                  <a:srgbClr val="0000CC"/>
                </a:solidFill>
                <a:latin typeface="Times New Roman" panose="02020603050405020304" pitchFamily="18" charset="0"/>
                <a:cs typeface="Times New Roman" panose="02020603050405020304" pitchFamily="18" charset="0"/>
              </a:rPr>
              <a:t>nét</a:t>
            </a:r>
            <a:r>
              <a:rPr lang="en-US" altLang="en-US" sz="1200" b="0" dirty="0">
                <a:solidFill>
                  <a:srgbClr val="0000CC"/>
                </a:solidFill>
                <a:latin typeface="Times New Roman" panose="02020603050405020304" pitchFamily="18" charset="0"/>
                <a:cs typeface="Times New Roman" panose="02020603050405020304" pitchFamily="18" charset="0"/>
              </a:rPr>
              <a:t> </a:t>
            </a:r>
            <a:r>
              <a:rPr lang="en-US" altLang="en-US" sz="1200" b="0" dirty="0" err="1">
                <a:solidFill>
                  <a:srgbClr val="0000CC"/>
                </a:solidFill>
                <a:latin typeface="Times New Roman" panose="02020603050405020304" pitchFamily="18" charset="0"/>
                <a:cs typeface="Times New Roman" panose="02020603050405020304" pitchFamily="18" charset="0"/>
              </a:rPr>
              <a:t>mặt</a:t>
            </a:r>
            <a:r>
              <a:rPr lang="en-US" altLang="en-US" sz="1200" b="0" dirty="0">
                <a:solidFill>
                  <a:srgbClr val="0000CC"/>
                </a:solidFill>
                <a:latin typeface="Times New Roman" panose="02020603050405020304" pitchFamily="18" charset="0"/>
                <a:cs typeface="Times New Roman" panose="02020603050405020304" pitchFamily="18" charset="0"/>
              </a:rPr>
              <a:t> </a:t>
            </a:r>
            <a:r>
              <a:rPr lang="en-US" altLang="en-US" sz="1200" b="0" dirty="0" err="1">
                <a:solidFill>
                  <a:srgbClr val="0000CC"/>
                </a:solidFill>
                <a:latin typeface="Times New Roman" panose="02020603050405020304" pitchFamily="18" charset="0"/>
                <a:cs typeface="Times New Roman" panose="02020603050405020304" pitchFamily="18" charset="0"/>
              </a:rPr>
              <a:t>lại</a:t>
            </a:r>
            <a:r>
              <a:rPr lang="en-US" altLang="en-US" sz="1200" b="0" dirty="0">
                <a:solidFill>
                  <a:srgbClr val="0000CC"/>
                </a:solidFill>
                <a:latin typeface="Times New Roman" panose="02020603050405020304" pitchFamily="18" charset="0"/>
                <a:cs typeface="Times New Roman" panose="02020603050405020304" pitchFamily="18" charset="0"/>
              </a:rPr>
              <a:t> </a:t>
            </a:r>
            <a:r>
              <a:rPr lang="en-US" altLang="en-US" sz="1200" b="0" dirty="0" err="1">
                <a:solidFill>
                  <a:srgbClr val="0000CC"/>
                </a:solidFill>
                <a:latin typeface="Times New Roman" panose="02020603050405020304" pitchFamily="18" charset="0"/>
                <a:cs typeface="Times New Roman" panose="02020603050405020304" pitchFamily="18" charset="0"/>
              </a:rPr>
              <a:t>vô</a:t>
            </a:r>
            <a:r>
              <a:rPr lang="en-US" altLang="en-US" sz="1200" b="0" dirty="0">
                <a:solidFill>
                  <a:srgbClr val="0000CC"/>
                </a:solidFill>
                <a:latin typeface="Times New Roman" panose="02020603050405020304" pitchFamily="18" charset="0"/>
                <a:cs typeface="Times New Roman" panose="02020603050405020304" pitchFamily="18" charset="0"/>
              </a:rPr>
              <a:t> </a:t>
            </a:r>
            <a:r>
              <a:rPr lang="en-US" altLang="en-US" sz="1200" b="0" dirty="0" err="1">
                <a:solidFill>
                  <a:srgbClr val="0000CC"/>
                </a:solidFill>
                <a:latin typeface="Times New Roman" panose="02020603050405020304" pitchFamily="18" charset="0"/>
                <a:cs typeface="Times New Roman" panose="02020603050405020304" pitchFamily="18" charset="0"/>
              </a:rPr>
              <a:t>cùng</a:t>
            </a:r>
            <a:r>
              <a:rPr lang="en-US" altLang="en-US" sz="1200" b="0" dirty="0">
                <a:solidFill>
                  <a:srgbClr val="0000CC"/>
                </a:solidFill>
                <a:latin typeface="Times New Roman" panose="02020603050405020304" pitchFamily="18" charset="0"/>
                <a:cs typeface="Times New Roman" panose="02020603050405020304" pitchFamily="18" charset="0"/>
              </a:rPr>
              <a:t> </a:t>
            </a:r>
            <a:r>
              <a:rPr lang="en-US" altLang="en-US" sz="1200" b="0" dirty="0" err="1">
                <a:solidFill>
                  <a:srgbClr val="0000CC"/>
                </a:solidFill>
                <a:latin typeface="Times New Roman" panose="02020603050405020304" pitchFamily="18" charset="0"/>
                <a:cs typeface="Times New Roman" panose="02020603050405020304" pitchFamily="18" charset="0"/>
              </a:rPr>
              <a:t>dễ</a:t>
            </a:r>
            <a:r>
              <a:rPr lang="en-US" altLang="en-US" sz="1200" b="0" dirty="0">
                <a:solidFill>
                  <a:srgbClr val="0000CC"/>
                </a:solidFill>
                <a:latin typeface="Times New Roman" panose="02020603050405020304" pitchFamily="18" charset="0"/>
                <a:cs typeface="Times New Roman" panose="02020603050405020304" pitchFamily="18" charset="0"/>
              </a:rPr>
              <a:t> </a:t>
            </a:r>
            <a:r>
              <a:rPr lang="en-US" altLang="en-US" sz="1200" b="0" dirty="0" err="1">
                <a:solidFill>
                  <a:srgbClr val="0000CC"/>
                </a:solidFill>
                <a:latin typeface="Times New Roman" panose="02020603050405020304" pitchFamily="18" charset="0"/>
                <a:cs typeface="Times New Roman" panose="02020603050405020304" pitchFamily="18" charset="0"/>
              </a:rPr>
              <a:t>mến</a:t>
            </a:r>
            <a:r>
              <a:rPr lang="en-US" altLang="en-US" sz="1200" b="0" dirty="0">
                <a:solidFill>
                  <a:srgbClr val="0000CC"/>
                </a:solidFill>
                <a:latin typeface="Times New Roman" panose="02020603050405020304" pitchFamily="18" charset="0"/>
                <a:cs typeface="Times New Roman" panose="02020603050405020304" pitchFamily="18" charset="0"/>
              </a:rPr>
              <a:t>. </a:t>
            </a:r>
            <a:r>
              <a:rPr lang="en-US" b="0" dirty="0" err="1">
                <a:solidFill>
                  <a:srgbClr val="FF0000"/>
                </a:solidFill>
                <a:latin typeface="Times New Roman" panose="02020603050405020304" pitchFamily="18" charset="0"/>
                <a:cs typeface="Times New Roman" panose="02020603050405020304" pitchFamily="18" charset="0"/>
              </a:rPr>
              <a:t>Đặc</a:t>
            </a:r>
            <a:r>
              <a:rPr lang="en-US" b="0" dirty="0">
                <a:solidFill>
                  <a:srgbClr val="FF0000"/>
                </a:solidFill>
                <a:latin typeface="Times New Roman" panose="02020603050405020304" pitchFamily="18" charset="0"/>
                <a:cs typeface="Times New Roman" panose="02020603050405020304" pitchFamily="18" charset="0"/>
              </a:rPr>
              <a:t> </a:t>
            </a:r>
            <a:r>
              <a:rPr lang="en-US" b="0" dirty="0" err="1">
                <a:solidFill>
                  <a:srgbClr val="FF0000"/>
                </a:solidFill>
                <a:latin typeface="Times New Roman" panose="02020603050405020304" pitchFamily="18" charset="0"/>
                <a:cs typeface="Times New Roman" panose="02020603050405020304" pitchFamily="18" charset="0"/>
              </a:rPr>
              <a:t>biệt</a:t>
            </a:r>
            <a:r>
              <a:rPr lang="en-US" b="0" dirty="0">
                <a:solidFill>
                  <a:srgbClr val="FF0000"/>
                </a:solidFill>
                <a:latin typeface="Times New Roman" panose="02020603050405020304" pitchFamily="18" charset="0"/>
                <a:cs typeface="Times New Roman" panose="02020603050405020304" pitchFamily="18" charset="0"/>
              </a:rPr>
              <a:t> </a:t>
            </a:r>
            <a:r>
              <a:rPr lang="en-US" b="0" dirty="0" err="1">
                <a:solidFill>
                  <a:srgbClr val="FF0000"/>
                </a:solidFill>
                <a:latin typeface="Times New Roman" panose="02020603050405020304" pitchFamily="18" charset="0"/>
                <a:cs typeface="Times New Roman" panose="02020603050405020304" pitchFamily="18" charset="0"/>
              </a:rPr>
              <a:t>nhất</a:t>
            </a:r>
            <a:r>
              <a:rPr lang="en-US" b="0" dirty="0">
                <a:solidFill>
                  <a:srgbClr val="FF0000"/>
                </a:solidFill>
                <a:latin typeface="Times New Roman" panose="02020603050405020304" pitchFamily="18" charset="0"/>
                <a:cs typeface="Times New Roman" panose="02020603050405020304" pitchFamily="18" charset="0"/>
              </a:rPr>
              <a:t> </a:t>
            </a:r>
            <a:r>
              <a:rPr lang="en-US" b="0" dirty="0" err="1">
                <a:solidFill>
                  <a:srgbClr val="FF0000"/>
                </a:solidFill>
                <a:latin typeface="Times New Roman" panose="02020603050405020304" pitchFamily="18" charset="0"/>
                <a:cs typeface="Times New Roman" panose="02020603050405020304" pitchFamily="18" charset="0"/>
              </a:rPr>
              <a:t>trong</a:t>
            </a:r>
            <a:r>
              <a:rPr lang="en-US" b="0" dirty="0">
                <a:solidFill>
                  <a:srgbClr val="FF0000"/>
                </a:solidFill>
                <a:latin typeface="Times New Roman" panose="02020603050405020304" pitchFamily="18" charset="0"/>
                <a:cs typeface="Times New Roman" panose="02020603050405020304" pitchFamily="18" charset="0"/>
              </a:rPr>
              <a:t> </a:t>
            </a:r>
            <a:r>
              <a:rPr lang="en-US" b="0" dirty="0" err="1">
                <a:solidFill>
                  <a:srgbClr val="FF0000"/>
                </a:solidFill>
                <a:latin typeface="Times New Roman" panose="02020603050405020304" pitchFamily="18" charset="0"/>
                <a:cs typeface="Times New Roman" panose="02020603050405020304" pitchFamily="18" charset="0"/>
              </a:rPr>
              <a:t>các</a:t>
            </a:r>
            <a:r>
              <a:rPr lang="en-US" b="0" dirty="0">
                <a:solidFill>
                  <a:srgbClr val="FF0000"/>
                </a:solidFill>
                <a:latin typeface="Times New Roman" panose="02020603050405020304" pitchFamily="18" charset="0"/>
                <a:cs typeface="Times New Roman" panose="02020603050405020304" pitchFamily="18" charset="0"/>
              </a:rPr>
              <a:t> </a:t>
            </a:r>
            <a:r>
              <a:rPr lang="en-US" b="0" dirty="0" err="1">
                <a:solidFill>
                  <a:srgbClr val="FF0000"/>
                </a:solidFill>
                <a:latin typeface="Times New Roman" panose="02020603050405020304" pitchFamily="18" charset="0"/>
                <a:cs typeface="Times New Roman" panose="02020603050405020304" pitchFamily="18" charset="0"/>
              </a:rPr>
              <a:t>sáng</a:t>
            </a:r>
            <a:r>
              <a:rPr lang="en-US" b="0" dirty="0">
                <a:solidFill>
                  <a:srgbClr val="FF0000"/>
                </a:solidFill>
                <a:latin typeface="Times New Roman" panose="02020603050405020304" pitchFamily="18" charset="0"/>
                <a:cs typeface="Times New Roman" panose="02020603050405020304" pitchFamily="18" charset="0"/>
              </a:rPr>
              <a:t> </a:t>
            </a:r>
            <a:r>
              <a:rPr lang="en-US" b="0" dirty="0" err="1">
                <a:solidFill>
                  <a:srgbClr val="FF0000"/>
                </a:solidFill>
                <a:latin typeface="Times New Roman" panose="02020603050405020304" pitchFamily="18" charset="0"/>
                <a:cs typeface="Times New Roman" panose="02020603050405020304" pitchFamily="18" charset="0"/>
              </a:rPr>
              <a:t>tác</a:t>
            </a:r>
            <a:r>
              <a:rPr lang="en-US" b="0" dirty="0">
                <a:solidFill>
                  <a:srgbClr val="FF0000"/>
                </a:solidFill>
                <a:latin typeface="Times New Roman" panose="02020603050405020304" pitchFamily="18" charset="0"/>
                <a:cs typeface="Times New Roman" panose="02020603050405020304" pitchFamily="18" charset="0"/>
              </a:rPr>
              <a:t> </a:t>
            </a:r>
            <a:r>
              <a:rPr lang="en-US" b="0" dirty="0" err="1">
                <a:solidFill>
                  <a:srgbClr val="FF0000"/>
                </a:solidFill>
                <a:latin typeface="Times New Roman" panose="02020603050405020304" pitchFamily="18" charset="0"/>
                <a:cs typeface="Times New Roman" panose="02020603050405020304" pitchFamily="18" charset="0"/>
              </a:rPr>
              <a:t>của</a:t>
            </a:r>
            <a:r>
              <a:rPr lang="en-US" b="0" dirty="0">
                <a:solidFill>
                  <a:srgbClr val="FF0000"/>
                </a:solidFill>
                <a:latin typeface="Times New Roman" panose="02020603050405020304" pitchFamily="18" charset="0"/>
                <a:cs typeface="Times New Roman" panose="02020603050405020304" pitchFamily="18" charset="0"/>
              </a:rPr>
              <a:t> KP </a:t>
            </a:r>
            <a:r>
              <a:rPr lang="en-US" b="0" dirty="0" err="1">
                <a:solidFill>
                  <a:srgbClr val="FF0000"/>
                </a:solidFill>
                <a:latin typeface="Times New Roman" panose="02020603050405020304" pitchFamily="18" charset="0"/>
                <a:cs typeface="Times New Roman" panose="02020603050405020304" pitchFamily="18" charset="0"/>
              </a:rPr>
              <a:t>có</a:t>
            </a:r>
            <a:r>
              <a:rPr lang="en-US" b="0" dirty="0">
                <a:solidFill>
                  <a:srgbClr val="FF0000"/>
                </a:solidFill>
                <a:latin typeface="Times New Roman" panose="02020603050405020304" pitchFamily="18" charset="0"/>
                <a:cs typeface="Times New Roman" panose="02020603050405020304" pitchFamily="18" charset="0"/>
              </a:rPr>
              <a:t> </a:t>
            </a:r>
            <a:r>
              <a:rPr lang="en-US" b="0" dirty="0" err="1">
                <a:solidFill>
                  <a:srgbClr val="FF0000"/>
                </a:solidFill>
                <a:latin typeface="Times New Roman" panose="02020603050405020304" pitchFamily="18" charset="0"/>
                <a:cs typeface="Times New Roman" panose="02020603050405020304" pitchFamily="18" charset="0"/>
              </a:rPr>
              <a:t>lẽ</a:t>
            </a:r>
            <a:r>
              <a:rPr lang="en-US" b="0" dirty="0">
                <a:solidFill>
                  <a:srgbClr val="FF0000"/>
                </a:solidFill>
                <a:latin typeface="Times New Roman" panose="02020603050405020304" pitchFamily="18" charset="0"/>
                <a:cs typeface="Times New Roman" panose="02020603050405020304" pitchFamily="18" charset="0"/>
              </a:rPr>
              <a:t> </a:t>
            </a:r>
            <a:r>
              <a:rPr lang="en-US" b="0" dirty="0" err="1">
                <a:solidFill>
                  <a:srgbClr val="FF0000"/>
                </a:solidFill>
                <a:latin typeface="Times New Roman" panose="02020603050405020304" pitchFamily="18" charset="0"/>
                <a:cs typeface="Times New Roman" panose="02020603050405020304" pitchFamily="18" charset="0"/>
              </a:rPr>
              <a:t>là</a:t>
            </a:r>
            <a:r>
              <a:rPr lang="en-US" b="0" dirty="0">
                <a:solidFill>
                  <a:srgbClr val="FF0000"/>
                </a:solidFill>
                <a:latin typeface="Times New Roman" panose="02020603050405020304" pitchFamily="18" charset="0"/>
                <a:cs typeface="Times New Roman" panose="02020603050405020304" pitchFamily="18" charset="0"/>
              </a:rPr>
              <a:t> </a:t>
            </a:r>
            <a:r>
              <a:rPr lang="en-US" b="0" dirty="0" err="1">
                <a:solidFill>
                  <a:srgbClr val="FF0000"/>
                </a:solidFill>
                <a:latin typeface="Times New Roman" panose="02020603050405020304" pitchFamily="18" charset="0"/>
                <a:cs typeface="Times New Roman" panose="02020603050405020304" pitchFamily="18" charset="0"/>
              </a:rPr>
              <a:t>bức</a:t>
            </a:r>
            <a:r>
              <a:rPr lang="en-US" b="0" dirty="0">
                <a:solidFill>
                  <a:srgbClr val="FF0000"/>
                </a:solidFill>
                <a:latin typeface="Times New Roman" panose="02020603050405020304" pitchFamily="18" charset="0"/>
                <a:cs typeface="Times New Roman" panose="02020603050405020304" pitchFamily="18" charset="0"/>
              </a:rPr>
              <a:t> </a:t>
            </a:r>
            <a:r>
              <a:rPr lang="en-US" b="0" dirty="0" err="1">
                <a:solidFill>
                  <a:srgbClr val="FF0000"/>
                </a:solidFill>
                <a:latin typeface="Times New Roman" panose="02020603050405020304" pitchFamily="18" charset="0"/>
                <a:cs typeface="Times New Roman" panose="02020603050405020304" pitchFamily="18" charset="0"/>
              </a:rPr>
              <a:t>tranh</a:t>
            </a:r>
            <a:r>
              <a:rPr lang="en-US" b="0" dirty="0">
                <a:solidFill>
                  <a:srgbClr val="FF0000"/>
                </a:solidFill>
                <a:latin typeface="Times New Roman" panose="02020603050405020304" pitchFamily="18" charset="0"/>
                <a:cs typeface="Times New Roman" panose="02020603050405020304" pitchFamily="18" charset="0"/>
              </a:rPr>
              <a:t> </a:t>
            </a:r>
            <a:r>
              <a:rPr lang="en-US" b="0" dirty="0" err="1">
                <a:solidFill>
                  <a:srgbClr val="FF0000"/>
                </a:solidFill>
                <a:latin typeface="Times New Roman" panose="02020603050405020304" pitchFamily="18" charset="0"/>
                <a:cs typeface="Times New Roman" panose="02020603050405020304" pitchFamily="18" charset="0"/>
              </a:rPr>
              <a:t>vẽ</a:t>
            </a:r>
            <a:r>
              <a:rPr lang="en-US" b="0" dirty="0">
                <a:solidFill>
                  <a:srgbClr val="FF0000"/>
                </a:solidFill>
                <a:latin typeface="Times New Roman" panose="02020603050405020304" pitchFamily="18" charset="0"/>
                <a:cs typeface="Times New Roman" panose="02020603050405020304" pitchFamily="18" charset="0"/>
              </a:rPr>
              <a:t> </a:t>
            </a:r>
            <a:r>
              <a:rPr lang="en-US" b="0" dirty="0" err="1">
                <a:solidFill>
                  <a:srgbClr val="FF0000"/>
                </a:solidFill>
                <a:latin typeface="Times New Roman" panose="02020603050405020304" pitchFamily="18" charset="0"/>
                <a:cs typeface="Times New Roman" panose="02020603050405020304" pitchFamily="18" charset="0"/>
              </a:rPr>
              <a:t>anh</a:t>
            </a:r>
            <a:r>
              <a:rPr lang="en-US" b="0" dirty="0">
                <a:solidFill>
                  <a:srgbClr val="FF0000"/>
                </a:solidFill>
                <a:latin typeface="Times New Roman" panose="02020603050405020304" pitchFamily="18" charset="0"/>
                <a:cs typeface="Times New Roman" panose="02020603050405020304" pitchFamily="18" charset="0"/>
              </a:rPr>
              <a:t> </a:t>
            </a:r>
            <a:r>
              <a:rPr lang="en-US" b="0" dirty="0" err="1">
                <a:solidFill>
                  <a:srgbClr val="FF0000"/>
                </a:solidFill>
                <a:latin typeface="Times New Roman" panose="02020603050405020304" pitchFamily="18" charset="0"/>
                <a:cs typeface="Times New Roman" panose="02020603050405020304" pitchFamily="18" charset="0"/>
              </a:rPr>
              <a:t>trai</a:t>
            </a:r>
            <a:r>
              <a:rPr lang="en-US" b="0" dirty="0">
                <a:solidFill>
                  <a:srgbClr val="FF0000"/>
                </a:solidFill>
                <a:latin typeface="Times New Roman" panose="02020603050405020304" pitchFamily="18" charset="0"/>
                <a:cs typeface="Times New Roman" panose="02020603050405020304" pitchFamily="18" charset="0"/>
              </a:rPr>
              <a:t> </a:t>
            </a:r>
            <a:r>
              <a:rPr lang="en-US" b="0" dirty="0" err="1">
                <a:solidFill>
                  <a:srgbClr val="FF0000"/>
                </a:solidFill>
                <a:latin typeface="Times New Roman" panose="02020603050405020304" pitchFamily="18" charset="0"/>
                <a:cs typeface="Times New Roman" panose="02020603050405020304" pitchFamily="18" charset="0"/>
              </a:rPr>
              <a:t>được</a:t>
            </a:r>
            <a:r>
              <a:rPr lang="en-US" b="0" dirty="0">
                <a:solidFill>
                  <a:srgbClr val="FF0000"/>
                </a:solidFill>
                <a:latin typeface="Times New Roman" panose="02020603050405020304" pitchFamily="18" charset="0"/>
                <a:cs typeface="Times New Roman" panose="02020603050405020304" pitchFamily="18" charset="0"/>
              </a:rPr>
              <a:t> </a:t>
            </a:r>
            <a:r>
              <a:rPr lang="en-US" b="0" dirty="0" err="1">
                <a:solidFill>
                  <a:srgbClr val="FF0000"/>
                </a:solidFill>
                <a:latin typeface="Times New Roman" panose="02020603050405020304" pitchFamily="18" charset="0"/>
                <a:cs typeface="Times New Roman" panose="02020603050405020304" pitchFamily="18" charset="0"/>
              </a:rPr>
              <a:t>giải</a:t>
            </a:r>
            <a:r>
              <a:rPr lang="en-US" b="0" dirty="0">
                <a:solidFill>
                  <a:srgbClr val="FF0000"/>
                </a:solidFill>
                <a:latin typeface="Times New Roman" panose="02020603050405020304" pitchFamily="18" charset="0"/>
                <a:cs typeface="Times New Roman" panose="02020603050405020304" pitchFamily="18" charset="0"/>
              </a:rPr>
              <a:t> </a:t>
            </a:r>
            <a:r>
              <a:rPr lang="en-US" b="0" dirty="0" err="1">
                <a:solidFill>
                  <a:srgbClr val="FF0000"/>
                </a:solidFill>
                <a:latin typeface="Times New Roman" panose="02020603050405020304" pitchFamily="18" charset="0"/>
                <a:cs typeface="Times New Roman" panose="02020603050405020304" pitchFamily="18" charset="0"/>
              </a:rPr>
              <a:t>nhất</a:t>
            </a:r>
            <a:r>
              <a:rPr lang="en-US" b="0" dirty="0">
                <a:solidFill>
                  <a:srgbClr val="FF0000"/>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Trong</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tranh</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một</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chú</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bé</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đang</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nhìn</a:t>
            </a:r>
            <a:r>
              <a:rPr lang="en-US" b="0" i="1" dirty="0">
                <a:solidFill>
                  <a:srgbClr val="0000CC"/>
                </a:solidFill>
                <a:latin typeface="Times New Roman" panose="02020603050405020304" pitchFamily="18" charset="0"/>
                <a:cs typeface="Times New Roman" panose="02020603050405020304" pitchFamily="18" charset="0"/>
              </a:rPr>
              <a:t> ra </a:t>
            </a:r>
            <a:r>
              <a:rPr lang="en-US" b="0" i="1" dirty="0" err="1">
                <a:solidFill>
                  <a:srgbClr val="0000CC"/>
                </a:solidFill>
                <a:latin typeface="Times New Roman" panose="02020603050405020304" pitchFamily="18" charset="0"/>
                <a:cs typeface="Times New Roman" panose="02020603050405020304" pitchFamily="18" charset="0"/>
              </a:rPr>
              <a:t>cửa</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sổ</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nơi</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bầu</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trời</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trong</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xanh</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Mặt</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chú</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bé</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như</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tỏa</a:t>
            </a:r>
            <a:r>
              <a:rPr lang="en-US" b="0" i="1" dirty="0">
                <a:solidFill>
                  <a:srgbClr val="0000CC"/>
                </a:solidFill>
                <a:latin typeface="Times New Roman" panose="02020603050405020304" pitchFamily="18" charset="0"/>
                <a:cs typeface="Times New Roman" panose="02020603050405020304" pitchFamily="18" charset="0"/>
              </a:rPr>
              <a:t> ra </a:t>
            </a:r>
            <a:r>
              <a:rPr lang="en-US" b="0" i="1" dirty="0" err="1">
                <a:solidFill>
                  <a:srgbClr val="0000CC"/>
                </a:solidFill>
                <a:latin typeface="Times New Roman" panose="02020603050405020304" pitchFamily="18" charset="0"/>
                <a:cs typeface="Times New Roman" panose="02020603050405020304" pitchFamily="18" charset="0"/>
              </a:rPr>
              <a:t>một</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thứ</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ánh</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sáng</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rất</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lạ</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Toát</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lên</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từ</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cặp</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mắt</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tư</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thế</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ngồi</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của</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chú</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không</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chỉ</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suy</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tư</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mà</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còn</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rất</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mơ</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mộng</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nữa</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Các</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em</a:t>
            </a:r>
            <a:r>
              <a:rPr lang="en-US" b="0" i="1" dirty="0">
                <a:solidFill>
                  <a:srgbClr val="0000CC"/>
                </a:solidFill>
                <a:latin typeface="Times New Roman" panose="02020603050405020304" pitchFamily="18" charset="0"/>
                <a:cs typeface="Times New Roman" panose="02020603050405020304" pitchFamily="18" charset="0"/>
              </a:rPr>
              <a:t> ạ, t</a:t>
            </a:r>
            <a:r>
              <a:rPr lang="vi-VN" sz="1200" b="0" dirty="0">
                <a:effectLst/>
                <a:latin typeface="Times New Roman" panose="02020603050405020304" pitchFamily="18" charset="0"/>
                <a:ea typeface="Times New Roman" panose="02020603050405020304" pitchFamily="18" charset="0"/>
                <a:cs typeface="Times New Roman" panose="02020603050405020304" pitchFamily="18" charset="0"/>
              </a:rPr>
              <a:t>ất cả bức tranh Kiều Phương vẽ, đặc biệt là bức vẽ anh trai tôi không chỉ thể hiện tài năng mà quan trọng hơn nó làm nổi bật vẻ đẹp trong sáng, hồn nhiên, nhân hậu trong tâm hồn cô bé. Đó chính là sức mạnh cảm hóa, khiến người anh trai soi vào và nhận ra thiếu sót của mình.Đây là điều chúng ta cần học tập để sống đẹp, sống có ý nghĩa hơn!</a:t>
            </a:r>
            <a:endParaRPr lang="en-US" b="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1D71773-5A0B-472D-BACC-ADA20FE383F6}" type="slidenum">
              <a:rPr lang="zh-CN" altLang="en-US" smtClean="0"/>
              <a:pPr/>
              <a:t>20</a:t>
            </a:fld>
            <a:endParaRPr lang="zh-CN" altLang="en-US"/>
          </a:p>
        </p:txBody>
      </p:sp>
    </p:spTree>
    <p:extLst>
      <p:ext uri="{BB962C8B-B14F-4D97-AF65-F5344CB8AC3E}">
        <p14:creationId xmlns:p14="http://schemas.microsoft.com/office/powerpoint/2010/main" val="25447232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89535" algn="just">
              <a:lnSpc>
                <a:spcPct val="115000"/>
              </a:lnSpc>
              <a:spcBef>
                <a:spcPts val="0"/>
              </a:spcBef>
              <a:spcAft>
                <a:spcPts val="0"/>
              </a:spcAft>
              <a:tabLst>
                <a:tab pos="2971800" algn="ctr"/>
                <a:tab pos="5943600" algn="r"/>
              </a:tabLst>
            </a:pP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Ân</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cần</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nhẹ</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nhàng</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giải</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thích</a:t>
            </a:r>
            <a:r>
              <a:rPr lang="en-US" sz="1200" dirty="0">
                <a:effectLst/>
                <a:latin typeface="Times New Roman" panose="02020603050405020304" pitchFamily="18" charset="0"/>
                <a:ea typeface="Times New Roman" panose="02020603050405020304" pitchFamily="18" charset="0"/>
              </a:rPr>
              <a:t>.</a:t>
            </a:r>
          </a:p>
          <a:p>
            <a:pPr marL="171450" marR="89535" indent="-171450" algn="just">
              <a:lnSpc>
                <a:spcPct val="115000"/>
              </a:lnSpc>
              <a:spcBef>
                <a:spcPts val="0"/>
              </a:spcBef>
              <a:spcAft>
                <a:spcPts val="0"/>
              </a:spcAft>
              <a:buFontTx/>
              <a:buChar char="-"/>
              <a:tabLst>
                <a:tab pos="2971800" algn="ctr"/>
                <a:tab pos="5943600" algn="r"/>
              </a:tabLst>
            </a:pPr>
            <a:r>
              <a:rPr lang="en-US" sz="1200" dirty="0" err="1">
                <a:effectLst/>
                <a:latin typeface="Times New Roman" panose="02020603050405020304" pitchFamily="18" charset="0"/>
                <a:ea typeface="Times New Roman" panose="02020603050405020304" pitchFamily="18" charset="0"/>
              </a:rPr>
              <a:t>Tự</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xem</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lại</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và</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điều</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chỉnh</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hành</a:t>
            </a:r>
            <a:r>
              <a:rPr lang="en-US" sz="1200" dirty="0">
                <a:effectLst/>
                <a:latin typeface="Times New Roman" panose="02020603050405020304" pitchFamily="18" charset="0"/>
                <a:ea typeface="Times New Roman" panose="02020603050405020304" pitchFamily="18" charset="0"/>
              </a:rPr>
              <a:t> vi </a:t>
            </a:r>
            <a:r>
              <a:rPr lang="en-US" sz="1200" dirty="0" err="1">
                <a:effectLst/>
                <a:latin typeface="Times New Roman" panose="02020603050405020304" pitchFamily="18" charset="0"/>
                <a:ea typeface="Times New Roman" panose="02020603050405020304" pitchFamily="18" charset="0"/>
              </a:rPr>
              <a:t>cho</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hợp</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lí</a:t>
            </a:r>
            <a:r>
              <a:rPr lang="en-US" sz="1200" dirty="0">
                <a:effectLst/>
                <a:latin typeface="Times New Roman" panose="02020603050405020304" pitchFamily="18" charset="0"/>
                <a:ea typeface="Times New Roman" panose="02020603050405020304" pitchFamily="18" charset="0"/>
              </a:rPr>
              <a:t>.</a:t>
            </a:r>
          </a:p>
          <a:p>
            <a:pPr marL="0" marR="89535" lvl="0" indent="0" algn="just" defTabSz="914400" rtl="0" eaLnBrk="1" fontAlgn="auto" latinLnBrk="0" hangingPunct="1">
              <a:lnSpc>
                <a:spcPct val="115000"/>
              </a:lnSpc>
              <a:spcBef>
                <a:spcPts val="0"/>
              </a:spcBef>
              <a:spcAft>
                <a:spcPts val="0"/>
              </a:spcAft>
              <a:buClrTx/>
              <a:buSzTx/>
              <a:buFontTx/>
              <a:buNone/>
              <a:tabLst>
                <a:tab pos="2971800" algn="ctr"/>
                <a:tab pos="5943600" algn="r"/>
              </a:tabLst>
              <a:defRPr/>
            </a:pPr>
            <a:r>
              <a:rPr lang="en-US" sz="1200" dirty="0">
                <a:effectLst/>
                <a:latin typeface="Times New Roman" panose="02020603050405020304" pitchFamily="18" charset="0"/>
                <a:ea typeface="Times New Roman" panose="02020603050405020304" pitchFamily="18" charset="0"/>
                <a:sym typeface="Wingdings" panose="05000000000000000000" pitchFamily="2" charset="2"/>
              </a:rPr>
              <a:t> </a:t>
            </a:r>
            <a:r>
              <a:rPr lang="en-US" sz="1200" dirty="0" err="1">
                <a:effectLst/>
                <a:latin typeface="Times New Roman" panose="02020603050405020304" pitchFamily="18" charset="0"/>
                <a:ea typeface="Times New Roman" panose="02020603050405020304" pitchFamily="18" charset="0"/>
                <a:sym typeface="Wingdings" panose="05000000000000000000" pitchFamily="2" charset="2"/>
              </a:rPr>
              <a:t>Bài</a:t>
            </a:r>
            <a:r>
              <a:rPr lang="en-US" sz="1200" dirty="0">
                <a:effectLst/>
                <a:latin typeface="Times New Roman" panose="02020603050405020304" pitchFamily="18" charset="0"/>
                <a:ea typeface="Times New Roman" panose="02020603050405020304" pitchFamily="18" charset="0"/>
                <a:sym typeface="Wingdings" panose="05000000000000000000" pitchFamily="2" charset="2"/>
              </a:rPr>
              <a:t> </a:t>
            </a:r>
            <a:r>
              <a:rPr lang="en-US" sz="1200" dirty="0" err="1">
                <a:effectLst/>
                <a:latin typeface="Times New Roman" panose="02020603050405020304" pitchFamily="18" charset="0"/>
                <a:ea typeface="Times New Roman" panose="02020603050405020304" pitchFamily="18" charset="0"/>
                <a:sym typeface="Wingdings" panose="05000000000000000000" pitchFamily="2" charset="2"/>
              </a:rPr>
              <a:t>học</a:t>
            </a:r>
            <a:r>
              <a:rPr lang="en-US" sz="1200" dirty="0">
                <a:effectLst/>
                <a:latin typeface="Times New Roman" panose="02020603050405020304" pitchFamily="18" charset="0"/>
                <a:ea typeface="Times New Roman" panose="02020603050405020304" pitchFamily="18" charset="0"/>
                <a:sym typeface="Wingdings" panose="05000000000000000000" pitchFamily="2" charset="2"/>
              </a:rPr>
              <a:t>: </a:t>
            </a:r>
            <a:r>
              <a:rPr lang="en-US" sz="1200" dirty="0" err="1">
                <a:effectLst/>
                <a:latin typeface="Times New Roman" panose="02020603050405020304" pitchFamily="18" charset="0"/>
                <a:ea typeface="Times New Roman" panose="02020603050405020304" pitchFamily="18" charset="0"/>
              </a:rPr>
              <a:t>Yêu</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thương</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quan</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tâm</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thông</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cảm</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và</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khoan</a:t>
            </a:r>
            <a:r>
              <a:rPr lang="en-US" sz="1200" dirty="0">
                <a:effectLst/>
                <a:latin typeface="Times New Roman" panose="02020603050405020304" pitchFamily="18" charset="0"/>
                <a:ea typeface="Times New Roman" panose="02020603050405020304" pitchFamily="18" charset="0"/>
              </a:rPr>
              <a:t> dung </a:t>
            </a:r>
            <a:r>
              <a:rPr lang="en-US" sz="1200" dirty="0" err="1">
                <a:effectLst/>
                <a:latin typeface="Times New Roman" panose="02020603050405020304" pitchFamily="18" charset="0"/>
                <a:ea typeface="Times New Roman" panose="02020603050405020304" pitchFamily="18" charset="0"/>
              </a:rPr>
              <a:t>trước</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lỗi</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lầm</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Dùng</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tình</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cảm</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để</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giúp</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người</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khác</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nhận</a:t>
            </a:r>
            <a:r>
              <a:rPr lang="en-US" sz="1200" dirty="0">
                <a:effectLst/>
                <a:latin typeface="Times New Roman" panose="02020603050405020304" pitchFamily="18" charset="0"/>
                <a:ea typeface="Times New Roman" panose="02020603050405020304" pitchFamily="18" charset="0"/>
              </a:rPr>
              <a:t> ra </a:t>
            </a:r>
            <a:r>
              <a:rPr lang="en-US" sz="1200" dirty="0" err="1">
                <a:effectLst/>
                <a:latin typeface="Times New Roman" panose="02020603050405020304" pitchFamily="18" charset="0"/>
                <a:ea typeface="Times New Roman" panose="02020603050405020304" pitchFamily="18" charset="0"/>
              </a:rPr>
              <a:t>lỗi</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sai</a:t>
            </a:r>
            <a:r>
              <a:rPr lang="en-US" sz="1200" dirty="0">
                <a:effectLst/>
                <a:latin typeface="Times New Roman" panose="02020603050405020304" pitchFamily="18" charset="0"/>
                <a:ea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01D71773-5A0B-472D-BACC-ADA20FE383F6}" type="slidenum">
              <a:rPr lang="zh-CN" altLang="en-US" smtClean="0"/>
              <a:pPr/>
              <a:t>21</a:t>
            </a:fld>
            <a:endParaRPr lang="zh-CN" altLang="en-US"/>
          </a:p>
        </p:txBody>
      </p:sp>
    </p:spTree>
    <p:extLst>
      <p:ext uri="{BB962C8B-B14F-4D97-AF65-F5344CB8AC3E}">
        <p14:creationId xmlns:p14="http://schemas.microsoft.com/office/powerpoint/2010/main" val="42248964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altLang="en-U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Nhân hậu, yêu thương là món quà chúng ta có thể dành tặng cho mọi người, nhất là những người gặp khó khăn, bất hạnh. Ở</a:t>
            </a:r>
            <a:r>
              <a:rPr kumimoji="0" lang="vi-VN" altLang="en-U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chương trình Ngữ văn 8 kì I, các em sẽ được tìm hiểu văn bản</a:t>
            </a:r>
            <a:r>
              <a:rPr kumimoji="0" lang="pt-BR" altLang="en-U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a:t>
            </a:r>
            <a:r>
              <a:rPr kumimoji="0" lang="vi-VN" altLang="en-U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“Chiếc lá cuối cùng” của nhà văn O-hen-ry. Chiếc lá chỉ là món quà vô giá mà cụ Bơ-men đã tặng cho Giôn-xi để truyền cho cô nghị lực sống. Nó được coi là kiệt tác nghệ thuật và kiệt tác của lòng nhân ái, cao thượng. </a:t>
            </a:r>
            <a:r>
              <a:rPr kumimoji="0" lang="en-US" altLang="en-US" sz="12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rPr>
              <a:t>Cô</a:t>
            </a:r>
            <a:r>
              <a:rPr kumimoji="0" lang="en-US" altLang="en-U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t>
            </a:r>
            <a:r>
              <a:rPr kumimoji="0" lang="en-US" altLang="en-US" sz="12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rPr>
              <a:t>mời</a:t>
            </a:r>
            <a:r>
              <a:rPr kumimoji="0" lang="en-US" altLang="en-U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t>
            </a:r>
            <a:r>
              <a:rPr kumimoji="0" lang="en-US" altLang="en-US" sz="12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rPr>
              <a:t>các</a:t>
            </a:r>
            <a:r>
              <a:rPr kumimoji="0" lang="en-US" altLang="en-U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t>
            </a:r>
            <a:r>
              <a:rPr kumimoji="0" lang="en-US" altLang="en-US" sz="12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rPr>
              <a:t>em</a:t>
            </a:r>
            <a:r>
              <a:rPr kumimoji="0" lang="en-US" altLang="en-U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t>
            </a:r>
            <a:r>
              <a:rPr kumimoji="0" lang="pt-BR" altLang="en-US" sz="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xem một số câu danh ngôn về lòng nhân hậu, biết yêu thương nhé!</a:t>
            </a:r>
            <a:endParaRPr kumimoji="0" lang="en-US" altLang="en-US" sz="500" b="0" i="0" u="none" strike="noStrike" cap="none" normalizeH="0" baseline="0" dirty="0">
              <a:ln>
                <a:noFill/>
              </a:ln>
              <a:solidFill>
                <a:schemeClr val="tx1"/>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01D71773-5A0B-472D-BACC-ADA20FE383F6}" type="slidenum">
              <a:rPr lang="zh-CN" altLang="en-US" smtClean="0"/>
              <a:pPr/>
              <a:t>23</a:t>
            </a:fld>
            <a:endParaRPr lang="zh-CN" altLang="en-US"/>
          </a:p>
        </p:txBody>
      </p:sp>
    </p:spTree>
    <p:extLst>
      <p:ext uri="{BB962C8B-B14F-4D97-AF65-F5344CB8AC3E}">
        <p14:creationId xmlns:p14="http://schemas.microsoft.com/office/powerpoint/2010/main" val="7223790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pPr/>
              <a:t>37</a:t>
            </a:fld>
            <a:endParaRPr lang="zh-CN" altLang="en-US"/>
          </a:p>
        </p:txBody>
      </p:sp>
    </p:spTree>
    <p:extLst>
      <p:ext uri="{BB962C8B-B14F-4D97-AF65-F5344CB8AC3E}">
        <p14:creationId xmlns:p14="http://schemas.microsoft.com/office/powerpoint/2010/main" val="28626489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pPr/>
              <a:t>41</a:t>
            </a:fld>
            <a:endParaRPr lang="zh-CN" altLang="en-US"/>
          </a:p>
        </p:txBody>
      </p:sp>
    </p:spTree>
    <p:extLst>
      <p:ext uri="{BB962C8B-B14F-4D97-AF65-F5344CB8AC3E}">
        <p14:creationId xmlns:p14="http://schemas.microsoft.com/office/powerpoint/2010/main" val="40155784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Nội</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dung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chủ</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yếu</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của</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thơ</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là</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tình</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cảm</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cảm</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xúc</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của</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nhà</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thơ</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trước</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cuộc</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sống</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Thơ</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có</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yếu</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tố</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tự</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sự</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kể</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lại</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1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sự</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việc</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câu</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chuyện</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và</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miêu</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tả</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tái</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hiện</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những</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đặc</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điểm</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nổi</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bật</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của</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đối</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tượng</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nhưng</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những</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yếu</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tố</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ấy</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chỉ</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là</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phương</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tiện</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để</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nhà</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thơ</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bộc</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lộ</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tình</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cảm</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cảm</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xúc</a:t>
            </a:r>
            <a:endParaRPr lang="vi-VN" sz="1200" dirty="0">
              <a:latin typeface="#9Slide03 Arima Madurai" panose="00000500000000000000" pitchFamily="2" charset="0"/>
              <a:cs typeface="#9Slide03 Arima Madurai" panose="00000500000000000000" pitchFamily="2" charset="0"/>
            </a:endParaRPr>
          </a:p>
        </p:txBody>
      </p:sp>
      <p:sp>
        <p:nvSpPr>
          <p:cNvPr id="699" name="Google Shape;699;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140681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pPr/>
              <a:t>3</a:t>
            </a:fld>
            <a:endParaRPr lang="zh-CN" altLang="en-US"/>
          </a:p>
        </p:txBody>
      </p:sp>
    </p:spTree>
    <p:extLst>
      <p:ext uri="{BB962C8B-B14F-4D97-AF65-F5344CB8AC3E}">
        <p14:creationId xmlns:p14="http://schemas.microsoft.com/office/powerpoint/2010/main" val="2838410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EFC893-84E9-4A1E-9B79-6159DD792B53}" type="slidenum">
              <a:rPr lang="en-US" smtClean="0"/>
              <a:pPr/>
              <a:t>7</a:t>
            </a:fld>
            <a:endParaRPr lang="en-US"/>
          </a:p>
        </p:txBody>
      </p:sp>
    </p:spTree>
    <p:extLst>
      <p:ext uri="{BB962C8B-B14F-4D97-AF65-F5344CB8AC3E}">
        <p14:creationId xmlns:p14="http://schemas.microsoft.com/office/powerpoint/2010/main" val="9495518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err="1">
                <a:latin typeface="Times New Roman" pitchFamily="18" charset="0"/>
                <a:cs typeface="Times New Roman" pitchFamily="18" charset="0"/>
              </a:rPr>
              <a:t>Bút</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danh</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Lão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Tạ</a:t>
            </a:r>
            <a:r>
              <a:rPr lang="en-US" sz="1200" dirty="0">
                <a:latin typeface="Times New Roman" pitchFamily="18" charset="0"/>
                <a:cs typeface="Times New Roman" pitchFamily="18" charset="0"/>
              </a:rPr>
              <a:t>; Chu </a:t>
            </a:r>
            <a:r>
              <a:rPr lang="en-US" sz="1200" dirty="0" err="1">
                <a:latin typeface="Times New Roman" pitchFamily="18" charset="0"/>
                <a:cs typeface="Times New Roman" pitchFamily="18" charset="0"/>
              </a:rPr>
              <a:t>Quý</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Bình</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Tâm</a:t>
            </a:r>
            <a:endParaRPr kumimoji="0" lang="en-US" sz="1200" b="0" i="0" u="none" strike="noStrike" cap="none" normalizeH="0" baseline="0" dirty="0">
              <a:ln>
                <a:noFill/>
              </a:ln>
              <a:solidFill>
                <a:schemeClr val="tx1"/>
              </a:solidFill>
              <a:effectLst/>
              <a:latin typeface="Times New Roman" pitchFamily="18" charset="0"/>
              <a:cs typeface="Times New Roman" pitchFamily="18" charset="0"/>
            </a:endParaRPr>
          </a:p>
          <a:p>
            <a:endParaRPr lang="zh-CN" altLang="en-US" dirty="0"/>
          </a:p>
        </p:txBody>
      </p:sp>
      <p:sp>
        <p:nvSpPr>
          <p:cNvPr id="4" name="灯片编号占位符 3"/>
          <p:cNvSpPr>
            <a:spLocks noGrp="1"/>
          </p:cNvSpPr>
          <p:nvPr>
            <p:ph type="sldNum" sz="quarter" idx="10"/>
          </p:nvPr>
        </p:nvSpPr>
        <p:spPr/>
        <p:txBody>
          <a:bodyPr/>
          <a:lstStyle/>
          <a:p>
            <a:fld id="{01D71773-5A0B-472D-BACC-ADA20FE383F6}" type="slidenum">
              <a:rPr lang="zh-CN" altLang="en-US" smtClean="0"/>
              <a:pPr/>
              <a:t>8</a:t>
            </a:fld>
            <a:endParaRPr lang="zh-CN" altLang="en-US"/>
          </a:p>
        </p:txBody>
      </p:sp>
    </p:spTree>
    <p:extLst>
      <p:ext uri="{BB962C8B-B14F-4D97-AF65-F5344CB8AC3E}">
        <p14:creationId xmlns:p14="http://schemas.microsoft.com/office/powerpoint/2010/main" val="16099826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EFC893-84E9-4A1E-9B79-6159DD792B53}" type="slidenum">
              <a:rPr lang="en-US" smtClean="0"/>
              <a:pPr/>
              <a:t>10</a:t>
            </a:fld>
            <a:endParaRPr lang="en-US"/>
          </a:p>
        </p:txBody>
      </p:sp>
    </p:spTree>
    <p:extLst>
      <p:ext uri="{BB962C8B-B14F-4D97-AF65-F5344CB8AC3E}">
        <p14:creationId xmlns:p14="http://schemas.microsoft.com/office/powerpoint/2010/main" val="41401077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pPr/>
              <a:t>11</a:t>
            </a:fld>
            <a:endParaRPr lang="zh-CN" altLang="en-US"/>
          </a:p>
        </p:txBody>
      </p:sp>
    </p:spTree>
    <p:extLst>
      <p:ext uri="{BB962C8B-B14F-4D97-AF65-F5344CB8AC3E}">
        <p14:creationId xmlns:p14="http://schemas.microsoft.com/office/powerpoint/2010/main" val="16099826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pPr/>
              <a:t>13</a:t>
            </a:fld>
            <a:endParaRPr lang="zh-CN" altLang="en-US"/>
          </a:p>
        </p:txBody>
      </p:sp>
    </p:spTree>
    <p:extLst>
      <p:ext uri="{BB962C8B-B14F-4D97-AF65-F5344CB8AC3E}">
        <p14:creationId xmlns:p14="http://schemas.microsoft.com/office/powerpoint/2010/main" val="16099826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89535" algn="just">
              <a:lnSpc>
                <a:spcPct val="115000"/>
              </a:lnSpc>
              <a:spcBef>
                <a:spcPts val="0"/>
              </a:spcBef>
              <a:spcAft>
                <a:spcPts val="0"/>
              </a:spcAft>
              <a:tabLst>
                <a:tab pos="2971800" algn="ctr"/>
                <a:tab pos="5943600" algn="r"/>
              </a:tabLst>
            </a:pPr>
            <a:r>
              <a:rPr lang="vi-VN" sz="1800" dirty="0">
                <a:effectLst/>
                <a:latin typeface="Times New Roman" panose="02020603050405020304" pitchFamily="18" charset="0"/>
                <a:ea typeface="Times New Roman" panose="02020603050405020304" pitchFamily="18" charset="0"/>
              </a:rPr>
              <a:t>- Người anh trai là nhân vật trung tâm của truyện. </a:t>
            </a:r>
            <a:endParaRPr lang="en-US" sz="1800" dirty="0">
              <a:effectLst/>
              <a:latin typeface="Times New Roman" panose="02020603050405020304" pitchFamily="18" charset="0"/>
              <a:ea typeface="Times New Roman" panose="02020603050405020304" pitchFamily="18" charset="0"/>
            </a:endParaRPr>
          </a:p>
          <a:p>
            <a:pPr marL="0" marR="89535" algn="just">
              <a:lnSpc>
                <a:spcPct val="115000"/>
              </a:lnSpc>
              <a:spcBef>
                <a:spcPts val="0"/>
              </a:spcBef>
              <a:spcAft>
                <a:spcPts val="0"/>
              </a:spcAft>
              <a:tabLst>
                <a:tab pos="2971800" algn="ctr"/>
                <a:tab pos="5943600" algn="r"/>
              </a:tabLst>
            </a:pPr>
            <a:r>
              <a:rPr lang="vi-VN" sz="1800" dirty="0">
                <a:effectLst/>
                <a:latin typeface="Times New Roman" panose="02020603050405020304" pitchFamily="18" charset="0"/>
                <a:ea typeface="Times New Roman" panose="02020603050405020304" pitchFamily="18" charset="0"/>
              </a:rPr>
              <a:t>- Vì trong suốt câu chuyện, tác giả không tập trung nói đến tài năng và tâm hồn của cô em gái mà chủ yếu đi sâu, phân tích tâm trạng của người anh trước tài năng của em. </a:t>
            </a:r>
            <a:endParaRPr lang="en-US" sz="1800" dirty="0">
              <a:effectLst/>
              <a:latin typeface="Times New Roman" panose="02020603050405020304" pitchFamily="18" charset="0"/>
              <a:ea typeface="Times New Roman" panose="02020603050405020304" pitchFamily="18" charset="0"/>
            </a:endParaRPr>
          </a:p>
          <a:p>
            <a:pPr marL="0" marR="89535" algn="just">
              <a:lnSpc>
                <a:spcPct val="115000"/>
              </a:lnSpc>
              <a:spcBef>
                <a:spcPts val="0"/>
              </a:spcBef>
              <a:spcAft>
                <a:spcPts val="0"/>
              </a:spcAft>
              <a:tabLst>
                <a:tab pos="2971800" algn="ctr"/>
                <a:tab pos="5943600" algn="r"/>
              </a:tabLst>
            </a:pPr>
            <a:r>
              <a:rPr lang="vi-VN" sz="1800" i="1" u="sng" dirty="0">
                <a:effectLst/>
                <a:latin typeface="Times New Roman" panose="02020603050405020304" pitchFamily="18" charset="0"/>
                <a:ea typeface="Times New Roman" panose="02020603050405020304" pitchFamily="18" charset="0"/>
              </a:rPr>
              <a:t>*GV giảng thêm:</a:t>
            </a:r>
            <a:r>
              <a:rPr lang="vi-VN" sz="1800" dirty="0">
                <a:effectLst/>
                <a:latin typeface="Times New Roman" panose="02020603050405020304" pitchFamily="18" charset="0"/>
                <a:ea typeface="Times New Roman" panose="02020603050405020304" pitchFamily="18" charset="0"/>
              </a:rPr>
              <a:t> Thông qua nhân vật người anh, vẻ đẹp tâm hồn của em gái được hiện lên thật rõ nét, chủ đề và tư tưởng của truyện được làm sáng tỏ: </a:t>
            </a:r>
            <a:r>
              <a:rPr lang="vi-VN" sz="1800" i="1" dirty="0">
                <a:effectLst/>
                <a:latin typeface="Times New Roman" panose="02020603050405020304" pitchFamily="18" charset="0"/>
                <a:ea typeface="Times New Roman" panose="02020603050405020304" pitchFamily="18" charset="0"/>
              </a:rPr>
              <a:t>Đó là quá trình tự nhận thức để hoàn thiện nhân cách của con người.</a:t>
            </a:r>
            <a:r>
              <a:rPr lang="vi-VN" sz="1800"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endParaRPr lang="zh-CN" altLang="en-US" dirty="0"/>
          </a:p>
        </p:txBody>
      </p:sp>
      <p:sp>
        <p:nvSpPr>
          <p:cNvPr id="4" name="灯片编号占位符 3"/>
          <p:cNvSpPr>
            <a:spLocks noGrp="1"/>
          </p:cNvSpPr>
          <p:nvPr>
            <p:ph type="sldNum" sz="quarter" idx="10"/>
          </p:nvPr>
        </p:nvSpPr>
        <p:spPr/>
        <p:txBody>
          <a:bodyPr/>
          <a:lstStyle/>
          <a:p>
            <a:fld id="{01D71773-5A0B-472D-BACC-ADA20FE383F6}" type="slidenum">
              <a:rPr lang="zh-CN" altLang="en-US" smtClean="0"/>
              <a:pPr/>
              <a:t>14</a:t>
            </a:fld>
            <a:endParaRPr lang="zh-CN" altLang="en-US"/>
          </a:p>
        </p:txBody>
      </p:sp>
    </p:spTree>
    <p:extLst>
      <p:ext uri="{BB962C8B-B14F-4D97-AF65-F5344CB8AC3E}">
        <p14:creationId xmlns:p14="http://schemas.microsoft.com/office/powerpoint/2010/main" val="24988753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pPr/>
              <a:t>15</a:t>
            </a:fld>
            <a:endParaRPr lang="zh-CN" altLang="en-US"/>
          </a:p>
        </p:txBody>
      </p:sp>
    </p:spTree>
    <p:extLst>
      <p:ext uri="{BB962C8B-B14F-4D97-AF65-F5344CB8AC3E}">
        <p14:creationId xmlns:p14="http://schemas.microsoft.com/office/powerpoint/2010/main" val="4103051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B7FB242-887E-4FBD-BBF2-BE5F9D1D0288}" type="datetimeFigureOut">
              <a:rPr lang="zh-CN" altLang="en-US" smtClean="0"/>
              <a:pPr/>
              <a:t>2021/10/20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pPr/>
              <a:t>‹#›</a:t>
            </a:fld>
            <a:endParaRPr lang="zh-CN" altLang="en-US"/>
          </a:p>
        </p:txBody>
      </p:sp>
    </p:spTree>
    <p:extLst>
      <p:ext uri="{BB962C8B-B14F-4D97-AF65-F5344CB8AC3E}">
        <p14:creationId xmlns:p14="http://schemas.microsoft.com/office/powerpoint/2010/main" val="4785584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pPr/>
              <a:t>2021/10/20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pPr/>
              <a:t>‹#›</a:t>
            </a:fld>
            <a:endParaRPr lang="zh-CN" altLang="en-US"/>
          </a:p>
        </p:txBody>
      </p:sp>
    </p:spTree>
    <p:extLst>
      <p:ext uri="{BB962C8B-B14F-4D97-AF65-F5344CB8AC3E}">
        <p14:creationId xmlns:p14="http://schemas.microsoft.com/office/powerpoint/2010/main" val="38942610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4781"/>
            <a:ext cx="2057400" cy="329088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154781"/>
            <a:ext cx="6019800" cy="329088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pPr/>
              <a:t>2021/10/20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pPr/>
              <a:t>‹#›</a:t>
            </a:fld>
            <a:endParaRPr lang="zh-CN" altLang="en-US"/>
          </a:p>
        </p:txBody>
      </p:sp>
    </p:spTree>
    <p:extLst>
      <p:ext uri="{BB962C8B-B14F-4D97-AF65-F5344CB8AC3E}">
        <p14:creationId xmlns:p14="http://schemas.microsoft.com/office/powerpoint/2010/main" val="8160796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1_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79"/>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3" name="Date Placeholder 3">
            <a:extLst>
              <a:ext uri="{FF2B5EF4-FFF2-40B4-BE49-F238E27FC236}">
                <a16:creationId xmlns="" xmlns:a16="http://schemas.microsoft.com/office/drawing/2014/main" id="{C91225B3-32F1-4F39-A1D9-4D6F098D09CB}"/>
              </a:ext>
            </a:extLst>
          </p:cNvPr>
          <p:cNvSpPr>
            <a:spLocks noGrp="1"/>
          </p:cNvSpPr>
          <p:nvPr>
            <p:ph type="dt" sz="half" idx="10"/>
          </p:nvPr>
        </p:nvSpPr>
        <p:spPr/>
        <p:txBody>
          <a:bodyPr/>
          <a:lstStyle>
            <a:lvl1pPr>
              <a:defRPr/>
            </a:lvl1pPr>
          </a:lstStyle>
          <a:p>
            <a:pPr>
              <a:defRPr/>
            </a:pPr>
            <a:fld id="{D5EF90B7-C4C6-495A-9890-57CA9B536053}" type="datetimeFigureOut">
              <a:rPr lang="vi-VN"/>
              <a:pPr>
                <a:defRPr/>
              </a:pPr>
              <a:t>20/10/2021</a:t>
            </a:fld>
            <a:endParaRPr lang="vi-VN"/>
          </a:p>
        </p:txBody>
      </p:sp>
      <p:sp>
        <p:nvSpPr>
          <p:cNvPr id="4" name="Footer Placeholder 4">
            <a:extLst>
              <a:ext uri="{FF2B5EF4-FFF2-40B4-BE49-F238E27FC236}">
                <a16:creationId xmlns="" xmlns:a16="http://schemas.microsoft.com/office/drawing/2014/main" id="{1B1AC5BD-C346-4204-8399-71FF7783B30B}"/>
              </a:ext>
            </a:extLst>
          </p:cNvPr>
          <p:cNvSpPr>
            <a:spLocks noGrp="1"/>
          </p:cNvSpPr>
          <p:nvPr>
            <p:ph type="ftr" sz="quarter" idx="11"/>
          </p:nvPr>
        </p:nvSpPr>
        <p:spPr/>
        <p:txBody>
          <a:bodyPr/>
          <a:lstStyle>
            <a:lvl1pPr>
              <a:defRPr/>
            </a:lvl1pPr>
          </a:lstStyle>
          <a:p>
            <a:pPr>
              <a:defRPr/>
            </a:pPr>
            <a:endParaRPr lang="vi-VN"/>
          </a:p>
        </p:txBody>
      </p:sp>
      <p:sp>
        <p:nvSpPr>
          <p:cNvPr id="5" name="Slide Number Placeholder 5">
            <a:extLst>
              <a:ext uri="{FF2B5EF4-FFF2-40B4-BE49-F238E27FC236}">
                <a16:creationId xmlns="" xmlns:a16="http://schemas.microsoft.com/office/drawing/2014/main" id="{6AE10BE9-1A17-4836-8D57-2EE1706DD018}"/>
              </a:ext>
            </a:extLst>
          </p:cNvPr>
          <p:cNvSpPr>
            <a:spLocks noGrp="1"/>
          </p:cNvSpPr>
          <p:nvPr>
            <p:ph type="sldNum" sz="quarter" idx="12"/>
          </p:nvPr>
        </p:nvSpPr>
        <p:spPr/>
        <p:txBody>
          <a:bodyPr/>
          <a:lstStyle>
            <a:lvl1pPr>
              <a:defRPr/>
            </a:lvl1pPr>
          </a:lstStyle>
          <a:p>
            <a:fld id="{716900E9-3EE7-42C4-AE09-CAD14D3D4BA8}" type="slidenum">
              <a:rPr lang="vi-VN" altLang="en-US"/>
              <a:pPr/>
              <a:t>‹#›</a:t>
            </a:fld>
            <a:endParaRPr lang="vi-VN" altLang="en-US"/>
          </a:p>
        </p:txBody>
      </p:sp>
    </p:spTree>
    <p:extLst>
      <p:ext uri="{BB962C8B-B14F-4D97-AF65-F5344CB8AC3E}">
        <p14:creationId xmlns:p14="http://schemas.microsoft.com/office/powerpoint/2010/main" val="16070279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7" y="215442"/>
            <a:ext cx="8679898" cy="543185"/>
          </a:xfrm>
          <a:prstGeom prst="rect">
            <a:avLst/>
          </a:prstGeom>
        </p:spPr>
        <p:txBody>
          <a:bodyPr anchor="ctr"/>
          <a:lstStyle>
            <a:lvl1pPr marL="0" indent="0" algn="ctr">
              <a:buNone/>
              <a:defRPr sz="405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6183164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pPr/>
              <a:t>2021/10/20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pPr/>
              <a:t>‹#›</a:t>
            </a:fld>
            <a:endParaRPr lang="zh-CN" altLang="en-US"/>
          </a:p>
        </p:txBody>
      </p:sp>
    </p:spTree>
    <p:extLst>
      <p:ext uri="{BB962C8B-B14F-4D97-AF65-F5344CB8AC3E}">
        <p14:creationId xmlns:p14="http://schemas.microsoft.com/office/powerpoint/2010/main" val="3687912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B7FB242-887E-4FBD-BBF2-BE5F9D1D0288}" type="datetimeFigureOut">
              <a:rPr lang="zh-CN" altLang="en-US" smtClean="0"/>
              <a:pPr/>
              <a:t>2021/10/20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pPr/>
              <a:t>‹#›</a:t>
            </a:fld>
            <a:endParaRPr lang="zh-CN" altLang="en-US"/>
          </a:p>
        </p:txBody>
      </p:sp>
    </p:spTree>
    <p:extLst>
      <p:ext uri="{BB962C8B-B14F-4D97-AF65-F5344CB8AC3E}">
        <p14:creationId xmlns:p14="http://schemas.microsoft.com/office/powerpoint/2010/main" val="1508850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B7FB242-887E-4FBD-BBF2-BE5F9D1D0288}" type="datetimeFigureOut">
              <a:rPr lang="zh-CN" altLang="en-US" smtClean="0"/>
              <a:pPr/>
              <a:t>2021/10/20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2FDD889-5730-4C0B-93DE-013744909241}" type="slidenum">
              <a:rPr lang="zh-CN" altLang="en-US" smtClean="0"/>
              <a:pPr/>
              <a:t>‹#›</a:t>
            </a:fld>
            <a:endParaRPr lang="zh-CN" altLang="en-US"/>
          </a:p>
        </p:txBody>
      </p:sp>
    </p:spTree>
    <p:extLst>
      <p:ext uri="{BB962C8B-B14F-4D97-AF65-F5344CB8AC3E}">
        <p14:creationId xmlns:p14="http://schemas.microsoft.com/office/powerpoint/2010/main" val="10101926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B7FB242-887E-4FBD-BBF2-BE5F9D1D0288}" type="datetimeFigureOut">
              <a:rPr lang="zh-CN" altLang="en-US" smtClean="0"/>
              <a:pPr/>
              <a:t>2021/10/20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2FDD889-5730-4C0B-93DE-013744909241}" type="slidenum">
              <a:rPr lang="zh-CN" altLang="en-US" smtClean="0"/>
              <a:pPr/>
              <a:t>‹#›</a:t>
            </a:fld>
            <a:endParaRPr lang="zh-CN" altLang="en-US"/>
          </a:p>
        </p:txBody>
      </p:sp>
    </p:spTree>
    <p:extLst>
      <p:ext uri="{BB962C8B-B14F-4D97-AF65-F5344CB8AC3E}">
        <p14:creationId xmlns:p14="http://schemas.microsoft.com/office/powerpoint/2010/main" val="35682961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B7FB242-887E-4FBD-BBF2-BE5F9D1D0288}" type="datetimeFigureOut">
              <a:rPr lang="zh-CN" altLang="en-US" smtClean="0"/>
              <a:pPr/>
              <a:t>2021/10/20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2FDD889-5730-4C0B-93DE-013744909241}" type="slidenum">
              <a:rPr lang="zh-CN" altLang="en-US" smtClean="0"/>
              <a:pPr/>
              <a:t>‹#›</a:t>
            </a:fld>
            <a:endParaRPr lang="zh-CN" altLang="en-US"/>
          </a:p>
        </p:txBody>
      </p:sp>
    </p:spTree>
    <p:extLst>
      <p:ext uri="{BB962C8B-B14F-4D97-AF65-F5344CB8AC3E}">
        <p14:creationId xmlns:p14="http://schemas.microsoft.com/office/powerpoint/2010/main" val="2446769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B7FB242-887E-4FBD-BBF2-BE5F9D1D0288}" type="datetimeFigureOut">
              <a:rPr lang="zh-CN" altLang="en-US" smtClean="0"/>
              <a:pPr/>
              <a:t>2021/10/20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2FDD889-5730-4C0B-93DE-013744909241}" type="slidenum">
              <a:rPr lang="zh-CN" altLang="en-US" smtClean="0"/>
              <a:pPr/>
              <a:t>‹#›</a:t>
            </a:fld>
            <a:endParaRPr lang="zh-CN" altLang="en-US"/>
          </a:p>
        </p:txBody>
      </p:sp>
    </p:spTree>
    <p:extLst>
      <p:ext uri="{BB962C8B-B14F-4D97-AF65-F5344CB8AC3E}">
        <p14:creationId xmlns:p14="http://schemas.microsoft.com/office/powerpoint/2010/main" val="3765819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B7FB242-887E-4FBD-BBF2-BE5F9D1D0288}" type="datetimeFigureOut">
              <a:rPr lang="zh-CN" altLang="en-US" smtClean="0"/>
              <a:pPr/>
              <a:t>2021/10/20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2FDD889-5730-4C0B-93DE-013744909241}" type="slidenum">
              <a:rPr lang="zh-CN" altLang="en-US" smtClean="0"/>
              <a:pPr/>
              <a:t>‹#›</a:t>
            </a:fld>
            <a:endParaRPr lang="zh-CN" altLang="en-US"/>
          </a:p>
        </p:txBody>
      </p:sp>
    </p:spTree>
    <p:extLst>
      <p:ext uri="{BB962C8B-B14F-4D97-AF65-F5344CB8AC3E}">
        <p14:creationId xmlns:p14="http://schemas.microsoft.com/office/powerpoint/2010/main" val="1475732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B7FB242-887E-4FBD-BBF2-BE5F9D1D0288}" type="datetimeFigureOut">
              <a:rPr lang="zh-CN" altLang="en-US" smtClean="0"/>
              <a:pPr/>
              <a:t>2021/10/20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2FDD889-5730-4C0B-93DE-013744909241}" type="slidenum">
              <a:rPr lang="zh-CN" altLang="en-US" smtClean="0"/>
              <a:pPr/>
              <a:t>‹#›</a:t>
            </a:fld>
            <a:endParaRPr lang="zh-CN" altLang="en-US"/>
          </a:p>
        </p:txBody>
      </p:sp>
    </p:spTree>
    <p:extLst>
      <p:ext uri="{BB962C8B-B14F-4D97-AF65-F5344CB8AC3E}">
        <p14:creationId xmlns:p14="http://schemas.microsoft.com/office/powerpoint/2010/main" val="15851907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B7FB242-887E-4FBD-BBF2-BE5F9D1D0288}" type="datetimeFigureOut">
              <a:rPr lang="zh-CN" altLang="en-US" smtClean="0"/>
              <a:pPr/>
              <a:t>2021/10/20</a:t>
            </a:fld>
            <a:endParaRPr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A2FDD889-5730-4C0B-93DE-013744909241}" type="slidenum">
              <a:rPr lang="zh-CN" altLang="en-US" smtClean="0"/>
              <a:pPr/>
              <a:t>‹#›</a:t>
            </a:fld>
            <a:endParaRPr lang="zh-CN" altLang="en-US"/>
          </a:p>
        </p:txBody>
      </p:sp>
    </p:spTree>
    <p:extLst>
      <p:ext uri="{BB962C8B-B14F-4D97-AF65-F5344CB8AC3E}">
        <p14:creationId xmlns:p14="http://schemas.microsoft.com/office/powerpoint/2010/main" val="14890990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7.xml"/><Relationship Id="rId6" Type="http://schemas.openxmlformats.org/officeDocument/2006/relationships/image" Target="../media/image63.jpg"/><Relationship Id="rId5" Type="http://schemas.openxmlformats.org/officeDocument/2006/relationships/image" Target="../media/image62.jpg"/><Relationship Id="rId4" Type="http://schemas.openxmlformats.org/officeDocument/2006/relationships/image" Target="../media/image61.png"/></Relationships>
</file>

<file path=ppt/slides/_rels/slide4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jpeg"/><Relationship Id="rId9"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29885F19-6E95-49B5-AF58-B04043A702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047750"/>
            <a:ext cx="7467600" cy="3733800"/>
          </a:xfrm>
          <a:prstGeom prst="rect">
            <a:avLst/>
          </a:prstGeom>
        </p:spPr>
      </p:pic>
      <p:sp>
        <p:nvSpPr>
          <p:cNvPr id="5" name="TextBox 4">
            <a:extLst>
              <a:ext uri="{FF2B5EF4-FFF2-40B4-BE49-F238E27FC236}">
                <a16:creationId xmlns="" xmlns:a16="http://schemas.microsoft.com/office/drawing/2014/main" id="{EABB512D-BAE4-499D-9231-F76C152173BC}"/>
              </a:ext>
            </a:extLst>
          </p:cNvPr>
          <p:cNvSpPr txBox="1"/>
          <p:nvPr/>
        </p:nvSpPr>
        <p:spPr>
          <a:xfrm>
            <a:off x="3895725" y="438150"/>
            <a:ext cx="4572000" cy="743473"/>
          </a:xfrm>
          <a:prstGeom prst="rect">
            <a:avLst/>
          </a:prstGeom>
          <a:noFill/>
        </p:spPr>
        <p:txBody>
          <a:bodyPr wrap="square">
            <a:spAutoFit/>
          </a:bodyPr>
          <a:lstStyle/>
          <a:p>
            <a:pPr algn="ctr">
              <a:lnSpc>
                <a:spcPct val="115000"/>
              </a:lnSpc>
              <a:spcAft>
                <a:spcPts val="1000"/>
              </a:spcAft>
            </a:pPr>
            <a:r>
              <a:rPr lang="en-US" sz="4000" dirty="0" err="1">
                <a:latin typeface="Times New Roman" panose="02020603050405020304" pitchFamily="18" charset="0"/>
                <a:ea typeface="Calibri" panose="020F0502020204030204" pitchFamily="34" charset="0"/>
                <a:cs typeface="Times New Roman" panose="02020603050405020304" pitchFamily="18" charset="0"/>
              </a:rPr>
              <a:t>Điểm</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tốt</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em</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 xmlns:a16="http://schemas.microsoft.com/office/drawing/2014/main" id="{BFFFFB2F-8277-4F32-8CF1-08830F227E9C}"/>
              </a:ext>
            </a:extLst>
          </p:cNvPr>
          <p:cNvSpPr txBox="1"/>
          <p:nvPr/>
        </p:nvSpPr>
        <p:spPr>
          <a:xfrm>
            <a:off x="685800" y="3981331"/>
            <a:ext cx="4572000" cy="743473"/>
          </a:xfrm>
          <a:prstGeom prst="rect">
            <a:avLst/>
          </a:prstGeom>
          <a:noFill/>
        </p:spPr>
        <p:txBody>
          <a:bodyPr wrap="square">
            <a:spAutoFit/>
          </a:bodyPr>
          <a:lstStyle/>
          <a:p>
            <a:pPr algn="ctr">
              <a:lnSpc>
                <a:spcPct val="115000"/>
              </a:lnSpc>
              <a:spcAft>
                <a:spcPts val="1000"/>
              </a:spcAft>
            </a:pPr>
            <a:r>
              <a:rPr lang="en-US" sz="4000" dirty="0" err="1">
                <a:latin typeface="Times New Roman" panose="02020603050405020304" pitchFamily="18" charset="0"/>
                <a:cs typeface="Times New Roman" panose="02020603050405020304" pitchFamily="18" charset="0"/>
              </a:rPr>
              <a:t>Điểm</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chưa</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hoàn</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hảo</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28202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7C67C7F7-D326-4E13-8DB6-BA0DD8A6C622}"/>
              </a:ext>
            </a:extLst>
          </p:cNvPr>
          <p:cNvSpPr/>
          <p:nvPr/>
        </p:nvSpPr>
        <p:spPr>
          <a:xfrm>
            <a:off x="4318397" y="3510358"/>
            <a:ext cx="4597003" cy="137318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600" dirty="0" smtClean="0">
                <a:solidFill>
                  <a:srgbClr val="FF0000"/>
                </a:solidFill>
                <a:latin typeface="Times New Roman" panose="02020603050405020304" pitchFamily="18" charset="0"/>
                <a:cs typeface="Times New Roman" panose="02020603050405020304" pitchFamily="18" charset="0"/>
              </a:rPr>
              <a:t>3</a:t>
            </a:r>
            <a:r>
              <a:rPr lang="en-US" sz="6600" dirty="0" smtClean="0">
                <a:solidFill>
                  <a:srgbClr val="FF0000"/>
                </a:solidFill>
                <a:latin typeface="Times New Roman" panose="02020603050405020304" pitchFamily="18" charset="0"/>
                <a:cs typeface="Times New Roman" panose="02020603050405020304" pitchFamily="18" charset="0"/>
              </a:rPr>
              <a:t>/ </a:t>
            </a:r>
            <a:r>
              <a:rPr lang="en-US" sz="6600" dirty="0" err="1">
                <a:solidFill>
                  <a:srgbClr val="FF0000"/>
                </a:solidFill>
                <a:latin typeface="Times New Roman" panose="02020603050405020304" pitchFamily="18" charset="0"/>
                <a:cs typeface="Times New Roman" panose="02020603050405020304" pitchFamily="18" charset="0"/>
              </a:rPr>
              <a:t>Tác</a:t>
            </a:r>
            <a:r>
              <a:rPr lang="en-US" sz="6600" dirty="0">
                <a:solidFill>
                  <a:srgbClr val="FF0000"/>
                </a:solidFill>
                <a:latin typeface="Times New Roman" panose="02020603050405020304" pitchFamily="18" charset="0"/>
                <a:cs typeface="Times New Roman" panose="02020603050405020304" pitchFamily="18" charset="0"/>
              </a:rPr>
              <a:t> </a:t>
            </a:r>
            <a:r>
              <a:rPr lang="en-US" sz="6600" dirty="0" err="1">
                <a:solidFill>
                  <a:srgbClr val="FF0000"/>
                </a:solidFill>
                <a:latin typeface="Times New Roman" panose="02020603050405020304" pitchFamily="18" charset="0"/>
                <a:cs typeface="Times New Roman" panose="02020603050405020304" pitchFamily="18" charset="0"/>
              </a:rPr>
              <a:t>phẩm</a:t>
            </a:r>
            <a:endParaRPr lang="en-US" sz="6600" dirty="0">
              <a:solidFill>
                <a:srgbClr val="FF0000"/>
              </a:solidFill>
              <a:latin typeface="Times New Roman" panose="02020603050405020304" pitchFamily="18" charset="0"/>
              <a:cs typeface="Times New Roman" panose="02020603050405020304" pitchFamily="18" charset="0"/>
            </a:endParaRPr>
          </a:p>
        </p:txBody>
      </p:sp>
      <p:pic>
        <p:nvPicPr>
          <p:cNvPr id="2050" name="Picture 2" descr="Bức Tranh Của Em Gái Tôi - Tập Truyện Ngắn Thiếu Nhi Chọn Lọc by Tạ Duy Anh">
            <a:extLst>
              <a:ext uri="{FF2B5EF4-FFF2-40B4-BE49-F238E27FC236}">
                <a16:creationId xmlns="" xmlns:a16="http://schemas.microsoft.com/office/drawing/2014/main" id="{AA7C0947-C003-402A-96FA-1B3DFF72FE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277" y="209944"/>
            <a:ext cx="3810002" cy="46736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Soạn bài bức tranh của em gái tôi">
            <a:extLst>
              <a:ext uri="{FF2B5EF4-FFF2-40B4-BE49-F238E27FC236}">
                <a16:creationId xmlns="" xmlns:a16="http://schemas.microsoft.com/office/drawing/2014/main" id="{CF54A651-5BD0-416D-8FC5-7F1A91311B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8397" y="206791"/>
            <a:ext cx="4567326" cy="31056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93893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ipe(down)">
                                      <p:cBhvr>
                                        <p:cTn id="7" dur="500"/>
                                        <p:tgtEl>
                                          <p:spTgt spid="2050"/>
                                        </p:tgtEl>
                                      </p:cBhvr>
                                    </p:animEffect>
                                  </p:childTnLst>
                                </p:cTn>
                              </p:par>
                              <p:par>
                                <p:cTn id="8" presetID="22" presetClass="entr" presetSubtype="4"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wipe(down)">
                                      <p:cBhvr>
                                        <p:cTn id="10" dur="500"/>
                                        <p:tgtEl>
                                          <p:spTgt spid="205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563888" y="-524594"/>
            <a:ext cx="476267"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Rectangle 3"/>
          <p:cNvSpPr>
            <a:spLocks noChangeArrowheads="1"/>
          </p:cNvSpPr>
          <p:nvPr/>
        </p:nvSpPr>
        <p:spPr bwMode="auto">
          <a:xfrm>
            <a:off x="4914900" y="810617"/>
            <a:ext cx="377190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fontAlgn="base">
              <a:spcBef>
                <a:spcPct val="0"/>
              </a:spcBef>
              <a:spcAft>
                <a:spcPct val="0"/>
              </a:spcAft>
            </a:pPr>
            <a:r>
              <a:rPr lang="en-US" sz="2400" b="1" dirty="0" err="1">
                <a:latin typeface="Times New Roman" panose="02020603050405020304" pitchFamily="18" charset="0"/>
                <a:ea typeface="Calibri" pitchFamily="34" charset="0"/>
                <a:cs typeface="Times New Roman" pitchFamily="18" charset="0"/>
              </a:rPr>
              <a:t>Xuất</a:t>
            </a:r>
            <a:r>
              <a:rPr lang="en-US" sz="2400" b="1" dirty="0">
                <a:latin typeface="Times New Roman" pitchFamily="18" charset="0"/>
                <a:ea typeface="Calibri" pitchFamily="34" charset="0"/>
                <a:cs typeface="Times New Roman" pitchFamily="18" charset="0"/>
              </a:rPr>
              <a:t> </a:t>
            </a:r>
            <a:r>
              <a:rPr lang="en-US" sz="2400" b="1" dirty="0" err="1">
                <a:latin typeface="Times New Roman" pitchFamily="18" charset="0"/>
                <a:ea typeface="Calibri" pitchFamily="34" charset="0"/>
                <a:cs typeface="Times New Roman" pitchFamily="18" charset="0"/>
              </a:rPr>
              <a:t>xứ</a:t>
            </a:r>
            <a:r>
              <a:rPr lang="en-US" sz="2400" b="1" dirty="0">
                <a:latin typeface="Times New Roman" pitchFamily="18" charset="0"/>
                <a:ea typeface="Calibri" pitchFamily="34" charset="0"/>
                <a:cs typeface="Times New Roman" pitchFamily="18" charset="0"/>
              </a:rPr>
              <a:t>:  </a:t>
            </a:r>
            <a:r>
              <a:rPr lang="en-US" sz="2400" dirty="0">
                <a:latin typeface="Times New Roman" pitchFamily="18" charset="0"/>
                <a:ea typeface="Calibri" pitchFamily="34" charset="0"/>
                <a:cs typeface="Times New Roman" pitchFamily="18" charset="0"/>
              </a:rPr>
              <a:t>In </a:t>
            </a:r>
            <a:r>
              <a:rPr lang="en-US" sz="2400" dirty="0" err="1">
                <a:latin typeface="Times New Roman" pitchFamily="18" charset="0"/>
                <a:ea typeface="Calibri" pitchFamily="34" charset="0"/>
                <a:cs typeface="Times New Roman" pitchFamily="18" charset="0"/>
              </a:rPr>
              <a:t>trong</a:t>
            </a:r>
            <a:r>
              <a:rPr lang="en-US" sz="2400" dirty="0">
                <a:latin typeface="Times New Roman" pitchFamily="18" charset="0"/>
                <a:ea typeface="Calibri" pitchFamily="34" charset="0"/>
                <a:cs typeface="Times New Roman" pitchFamily="18" charset="0"/>
              </a:rPr>
              <a:t> “ Con </a:t>
            </a:r>
            <a:r>
              <a:rPr lang="en-US" sz="2400" dirty="0" err="1">
                <a:latin typeface="Times New Roman" pitchFamily="18" charset="0"/>
                <a:ea typeface="Calibri" pitchFamily="34" charset="0"/>
                <a:cs typeface="Times New Roman" pitchFamily="18" charset="0"/>
              </a:rPr>
              <a:t>dế</a:t>
            </a:r>
            <a:r>
              <a:rPr lang="en-US" sz="2400" dirty="0">
                <a:latin typeface="Times New Roman" pitchFamily="18" charset="0"/>
                <a:ea typeface="Calibri" pitchFamily="34" charset="0"/>
                <a:cs typeface="Times New Roman" pitchFamily="18" charset="0"/>
              </a:rPr>
              <a:t> ma” (1999)</a:t>
            </a:r>
            <a:endParaRPr lang="en-US" sz="1050" dirty="0">
              <a:latin typeface="Times New Roman" panose="02020603050405020304" pitchFamily="18" charset="0"/>
              <a:cs typeface="Times New Roman" panose="02020603050405020304" pitchFamily="18" charset="0"/>
            </a:endParaRPr>
          </a:p>
        </p:txBody>
      </p:sp>
      <p:pic>
        <p:nvPicPr>
          <p:cNvPr id="20" name="图片 19"/>
          <p:cNvPicPr>
            <a:picLocks noChangeAspect="1"/>
          </p:cNvPicPr>
          <p:nvPr/>
        </p:nvPicPr>
        <p:blipFill rotWithShape="1">
          <a:blip r:embed="rId3">
            <a:extLst>
              <a:ext uri="{28A0092B-C50C-407E-A947-70E740481C1C}">
                <a14:useLocalDpi xmlns:a14="http://schemas.microsoft.com/office/drawing/2010/main" val="0"/>
              </a:ext>
            </a:extLst>
          </a:blip>
          <a:srcRect l="82706" t="6693" r="8148" b="75200"/>
          <a:stretch/>
        </p:blipFill>
        <p:spPr>
          <a:xfrm>
            <a:off x="4026153" y="779144"/>
            <a:ext cx="774447" cy="862470"/>
          </a:xfrm>
          <a:prstGeom prst="rect">
            <a:avLst/>
          </a:prstGeom>
        </p:spPr>
      </p:pic>
      <p:sp>
        <p:nvSpPr>
          <p:cNvPr id="21" name="Rectangle 3"/>
          <p:cNvSpPr>
            <a:spLocks noChangeArrowheads="1"/>
          </p:cNvSpPr>
          <p:nvPr/>
        </p:nvSpPr>
        <p:spPr bwMode="auto">
          <a:xfrm>
            <a:off x="4914563" y="1971584"/>
            <a:ext cx="377190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lang="en-US" sz="2400" dirty="0" err="1">
                <a:latin typeface="Times New Roman" panose="02020603050405020304" pitchFamily="18" charset="0"/>
                <a:ea typeface="Calibri" pitchFamily="34" charset="0"/>
                <a:cs typeface="Times New Roman" pitchFamily="18" charset="0"/>
              </a:rPr>
              <a:t>Đạt</a:t>
            </a:r>
            <a:r>
              <a:rPr lang="en-US" sz="2400" dirty="0">
                <a:latin typeface="Times New Roman" pitchFamily="18" charset="0"/>
                <a:ea typeface="Calibri" pitchFamily="34" charset="0"/>
                <a:cs typeface="Times New Roman" pitchFamily="18" charset="0"/>
              </a:rPr>
              <a:t> </a:t>
            </a:r>
            <a:r>
              <a:rPr lang="en-US" sz="2400" dirty="0" err="1">
                <a:latin typeface="Times New Roman" pitchFamily="18" charset="0"/>
                <a:ea typeface="Calibri" pitchFamily="34" charset="0"/>
                <a:cs typeface="Times New Roman" pitchFamily="18" charset="0"/>
              </a:rPr>
              <a:t>giải</a:t>
            </a:r>
            <a:r>
              <a:rPr lang="en-US" sz="2400" dirty="0">
                <a:latin typeface="Times New Roman" pitchFamily="18" charset="0"/>
                <a:ea typeface="Calibri" pitchFamily="34" charset="0"/>
                <a:cs typeface="Times New Roman" pitchFamily="18" charset="0"/>
              </a:rPr>
              <a:t> </a:t>
            </a:r>
            <a:r>
              <a:rPr lang="en-US" sz="2400" dirty="0" err="1">
                <a:latin typeface="Times New Roman" pitchFamily="18" charset="0"/>
                <a:ea typeface="Calibri" pitchFamily="34" charset="0"/>
                <a:cs typeface="Times New Roman" pitchFamily="18" charset="0"/>
              </a:rPr>
              <a:t>nhì</a:t>
            </a:r>
            <a:r>
              <a:rPr lang="en-US" sz="2400" dirty="0">
                <a:latin typeface="Times New Roman" pitchFamily="18" charset="0"/>
                <a:ea typeface="Calibri" pitchFamily="34" charset="0"/>
                <a:cs typeface="Times New Roman" pitchFamily="18" charset="0"/>
              </a:rPr>
              <a:t> </a:t>
            </a:r>
            <a:r>
              <a:rPr lang="en-US" sz="2400" dirty="0" err="1">
                <a:latin typeface="Times New Roman" pitchFamily="18" charset="0"/>
                <a:ea typeface="Calibri" pitchFamily="34" charset="0"/>
                <a:cs typeface="Times New Roman" pitchFamily="18" charset="0"/>
              </a:rPr>
              <a:t>trong</a:t>
            </a:r>
            <a:r>
              <a:rPr lang="en-US" sz="2400" dirty="0">
                <a:latin typeface="Times New Roman" pitchFamily="18" charset="0"/>
                <a:ea typeface="Calibri" pitchFamily="34" charset="0"/>
                <a:cs typeface="Times New Roman" pitchFamily="18" charset="0"/>
              </a:rPr>
              <a:t> </a:t>
            </a:r>
            <a:r>
              <a:rPr lang="en-US" sz="2400" dirty="0" err="1">
                <a:latin typeface="Times New Roman" pitchFamily="18" charset="0"/>
                <a:ea typeface="Calibri" pitchFamily="34" charset="0"/>
                <a:cs typeface="Times New Roman" pitchFamily="18" charset="0"/>
              </a:rPr>
              <a:t>cuộc</a:t>
            </a:r>
            <a:r>
              <a:rPr lang="en-US" sz="2400" dirty="0">
                <a:latin typeface="Times New Roman" pitchFamily="18" charset="0"/>
                <a:ea typeface="Calibri" pitchFamily="34" charset="0"/>
                <a:cs typeface="Times New Roman" pitchFamily="18" charset="0"/>
              </a:rPr>
              <a:t> </a:t>
            </a:r>
            <a:r>
              <a:rPr lang="en-US" sz="2400" dirty="0" err="1">
                <a:latin typeface="Times New Roman" pitchFamily="18" charset="0"/>
                <a:ea typeface="Calibri" pitchFamily="34" charset="0"/>
                <a:cs typeface="Times New Roman" pitchFamily="18" charset="0"/>
              </a:rPr>
              <a:t>thi</a:t>
            </a:r>
            <a:r>
              <a:rPr lang="en-US" sz="2400" dirty="0">
                <a:latin typeface="Times New Roman" pitchFamily="18" charset="0"/>
                <a:ea typeface="Calibri" pitchFamily="34" charset="0"/>
                <a:cs typeface="Times New Roman" pitchFamily="18" charset="0"/>
              </a:rPr>
              <a:t> </a:t>
            </a:r>
            <a:r>
              <a:rPr lang="en-US" sz="2400" dirty="0" err="1">
                <a:latin typeface="Times New Roman" pitchFamily="18" charset="0"/>
                <a:ea typeface="Calibri" pitchFamily="34" charset="0"/>
                <a:cs typeface="Times New Roman" pitchFamily="18" charset="0"/>
              </a:rPr>
              <a:t>viết</a:t>
            </a:r>
            <a:r>
              <a:rPr lang="en-US" sz="2400" dirty="0">
                <a:latin typeface="Times New Roman" pitchFamily="18" charset="0"/>
                <a:ea typeface="Calibri" pitchFamily="34" charset="0"/>
                <a:cs typeface="Times New Roman" pitchFamily="18" charset="0"/>
              </a:rPr>
              <a:t> “</a:t>
            </a:r>
            <a:r>
              <a:rPr lang="en-US" sz="2400" dirty="0" err="1">
                <a:latin typeface="Times New Roman" pitchFamily="18" charset="0"/>
                <a:ea typeface="Calibri" pitchFamily="34" charset="0"/>
                <a:cs typeface="Times New Roman" pitchFamily="18" charset="0"/>
              </a:rPr>
              <a:t>Tương</a:t>
            </a:r>
            <a:r>
              <a:rPr lang="en-US" sz="2400" dirty="0">
                <a:latin typeface="Times New Roman" pitchFamily="18" charset="0"/>
                <a:ea typeface="Calibri" pitchFamily="34" charset="0"/>
                <a:cs typeface="Times New Roman" pitchFamily="18" charset="0"/>
              </a:rPr>
              <a:t> </a:t>
            </a:r>
            <a:r>
              <a:rPr lang="en-US" sz="2400" dirty="0" err="1">
                <a:latin typeface="Times New Roman" pitchFamily="18" charset="0"/>
                <a:ea typeface="Calibri" pitchFamily="34" charset="0"/>
                <a:cs typeface="Times New Roman" pitchFamily="18" charset="0"/>
              </a:rPr>
              <a:t>lai</a:t>
            </a:r>
            <a:r>
              <a:rPr lang="en-US" sz="2400" dirty="0">
                <a:latin typeface="Times New Roman" pitchFamily="18" charset="0"/>
                <a:ea typeface="Calibri" pitchFamily="34" charset="0"/>
                <a:cs typeface="Times New Roman" pitchFamily="18" charset="0"/>
              </a:rPr>
              <a:t> </a:t>
            </a:r>
            <a:r>
              <a:rPr lang="en-US" sz="2400" dirty="0" err="1">
                <a:latin typeface="Times New Roman" pitchFamily="18" charset="0"/>
                <a:ea typeface="Calibri" pitchFamily="34" charset="0"/>
                <a:cs typeface="Times New Roman" pitchFamily="18" charset="0"/>
              </a:rPr>
              <a:t>vẫy</a:t>
            </a:r>
            <a:r>
              <a:rPr lang="en-US" sz="2400" dirty="0">
                <a:latin typeface="Times New Roman" pitchFamily="18" charset="0"/>
                <a:ea typeface="Calibri" pitchFamily="34" charset="0"/>
                <a:cs typeface="Times New Roman" pitchFamily="18" charset="0"/>
              </a:rPr>
              <a:t> </a:t>
            </a:r>
            <a:r>
              <a:rPr lang="en-US" sz="2400" dirty="0" err="1">
                <a:latin typeface="Times New Roman" pitchFamily="18" charset="0"/>
                <a:ea typeface="Calibri" pitchFamily="34" charset="0"/>
                <a:cs typeface="Times New Roman" pitchFamily="18" charset="0"/>
              </a:rPr>
              <a:t>gọi</a:t>
            </a:r>
            <a:r>
              <a:rPr lang="en-US" sz="2400" dirty="0">
                <a:latin typeface="Times New Roman" pitchFamily="18" charset="0"/>
                <a:ea typeface="Calibri" pitchFamily="34" charset="0"/>
                <a:cs typeface="Times New Roman" pitchFamily="18" charset="0"/>
              </a:rPr>
              <a:t>” (</a:t>
            </a:r>
            <a:r>
              <a:rPr lang="en-US" sz="2400" dirty="0" err="1">
                <a:latin typeface="Times New Roman" pitchFamily="18" charset="0"/>
                <a:ea typeface="Calibri" pitchFamily="34" charset="0"/>
                <a:cs typeface="Times New Roman" pitchFamily="18" charset="0"/>
              </a:rPr>
              <a:t>Báo</a:t>
            </a:r>
            <a:r>
              <a:rPr lang="en-US" sz="2400" dirty="0">
                <a:latin typeface="Times New Roman" pitchFamily="18" charset="0"/>
                <a:ea typeface="Calibri" pitchFamily="34" charset="0"/>
                <a:cs typeface="Times New Roman" pitchFamily="18" charset="0"/>
              </a:rPr>
              <a:t> </a:t>
            </a:r>
            <a:r>
              <a:rPr lang="en-US" sz="2400" dirty="0" err="1">
                <a:latin typeface="Times New Roman" pitchFamily="18" charset="0"/>
                <a:ea typeface="Calibri" pitchFamily="34" charset="0"/>
                <a:cs typeface="Times New Roman" pitchFamily="18" charset="0"/>
              </a:rPr>
              <a:t>thiếu</a:t>
            </a:r>
            <a:r>
              <a:rPr lang="en-US" sz="2400" dirty="0">
                <a:latin typeface="Times New Roman" pitchFamily="18" charset="0"/>
                <a:ea typeface="Calibri" pitchFamily="34" charset="0"/>
                <a:cs typeface="Times New Roman" pitchFamily="18" charset="0"/>
              </a:rPr>
              <a:t> </a:t>
            </a:r>
            <a:r>
              <a:rPr lang="en-US" sz="2400" dirty="0" err="1">
                <a:latin typeface="Times New Roman" pitchFamily="18" charset="0"/>
                <a:ea typeface="Calibri" pitchFamily="34" charset="0"/>
                <a:cs typeface="Times New Roman" pitchFamily="18" charset="0"/>
              </a:rPr>
              <a:t>niên</a:t>
            </a:r>
            <a:r>
              <a:rPr lang="en-US" sz="2400" dirty="0">
                <a:latin typeface="Times New Roman" pitchFamily="18" charset="0"/>
                <a:ea typeface="Calibri" pitchFamily="34" charset="0"/>
                <a:cs typeface="Times New Roman" pitchFamily="18" charset="0"/>
              </a:rPr>
              <a:t> </a:t>
            </a:r>
            <a:r>
              <a:rPr lang="en-US" sz="2400" dirty="0" err="1">
                <a:latin typeface="Times New Roman" pitchFamily="18" charset="0"/>
                <a:ea typeface="Calibri" pitchFamily="34" charset="0"/>
                <a:cs typeface="Times New Roman" pitchFamily="18" charset="0"/>
              </a:rPr>
              <a:t>tiền</a:t>
            </a:r>
            <a:r>
              <a:rPr lang="en-US" sz="2400" dirty="0">
                <a:latin typeface="Times New Roman" pitchFamily="18" charset="0"/>
                <a:ea typeface="Calibri" pitchFamily="34" charset="0"/>
                <a:cs typeface="Times New Roman" pitchFamily="18" charset="0"/>
              </a:rPr>
              <a:t> </a:t>
            </a:r>
            <a:r>
              <a:rPr lang="en-US" sz="2400" dirty="0" err="1">
                <a:latin typeface="Times New Roman" pitchFamily="18" charset="0"/>
                <a:ea typeface="Calibri" pitchFamily="34" charset="0"/>
                <a:cs typeface="Times New Roman" pitchFamily="18" charset="0"/>
              </a:rPr>
              <a:t>phong</a:t>
            </a:r>
            <a:r>
              <a:rPr lang="en-US" sz="2400" dirty="0">
                <a:latin typeface="Times New Roman" pitchFamily="18" charset="0"/>
                <a:ea typeface="Calibri" pitchFamily="34" charset="0"/>
                <a:cs typeface="Times New Roman" pitchFamily="18" charset="0"/>
              </a:rPr>
              <a:t>).</a:t>
            </a:r>
            <a:endParaRPr lang="en-US" sz="3200" dirty="0">
              <a:latin typeface="Times New Roman" panose="02020603050405020304" pitchFamily="18" charset="0"/>
              <a:cs typeface="Times New Roman" panose="02020603050405020304" pitchFamily="18" charset="0"/>
            </a:endParaRPr>
          </a:p>
        </p:txBody>
      </p:sp>
      <p:pic>
        <p:nvPicPr>
          <p:cNvPr id="22" name="图片 19"/>
          <p:cNvPicPr>
            <a:picLocks noChangeAspect="1"/>
          </p:cNvPicPr>
          <p:nvPr/>
        </p:nvPicPr>
        <p:blipFill rotWithShape="1">
          <a:blip r:embed="rId3">
            <a:extLst>
              <a:ext uri="{28A0092B-C50C-407E-A947-70E740481C1C}">
                <a14:useLocalDpi xmlns:a14="http://schemas.microsoft.com/office/drawing/2010/main" val="0"/>
              </a:ext>
            </a:extLst>
          </a:blip>
          <a:srcRect l="82706" t="6693" r="8148" b="75200"/>
          <a:stretch/>
        </p:blipFill>
        <p:spPr>
          <a:xfrm>
            <a:off x="4026153" y="2259210"/>
            <a:ext cx="774447" cy="862470"/>
          </a:xfrm>
          <a:prstGeom prst="rect">
            <a:avLst/>
          </a:prstGeom>
        </p:spPr>
      </p:pic>
      <p:sp>
        <p:nvSpPr>
          <p:cNvPr id="23" name="Rectangle 3"/>
          <p:cNvSpPr>
            <a:spLocks noChangeArrowheads="1"/>
          </p:cNvSpPr>
          <p:nvPr/>
        </p:nvSpPr>
        <p:spPr bwMode="auto">
          <a:xfrm>
            <a:off x="4934119" y="3838952"/>
            <a:ext cx="403860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lang="en-US" sz="2400" b="1" dirty="0" err="1">
                <a:latin typeface="Times New Roman" panose="02020603050405020304" pitchFamily="18" charset="0"/>
                <a:cs typeface="Times New Roman" pitchFamily="18" charset="0"/>
              </a:rPr>
              <a:t>Thể</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loại</a:t>
            </a:r>
            <a:r>
              <a:rPr lang="en-US" sz="2400" b="1" dirty="0">
                <a:latin typeface="Times New Roman" pitchFamily="18" charset="0"/>
                <a:cs typeface="Times New Roman" pitchFamily="18" charset="0"/>
              </a:rPr>
              <a:t>: </a:t>
            </a:r>
            <a:r>
              <a:rPr lang="en-US" sz="2400" dirty="0" err="1">
                <a:latin typeface="Times New Roman" pitchFamily="18" charset="0"/>
                <a:cs typeface="Times New Roman" pitchFamily="18" charset="0"/>
              </a:rPr>
              <a:t>Truyện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ngắn</a:t>
            </a:r>
            <a:endParaRPr lang="en-US" sz="3200" dirty="0">
              <a:latin typeface="Times New Roman" panose="02020603050405020304" pitchFamily="18" charset="0"/>
              <a:cs typeface="Times New Roman" panose="02020603050405020304" pitchFamily="18" charset="0"/>
            </a:endParaRPr>
          </a:p>
        </p:txBody>
      </p:sp>
      <p:pic>
        <p:nvPicPr>
          <p:cNvPr id="24" name="图片 19"/>
          <p:cNvPicPr>
            <a:picLocks noChangeAspect="1"/>
          </p:cNvPicPr>
          <p:nvPr/>
        </p:nvPicPr>
        <p:blipFill rotWithShape="1">
          <a:blip r:embed="rId3">
            <a:extLst>
              <a:ext uri="{28A0092B-C50C-407E-A947-70E740481C1C}">
                <a14:useLocalDpi xmlns:a14="http://schemas.microsoft.com/office/drawing/2010/main" val="0"/>
              </a:ext>
            </a:extLst>
          </a:blip>
          <a:srcRect l="82706" t="6693" r="8148" b="75200"/>
          <a:stretch/>
        </p:blipFill>
        <p:spPr>
          <a:xfrm>
            <a:off x="4040155" y="3638550"/>
            <a:ext cx="774447" cy="862470"/>
          </a:xfrm>
          <a:prstGeom prst="rect">
            <a:avLst/>
          </a:prstGeom>
        </p:spPr>
      </p:pic>
      <p:pic>
        <p:nvPicPr>
          <p:cNvPr id="12" name="Picture 2" descr="Bức Tranh Của Em Gái Tôi - Tập Truyện Ngắn Thiếu Nhi Chọn Lọc by Tạ Duy Anh">
            <a:extLst>
              <a:ext uri="{FF2B5EF4-FFF2-40B4-BE49-F238E27FC236}">
                <a16:creationId xmlns="" xmlns:a16="http://schemas.microsoft.com/office/drawing/2014/main" id="{EFD247C9-3BEE-4CB3-9707-395E597DE0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8169" y="387152"/>
            <a:ext cx="3177915" cy="43691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682252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nodePh="1">
                                  <p:stCondLst>
                                    <p:cond delay="0"/>
                                  </p:stCondLst>
                                  <p:endCondLst>
                                    <p:cond evt="begin" delay="0">
                                      <p:tn val="10"/>
                                    </p:cond>
                                  </p:end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dissolve">
                                      <p:cBhvr>
                                        <p:cTn id="17" dur="500"/>
                                        <p:tgtEl>
                                          <p:spTgt spid="20"/>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dissolv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dissolve">
                                      <p:cBhvr>
                                        <p:cTn id="25" dur="500"/>
                                        <p:tgtEl>
                                          <p:spTgt spid="22"/>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dissolve">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dissolve">
                                      <p:cBhvr>
                                        <p:cTn id="33" dur="500"/>
                                        <p:tgtEl>
                                          <p:spTgt spid="24"/>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dissolve">
                                      <p:cBhvr>
                                        <p:cTn id="3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21" grpId="0"/>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p:cNvPicPr>
            <a:picLocks noChangeAspect="1"/>
          </p:cNvPicPr>
          <p:nvPr/>
        </p:nvPicPr>
        <p:blipFill rotWithShape="1">
          <a:blip r:embed="rId2">
            <a:extLst>
              <a:ext uri="{28A0092B-C50C-407E-A947-70E740481C1C}">
                <a14:useLocalDpi xmlns:a14="http://schemas.microsoft.com/office/drawing/2010/main" val="0"/>
              </a:ext>
            </a:extLst>
          </a:blip>
          <a:srcRect l="3466" r="34400" b="5897"/>
          <a:stretch/>
        </p:blipFill>
        <p:spPr>
          <a:xfrm>
            <a:off x="0" y="-19050"/>
            <a:ext cx="9144000" cy="5133574"/>
          </a:xfrm>
          <a:prstGeom prst="rect">
            <a:avLst/>
          </a:prstGeom>
        </p:spPr>
      </p:pic>
      <p:sp>
        <p:nvSpPr>
          <p:cNvPr id="3" name="Rectangle 2"/>
          <p:cNvSpPr/>
          <p:nvPr/>
        </p:nvSpPr>
        <p:spPr>
          <a:xfrm>
            <a:off x="1752600" y="1283553"/>
            <a:ext cx="6172200" cy="830997"/>
          </a:xfrm>
          <a:prstGeom prst="rect">
            <a:avLst/>
          </a:prstGeom>
        </p:spPr>
        <p:txBody>
          <a:bodyPr wrap="square">
            <a:spAutoFit/>
          </a:bodyPr>
          <a:lstStyle/>
          <a:p>
            <a:pPr algn="ctr"/>
            <a:r>
              <a:rPr lang="vi-VN" sz="2400" dirty="0">
                <a:solidFill>
                  <a:prstClr val="black"/>
                </a:solidFill>
                <a:latin typeface="+mj-lt"/>
              </a:rPr>
              <a:t>Sử dụng các từ</a:t>
            </a:r>
            <a:r>
              <a:rPr lang="en-US" sz="2400" dirty="0">
                <a:solidFill>
                  <a:prstClr val="black"/>
                </a:solidFill>
                <a:latin typeface="+mj-lt"/>
              </a:rPr>
              <a:t>: </a:t>
            </a:r>
            <a:r>
              <a:rPr lang="en-US" sz="2400" dirty="0" err="1">
                <a:solidFill>
                  <a:prstClr val="black"/>
                </a:solidFill>
                <a:latin typeface="Times New Roman" pitchFamily="18" charset="0"/>
                <a:cs typeface="Times New Roman" pitchFamily="18" charset="0"/>
              </a:rPr>
              <a:t>nhân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vật</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câu</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chuyện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sự</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việc</a:t>
            </a:r>
            <a:r>
              <a:rPr lang="vi-VN" sz="2400" dirty="0">
                <a:solidFill>
                  <a:prstClr val="black"/>
                </a:solidFill>
                <a:latin typeface="Times New Roman" pitchFamily="18" charset="0"/>
                <a:cs typeface="Times New Roman" pitchFamily="18" charset="0"/>
              </a:rPr>
              <a:t> </a:t>
            </a:r>
            <a:r>
              <a:rPr lang="vi-VN" sz="2400" dirty="0">
                <a:solidFill>
                  <a:prstClr val="black"/>
                </a:solidFill>
                <a:latin typeface="+mj-lt"/>
              </a:rPr>
              <a:t>để hoàn thành đoạn v</a:t>
            </a:r>
            <a:r>
              <a:rPr lang="en-US" sz="2400" dirty="0">
                <a:solidFill>
                  <a:prstClr val="black"/>
                </a:solidFill>
                <a:latin typeface="+mj-lt"/>
              </a:rPr>
              <a:t>ă</a:t>
            </a:r>
            <a:r>
              <a:rPr lang="vi-VN" sz="2400" dirty="0">
                <a:solidFill>
                  <a:prstClr val="black"/>
                </a:solidFill>
                <a:latin typeface="+mj-lt"/>
              </a:rPr>
              <a:t>n </a:t>
            </a:r>
            <a:r>
              <a:rPr lang="en-US" sz="2400" dirty="0" err="1">
                <a:solidFill>
                  <a:prstClr val="black"/>
                </a:solidFill>
                <a:latin typeface="Times New Roman" pitchFamily="18" charset="0"/>
                <a:cs typeface="Times New Roman" pitchFamily="18" charset="0"/>
              </a:rPr>
              <a:t>sau</a:t>
            </a:r>
            <a:r>
              <a:rPr lang="en-US" sz="2400" dirty="0">
                <a:solidFill>
                  <a:prstClr val="black"/>
                </a:solidFill>
                <a:latin typeface="+mj-lt"/>
              </a:rPr>
              <a:t>:</a:t>
            </a:r>
            <a:endParaRPr lang="en-US" sz="2400" dirty="0">
              <a:latin typeface="+mj-lt"/>
            </a:endParaRPr>
          </a:p>
        </p:txBody>
      </p:sp>
      <p:sp>
        <p:nvSpPr>
          <p:cNvPr id="4" name="Rectangle 3"/>
          <p:cNvSpPr/>
          <p:nvPr/>
        </p:nvSpPr>
        <p:spPr>
          <a:xfrm>
            <a:off x="1447800" y="2266950"/>
            <a:ext cx="6705600" cy="2123658"/>
          </a:xfrm>
          <a:prstGeom prst="rect">
            <a:avLst/>
          </a:prstGeom>
        </p:spPr>
        <p:txBody>
          <a:bodyPr wrap="square">
            <a:spAutoFit/>
          </a:bodyPr>
          <a:lstStyle/>
          <a:p>
            <a:pPr algn="just">
              <a:defRPr/>
            </a:pPr>
            <a:r>
              <a:rPr lang="vi-VN" sz="2200" i="1" dirty="0">
                <a:solidFill>
                  <a:srgbClr val="FF0000"/>
                </a:solidFill>
                <a:latin typeface="+mj-lt"/>
              </a:rPr>
              <a:t> </a:t>
            </a:r>
            <a:r>
              <a:rPr lang="it-IT" sz="2200" i="1" dirty="0">
                <a:solidFill>
                  <a:srgbClr val="FF0000"/>
                </a:solidFill>
                <a:latin typeface="Times New Roman" pitchFamily="18" charset="0"/>
                <a:cs typeface="Times New Roman" pitchFamily="18" charset="0"/>
              </a:rPr>
              <a:t>Một</a:t>
            </a:r>
            <a:r>
              <a:rPr lang="it-IT" sz="2200" i="1" dirty="0">
                <a:solidFill>
                  <a:srgbClr val="FF0000"/>
                </a:solidFill>
                <a:latin typeface="+mj-lt"/>
              </a:rPr>
              <a:t> </a:t>
            </a:r>
            <a:r>
              <a:rPr lang="it-IT" sz="2200" i="1" dirty="0">
                <a:solidFill>
                  <a:srgbClr val="FF0000"/>
                </a:solidFill>
                <a:latin typeface="Times New Roman" pitchFamily="18" charset="0"/>
                <a:cs typeface="Times New Roman" pitchFamily="18" charset="0"/>
              </a:rPr>
              <a:t>tác phẩm truyện ngắn thường chứa đựng một .......................do nhà văn hoặc một nhân vật trong truyện thuật lại. Câu chuyện đó bao giờ cũng có các .................. diễn ra theo một trình tự nhất định và ở những địa điểm cụ thể. Trung tâm của câu chuyện là các .................., có thể là con người, con vật, thần linh,đồ vật.</a:t>
            </a:r>
            <a:endParaRPr lang="en-US" sz="2200" i="1" dirty="0">
              <a:solidFill>
                <a:srgbClr val="FF0000"/>
              </a:solidFill>
              <a:latin typeface="Times New Roman" pitchFamily="18" charset="0"/>
              <a:cs typeface="Times New Roman" pitchFamily="18" charset="0"/>
            </a:endParaRPr>
          </a:p>
        </p:txBody>
      </p:sp>
      <p:sp>
        <p:nvSpPr>
          <p:cNvPr id="5" name="TextBox 4"/>
          <p:cNvSpPr txBox="1">
            <a:spLocks noChangeArrowheads="1"/>
          </p:cNvSpPr>
          <p:nvPr/>
        </p:nvSpPr>
        <p:spPr bwMode="auto">
          <a:xfrm>
            <a:off x="6096000" y="5386685"/>
            <a:ext cx="1428750" cy="461665"/>
          </a:xfrm>
          <a:prstGeom prst="rect">
            <a:avLst/>
          </a:prstGeom>
          <a:noFill/>
          <a:ln w="9525">
            <a:noFill/>
            <a:miter lim="800000"/>
            <a:headEnd/>
            <a:tailEnd/>
          </a:ln>
        </p:spPr>
        <p:txBody>
          <a:bodyPr>
            <a:spAutoFit/>
          </a:bodyPr>
          <a:lstStyle/>
          <a:p>
            <a:r>
              <a:rPr lang="vi-VN" sz="2400" dirty="0">
                <a:solidFill>
                  <a:srgbClr val="0070C0"/>
                </a:solidFill>
                <a:latin typeface="+mj-lt"/>
              </a:rPr>
              <a:t>nhân vật</a:t>
            </a:r>
            <a:endParaRPr lang="en-US" sz="2400" dirty="0">
              <a:solidFill>
                <a:srgbClr val="0070C0"/>
              </a:solidFill>
              <a:latin typeface="+mj-lt"/>
            </a:endParaRPr>
          </a:p>
        </p:txBody>
      </p:sp>
      <p:sp>
        <p:nvSpPr>
          <p:cNvPr id="6" name="TextBox 5"/>
          <p:cNvSpPr txBox="1">
            <a:spLocks noChangeArrowheads="1"/>
          </p:cNvSpPr>
          <p:nvPr/>
        </p:nvSpPr>
        <p:spPr bwMode="auto">
          <a:xfrm>
            <a:off x="-73422" y="1681460"/>
            <a:ext cx="1930400" cy="461665"/>
          </a:xfrm>
          <a:prstGeom prst="rect">
            <a:avLst/>
          </a:prstGeom>
          <a:noFill/>
          <a:ln w="9525">
            <a:noFill/>
            <a:miter lim="800000"/>
            <a:headEnd/>
            <a:tailEnd/>
          </a:ln>
        </p:spPr>
        <p:txBody>
          <a:bodyPr wrap="square">
            <a:spAutoFit/>
          </a:bodyPr>
          <a:lstStyle/>
          <a:p>
            <a:r>
              <a:rPr lang="vi-VN" sz="2400" dirty="0">
                <a:solidFill>
                  <a:srgbClr val="0070C0"/>
                </a:solidFill>
                <a:latin typeface="+mj-lt"/>
              </a:rPr>
              <a:t>câu chuyện</a:t>
            </a:r>
            <a:endParaRPr lang="en-US" sz="2400" dirty="0">
              <a:solidFill>
                <a:srgbClr val="0070C0"/>
              </a:solidFill>
              <a:latin typeface="+mj-lt"/>
            </a:endParaRPr>
          </a:p>
        </p:txBody>
      </p:sp>
      <p:sp>
        <p:nvSpPr>
          <p:cNvPr id="7" name="TextBox 6"/>
          <p:cNvSpPr txBox="1">
            <a:spLocks noChangeArrowheads="1"/>
          </p:cNvSpPr>
          <p:nvPr/>
        </p:nvSpPr>
        <p:spPr bwMode="auto">
          <a:xfrm>
            <a:off x="8169275" y="1644580"/>
            <a:ext cx="1584325" cy="461665"/>
          </a:xfrm>
          <a:prstGeom prst="rect">
            <a:avLst/>
          </a:prstGeom>
          <a:noFill/>
          <a:ln w="9525">
            <a:noFill/>
            <a:miter lim="800000"/>
            <a:headEnd/>
            <a:tailEnd/>
          </a:ln>
        </p:spPr>
        <p:txBody>
          <a:bodyPr>
            <a:spAutoFit/>
          </a:bodyPr>
          <a:lstStyle/>
          <a:p>
            <a:pPr algn="just"/>
            <a:r>
              <a:rPr lang="vi-VN" sz="2400" dirty="0">
                <a:solidFill>
                  <a:srgbClr val="0070C0"/>
                </a:solidFill>
                <a:latin typeface="+mj-lt"/>
              </a:rPr>
              <a:t>sự việc</a:t>
            </a:r>
            <a:endParaRPr lang="it-IT" sz="2400" dirty="0">
              <a:solidFill>
                <a:srgbClr val="0070C0"/>
              </a:solidFill>
              <a:latin typeface="+mj-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dissolv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dissolv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1"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dissolv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path" presetSubtype="0" accel="50000" decel="50000" fill="hold" grpId="0" nodeType="clickEffect">
                                  <p:stCondLst>
                                    <p:cond delay="0"/>
                                  </p:stCondLst>
                                  <p:childTnLst>
                                    <p:animMotion origin="layout" path="M 0.02223 0.01667 L -0.11215 0.12778 " pathEditMode="relative" rAng="0" ptsTypes="AA">
                                      <p:cBhvr>
                                        <p:cTn id="31" dur="2000" fill="hold"/>
                                        <p:tgtEl>
                                          <p:spTgt spid="6"/>
                                        </p:tgtEl>
                                        <p:attrNameLst>
                                          <p:attrName>ppt_x</p:attrName>
                                          <p:attrName>ppt_y</p:attrName>
                                        </p:attrNameLst>
                                      </p:cBhvr>
                                      <p:rCtr x="-6700" y="5600"/>
                                    </p:animMotion>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1"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dissolve">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path" presetSubtype="0" accel="50000" decel="50000" fill="hold" grpId="0" nodeType="clickEffect">
                                  <p:stCondLst>
                                    <p:cond delay="0"/>
                                  </p:stCondLst>
                                  <p:childTnLst>
                                    <p:animMotion origin="layout" path="M -3.33333E-6 -1.85185E-6 L -0.16666 0.26883 " pathEditMode="relative" rAng="0" ptsTypes="AA">
                                      <p:cBhvr>
                                        <p:cTn id="40" dur="2000" fill="hold"/>
                                        <p:tgtEl>
                                          <p:spTgt spid="7"/>
                                        </p:tgtEl>
                                        <p:attrNameLst>
                                          <p:attrName>ppt_x</p:attrName>
                                          <p:attrName>ppt_y</p:attrName>
                                        </p:attrNameLst>
                                      </p:cBhvr>
                                      <p:rCtr x="-8300" y="13400"/>
                                    </p:animMotion>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grpId="1"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dissolve">
                                      <p:cBhvr>
                                        <p:cTn id="45" dur="500"/>
                                        <p:tgtEl>
                                          <p:spTgt spid="5"/>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path" presetSubtype="0" accel="50000" decel="50000" fill="hold" grpId="0" nodeType="clickEffect">
                                  <p:stCondLst>
                                    <p:cond delay="0"/>
                                  </p:stCondLst>
                                  <p:childTnLst>
                                    <p:animMotion origin="layout" path="M -3.33333E-6 -2.22222E-6 L 0.025 -0.35555 " pathEditMode="relative" rAng="0" ptsTypes="AA">
                                      <p:cBhvr>
                                        <p:cTn id="49" dur="2000" fill="hold"/>
                                        <p:tgtEl>
                                          <p:spTgt spid="5"/>
                                        </p:tgtEl>
                                        <p:attrNameLst>
                                          <p:attrName>ppt_x</p:attrName>
                                          <p:attrName>ppt_y</p:attrName>
                                        </p:attrNameLst>
                                      </p:cBhvr>
                                      <p:rCtr x="1300" y="-178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5" grpId="1"/>
      <p:bldP spid="6" grpId="0"/>
      <p:bldP spid="6" grpId="1"/>
      <p:bldP spid="7" grpId="0"/>
      <p:bldP spid="7"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563888" y="-524594"/>
            <a:ext cx="476267"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Rectangle 3"/>
          <p:cNvSpPr>
            <a:spLocks noChangeArrowheads="1"/>
          </p:cNvSpPr>
          <p:nvPr/>
        </p:nvSpPr>
        <p:spPr bwMode="auto">
          <a:xfrm>
            <a:off x="4419600" y="1123950"/>
            <a:ext cx="396240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fontAlgn="base">
              <a:spcBef>
                <a:spcPct val="0"/>
              </a:spcBef>
              <a:spcAft>
                <a:spcPct val="0"/>
              </a:spcAft>
            </a:pPr>
            <a:r>
              <a:rPr lang="en-US" sz="2400" b="1" dirty="0">
                <a:latin typeface="Times New Roman" pitchFamily="18" charset="0"/>
                <a:ea typeface="Calibri" pitchFamily="34" charset="0"/>
                <a:cs typeface="Times New Roman" pitchFamily="18" charset="0"/>
              </a:rPr>
              <a:t>PTBĐ: </a:t>
            </a:r>
            <a:r>
              <a:rPr lang="en-US" sz="2400" dirty="0" err="1">
                <a:latin typeface="Times New Roman" pitchFamily="18" charset="0"/>
                <a:ea typeface="Calibri" pitchFamily="34" charset="0"/>
                <a:cs typeface="Times New Roman" pitchFamily="18" charset="0"/>
              </a:rPr>
              <a:t>Tự</a:t>
            </a:r>
            <a:r>
              <a:rPr lang="en-US" sz="2400" dirty="0">
                <a:latin typeface="Times New Roman" pitchFamily="18" charset="0"/>
                <a:ea typeface="Calibri" pitchFamily="34" charset="0"/>
                <a:cs typeface="Times New Roman" pitchFamily="18" charset="0"/>
              </a:rPr>
              <a:t> </a:t>
            </a:r>
            <a:r>
              <a:rPr lang="en-US" sz="2400" dirty="0" err="1">
                <a:latin typeface="Times New Roman" pitchFamily="18" charset="0"/>
                <a:ea typeface="Calibri" pitchFamily="34" charset="0"/>
                <a:cs typeface="Times New Roman" pitchFamily="18" charset="0"/>
              </a:rPr>
              <a:t>sự</a:t>
            </a:r>
            <a:r>
              <a:rPr lang="en-US" sz="2400" dirty="0">
                <a:latin typeface="Times New Roman" pitchFamily="18" charset="0"/>
                <a:ea typeface="Calibri" pitchFamily="34" charset="0"/>
                <a:cs typeface="Times New Roman" pitchFamily="18" charset="0"/>
              </a:rPr>
              <a:t> + </a:t>
            </a:r>
            <a:r>
              <a:rPr lang="en-US" sz="2400" dirty="0" err="1">
                <a:latin typeface="Times New Roman" pitchFamily="18" charset="0"/>
                <a:ea typeface="Calibri" pitchFamily="34" charset="0"/>
                <a:cs typeface="Times New Roman" pitchFamily="18" charset="0"/>
              </a:rPr>
              <a:t>Miêu</a:t>
            </a:r>
            <a:r>
              <a:rPr lang="en-US" sz="2400" dirty="0">
                <a:latin typeface="Times New Roman" pitchFamily="18" charset="0"/>
                <a:ea typeface="Calibri" pitchFamily="34" charset="0"/>
                <a:cs typeface="Times New Roman" pitchFamily="18" charset="0"/>
              </a:rPr>
              <a:t> </a:t>
            </a:r>
            <a:r>
              <a:rPr lang="en-US" sz="2400" dirty="0" err="1">
                <a:latin typeface="Times New Roman" pitchFamily="18" charset="0"/>
                <a:ea typeface="Calibri" pitchFamily="34" charset="0"/>
                <a:cs typeface="Times New Roman" pitchFamily="18" charset="0"/>
              </a:rPr>
              <a:t>tả</a:t>
            </a:r>
            <a:r>
              <a:rPr lang="en-US" sz="2400" dirty="0">
                <a:latin typeface="Times New Roman" pitchFamily="18" charset="0"/>
                <a:ea typeface="Calibri" pitchFamily="34" charset="0"/>
                <a:cs typeface="Times New Roman" pitchFamily="18" charset="0"/>
              </a:rPr>
              <a:t> + </a:t>
            </a:r>
            <a:r>
              <a:rPr lang="en-US" sz="2400" dirty="0" err="1">
                <a:latin typeface="Times New Roman" pitchFamily="18" charset="0"/>
                <a:ea typeface="Calibri" pitchFamily="34" charset="0"/>
                <a:cs typeface="Times New Roman" pitchFamily="18" charset="0"/>
              </a:rPr>
              <a:t>Biểu</a:t>
            </a:r>
            <a:r>
              <a:rPr lang="en-US" sz="2400" dirty="0">
                <a:latin typeface="Times New Roman" pitchFamily="18" charset="0"/>
                <a:ea typeface="Calibri" pitchFamily="34" charset="0"/>
                <a:cs typeface="Times New Roman" pitchFamily="18" charset="0"/>
              </a:rPr>
              <a:t> </a:t>
            </a:r>
            <a:r>
              <a:rPr lang="en-US" sz="2400" dirty="0" err="1">
                <a:latin typeface="Times New Roman" pitchFamily="18" charset="0"/>
                <a:ea typeface="Calibri" pitchFamily="34" charset="0"/>
                <a:cs typeface="Times New Roman" pitchFamily="18" charset="0"/>
              </a:rPr>
              <a:t>cảm</a:t>
            </a:r>
            <a:endParaRPr lang="en-US" sz="1050" dirty="0">
              <a:latin typeface="Arial" pitchFamily="34" charset="0"/>
              <a:cs typeface="Arial" pitchFamily="34" charset="0"/>
            </a:endParaRPr>
          </a:p>
        </p:txBody>
      </p:sp>
      <p:pic>
        <p:nvPicPr>
          <p:cNvPr id="16" name="Picture 9"/>
          <p:cNvPicPr>
            <a:picLocks noChangeAspect="1" noChangeArrowheads="1"/>
          </p:cNvPicPr>
          <p:nvPr/>
        </p:nvPicPr>
        <p:blipFill>
          <a:blip r:embed="rId3"/>
          <a:srcRect/>
          <a:stretch>
            <a:fillRect/>
          </a:stretch>
        </p:blipFill>
        <p:spPr bwMode="auto">
          <a:xfrm>
            <a:off x="304800" y="1036320"/>
            <a:ext cx="2209800" cy="29832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 name="图片 19"/>
          <p:cNvPicPr>
            <a:picLocks noChangeAspect="1"/>
          </p:cNvPicPr>
          <p:nvPr/>
        </p:nvPicPr>
        <p:blipFill rotWithShape="1">
          <a:blip r:embed="rId4">
            <a:extLst>
              <a:ext uri="{28A0092B-C50C-407E-A947-70E740481C1C}">
                <a14:useLocalDpi xmlns:a14="http://schemas.microsoft.com/office/drawing/2010/main" val="0"/>
              </a:ext>
            </a:extLst>
          </a:blip>
          <a:srcRect l="82706" t="6693" r="8148" b="75200"/>
          <a:stretch/>
        </p:blipFill>
        <p:spPr>
          <a:xfrm>
            <a:off x="3352800" y="1123950"/>
            <a:ext cx="774447" cy="862470"/>
          </a:xfrm>
          <a:prstGeom prst="rect">
            <a:avLst/>
          </a:prstGeom>
        </p:spPr>
      </p:pic>
      <p:sp>
        <p:nvSpPr>
          <p:cNvPr id="21" name="Rectangle 3"/>
          <p:cNvSpPr>
            <a:spLocks noChangeArrowheads="1"/>
          </p:cNvSpPr>
          <p:nvPr/>
        </p:nvSpPr>
        <p:spPr bwMode="auto">
          <a:xfrm>
            <a:off x="4419600" y="2343150"/>
            <a:ext cx="403860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lang="en-US" sz="2400" b="1" dirty="0" err="1">
                <a:latin typeface="Times New Roman" pitchFamily="18" charset="0"/>
                <a:ea typeface="Calibri" pitchFamily="34" charset="0"/>
                <a:cs typeface="Times New Roman" pitchFamily="18" charset="0"/>
              </a:rPr>
              <a:t>Ngôi</a:t>
            </a:r>
            <a:r>
              <a:rPr lang="en-US" sz="2400" b="1" dirty="0">
                <a:latin typeface="Times New Roman" pitchFamily="18" charset="0"/>
                <a:ea typeface="Calibri" pitchFamily="34" charset="0"/>
                <a:cs typeface="Times New Roman" pitchFamily="18" charset="0"/>
              </a:rPr>
              <a:t> </a:t>
            </a:r>
            <a:r>
              <a:rPr lang="en-US" sz="2400" b="1" dirty="0" err="1">
                <a:latin typeface="Times New Roman" pitchFamily="18" charset="0"/>
                <a:ea typeface="Calibri" pitchFamily="34" charset="0"/>
                <a:cs typeface="Times New Roman" pitchFamily="18" charset="0"/>
              </a:rPr>
              <a:t>kể</a:t>
            </a:r>
            <a:r>
              <a:rPr lang="en-US" sz="2400" b="1" dirty="0">
                <a:latin typeface="Times New Roman" pitchFamily="18" charset="0"/>
                <a:ea typeface="Calibri" pitchFamily="34" charset="0"/>
                <a:cs typeface="Times New Roman" pitchFamily="18" charset="0"/>
              </a:rPr>
              <a:t>: </a:t>
            </a:r>
            <a:r>
              <a:rPr lang="en-US" sz="2400" dirty="0" err="1">
                <a:latin typeface="Times New Roman" pitchFamily="18" charset="0"/>
                <a:ea typeface="Calibri" pitchFamily="34" charset="0"/>
                <a:cs typeface="Times New Roman" pitchFamily="18" charset="0"/>
              </a:rPr>
              <a:t>Ngôi</a:t>
            </a:r>
            <a:r>
              <a:rPr lang="en-US" sz="2400" dirty="0">
                <a:latin typeface="Times New Roman" pitchFamily="18" charset="0"/>
                <a:ea typeface="Calibri" pitchFamily="34" charset="0"/>
                <a:cs typeface="Times New Roman" pitchFamily="18" charset="0"/>
              </a:rPr>
              <a:t> </a:t>
            </a:r>
            <a:r>
              <a:rPr lang="en-US" sz="2400" dirty="0" err="1">
                <a:latin typeface="Times New Roman" pitchFamily="18" charset="0"/>
                <a:ea typeface="Calibri" pitchFamily="34" charset="0"/>
                <a:cs typeface="Times New Roman" pitchFamily="18" charset="0"/>
              </a:rPr>
              <a:t>thứ</a:t>
            </a:r>
            <a:r>
              <a:rPr lang="en-US" sz="2400" dirty="0">
                <a:latin typeface="Times New Roman" pitchFamily="18" charset="0"/>
                <a:ea typeface="Calibri" pitchFamily="34" charset="0"/>
                <a:cs typeface="Times New Roman" pitchFamily="18" charset="0"/>
              </a:rPr>
              <a:t> </a:t>
            </a:r>
            <a:r>
              <a:rPr lang="en-US" sz="2400" dirty="0" err="1">
                <a:latin typeface="Times New Roman" pitchFamily="18" charset="0"/>
                <a:ea typeface="Calibri" pitchFamily="34" charset="0"/>
                <a:cs typeface="Times New Roman" pitchFamily="18" charset="0"/>
              </a:rPr>
              <a:t>nhất</a:t>
            </a:r>
            <a:endParaRPr lang="en-US" sz="3200" dirty="0">
              <a:latin typeface="Arial" pitchFamily="34" charset="0"/>
              <a:cs typeface="Arial" pitchFamily="34" charset="0"/>
            </a:endParaRPr>
          </a:p>
        </p:txBody>
      </p:sp>
      <p:pic>
        <p:nvPicPr>
          <p:cNvPr id="22" name="图片 19"/>
          <p:cNvPicPr>
            <a:picLocks noChangeAspect="1"/>
          </p:cNvPicPr>
          <p:nvPr/>
        </p:nvPicPr>
        <p:blipFill rotWithShape="1">
          <a:blip r:embed="rId4">
            <a:extLst>
              <a:ext uri="{28A0092B-C50C-407E-A947-70E740481C1C}">
                <a14:useLocalDpi xmlns:a14="http://schemas.microsoft.com/office/drawing/2010/main" val="0"/>
              </a:ext>
            </a:extLst>
          </a:blip>
          <a:srcRect l="82706" t="6693" r="8148" b="75200"/>
          <a:stretch/>
        </p:blipFill>
        <p:spPr>
          <a:xfrm>
            <a:off x="3352800" y="2190750"/>
            <a:ext cx="774447" cy="862470"/>
          </a:xfrm>
          <a:prstGeom prst="rect">
            <a:avLst/>
          </a:prstGeom>
        </p:spPr>
      </p:pic>
      <p:sp>
        <p:nvSpPr>
          <p:cNvPr id="23" name="Rectangle 3"/>
          <p:cNvSpPr>
            <a:spLocks noChangeArrowheads="1"/>
          </p:cNvSpPr>
          <p:nvPr/>
        </p:nvSpPr>
        <p:spPr bwMode="auto">
          <a:xfrm>
            <a:off x="3810000" y="3276421"/>
            <a:ext cx="464820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lang="en-US" sz="2400" i="1" dirty="0">
                <a:latin typeface="Times New Roman" pitchFamily="18" charset="0"/>
                <a:ea typeface="Calibri" pitchFamily="34" charset="0"/>
                <a:cs typeface="Times New Roman" pitchFamily="18" charset="0"/>
              </a:rPr>
              <a:t>→ </a:t>
            </a:r>
            <a:r>
              <a:rPr lang="en-US" sz="2400" i="1" dirty="0" err="1">
                <a:latin typeface="Times New Roman" pitchFamily="18" charset="0"/>
                <a:ea typeface="Calibri" pitchFamily="34" charset="0"/>
                <a:cs typeface="Times New Roman" pitchFamily="18" charset="0"/>
              </a:rPr>
              <a:t>Chủ</a:t>
            </a:r>
            <a:r>
              <a:rPr lang="en-US" sz="2400" i="1" dirty="0">
                <a:latin typeface="Times New Roman" pitchFamily="18" charset="0"/>
                <a:ea typeface="Calibri" pitchFamily="34" charset="0"/>
                <a:cs typeface="Times New Roman" pitchFamily="18" charset="0"/>
              </a:rPr>
              <a:t> </a:t>
            </a:r>
            <a:r>
              <a:rPr lang="en-US" sz="2400" i="1" dirty="0" err="1">
                <a:latin typeface="Times New Roman" pitchFamily="18" charset="0"/>
                <a:ea typeface="Calibri" pitchFamily="34" charset="0"/>
                <a:cs typeface="Times New Roman" pitchFamily="18" charset="0"/>
              </a:rPr>
              <a:t>đề</a:t>
            </a:r>
            <a:r>
              <a:rPr lang="en-US" sz="2400" i="1" dirty="0">
                <a:latin typeface="Times New Roman" pitchFamily="18" charset="0"/>
                <a:ea typeface="Calibri" pitchFamily="34" charset="0"/>
                <a:cs typeface="Times New Roman" pitchFamily="18" charset="0"/>
              </a:rPr>
              <a:t> </a:t>
            </a:r>
            <a:r>
              <a:rPr lang="en-US" sz="2400" i="1" dirty="0" err="1">
                <a:latin typeface="Times New Roman" pitchFamily="18" charset="0"/>
                <a:ea typeface="Calibri" pitchFamily="34" charset="0"/>
                <a:cs typeface="Times New Roman" pitchFamily="18" charset="0"/>
              </a:rPr>
              <a:t>tác</a:t>
            </a:r>
            <a:r>
              <a:rPr lang="en-US" sz="2400" i="1" dirty="0">
                <a:latin typeface="Times New Roman" pitchFamily="18" charset="0"/>
                <a:ea typeface="Calibri" pitchFamily="34" charset="0"/>
                <a:cs typeface="Times New Roman" pitchFamily="18" charset="0"/>
              </a:rPr>
              <a:t> </a:t>
            </a:r>
            <a:r>
              <a:rPr lang="en-US" sz="2400" i="1" dirty="0" err="1">
                <a:latin typeface="Times New Roman" pitchFamily="18" charset="0"/>
                <a:ea typeface="Calibri" pitchFamily="34" charset="0"/>
                <a:cs typeface="Times New Roman" pitchFamily="18" charset="0"/>
              </a:rPr>
              <a:t>phẩm</a:t>
            </a:r>
            <a:r>
              <a:rPr lang="en-US" sz="2400" i="1" dirty="0">
                <a:latin typeface="Times New Roman" pitchFamily="18" charset="0"/>
                <a:ea typeface="Calibri" pitchFamily="34" charset="0"/>
                <a:cs typeface="Times New Roman" pitchFamily="18" charset="0"/>
              </a:rPr>
              <a:t> </a:t>
            </a:r>
            <a:r>
              <a:rPr lang="en-US" sz="2400" i="1" dirty="0" err="1">
                <a:latin typeface="Times New Roman" pitchFamily="18" charset="0"/>
                <a:ea typeface="Calibri" pitchFamily="34" charset="0"/>
                <a:cs typeface="Times New Roman" pitchFamily="18" charset="0"/>
              </a:rPr>
              <a:t>càng</a:t>
            </a:r>
            <a:r>
              <a:rPr lang="en-US" sz="2400" i="1" dirty="0">
                <a:latin typeface="Times New Roman" pitchFamily="18" charset="0"/>
                <a:ea typeface="Calibri" pitchFamily="34" charset="0"/>
                <a:cs typeface="Times New Roman" pitchFamily="18" charset="0"/>
              </a:rPr>
              <a:t> </a:t>
            </a:r>
            <a:r>
              <a:rPr lang="en-US" sz="2400" i="1" dirty="0" err="1">
                <a:latin typeface="Times New Roman" pitchFamily="18" charset="0"/>
                <a:ea typeface="Calibri" pitchFamily="34" charset="0"/>
                <a:cs typeface="Times New Roman" pitchFamily="18" charset="0"/>
              </a:rPr>
              <a:t>có</a:t>
            </a:r>
            <a:r>
              <a:rPr lang="en-US" sz="2400" i="1" dirty="0">
                <a:latin typeface="Times New Roman" pitchFamily="18" charset="0"/>
                <a:ea typeface="Calibri" pitchFamily="34" charset="0"/>
                <a:cs typeface="Times New Roman" pitchFamily="18" charset="0"/>
              </a:rPr>
              <a:t> ý </a:t>
            </a:r>
            <a:r>
              <a:rPr lang="en-US" sz="2400" i="1" dirty="0" err="1">
                <a:latin typeface="Times New Roman" pitchFamily="18" charset="0"/>
                <a:ea typeface="Calibri" pitchFamily="34" charset="0"/>
                <a:cs typeface="Times New Roman" pitchFamily="18" charset="0"/>
              </a:rPr>
              <a:t>nghĩa</a:t>
            </a:r>
            <a:r>
              <a:rPr lang="en-US" sz="2400" i="1" dirty="0">
                <a:latin typeface="Times New Roman" pitchFamily="18" charset="0"/>
                <a:ea typeface="Calibri" pitchFamily="34" charset="0"/>
                <a:cs typeface="Times New Roman" pitchFamily="18" charset="0"/>
              </a:rPr>
              <a:t> </a:t>
            </a:r>
            <a:r>
              <a:rPr lang="en-US" sz="2400" i="1" dirty="0" err="1">
                <a:latin typeface="Times New Roman" pitchFamily="18" charset="0"/>
                <a:ea typeface="Calibri" pitchFamily="34" charset="0"/>
                <a:cs typeface="Times New Roman" pitchFamily="18" charset="0"/>
              </a:rPr>
              <a:t>về</a:t>
            </a:r>
            <a:r>
              <a:rPr lang="en-US" sz="2400" i="1" dirty="0">
                <a:latin typeface="Times New Roman" pitchFamily="18" charset="0"/>
                <a:ea typeface="Calibri" pitchFamily="34" charset="0"/>
                <a:cs typeface="Times New Roman" pitchFamily="18" charset="0"/>
              </a:rPr>
              <a:t> </a:t>
            </a:r>
            <a:r>
              <a:rPr lang="en-US" sz="2400" i="1" dirty="0" err="1">
                <a:latin typeface="Times New Roman" pitchFamily="18" charset="0"/>
                <a:ea typeface="Calibri" pitchFamily="34" charset="0"/>
                <a:cs typeface="Times New Roman" pitchFamily="18" charset="0"/>
              </a:rPr>
              <a:t>sự</a:t>
            </a:r>
            <a:r>
              <a:rPr lang="en-US" sz="2400" i="1" dirty="0">
                <a:latin typeface="Times New Roman" pitchFamily="18" charset="0"/>
                <a:ea typeface="Calibri" pitchFamily="34" charset="0"/>
                <a:cs typeface="Times New Roman" pitchFamily="18" charset="0"/>
              </a:rPr>
              <a:t> </a:t>
            </a:r>
            <a:r>
              <a:rPr lang="en-US" sz="2400" i="1" dirty="0" err="1">
                <a:latin typeface="Times New Roman" pitchFamily="18" charset="0"/>
                <a:ea typeface="Calibri" pitchFamily="34" charset="0"/>
                <a:cs typeface="Times New Roman" pitchFamily="18" charset="0"/>
              </a:rPr>
              <a:t>tự</a:t>
            </a:r>
            <a:r>
              <a:rPr lang="en-US" sz="2400" i="1" dirty="0">
                <a:latin typeface="Times New Roman" pitchFamily="18" charset="0"/>
                <a:ea typeface="Calibri" pitchFamily="34" charset="0"/>
                <a:cs typeface="Times New Roman" pitchFamily="18" charset="0"/>
              </a:rPr>
              <a:t> </a:t>
            </a:r>
            <a:r>
              <a:rPr lang="en-US" sz="2400" i="1" dirty="0" err="1">
                <a:latin typeface="Times New Roman" pitchFamily="18" charset="0"/>
                <a:ea typeface="Calibri" pitchFamily="34" charset="0"/>
                <a:cs typeface="Times New Roman" pitchFamily="18" charset="0"/>
              </a:rPr>
              <a:t>đánh</a:t>
            </a:r>
            <a:r>
              <a:rPr lang="en-US" sz="2400" i="1" dirty="0">
                <a:latin typeface="Times New Roman" pitchFamily="18" charset="0"/>
                <a:ea typeface="Calibri" pitchFamily="34" charset="0"/>
                <a:cs typeface="Times New Roman" pitchFamily="18" charset="0"/>
              </a:rPr>
              <a:t> </a:t>
            </a:r>
            <a:r>
              <a:rPr lang="en-US" sz="2400" i="1" dirty="0" err="1">
                <a:latin typeface="Times New Roman" pitchFamily="18" charset="0"/>
                <a:ea typeface="Calibri" pitchFamily="34" charset="0"/>
                <a:cs typeface="Times New Roman" pitchFamily="18" charset="0"/>
              </a:rPr>
              <a:t>giá</a:t>
            </a:r>
            <a:r>
              <a:rPr lang="en-US" sz="2400" i="1" dirty="0">
                <a:latin typeface="Times New Roman" pitchFamily="18" charset="0"/>
                <a:ea typeface="Calibri" pitchFamily="34" charset="0"/>
                <a:cs typeface="Times New Roman" pitchFamily="18" charset="0"/>
              </a:rPr>
              <a:t>, </a:t>
            </a:r>
            <a:r>
              <a:rPr lang="en-US" sz="2400" i="1" dirty="0" err="1">
                <a:latin typeface="Times New Roman" pitchFamily="18" charset="0"/>
                <a:ea typeface="Calibri" pitchFamily="34" charset="0"/>
                <a:cs typeface="Times New Roman" pitchFamily="18" charset="0"/>
              </a:rPr>
              <a:t>tự</a:t>
            </a:r>
            <a:r>
              <a:rPr lang="en-US" sz="2400" i="1" dirty="0">
                <a:latin typeface="Times New Roman" pitchFamily="18" charset="0"/>
                <a:ea typeface="Calibri" pitchFamily="34" charset="0"/>
                <a:cs typeface="Times New Roman" pitchFamily="18" charset="0"/>
              </a:rPr>
              <a:t> </a:t>
            </a:r>
            <a:r>
              <a:rPr lang="en-US" sz="2400" i="1" dirty="0" err="1">
                <a:latin typeface="Times New Roman" pitchFamily="18" charset="0"/>
                <a:ea typeface="Calibri" pitchFamily="34" charset="0"/>
                <a:cs typeface="Times New Roman" pitchFamily="18" charset="0"/>
              </a:rPr>
              <a:t>nhận</a:t>
            </a:r>
            <a:r>
              <a:rPr lang="en-US" sz="2400" i="1" dirty="0">
                <a:latin typeface="Times New Roman" pitchFamily="18" charset="0"/>
                <a:ea typeface="Calibri" pitchFamily="34" charset="0"/>
                <a:cs typeface="Times New Roman" pitchFamily="18" charset="0"/>
              </a:rPr>
              <a:t> </a:t>
            </a:r>
            <a:r>
              <a:rPr lang="en-US" sz="2400" i="1" dirty="0" err="1">
                <a:latin typeface="Times New Roman" pitchFamily="18" charset="0"/>
                <a:ea typeface="Calibri" pitchFamily="34" charset="0"/>
                <a:cs typeface="Times New Roman" pitchFamily="18" charset="0"/>
              </a:rPr>
              <a:t>thức</a:t>
            </a:r>
            <a:r>
              <a:rPr lang="en-US" sz="2400" i="1" dirty="0">
                <a:latin typeface="Times New Roman" pitchFamily="18" charset="0"/>
                <a:ea typeface="Calibri" pitchFamily="34" charset="0"/>
                <a:cs typeface="Times New Roman" pitchFamily="18" charset="0"/>
              </a:rPr>
              <a:t> </a:t>
            </a:r>
            <a:r>
              <a:rPr lang="en-US" sz="2400" i="1" dirty="0" err="1">
                <a:latin typeface="Times New Roman" pitchFamily="18" charset="0"/>
                <a:ea typeface="Calibri" pitchFamily="34" charset="0"/>
                <a:cs typeface="Times New Roman" pitchFamily="18" charset="0"/>
              </a:rPr>
              <a:t>cho</a:t>
            </a:r>
            <a:r>
              <a:rPr lang="en-US" sz="2400" i="1" dirty="0">
                <a:latin typeface="Times New Roman" pitchFamily="18" charset="0"/>
                <a:ea typeface="Calibri" pitchFamily="34" charset="0"/>
                <a:cs typeface="Times New Roman" pitchFamily="18" charset="0"/>
              </a:rPr>
              <a:t> </a:t>
            </a:r>
            <a:r>
              <a:rPr lang="en-US" sz="2400" i="1" dirty="0" err="1">
                <a:latin typeface="Times New Roman" pitchFamily="18" charset="0"/>
                <a:ea typeface="Calibri" pitchFamily="34" charset="0"/>
                <a:cs typeface="Times New Roman" pitchFamily="18" charset="0"/>
              </a:rPr>
              <a:t>sự</a:t>
            </a:r>
            <a:r>
              <a:rPr lang="en-US" sz="2400" i="1" dirty="0">
                <a:latin typeface="Times New Roman" pitchFamily="18" charset="0"/>
                <a:ea typeface="Calibri" pitchFamily="34" charset="0"/>
                <a:cs typeface="Times New Roman" pitchFamily="18" charset="0"/>
              </a:rPr>
              <a:t> </a:t>
            </a:r>
            <a:r>
              <a:rPr lang="en-US" sz="2400" i="1" dirty="0" err="1">
                <a:latin typeface="Times New Roman" pitchFamily="18" charset="0"/>
                <a:ea typeface="Calibri" pitchFamily="34" charset="0"/>
                <a:cs typeface="Times New Roman" pitchFamily="18" charset="0"/>
              </a:rPr>
              <a:t>hoàn</a:t>
            </a:r>
            <a:r>
              <a:rPr lang="en-US" sz="2400" i="1" dirty="0">
                <a:latin typeface="Times New Roman" pitchFamily="18" charset="0"/>
                <a:ea typeface="Calibri" pitchFamily="34" charset="0"/>
                <a:cs typeface="Times New Roman" pitchFamily="18" charset="0"/>
              </a:rPr>
              <a:t> </a:t>
            </a:r>
            <a:r>
              <a:rPr lang="en-US" sz="2400" i="1" dirty="0" err="1">
                <a:latin typeface="Times New Roman" pitchFamily="18" charset="0"/>
                <a:ea typeface="Calibri" pitchFamily="34" charset="0"/>
                <a:cs typeface="Times New Roman" pitchFamily="18" charset="0"/>
              </a:rPr>
              <a:t>thiện</a:t>
            </a:r>
            <a:r>
              <a:rPr lang="en-US" sz="2400" i="1" dirty="0">
                <a:latin typeface="Times New Roman" pitchFamily="18" charset="0"/>
                <a:ea typeface="Calibri" pitchFamily="34" charset="0"/>
                <a:cs typeface="Times New Roman" pitchFamily="18" charset="0"/>
              </a:rPr>
              <a:t> </a:t>
            </a:r>
            <a:r>
              <a:rPr lang="en-US" sz="2400" i="1" dirty="0" err="1">
                <a:latin typeface="Times New Roman" pitchFamily="18" charset="0"/>
                <a:ea typeface="Calibri" pitchFamily="34" charset="0"/>
                <a:cs typeface="Times New Roman" pitchFamily="18" charset="0"/>
              </a:rPr>
              <a:t>bản</a:t>
            </a:r>
            <a:r>
              <a:rPr lang="en-US" sz="2400" i="1" dirty="0">
                <a:latin typeface="Times New Roman" pitchFamily="18" charset="0"/>
                <a:ea typeface="Calibri" pitchFamily="34" charset="0"/>
                <a:cs typeface="Times New Roman" pitchFamily="18" charset="0"/>
              </a:rPr>
              <a:t> </a:t>
            </a:r>
            <a:r>
              <a:rPr lang="en-US" sz="2400" i="1" dirty="0" err="1">
                <a:latin typeface="Times New Roman" pitchFamily="18" charset="0"/>
                <a:ea typeface="Calibri" pitchFamily="34" charset="0"/>
                <a:cs typeface="Times New Roman" pitchFamily="18" charset="0"/>
              </a:rPr>
              <a:t>thân</a:t>
            </a:r>
            <a:r>
              <a:rPr lang="en-US" sz="2400" i="1" dirty="0">
                <a:latin typeface="Times New Roman" pitchFamily="18" charset="0"/>
                <a:cs typeface="Times New Roman" pitchFamily="18" charset="0"/>
              </a:rPr>
              <a:t> </a:t>
            </a:r>
          </a:p>
        </p:txBody>
      </p:sp>
    </p:spTree>
    <p:extLst>
      <p:ext uri="{BB962C8B-B14F-4D97-AF65-F5344CB8AC3E}">
        <p14:creationId xmlns:p14="http://schemas.microsoft.com/office/powerpoint/2010/main" val="17682252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dissolv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dissolve">
                                      <p:cBhvr>
                                        <p:cTn id="17" dur="500"/>
                                        <p:tgtEl>
                                          <p:spTgt spid="20"/>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dissolv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dissolve">
                                      <p:cBhvr>
                                        <p:cTn id="25" dur="500"/>
                                        <p:tgtEl>
                                          <p:spTgt spid="22"/>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dissolve">
                                      <p:cBhvr>
                                        <p:cTn id="28" dur="500"/>
                                        <p:tgtEl>
                                          <p:spTgt spid="21"/>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dissolve">
                                      <p:cBhvr>
                                        <p:cTn id="3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21"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l="27408" t="5707" r="27901"/>
          <a:stretch/>
        </p:blipFill>
        <p:spPr>
          <a:xfrm>
            <a:off x="66182" y="209550"/>
            <a:ext cx="4086578" cy="4849989"/>
          </a:xfrm>
          <a:prstGeom prst="rect">
            <a:avLst/>
          </a:prstGeom>
        </p:spPr>
      </p:pic>
      <p:pic>
        <p:nvPicPr>
          <p:cNvPr id="3" name="图片 2"/>
          <p:cNvPicPr>
            <a:picLocks noChangeAspect="1"/>
          </p:cNvPicPr>
          <p:nvPr/>
        </p:nvPicPr>
        <p:blipFill rotWithShape="1">
          <a:blip r:embed="rId4">
            <a:extLst>
              <a:ext uri="{28A0092B-C50C-407E-A947-70E740481C1C}">
                <a14:useLocalDpi xmlns:a14="http://schemas.microsoft.com/office/drawing/2010/main" val="0"/>
              </a:ext>
            </a:extLst>
          </a:blip>
          <a:srcRect l="46419" t="44335" r="30371" b="19231"/>
          <a:stretch/>
        </p:blipFill>
        <p:spPr>
          <a:xfrm>
            <a:off x="1804671" y="2198011"/>
            <a:ext cx="2122311" cy="1873955"/>
          </a:xfrm>
          <a:prstGeom prst="rect">
            <a:avLst/>
          </a:prstGeom>
        </p:spPr>
      </p:pic>
      <p:pic>
        <p:nvPicPr>
          <p:cNvPr id="4" name="图片 3"/>
          <p:cNvPicPr>
            <a:picLocks noChangeAspect="1"/>
          </p:cNvPicPr>
          <p:nvPr/>
        </p:nvPicPr>
        <p:blipFill rotWithShape="1">
          <a:blip r:embed="rId5">
            <a:extLst>
              <a:ext uri="{28A0092B-C50C-407E-A947-70E740481C1C}">
                <a14:useLocalDpi xmlns:a14="http://schemas.microsoft.com/office/drawing/2010/main" val="0"/>
              </a:ext>
            </a:extLst>
          </a:blip>
          <a:srcRect l="30124" t="5707" r="43333" b="59616"/>
          <a:stretch/>
        </p:blipFill>
        <p:spPr>
          <a:xfrm>
            <a:off x="314537" y="209550"/>
            <a:ext cx="2427111" cy="1783646"/>
          </a:xfrm>
          <a:prstGeom prst="rect">
            <a:avLst/>
          </a:prstGeom>
        </p:spPr>
      </p:pic>
      <p:cxnSp>
        <p:nvCxnSpPr>
          <p:cNvPr id="44" name="肘形连接符 43"/>
          <p:cNvCxnSpPr/>
          <p:nvPr/>
        </p:nvCxnSpPr>
        <p:spPr>
          <a:xfrm flipV="1">
            <a:off x="4220281" y="756386"/>
            <a:ext cx="2180519" cy="1236810"/>
          </a:xfrm>
          <a:prstGeom prst="bentConnector3">
            <a:avLst>
              <a:gd name="adj1" fmla="val 83259"/>
            </a:avLst>
          </a:prstGeom>
          <a:ln w="25400">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4220281" y="1377375"/>
            <a:ext cx="1785040" cy="584775"/>
          </a:xfrm>
          <a:prstGeom prst="rect">
            <a:avLst/>
          </a:prstGeom>
          <a:noFill/>
        </p:spPr>
        <p:txBody>
          <a:bodyPr wrap="none" rtlCol="0">
            <a:spAutoFit/>
          </a:bodyPr>
          <a:lstStyle/>
          <a:p>
            <a:r>
              <a:rPr lang="en-US" altLang="zh-CN" sz="3200" dirty="0">
                <a:solidFill>
                  <a:schemeClr val="accent5">
                    <a:lumMod val="75000"/>
                  </a:schemeClr>
                </a:solidFill>
                <a:latin typeface="Times New Roman" pitchFamily="18" charset="0"/>
                <a:ea typeface="方正粗圆_GBK" pitchFamily="65" charset="-122"/>
                <a:cs typeface="Times New Roman" pitchFamily="18" charset="0"/>
              </a:rPr>
              <a:t>NV </a:t>
            </a:r>
            <a:r>
              <a:rPr lang="en-US" altLang="zh-CN" sz="3200" dirty="0" err="1">
                <a:solidFill>
                  <a:schemeClr val="accent5">
                    <a:lumMod val="75000"/>
                  </a:schemeClr>
                </a:solidFill>
                <a:latin typeface="Times New Roman" pitchFamily="18" charset="0"/>
                <a:ea typeface="方正粗圆_GBK" pitchFamily="65" charset="-122"/>
                <a:cs typeface="Times New Roman" pitchFamily="18" charset="0"/>
              </a:rPr>
              <a:t>chính</a:t>
            </a:r>
            <a:endParaRPr lang="zh-CN" altLang="en-US" sz="3200" dirty="0">
              <a:solidFill>
                <a:schemeClr val="accent5">
                  <a:lumMod val="75000"/>
                </a:schemeClr>
              </a:solidFill>
              <a:latin typeface="Times New Roman" pitchFamily="18" charset="0"/>
              <a:ea typeface="方正粗圆_GBK" pitchFamily="65" charset="-122"/>
              <a:cs typeface="Times New Roman" pitchFamily="18" charset="0"/>
            </a:endParaRPr>
          </a:p>
        </p:txBody>
      </p:sp>
      <p:cxnSp>
        <p:nvCxnSpPr>
          <p:cNvPr id="58" name="肘形连接符 57"/>
          <p:cNvCxnSpPr/>
          <p:nvPr/>
        </p:nvCxnSpPr>
        <p:spPr>
          <a:xfrm>
            <a:off x="4267200" y="3351886"/>
            <a:ext cx="2396543" cy="1080120"/>
          </a:xfrm>
          <a:prstGeom prst="bentConnector3">
            <a:avLst>
              <a:gd name="adj1" fmla="val 74121"/>
            </a:avLst>
          </a:prstGeom>
          <a:ln w="25400">
            <a:solidFill>
              <a:schemeClr val="accent4">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036" name="TextBox 1035"/>
          <p:cNvSpPr txBox="1"/>
          <p:nvPr/>
        </p:nvSpPr>
        <p:spPr>
          <a:xfrm>
            <a:off x="3886200" y="2724150"/>
            <a:ext cx="2456698" cy="584775"/>
          </a:xfrm>
          <a:prstGeom prst="rect">
            <a:avLst/>
          </a:prstGeom>
          <a:noFill/>
        </p:spPr>
        <p:txBody>
          <a:bodyPr wrap="none" rtlCol="0">
            <a:spAutoFit/>
          </a:bodyPr>
          <a:lstStyle/>
          <a:p>
            <a:r>
              <a:rPr lang="en-US" altLang="zh-CN" sz="3200" dirty="0">
                <a:solidFill>
                  <a:schemeClr val="accent4">
                    <a:lumMod val="75000"/>
                  </a:schemeClr>
                </a:solidFill>
                <a:latin typeface="Times New Roman" pitchFamily="18" charset="0"/>
                <a:ea typeface="方正粗圆_GBK" pitchFamily="65" charset="-122"/>
                <a:cs typeface="Times New Roman" pitchFamily="18" charset="0"/>
              </a:rPr>
              <a:t>NV </a:t>
            </a:r>
            <a:r>
              <a:rPr lang="en-US" altLang="zh-CN" sz="3200" dirty="0" err="1">
                <a:solidFill>
                  <a:schemeClr val="accent4">
                    <a:lumMod val="75000"/>
                  </a:schemeClr>
                </a:solidFill>
                <a:latin typeface="Times New Roman" pitchFamily="18" charset="0"/>
                <a:ea typeface="方正粗圆_GBK" pitchFamily="65" charset="-122"/>
                <a:cs typeface="Times New Roman" pitchFamily="18" charset="0"/>
              </a:rPr>
              <a:t>trung</a:t>
            </a:r>
            <a:r>
              <a:rPr lang="en-US" altLang="zh-CN" sz="3200" dirty="0">
                <a:solidFill>
                  <a:schemeClr val="accent4">
                    <a:lumMod val="75000"/>
                  </a:schemeClr>
                </a:solidFill>
                <a:latin typeface="Times New Roman" pitchFamily="18" charset="0"/>
                <a:ea typeface="方正粗圆_GBK" pitchFamily="65" charset="-122"/>
                <a:cs typeface="Times New Roman" pitchFamily="18" charset="0"/>
              </a:rPr>
              <a:t> </a:t>
            </a:r>
            <a:r>
              <a:rPr lang="en-US" altLang="zh-CN" sz="3200" dirty="0" err="1">
                <a:solidFill>
                  <a:schemeClr val="accent4">
                    <a:lumMod val="75000"/>
                  </a:schemeClr>
                </a:solidFill>
                <a:latin typeface="Times New Roman" pitchFamily="18" charset="0"/>
                <a:ea typeface="方正粗圆_GBK" pitchFamily="65" charset="-122"/>
                <a:cs typeface="Times New Roman" pitchFamily="18" charset="0"/>
              </a:rPr>
              <a:t>tâm</a:t>
            </a:r>
            <a:endParaRPr lang="zh-CN" altLang="en-US" sz="3200" dirty="0">
              <a:solidFill>
                <a:schemeClr val="accent4">
                  <a:lumMod val="75000"/>
                </a:schemeClr>
              </a:solidFill>
              <a:latin typeface="Times New Roman" pitchFamily="18" charset="0"/>
              <a:ea typeface="方正粗圆_GBK" pitchFamily="65" charset="-122"/>
              <a:cs typeface="Times New Roman" pitchFamily="18" charset="0"/>
            </a:endParaRPr>
          </a:p>
        </p:txBody>
      </p:sp>
      <p:sp>
        <p:nvSpPr>
          <p:cNvPr id="1037" name="TextBox 1036"/>
          <p:cNvSpPr txBox="1"/>
          <p:nvPr/>
        </p:nvSpPr>
        <p:spPr>
          <a:xfrm rot="20585212">
            <a:off x="1089864" y="1805211"/>
            <a:ext cx="2213644" cy="646331"/>
          </a:xfrm>
          <a:prstGeom prst="rect">
            <a:avLst/>
          </a:prstGeom>
          <a:noFill/>
        </p:spPr>
        <p:txBody>
          <a:bodyPr wrap="square" rtlCol="0">
            <a:spAutoFit/>
          </a:bodyPr>
          <a:lstStyle/>
          <a:p>
            <a:pPr algn="ctr"/>
            <a:r>
              <a:rPr lang="en-US" altLang="zh-CN" sz="3600" dirty="0" err="1">
                <a:solidFill>
                  <a:srgbClr val="002060"/>
                </a:solidFill>
                <a:latin typeface="Times New Roman" pitchFamily="18" charset="0"/>
                <a:ea typeface="方正粗圆_GBK" pitchFamily="65" charset="-122"/>
                <a:cs typeface="Times New Roman" pitchFamily="18" charset="0"/>
              </a:rPr>
              <a:t>Nhân</a:t>
            </a:r>
            <a:r>
              <a:rPr lang="en-US" altLang="zh-CN" sz="3600" dirty="0">
                <a:solidFill>
                  <a:srgbClr val="002060"/>
                </a:solidFill>
                <a:latin typeface="Times New Roman" pitchFamily="18" charset="0"/>
                <a:ea typeface="方正粗圆_GBK" pitchFamily="65" charset="-122"/>
                <a:cs typeface="Times New Roman" pitchFamily="18" charset="0"/>
              </a:rPr>
              <a:t> </a:t>
            </a:r>
            <a:r>
              <a:rPr lang="en-US" altLang="zh-CN" sz="3600" dirty="0" err="1">
                <a:solidFill>
                  <a:srgbClr val="002060"/>
                </a:solidFill>
                <a:latin typeface="Times New Roman" pitchFamily="18" charset="0"/>
                <a:ea typeface="方正粗圆_GBK" pitchFamily="65" charset="-122"/>
                <a:cs typeface="Times New Roman" pitchFamily="18" charset="0"/>
              </a:rPr>
              <a:t>vật</a:t>
            </a:r>
            <a:endParaRPr lang="zh-CN" altLang="en-US" sz="3600" dirty="0">
              <a:solidFill>
                <a:srgbClr val="002060"/>
              </a:solidFill>
              <a:latin typeface="Times New Roman" pitchFamily="18" charset="0"/>
              <a:ea typeface="方正粗圆_GBK" pitchFamily="65" charset="-122"/>
              <a:cs typeface="Times New Roman" pitchFamily="18" charset="0"/>
            </a:endParaRPr>
          </a:p>
        </p:txBody>
      </p:sp>
      <p:sp>
        <p:nvSpPr>
          <p:cNvPr id="14" name="TextBox 13"/>
          <p:cNvSpPr txBox="1"/>
          <p:nvPr/>
        </p:nvSpPr>
        <p:spPr>
          <a:xfrm>
            <a:off x="6781800" y="438150"/>
            <a:ext cx="1689886" cy="584775"/>
          </a:xfrm>
          <a:prstGeom prst="rect">
            <a:avLst/>
          </a:prstGeom>
          <a:noFill/>
        </p:spPr>
        <p:txBody>
          <a:bodyPr wrap="none" rtlCol="0">
            <a:spAutoFit/>
          </a:bodyPr>
          <a:lstStyle/>
          <a:p>
            <a:r>
              <a:rPr lang="en-US" sz="3200" dirty="0">
                <a:latin typeface="Times New Roman" pitchFamily="18" charset="0"/>
                <a:cs typeface="Times New Roman" pitchFamily="18" charset="0"/>
              </a:rPr>
              <a:t>2 </a:t>
            </a:r>
            <a:r>
              <a:rPr lang="en-US" sz="3200" dirty="0" err="1">
                <a:latin typeface="Times New Roman" pitchFamily="18" charset="0"/>
                <a:cs typeface="Times New Roman" pitchFamily="18" charset="0"/>
              </a:rPr>
              <a:t>anh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em</a:t>
            </a:r>
            <a:endParaRPr lang="en-US" sz="3200" dirty="0">
              <a:latin typeface="Times New Roman" pitchFamily="18" charset="0"/>
              <a:cs typeface="Times New Roman" pitchFamily="18" charset="0"/>
            </a:endParaRPr>
          </a:p>
        </p:txBody>
      </p:sp>
      <p:sp>
        <p:nvSpPr>
          <p:cNvPr id="15" name="TextBox 14"/>
          <p:cNvSpPr txBox="1"/>
          <p:nvPr/>
        </p:nvSpPr>
        <p:spPr>
          <a:xfrm>
            <a:off x="6934200" y="4095750"/>
            <a:ext cx="1935145" cy="584775"/>
          </a:xfrm>
          <a:prstGeom prst="rect">
            <a:avLst/>
          </a:prstGeom>
          <a:noFill/>
        </p:spPr>
        <p:txBody>
          <a:bodyPr wrap="none" rtlCol="0">
            <a:spAutoFit/>
          </a:bodyPr>
          <a:lstStyle/>
          <a:p>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anh</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317283375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037"/>
                                        </p:tgtEl>
                                        <p:attrNameLst>
                                          <p:attrName>style.visibility</p:attrName>
                                        </p:attrNameLst>
                                      </p:cBhvr>
                                      <p:to>
                                        <p:strVal val="visible"/>
                                      </p:to>
                                    </p:set>
                                    <p:animEffect transition="in" filter="wipe(left)">
                                      <p:cBhvr>
                                        <p:cTn id="15" dur="750"/>
                                        <p:tgtEl>
                                          <p:spTgt spid="1037"/>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par>
                                <p:cTn id="23" presetID="53" presetClass="entr" presetSubtype="16" fill="hold" nodeType="withEffect">
                                  <p:stCondLst>
                                    <p:cond delay="50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Effect transition="in" filter="fade">
                                      <p:cBhvr>
                                        <p:cTn id="27" dur="500"/>
                                        <p:tgtEl>
                                          <p:spTgt spid="4"/>
                                        </p:tgtEl>
                                      </p:cBhvr>
                                    </p:animEffect>
                                  </p:childTnLst>
                                </p:cTn>
                              </p:par>
                              <p:par>
                                <p:cTn id="28" presetID="32" presetClass="emph" presetSubtype="0" fill="hold" nodeType="withEffect">
                                  <p:stCondLst>
                                    <p:cond delay="1750"/>
                                  </p:stCondLst>
                                  <p:childTnLst>
                                    <p:animRot by="120000">
                                      <p:cBhvr>
                                        <p:cTn id="29" dur="100" fill="hold">
                                          <p:stCondLst>
                                            <p:cond delay="0"/>
                                          </p:stCondLst>
                                        </p:cTn>
                                        <p:tgtEl>
                                          <p:spTgt spid="3"/>
                                        </p:tgtEl>
                                        <p:attrNameLst>
                                          <p:attrName>r</p:attrName>
                                        </p:attrNameLst>
                                      </p:cBhvr>
                                    </p:animRot>
                                    <p:animRot by="-240000">
                                      <p:cBhvr>
                                        <p:cTn id="30" dur="200" fill="hold">
                                          <p:stCondLst>
                                            <p:cond delay="200"/>
                                          </p:stCondLst>
                                        </p:cTn>
                                        <p:tgtEl>
                                          <p:spTgt spid="3"/>
                                        </p:tgtEl>
                                        <p:attrNameLst>
                                          <p:attrName>r</p:attrName>
                                        </p:attrNameLst>
                                      </p:cBhvr>
                                    </p:animRot>
                                    <p:animRot by="240000">
                                      <p:cBhvr>
                                        <p:cTn id="31" dur="200" fill="hold">
                                          <p:stCondLst>
                                            <p:cond delay="400"/>
                                          </p:stCondLst>
                                        </p:cTn>
                                        <p:tgtEl>
                                          <p:spTgt spid="3"/>
                                        </p:tgtEl>
                                        <p:attrNameLst>
                                          <p:attrName>r</p:attrName>
                                        </p:attrNameLst>
                                      </p:cBhvr>
                                    </p:animRot>
                                    <p:animRot by="-240000">
                                      <p:cBhvr>
                                        <p:cTn id="32" dur="200" fill="hold">
                                          <p:stCondLst>
                                            <p:cond delay="600"/>
                                          </p:stCondLst>
                                        </p:cTn>
                                        <p:tgtEl>
                                          <p:spTgt spid="3"/>
                                        </p:tgtEl>
                                        <p:attrNameLst>
                                          <p:attrName>r</p:attrName>
                                        </p:attrNameLst>
                                      </p:cBhvr>
                                    </p:animRot>
                                    <p:animRot by="120000">
                                      <p:cBhvr>
                                        <p:cTn id="33" dur="200" fill="hold">
                                          <p:stCondLst>
                                            <p:cond delay="800"/>
                                          </p:stCondLst>
                                        </p:cTn>
                                        <p:tgtEl>
                                          <p:spTgt spid="3"/>
                                        </p:tgtEl>
                                        <p:attrNameLst>
                                          <p:attrName>r</p:attrName>
                                        </p:attrNameLst>
                                      </p:cBhvr>
                                    </p:animRot>
                                  </p:childTnLst>
                                </p:cTn>
                              </p:par>
                              <p:par>
                                <p:cTn id="34" presetID="32" presetClass="emph" presetSubtype="0" fill="hold" nodeType="withEffect">
                                  <p:stCondLst>
                                    <p:cond delay="1000"/>
                                  </p:stCondLst>
                                  <p:childTnLst>
                                    <p:animRot by="120000">
                                      <p:cBhvr>
                                        <p:cTn id="35" dur="100" fill="hold">
                                          <p:stCondLst>
                                            <p:cond delay="0"/>
                                          </p:stCondLst>
                                        </p:cTn>
                                        <p:tgtEl>
                                          <p:spTgt spid="4"/>
                                        </p:tgtEl>
                                        <p:attrNameLst>
                                          <p:attrName>r</p:attrName>
                                        </p:attrNameLst>
                                      </p:cBhvr>
                                    </p:animRot>
                                    <p:animRot by="-240000">
                                      <p:cBhvr>
                                        <p:cTn id="36" dur="200" fill="hold">
                                          <p:stCondLst>
                                            <p:cond delay="200"/>
                                          </p:stCondLst>
                                        </p:cTn>
                                        <p:tgtEl>
                                          <p:spTgt spid="4"/>
                                        </p:tgtEl>
                                        <p:attrNameLst>
                                          <p:attrName>r</p:attrName>
                                        </p:attrNameLst>
                                      </p:cBhvr>
                                    </p:animRot>
                                    <p:animRot by="240000">
                                      <p:cBhvr>
                                        <p:cTn id="37" dur="200" fill="hold">
                                          <p:stCondLst>
                                            <p:cond delay="400"/>
                                          </p:stCondLst>
                                        </p:cTn>
                                        <p:tgtEl>
                                          <p:spTgt spid="4"/>
                                        </p:tgtEl>
                                        <p:attrNameLst>
                                          <p:attrName>r</p:attrName>
                                        </p:attrNameLst>
                                      </p:cBhvr>
                                    </p:animRot>
                                    <p:animRot by="-240000">
                                      <p:cBhvr>
                                        <p:cTn id="38" dur="200" fill="hold">
                                          <p:stCondLst>
                                            <p:cond delay="600"/>
                                          </p:stCondLst>
                                        </p:cTn>
                                        <p:tgtEl>
                                          <p:spTgt spid="4"/>
                                        </p:tgtEl>
                                        <p:attrNameLst>
                                          <p:attrName>r</p:attrName>
                                        </p:attrNameLst>
                                      </p:cBhvr>
                                    </p:animRot>
                                    <p:animRot by="120000">
                                      <p:cBhvr>
                                        <p:cTn id="39" dur="200" fill="hold">
                                          <p:stCondLst>
                                            <p:cond delay="800"/>
                                          </p:stCondLst>
                                        </p:cTn>
                                        <p:tgtEl>
                                          <p:spTgt spid="4"/>
                                        </p:tgtEl>
                                        <p:attrNameLst>
                                          <p:attrName>r</p:attrName>
                                        </p:attrNameLst>
                                      </p:cBhvr>
                                    </p:animRot>
                                  </p:childTnLst>
                                </p:cTn>
                              </p:par>
                            </p:childTnLst>
                          </p:cTn>
                        </p:par>
                      </p:childTnLst>
                    </p:cTn>
                  </p:par>
                  <p:par>
                    <p:cTn id="40" fill="hold">
                      <p:stCondLst>
                        <p:cond delay="indefinite"/>
                      </p:stCondLst>
                      <p:childTnLst>
                        <p:par>
                          <p:cTn id="41" fill="hold">
                            <p:stCondLst>
                              <p:cond delay="0"/>
                            </p:stCondLst>
                            <p:childTnLst>
                              <p:par>
                                <p:cTn id="42" presetID="2" presetClass="entr" presetSubtype="2" fill="hold" nodeType="clickEffect">
                                  <p:stCondLst>
                                    <p:cond delay="0"/>
                                  </p:stCondLst>
                                  <p:childTnLst>
                                    <p:set>
                                      <p:cBhvr>
                                        <p:cTn id="43" dur="1" fill="hold">
                                          <p:stCondLst>
                                            <p:cond delay="0"/>
                                          </p:stCondLst>
                                        </p:cTn>
                                        <p:tgtEl>
                                          <p:spTgt spid="44"/>
                                        </p:tgtEl>
                                        <p:attrNameLst>
                                          <p:attrName>style.visibility</p:attrName>
                                        </p:attrNameLst>
                                      </p:cBhvr>
                                      <p:to>
                                        <p:strVal val="visible"/>
                                      </p:to>
                                    </p:set>
                                    <p:anim calcmode="lin" valueType="num">
                                      <p:cBhvr additive="base">
                                        <p:cTn id="44" dur="500" fill="hold"/>
                                        <p:tgtEl>
                                          <p:spTgt spid="44"/>
                                        </p:tgtEl>
                                        <p:attrNameLst>
                                          <p:attrName>ppt_x</p:attrName>
                                        </p:attrNameLst>
                                      </p:cBhvr>
                                      <p:tavLst>
                                        <p:tav tm="0">
                                          <p:val>
                                            <p:strVal val="1+#ppt_w/2"/>
                                          </p:val>
                                        </p:tav>
                                        <p:tav tm="100000">
                                          <p:val>
                                            <p:strVal val="#ppt_x"/>
                                          </p:val>
                                        </p:tav>
                                      </p:tavLst>
                                    </p:anim>
                                    <p:anim calcmode="lin" valueType="num">
                                      <p:cBhvr additive="base">
                                        <p:cTn id="45" dur="500" fill="hold"/>
                                        <p:tgtEl>
                                          <p:spTgt spid="44"/>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56"/>
                                        </p:tgtEl>
                                        <p:attrNameLst>
                                          <p:attrName>style.visibility</p:attrName>
                                        </p:attrNameLst>
                                      </p:cBhvr>
                                      <p:to>
                                        <p:strVal val="visible"/>
                                      </p:to>
                                    </p:set>
                                    <p:animEffect transition="in" filter="wipe(left)">
                                      <p:cBhvr>
                                        <p:cTn id="50" dur="500"/>
                                        <p:tgtEl>
                                          <p:spTgt spid="56"/>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dissolve">
                                      <p:cBhvr>
                                        <p:cTn id="55" dur="500"/>
                                        <p:tgtEl>
                                          <p:spTgt spid="14"/>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ntr" presetSubtype="2" fill="hold" nodeType="clickEffect">
                                  <p:stCondLst>
                                    <p:cond delay="0"/>
                                  </p:stCondLst>
                                  <p:childTnLst>
                                    <p:set>
                                      <p:cBhvr>
                                        <p:cTn id="59" dur="1" fill="hold">
                                          <p:stCondLst>
                                            <p:cond delay="0"/>
                                          </p:stCondLst>
                                        </p:cTn>
                                        <p:tgtEl>
                                          <p:spTgt spid="58"/>
                                        </p:tgtEl>
                                        <p:attrNameLst>
                                          <p:attrName>style.visibility</p:attrName>
                                        </p:attrNameLst>
                                      </p:cBhvr>
                                      <p:to>
                                        <p:strVal val="visible"/>
                                      </p:to>
                                    </p:set>
                                    <p:anim calcmode="lin" valueType="num">
                                      <p:cBhvr additive="base">
                                        <p:cTn id="60" dur="500" fill="hold"/>
                                        <p:tgtEl>
                                          <p:spTgt spid="58"/>
                                        </p:tgtEl>
                                        <p:attrNameLst>
                                          <p:attrName>ppt_x</p:attrName>
                                        </p:attrNameLst>
                                      </p:cBhvr>
                                      <p:tavLst>
                                        <p:tav tm="0">
                                          <p:val>
                                            <p:strVal val="1+#ppt_w/2"/>
                                          </p:val>
                                        </p:tav>
                                        <p:tav tm="100000">
                                          <p:val>
                                            <p:strVal val="#ppt_x"/>
                                          </p:val>
                                        </p:tav>
                                      </p:tavLst>
                                    </p:anim>
                                    <p:anim calcmode="lin" valueType="num">
                                      <p:cBhvr additive="base">
                                        <p:cTn id="61" dur="500" fill="hold"/>
                                        <p:tgtEl>
                                          <p:spTgt spid="58"/>
                                        </p:tgtEl>
                                        <p:attrNameLst>
                                          <p:attrName>ppt_y</p:attrName>
                                        </p:attrNameLst>
                                      </p:cBhvr>
                                      <p:tavLst>
                                        <p:tav tm="0">
                                          <p:val>
                                            <p:strVal val="#ppt_y"/>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1036"/>
                                        </p:tgtEl>
                                        <p:attrNameLst>
                                          <p:attrName>style.visibility</p:attrName>
                                        </p:attrNameLst>
                                      </p:cBhvr>
                                      <p:to>
                                        <p:strVal val="visible"/>
                                      </p:to>
                                    </p:set>
                                    <p:animEffect transition="in" filter="wipe(left)">
                                      <p:cBhvr>
                                        <p:cTn id="66" dur="500"/>
                                        <p:tgtEl>
                                          <p:spTgt spid="1036"/>
                                        </p:tgtEl>
                                      </p:cBhvr>
                                    </p:animEffect>
                                  </p:childTnLst>
                                </p:cTn>
                              </p:par>
                            </p:childTnLst>
                          </p:cTn>
                        </p:par>
                      </p:childTnLst>
                    </p:cTn>
                  </p:par>
                  <p:par>
                    <p:cTn id="67" fill="hold">
                      <p:stCondLst>
                        <p:cond delay="indefinite"/>
                      </p:stCondLst>
                      <p:childTnLst>
                        <p:par>
                          <p:cTn id="68" fill="hold">
                            <p:stCondLst>
                              <p:cond delay="0"/>
                            </p:stCondLst>
                            <p:childTnLst>
                              <p:par>
                                <p:cTn id="69" presetID="9" presetClass="entr" presetSubtype="0" fill="hold" grpId="0" nodeType="click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dissolve">
                                      <p:cBhvr>
                                        <p:cTn id="7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1036" grpId="0"/>
      <p:bldP spid="1037" grpId="0"/>
      <p:bldP spid="14"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l="48667" t="52385" r="7734" b="5896"/>
          <a:stretch/>
        </p:blipFill>
        <p:spPr>
          <a:xfrm>
            <a:off x="176064" y="1937340"/>
            <a:ext cx="2119751" cy="1140906"/>
          </a:xfrm>
          <a:prstGeom prst="rect">
            <a:avLst/>
          </a:prstGeom>
        </p:spPr>
      </p:pic>
      <p:pic>
        <p:nvPicPr>
          <p:cNvPr id="7" name="图片 6"/>
          <p:cNvPicPr>
            <a:picLocks noChangeAspect="1"/>
          </p:cNvPicPr>
          <p:nvPr/>
        </p:nvPicPr>
        <p:blipFill rotWithShape="1">
          <a:blip r:embed="rId4" cstate="print">
            <a:extLst>
              <a:ext uri="{28A0092B-C50C-407E-A947-70E740481C1C}">
                <a14:useLocalDpi xmlns:a14="http://schemas.microsoft.com/office/drawing/2010/main" val="0"/>
              </a:ext>
            </a:extLst>
          </a:blip>
          <a:srcRect l="48933" t="41480" r="29200" b="9927"/>
          <a:stretch/>
        </p:blipFill>
        <p:spPr>
          <a:xfrm>
            <a:off x="353195" y="1627079"/>
            <a:ext cx="1063116" cy="1328895"/>
          </a:xfrm>
          <a:prstGeom prst="rect">
            <a:avLst/>
          </a:prstGeom>
        </p:spPr>
      </p:pic>
      <p:pic>
        <p:nvPicPr>
          <p:cNvPr id="8" name="图片 7"/>
          <p:cNvPicPr>
            <a:picLocks noChangeAspect="1"/>
          </p:cNvPicPr>
          <p:nvPr/>
        </p:nvPicPr>
        <p:blipFill rotWithShape="1">
          <a:blip r:embed="rId5" cstate="print">
            <a:extLst>
              <a:ext uri="{28A0092B-C50C-407E-A947-70E740481C1C}">
                <a14:useLocalDpi xmlns:a14="http://schemas.microsoft.com/office/drawing/2010/main" val="0"/>
              </a:ext>
            </a:extLst>
          </a:blip>
          <a:srcRect l="70000" t="40532" r="10666" b="10638"/>
          <a:stretch/>
        </p:blipFill>
        <p:spPr>
          <a:xfrm>
            <a:off x="1269850" y="1632789"/>
            <a:ext cx="939950" cy="1335378"/>
          </a:xfrm>
          <a:prstGeom prst="rect">
            <a:avLst/>
          </a:prstGeom>
        </p:spPr>
      </p:pic>
      <p:sp>
        <p:nvSpPr>
          <p:cNvPr id="9" name="TextBox 8"/>
          <p:cNvSpPr txBox="1"/>
          <p:nvPr/>
        </p:nvSpPr>
        <p:spPr>
          <a:xfrm>
            <a:off x="533400" y="3151079"/>
            <a:ext cx="1407758" cy="584775"/>
          </a:xfrm>
          <a:prstGeom prst="rect">
            <a:avLst/>
          </a:prstGeom>
          <a:noFill/>
        </p:spPr>
        <p:txBody>
          <a:bodyPr wrap="none"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Bố</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cục</a:t>
            </a:r>
            <a:endParaRPr lang="en-US" sz="3200" b="1" dirty="0">
              <a:solidFill>
                <a:srgbClr val="FF0000"/>
              </a:solidFill>
              <a:latin typeface="Times New Roman" panose="02020603050405020304" pitchFamily="18" charset="0"/>
              <a:cs typeface="Times New Roman" panose="02020603050405020304" pitchFamily="18" charset="0"/>
            </a:endParaRPr>
          </a:p>
        </p:txBody>
      </p:sp>
      <p:cxnSp>
        <p:nvCxnSpPr>
          <p:cNvPr id="10" name="Straight Arrow Connector 9"/>
          <p:cNvCxnSpPr>
            <a:cxnSpLocks/>
            <a:endCxn id="13" idx="1"/>
          </p:cNvCxnSpPr>
          <p:nvPr/>
        </p:nvCxnSpPr>
        <p:spPr>
          <a:xfrm>
            <a:off x="2209800" y="2693878"/>
            <a:ext cx="1219201" cy="136862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7"/>
          <p:cNvSpPr txBox="1">
            <a:spLocks noChangeArrowheads="1"/>
          </p:cNvSpPr>
          <p:nvPr/>
        </p:nvSpPr>
        <p:spPr bwMode="auto">
          <a:xfrm>
            <a:off x="3429000" y="712679"/>
            <a:ext cx="2119571" cy="769441"/>
          </a:xfrm>
          <a:prstGeom prst="rect">
            <a:avLst/>
          </a:prstGeom>
          <a:noFill/>
          <a:ln w="9525">
            <a:noFill/>
            <a:miter lim="800000"/>
            <a:headEnd/>
            <a:tailEnd/>
          </a:ln>
        </p:spPr>
        <p:txBody>
          <a:bodyPr wrap="square">
            <a:spAutoFit/>
          </a:bodyPr>
          <a:lstStyle/>
          <a:p>
            <a:r>
              <a:rPr lang="vi-VN" sz="2200" dirty="0">
                <a:solidFill>
                  <a:srgbClr val="000000"/>
                </a:solidFill>
                <a:latin typeface="+mj-lt"/>
                <a:cs typeface="#9Slide03 Arima Madurai Black" panose="00000A00000000000000" pitchFamily="2" charset="0"/>
              </a:rPr>
              <a:t>Đoạn 1: Từ đầu</a:t>
            </a:r>
            <a:r>
              <a:rPr lang="en-US" sz="2200" dirty="0">
                <a:solidFill>
                  <a:srgbClr val="000000"/>
                </a:solidFill>
                <a:latin typeface="+mj-lt"/>
                <a:cs typeface="#9Slide03 Arima Madurai Black" panose="00000A00000000000000" pitchFamily="2" charset="0"/>
              </a:rPr>
              <a:t> </a:t>
            </a:r>
            <a:r>
              <a:rPr lang="vi-VN" sz="2200" dirty="0">
                <a:solidFill>
                  <a:srgbClr val="000000"/>
                </a:solidFill>
                <a:latin typeface="+mj-lt"/>
                <a:cs typeface="#9Slide03 Arima Madurai Black" panose="00000A00000000000000" pitchFamily="2" charset="0"/>
              </a:rPr>
              <a:t>... </a:t>
            </a:r>
            <a:r>
              <a:rPr lang="en-US" sz="2200" dirty="0">
                <a:solidFill>
                  <a:srgbClr val="000000"/>
                </a:solidFill>
                <a:latin typeface="+mj-lt"/>
                <a:cs typeface="#9Slide03 Arima Madurai Black" panose="00000A00000000000000" pitchFamily="2" charset="0"/>
              </a:rPr>
              <a:t>“</a:t>
            </a:r>
            <a:r>
              <a:rPr lang="vi-VN" sz="2200" dirty="0">
                <a:solidFill>
                  <a:srgbClr val="000000"/>
                </a:solidFill>
                <a:latin typeface="+mj-lt"/>
                <a:cs typeface="#9Slide03 Arima Madurai Black" panose="00000A00000000000000" pitchFamily="2" charset="0"/>
              </a:rPr>
              <a:t>tài năng</a:t>
            </a:r>
            <a:r>
              <a:rPr lang="en-US" sz="2200" dirty="0">
                <a:solidFill>
                  <a:srgbClr val="000000"/>
                </a:solidFill>
                <a:latin typeface="#9Slide03 Arima Madurai Black" panose="00000A00000000000000" pitchFamily="2" charset="0"/>
                <a:cs typeface="#9Slide03 Arima Madurai Black" panose="00000A00000000000000" pitchFamily="2" charset="0"/>
              </a:rPr>
              <a:t>”</a:t>
            </a:r>
            <a:endParaRPr lang="vi-VN" sz="2200" dirty="0">
              <a:solidFill>
                <a:srgbClr val="000000"/>
              </a:solidFill>
              <a:latin typeface="#9Slide03 Arima Madurai Black" panose="00000A00000000000000" pitchFamily="2" charset="0"/>
              <a:cs typeface="#9Slide03 Arima Madurai Black" panose="00000A00000000000000" pitchFamily="2" charset="0"/>
            </a:endParaRPr>
          </a:p>
        </p:txBody>
      </p:sp>
      <p:sp>
        <p:nvSpPr>
          <p:cNvPr id="12" name="TextBox 18"/>
          <p:cNvSpPr txBox="1">
            <a:spLocks noChangeArrowheads="1"/>
          </p:cNvSpPr>
          <p:nvPr/>
        </p:nvSpPr>
        <p:spPr bwMode="auto">
          <a:xfrm>
            <a:off x="3429001" y="2279363"/>
            <a:ext cx="2119570" cy="769441"/>
          </a:xfrm>
          <a:prstGeom prst="rect">
            <a:avLst/>
          </a:prstGeom>
          <a:noFill/>
          <a:ln w="9525">
            <a:noFill/>
            <a:miter lim="800000"/>
            <a:headEnd/>
            <a:tailEnd/>
          </a:ln>
        </p:spPr>
        <p:txBody>
          <a:bodyPr wrap="square">
            <a:spAutoFit/>
          </a:bodyPr>
          <a:lstStyle/>
          <a:p>
            <a:pPr algn="just"/>
            <a:r>
              <a:rPr lang="vi-VN" sz="2200" dirty="0">
                <a:solidFill>
                  <a:srgbClr val="000000"/>
                </a:solidFill>
                <a:latin typeface="Times New Roman" panose="02020603050405020304" pitchFamily="18" charset="0"/>
                <a:cs typeface="Times New Roman" panose="02020603050405020304" pitchFamily="18" charset="0"/>
              </a:rPr>
              <a:t>Tiếp ... </a:t>
            </a:r>
            <a:r>
              <a:rPr lang="en-US" sz="2200" dirty="0">
                <a:solidFill>
                  <a:srgbClr val="000000"/>
                </a:solidFill>
                <a:latin typeface="Times New Roman" panose="02020603050405020304" pitchFamily="18" charset="0"/>
                <a:cs typeface="Times New Roman" panose="02020603050405020304" pitchFamily="18" charset="0"/>
              </a:rPr>
              <a:t>“</a:t>
            </a:r>
            <a:r>
              <a:rPr lang="vi-VN" sz="2200" dirty="0">
                <a:solidFill>
                  <a:srgbClr val="000000"/>
                </a:solidFill>
                <a:latin typeface="Times New Roman" panose="02020603050405020304" pitchFamily="18" charset="0"/>
                <a:cs typeface="Times New Roman" panose="02020603050405020304" pitchFamily="18" charset="0"/>
              </a:rPr>
              <a:t>nhận giải</a:t>
            </a:r>
            <a:r>
              <a:rPr lang="en-US" sz="2200" dirty="0">
                <a:solidFill>
                  <a:srgbClr val="000000"/>
                </a:solidFill>
                <a:latin typeface="Times New Roman" panose="02020603050405020304" pitchFamily="18" charset="0"/>
                <a:cs typeface="Times New Roman" panose="02020603050405020304" pitchFamily="18" charset="0"/>
              </a:rPr>
              <a:t>”</a:t>
            </a:r>
            <a:endParaRPr lang="vi-VN" sz="2200" dirty="0">
              <a:solidFill>
                <a:srgbClr val="000000"/>
              </a:solidFill>
              <a:latin typeface="Times New Roman" panose="02020603050405020304" pitchFamily="18" charset="0"/>
              <a:cs typeface="Times New Roman" panose="02020603050405020304" pitchFamily="18" charset="0"/>
            </a:endParaRPr>
          </a:p>
        </p:txBody>
      </p:sp>
      <p:sp>
        <p:nvSpPr>
          <p:cNvPr id="13" name="TextBox 22"/>
          <p:cNvSpPr txBox="1">
            <a:spLocks noChangeArrowheads="1"/>
          </p:cNvSpPr>
          <p:nvPr/>
        </p:nvSpPr>
        <p:spPr bwMode="auto">
          <a:xfrm>
            <a:off x="3429001" y="3847059"/>
            <a:ext cx="2119570" cy="430887"/>
          </a:xfrm>
          <a:prstGeom prst="rect">
            <a:avLst/>
          </a:prstGeom>
          <a:noFill/>
          <a:ln w="9525">
            <a:noFill/>
            <a:miter lim="800000"/>
            <a:headEnd/>
            <a:tailEnd/>
          </a:ln>
        </p:spPr>
        <p:txBody>
          <a:bodyPr wrap="square">
            <a:spAutoFit/>
          </a:bodyPr>
          <a:lstStyle/>
          <a:p>
            <a:r>
              <a:rPr lang="vi-VN" sz="2200" dirty="0">
                <a:solidFill>
                  <a:srgbClr val="000000"/>
                </a:solidFill>
                <a:latin typeface="Times New Roman" panose="02020603050405020304" pitchFamily="18" charset="0"/>
                <a:cs typeface="Times New Roman" panose="02020603050405020304" pitchFamily="18" charset="0"/>
              </a:rPr>
              <a:t>Phần 3: </a:t>
            </a:r>
            <a:r>
              <a:rPr lang="en-US" sz="2200" dirty="0">
                <a:solidFill>
                  <a:srgbClr val="000000"/>
                </a:solidFill>
                <a:latin typeface="Times New Roman" panose="02020603050405020304" pitchFamily="18" charset="0"/>
                <a:cs typeface="Times New Roman" panose="02020603050405020304" pitchFamily="18" charset="0"/>
              </a:rPr>
              <a:t>C</a:t>
            </a:r>
            <a:r>
              <a:rPr lang="vi-VN" sz="2200" dirty="0">
                <a:solidFill>
                  <a:srgbClr val="000000"/>
                </a:solidFill>
                <a:latin typeface="Times New Roman" panose="02020603050405020304" pitchFamily="18" charset="0"/>
                <a:cs typeface="Times New Roman" panose="02020603050405020304" pitchFamily="18" charset="0"/>
              </a:rPr>
              <a:t>òn lại</a:t>
            </a:r>
          </a:p>
        </p:txBody>
      </p:sp>
      <p:cxnSp>
        <p:nvCxnSpPr>
          <p:cNvPr id="14" name="Straight Arrow Connector 13"/>
          <p:cNvCxnSpPr>
            <a:cxnSpLocks/>
            <a:endCxn id="12" idx="1"/>
          </p:cNvCxnSpPr>
          <p:nvPr/>
        </p:nvCxnSpPr>
        <p:spPr>
          <a:xfrm flipV="1">
            <a:off x="2209799" y="2664084"/>
            <a:ext cx="1219202" cy="2979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cxnSpLocks/>
            <a:endCxn id="11" idx="1"/>
          </p:cNvCxnSpPr>
          <p:nvPr/>
        </p:nvCxnSpPr>
        <p:spPr>
          <a:xfrm flipV="1">
            <a:off x="2209800" y="1097400"/>
            <a:ext cx="1219200" cy="159649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5791200" y="560279"/>
            <a:ext cx="2971800" cy="1200329"/>
          </a:xfrm>
          <a:prstGeom prst="rect">
            <a:avLst/>
          </a:prstGeom>
        </p:spPr>
        <p:txBody>
          <a:bodyPr wrap="square">
            <a:spAutoFit/>
          </a:bodyPr>
          <a:lstStyle/>
          <a:p>
            <a:pPr algn="just">
              <a:defRPr/>
            </a:pPr>
            <a:r>
              <a:rPr lang="vi-VN" sz="2400" dirty="0">
                <a:solidFill>
                  <a:srgbClr val="FF0000"/>
                </a:solidFill>
                <a:latin typeface="+mj-lt"/>
                <a:cs typeface="#9Slide03 Arima Madurai" panose="00000500000000000000" pitchFamily="2" charset="0"/>
              </a:rPr>
              <a:t>Kiều Phương được phát hiện có tài năng hội họa</a:t>
            </a:r>
          </a:p>
        </p:txBody>
      </p:sp>
      <p:sp>
        <p:nvSpPr>
          <p:cNvPr id="34" name="Rectangle 33"/>
          <p:cNvSpPr/>
          <p:nvPr/>
        </p:nvSpPr>
        <p:spPr>
          <a:xfrm>
            <a:off x="5772150" y="2084279"/>
            <a:ext cx="3018655" cy="1200329"/>
          </a:xfrm>
          <a:prstGeom prst="rect">
            <a:avLst/>
          </a:prstGeom>
        </p:spPr>
        <p:txBody>
          <a:bodyPr wrap="square">
            <a:spAutoFit/>
          </a:bodyPr>
          <a:lstStyle/>
          <a:p>
            <a:pPr algn="just">
              <a:defRPr/>
            </a:pPr>
            <a:r>
              <a:rPr lang="vi-VN" sz="2400" dirty="0">
                <a:solidFill>
                  <a:srgbClr val="FF0000"/>
                </a:solidFill>
                <a:latin typeface="+mj-lt"/>
                <a:cs typeface="#9Slide03 Arima Madurai" panose="00000500000000000000" pitchFamily="2" charset="0"/>
              </a:rPr>
              <a:t>Sự thay đổi </a:t>
            </a:r>
            <a:r>
              <a:rPr lang="en-US" sz="2400" dirty="0" err="1">
                <a:solidFill>
                  <a:srgbClr val="FF0000"/>
                </a:solidFill>
                <a:latin typeface="Times New Roman" pitchFamily="18" charset="0"/>
                <a:cs typeface="Times New Roman" pitchFamily="18" charset="0"/>
              </a:rPr>
              <a:t>thái</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độ</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của</a:t>
            </a:r>
            <a:r>
              <a:rPr lang="en-US" sz="2400" dirty="0">
                <a:solidFill>
                  <a:srgbClr val="FF0000"/>
                </a:solidFill>
                <a:latin typeface="Times New Roman" pitchFamily="18" charset="0"/>
                <a:cs typeface="Times New Roman" pitchFamily="18" charset="0"/>
              </a:rPr>
              <a:t> </a:t>
            </a:r>
            <a:r>
              <a:rPr lang="vi-VN" sz="2400" dirty="0">
                <a:solidFill>
                  <a:srgbClr val="FF0000"/>
                </a:solidFill>
                <a:latin typeface="+mj-lt"/>
                <a:cs typeface="#9Slide03 Arima Madurai" panose="00000500000000000000" pitchFamily="2" charset="0"/>
              </a:rPr>
              <a:t>người anh đối với Kiều Phương</a:t>
            </a:r>
          </a:p>
        </p:txBody>
      </p:sp>
      <p:sp>
        <p:nvSpPr>
          <p:cNvPr id="35" name="Rectangle 34"/>
          <p:cNvSpPr/>
          <p:nvPr/>
        </p:nvSpPr>
        <p:spPr>
          <a:xfrm>
            <a:off x="5791200" y="3443466"/>
            <a:ext cx="2971800" cy="1261884"/>
          </a:xfrm>
          <a:prstGeom prst="rect">
            <a:avLst/>
          </a:prstGeom>
        </p:spPr>
        <p:txBody>
          <a:bodyPr wrap="square">
            <a:spAutoFit/>
          </a:bodyPr>
          <a:lstStyle/>
          <a:p>
            <a:pPr algn="just">
              <a:defRPr/>
            </a:pPr>
            <a:r>
              <a:rPr lang="en-US" sz="2400" dirty="0" err="1">
                <a:solidFill>
                  <a:srgbClr val="FF0000"/>
                </a:solidFill>
                <a:latin typeface="Times New Roman" panose="02020603050405020304" pitchFamily="18" charset="0"/>
                <a:cs typeface="Times New Roman" panose="02020603050405020304" pitchFamily="18" charset="0"/>
              </a:rPr>
              <a:t>Người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anh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nhận</a:t>
            </a:r>
            <a:r>
              <a:rPr lang="en-US" sz="2400" dirty="0">
                <a:solidFill>
                  <a:srgbClr val="FF0000"/>
                </a:solidFill>
                <a:latin typeface="Times New Roman" panose="02020603050405020304" pitchFamily="18" charset="0"/>
                <a:cs typeface="Times New Roman" panose="02020603050405020304" pitchFamily="18" charset="0"/>
              </a:rPr>
              <a:t> ra </a:t>
            </a:r>
            <a:r>
              <a:rPr lang="en-US" sz="2400" dirty="0" err="1">
                <a:solidFill>
                  <a:srgbClr val="FF0000"/>
                </a:solidFill>
                <a:latin typeface="Times New Roman" panose="02020603050405020304" pitchFamily="18" charset="0"/>
                <a:cs typeface="Times New Roman" panose="02020603050405020304" pitchFamily="18" charset="0"/>
              </a:rPr>
              <a:t>sai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lầm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mình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và</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tình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cảm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em</a:t>
            </a:r>
            <a:r>
              <a:rPr lang="en-US" sz="2800" dirty="0">
                <a:solidFill>
                  <a:srgbClr val="FF0000"/>
                </a:solidFill>
                <a:latin typeface="Times New Roman" panose="02020603050405020304" pitchFamily="18" charset="0"/>
                <a:cs typeface="Times New Roman" panose="02020603050405020304" pitchFamily="18" charset="0"/>
              </a:rPr>
              <a:t>.</a:t>
            </a:r>
            <a:endParaRPr lang="vi-VN"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5939789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75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75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dissolv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dissolve">
                                      <p:cBhvr>
                                        <p:cTn id="27" dur="500"/>
                                        <p:tgtEl>
                                          <p:spTgt spid="15"/>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dissolv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dissolve">
                                      <p:cBhvr>
                                        <p:cTn id="35" dur="500"/>
                                        <p:tgtEl>
                                          <p:spTgt spid="29"/>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dissolve">
                                      <p:cBhvr>
                                        <p:cTn id="40" dur="500"/>
                                        <p:tgtEl>
                                          <p:spTgt spid="14"/>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dissolve">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dissolve">
                                      <p:cBhvr>
                                        <p:cTn id="48" dur="500"/>
                                        <p:tgtEl>
                                          <p:spTgt spid="34"/>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dissolve">
                                      <p:cBhvr>
                                        <p:cTn id="53" dur="500"/>
                                        <p:tgtEl>
                                          <p:spTgt spid="10"/>
                                        </p:tgtEl>
                                      </p:cBhvr>
                                    </p:animEffect>
                                  </p:childTnLst>
                                </p:cTn>
                              </p:par>
                              <p:par>
                                <p:cTn id="54" presetID="9" presetClass="entr" presetSubtype="0" fill="hold" grpId="0" nodeType="with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dissolve">
                                      <p:cBhvr>
                                        <p:cTn id="56" dur="500"/>
                                        <p:tgtEl>
                                          <p:spTgt spid="13"/>
                                        </p:tgtEl>
                                      </p:cBhvr>
                                    </p:animEffect>
                                  </p:childTnLst>
                                </p:cTn>
                              </p:par>
                            </p:childTnLst>
                          </p:cTn>
                        </p:par>
                      </p:childTnLst>
                    </p:cTn>
                  </p:par>
                  <p:par>
                    <p:cTn id="57" fill="hold">
                      <p:stCondLst>
                        <p:cond delay="indefinite"/>
                      </p:stCondLst>
                      <p:childTnLst>
                        <p:par>
                          <p:cTn id="58" fill="hold">
                            <p:stCondLst>
                              <p:cond delay="0"/>
                            </p:stCondLst>
                            <p:childTnLst>
                              <p:par>
                                <p:cTn id="59" presetID="9" presetClass="entr" presetSubtype="0" fill="hold" grpId="0" nodeType="clickEffect">
                                  <p:stCondLst>
                                    <p:cond delay="0"/>
                                  </p:stCondLst>
                                  <p:childTnLst>
                                    <p:set>
                                      <p:cBhvr>
                                        <p:cTn id="60" dur="1" fill="hold">
                                          <p:stCondLst>
                                            <p:cond delay="0"/>
                                          </p:stCondLst>
                                        </p:cTn>
                                        <p:tgtEl>
                                          <p:spTgt spid="35"/>
                                        </p:tgtEl>
                                        <p:attrNameLst>
                                          <p:attrName>style.visibility</p:attrName>
                                        </p:attrNameLst>
                                      </p:cBhvr>
                                      <p:to>
                                        <p:strVal val="visible"/>
                                      </p:to>
                                    </p:set>
                                    <p:animEffect transition="in" filter="dissolve">
                                      <p:cBhvr>
                                        <p:cTn id="6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3" grpId="0"/>
      <p:bldP spid="29" grpId="0"/>
      <p:bldP spid="34" grpId="0"/>
      <p:bldP spid="3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B160CF07-8FCE-48ED-98BF-A23ECDA7D8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Box 5"/>
          <p:cNvSpPr txBox="1"/>
          <p:nvPr/>
        </p:nvSpPr>
        <p:spPr>
          <a:xfrm>
            <a:off x="609600" y="2197953"/>
            <a:ext cx="7772400" cy="830997"/>
          </a:xfrm>
          <a:prstGeom prst="rect">
            <a:avLst/>
          </a:prstGeom>
          <a:noFill/>
        </p:spPr>
        <p:txBody>
          <a:bodyPr wrap="square" rtlCol="0">
            <a:spAutoFit/>
          </a:bodyPr>
          <a:lstStyle/>
          <a:p>
            <a:pPr algn="ctr"/>
            <a:r>
              <a:rPr lang="en-US" altLang="zh-CN" sz="4800" dirty="0" smtClean="0">
                <a:solidFill>
                  <a:srgbClr val="FF0000"/>
                </a:solidFill>
                <a:latin typeface="Times New Roman" pitchFamily="18" charset="0"/>
                <a:ea typeface="方正粗圆_GBK" pitchFamily="65" charset="-122"/>
                <a:cs typeface="Times New Roman" pitchFamily="18" charset="0"/>
              </a:rPr>
              <a:t>II. KHÁM PHÁ VĂN BẢN</a:t>
            </a:r>
            <a:endParaRPr lang="zh-CN" altLang="en-US" sz="4800" dirty="0">
              <a:solidFill>
                <a:srgbClr val="FF0000"/>
              </a:solidFill>
              <a:latin typeface="Times New Roman" pitchFamily="18" charset="0"/>
              <a:ea typeface="方正粗圆_GBK" pitchFamily="65" charset="-122"/>
              <a:cs typeface="Times New Roman" pitchFamily="18" charset="0"/>
            </a:endParaRPr>
          </a:p>
        </p:txBody>
      </p:sp>
    </p:spTree>
    <p:extLst>
      <p:ext uri="{BB962C8B-B14F-4D97-AF65-F5344CB8AC3E}">
        <p14:creationId xmlns:p14="http://schemas.microsoft.com/office/powerpoint/2010/main" val="238558446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57665928-4B3C-478E-85E8-09F1AD7C9C26}"/>
              </a:ext>
            </a:extLst>
          </p:cNvPr>
          <p:cNvPicPr>
            <a:picLocks noChangeAspect="1"/>
          </p:cNvPicPr>
          <p:nvPr/>
        </p:nvPicPr>
        <p:blipFill rotWithShape="1">
          <a:blip r:embed="rId2"/>
          <a:srcRect l="8333" t="24814" r="10834" b="8518"/>
          <a:stretch/>
        </p:blipFill>
        <p:spPr>
          <a:xfrm>
            <a:off x="228600" y="209550"/>
            <a:ext cx="8763000" cy="3886200"/>
          </a:xfrm>
          <a:prstGeom prst="rect">
            <a:avLst/>
          </a:prstGeom>
        </p:spPr>
      </p:pic>
      <p:sp>
        <p:nvSpPr>
          <p:cNvPr id="4" name="TextBox 3">
            <a:extLst>
              <a:ext uri="{FF2B5EF4-FFF2-40B4-BE49-F238E27FC236}">
                <a16:creationId xmlns="" xmlns:a16="http://schemas.microsoft.com/office/drawing/2014/main" id="{49852CAC-0B11-4D5A-8D31-612013BF1194}"/>
              </a:ext>
            </a:extLst>
          </p:cNvPr>
          <p:cNvSpPr txBox="1"/>
          <p:nvPr/>
        </p:nvSpPr>
        <p:spPr>
          <a:xfrm>
            <a:off x="723900" y="3839111"/>
            <a:ext cx="7772400" cy="1107996"/>
          </a:xfrm>
          <a:prstGeom prst="rect">
            <a:avLst/>
          </a:prstGeom>
          <a:noFill/>
        </p:spPr>
        <p:txBody>
          <a:bodyPr wrap="square" rtlCol="0">
            <a:spAutoFit/>
          </a:bodyPr>
          <a:lstStyle/>
          <a:p>
            <a:pPr algn="ctr"/>
            <a:r>
              <a:rPr lang="en-US" altLang="zh-CN" sz="6600" dirty="0">
                <a:solidFill>
                  <a:srgbClr val="FF0000"/>
                </a:solidFill>
                <a:latin typeface="Times New Roman" panose="02020603050405020304" pitchFamily="18" charset="0"/>
                <a:ea typeface="方正粗圆_GBK" pitchFamily="65" charset="-122"/>
                <a:cs typeface="Times New Roman" panose="02020603050405020304" pitchFamily="18" charset="0"/>
              </a:rPr>
              <a:t>1. </a:t>
            </a:r>
            <a:r>
              <a:rPr lang="en-US" altLang="zh-CN" sz="6600" dirty="0" err="1">
                <a:solidFill>
                  <a:srgbClr val="FF0000"/>
                </a:solidFill>
                <a:latin typeface="Times New Roman" panose="02020603050405020304" pitchFamily="18" charset="0"/>
                <a:ea typeface="方正粗圆_GBK" pitchFamily="65" charset="-122"/>
                <a:cs typeface="Times New Roman" panose="02020603050405020304" pitchFamily="18" charset="0"/>
              </a:rPr>
              <a:t>N</a:t>
            </a:r>
            <a:r>
              <a:rPr lang="en-US" altLang="zh-CN" sz="6600" dirty="0" err="1" smtClean="0">
                <a:solidFill>
                  <a:srgbClr val="FF0000"/>
                </a:solidFill>
                <a:latin typeface="Times New Roman" panose="02020603050405020304" pitchFamily="18" charset="0"/>
                <a:ea typeface="方正粗圆_GBK" pitchFamily="65" charset="-122"/>
                <a:cs typeface="Times New Roman" panose="02020603050405020304" pitchFamily="18" charset="0"/>
              </a:rPr>
              <a:t>hân</a:t>
            </a:r>
            <a:r>
              <a:rPr lang="en-US" altLang="zh-CN" sz="6600" dirty="0" smtClean="0">
                <a:solidFill>
                  <a:srgbClr val="FF0000"/>
                </a:solidFill>
                <a:latin typeface="Times New Roman" panose="02020603050405020304" pitchFamily="18" charset="0"/>
                <a:ea typeface="方正粗圆_GBK" pitchFamily="65" charset="-122"/>
                <a:cs typeface="Times New Roman" panose="02020603050405020304" pitchFamily="18" charset="0"/>
              </a:rPr>
              <a:t> </a:t>
            </a:r>
            <a:r>
              <a:rPr lang="en-US" altLang="zh-CN" sz="6600" dirty="0" err="1">
                <a:solidFill>
                  <a:srgbClr val="FF0000"/>
                </a:solidFill>
                <a:latin typeface="Times New Roman" panose="02020603050405020304" pitchFamily="18" charset="0"/>
                <a:ea typeface="方正粗圆_GBK" pitchFamily="65" charset="-122"/>
                <a:cs typeface="Times New Roman" panose="02020603050405020304" pitchFamily="18" charset="0"/>
              </a:rPr>
              <a:t>vật</a:t>
            </a:r>
            <a:r>
              <a:rPr lang="en-US" altLang="zh-CN" sz="6600" dirty="0">
                <a:solidFill>
                  <a:srgbClr val="FF0000"/>
                </a:solidFill>
                <a:latin typeface="Times New Roman" panose="02020603050405020304" pitchFamily="18" charset="0"/>
                <a:ea typeface="方正粗圆_GBK" pitchFamily="65" charset="-122"/>
                <a:cs typeface="Times New Roman" panose="02020603050405020304" pitchFamily="18" charset="0"/>
              </a:rPr>
              <a:t> </a:t>
            </a:r>
            <a:r>
              <a:rPr lang="en-US" altLang="zh-CN" sz="6600" dirty="0" err="1">
                <a:solidFill>
                  <a:srgbClr val="FF0000"/>
                </a:solidFill>
                <a:latin typeface="Times New Roman" panose="02020603050405020304" pitchFamily="18" charset="0"/>
                <a:ea typeface="方正粗圆_GBK" pitchFamily="65" charset="-122"/>
                <a:cs typeface="Times New Roman" panose="02020603050405020304" pitchFamily="18" charset="0"/>
              </a:rPr>
              <a:t>người</a:t>
            </a:r>
            <a:r>
              <a:rPr lang="en-US" altLang="zh-CN" sz="6600" dirty="0">
                <a:solidFill>
                  <a:srgbClr val="FF0000"/>
                </a:solidFill>
                <a:latin typeface="Times New Roman" panose="02020603050405020304" pitchFamily="18" charset="0"/>
                <a:ea typeface="方正粗圆_GBK" pitchFamily="65" charset="-122"/>
                <a:cs typeface="Times New Roman" panose="02020603050405020304" pitchFamily="18" charset="0"/>
              </a:rPr>
              <a:t> </a:t>
            </a:r>
            <a:r>
              <a:rPr lang="en-US" altLang="zh-CN" sz="6600" dirty="0" err="1" smtClean="0">
                <a:solidFill>
                  <a:srgbClr val="FF0000"/>
                </a:solidFill>
                <a:latin typeface="Times New Roman" panose="02020603050405020304" pitchFamily="18" charset="0"/>
                <a:ea typeface="方正粗圆_GBK" pitchFamily="65" charset="-122"/>
                <a:cs typeface="Times New Roman" panose="02020603050405020304" pitchFamily="18" charset="0"/>
              </a:rPr>
              <a:t>em</a:t>
            </a:r>
            <a:r>
              <a:rPr lang="en-US" altLang="zh-CN" sz="6600" dirty="0" smtClean="0">
                <a:solidFill>
                  <a:srgbClr val="FF0000"/>
                </a:solidFill>
                <a:latin typeface="Times New Roman" panose="02020603050405020304" pitchFamily="18" charset="0"/>
                <a:ea typeface="方正粗圆_GBK" pitchFamily="65" charset="-122"/>
                <a:cs typeface="Times New Roman" panose="02020603050405020304" pitchFamily="18" charset="0"/>
              </a:rPr>
              <a:t> </a:t>
            </a:r>
            <a:endParaRPr lang="zh-CN" altLang="en-US" sz="6600" dirty="0">
              <a:solidFill>
                <a:srgbClr val="FF0000"/>
              </a:solidFill>
              <a:latin typeface="Times New Roman" panose="02020603050405020304" pitchFamily="18" charset="0"/>
              <a:ea typeface="方正粗圆_GBK" pitchFamily="65" charset="-122"/>
              <a:cs typeface="Times New Roman" panose="02020603050405020304" pitchFamily="18" charset="0"/>
            </a:endParaRPr>
          </a:p>
        </p:txBody>
      </p:sp>
    </p:spTree>
    <p:extLst>
      <p:ext uri="{BB962C8B-B14F-4D97-AF65-F5344CB8AC3E}">
        <p14:creationId xmlns:p14="http://schemas.microsoft.com/office/powerpoint/2010/main" val="2028781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hòng Giáo Dục Và Đào Tạo quận Thanh Xuân">
            <a:extLst>
              <a:ext uri="{FF2B5EF4-FFF2-40B4-BE49-F238E27FC236}">
                <a16:creationId xmlns="" xmlns:a16="http://schemas.microsoft.com/office/drawing/2014/main" id="{751B5E5C-22FE-4CBE-9CB3-4237DAD4FA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135563"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 xmlns:a16="http://schemas.microsoft.com/office/drawing/2014/main" id="{740A17FC-41D7-4B63-935D-922FCCBA893B}"/>
              </a:ext>
            </a:extLst>
          </p:cNvPr>
          <p:cNvSpPr txBox="1"/>
          <p:nvPr/>
        </p:nvSpPr>
        <p:spPr>
          <a:xfrm>
            <a:off x="5410200" y="559802"/>
            <a:ext cx="3505200" cy="1323439"/>
          </a:xfrm>
          <a:prstGeom prst="rect">
            <a:avLst/>
          </a:prstGeom>
          <a:noFill/>
        </p:spPr>
        <p:txBody>
          <a:bodyPr wrap="square">
            <a:spAutoFit/>
          </a:bodyPr>
          <a:lstStyle/>
          <a:p>
            <a:pPr algn="just" eaLnBrk="0" hangingPunct="0"/>
            <a:r>
              <a:rPr lang="en-US" altLang="zh-CN" sz="4000" dirty="0">
                <a:solidFill>
                  <a:schemeClr val="tx1"/>
                </a:solidFill>
                <a:latin typeface="Times New Roman" panose="02020603050405020304" pitchFamily="18" charset="0"/>
                <a:cs typeface="Times New Roman" panose="02020603050405020304" pitchFamily="18" charset="0"/>
              </a:rPr>
              <a:t>- </a:t>
            </a:r>
            <a:r>
              <a:rPr lang="en-US" altLang="zh-CN" sz="4000" dirty="0" err="1">
                <a:solidFill>
                  <a:schemeClr val="tx1"/>
                </a:solidFill>
                <a:latin typeface="Times New Roman" panose="02020603050405020304" pitchFamily="18" charset="0"/>
                <a:cs typeface="Times New Roman" panose="02020603050405020304" pitchFamily="18" charset="0"/>
              </a:rPr>
              <a:t>Làm</a:t>
            </a:r>
            <a:r>
              <a:rPr lang="en-US" altLang="zh-CN" sz="4000" dirty="0">
                <a:solidFill>
                  <a:schemeClr val="tx1"/>
                </a:solidFill>
                <a:latin typeface="Times New Roman" panose="02020603050405020304" pitchFamily="18" charset="0"/>
                <a:cs typeface="Times New Roman" panose="02020603050405020304" pitchFamily="18" charset="0"/>
              </a:rPr>
              <a:t> </a:t>
            </a:r>
            <a:r>
              <a:rPr lang="en-US" altLang="zh-CN" sz="4000" dirty="0" err="1">
                <a:solidFill>
                  <a:schemeClr val="tx1"/>
                </a:solidFill>
                <a:latin typeface="Times New Roman" panose="02020603050405020304" pitchFamily="18" charset="0"/>
                <a:cs typeface="Times New Roman" panose="02020603050405020304" pitchFamily="18" charset="0"/>
              </a:rPr>
              <a:t>việc</a:t>
            </a:r>
            <a:r>
              <a:rPr lang="en-US" altLang="zh-CN" sz="4000" dirty="0">
                <a:solidFill>
                  <a:schemeClr val="tx1"/>
                </a:solidFill>
                <a:latin typeface="Times New Roman" panose="02020603050405020304" pitchFamily="18" charset="0"/>
                <a:cs typeface="Times New Roman" panose="02020603050405020304" pitchFamily="18" charset="0"/>
              </a:rPr>
              <a:t> </a:t>
            </a:r>
            <a:r>
              <a:rPr lang="en-US" altLang="zh-CN" sz="4000" dirty="0" err="1">
                <a:solidFill>
                  <a:schemeClr val="tx1"/>
                </a:solidFill>
                <a:latin typeface="Times New Roman" panose="02020603050405020304" pitchFamily="18" charset="0"/>
                <a:cs typeface="Times New Roman" panose="02020603050405020304" pitchFamily="18" charset="0"/>
              </a:rPr>
              <a:t>nhóm</a:t>
            </a:r>
            <a:r>
              <a:rPr lang="en-US" altLang="zh-CN" sz="4000" dirty="0">
                <a:solidFill>
                  <a:schemeClr val="tx1"/>
                </a:solidFill>
                <a:latin typeface="Times New Roman" panose="02020603050405020304" pitchFamily="18" charset="0"/>
                <a:cs typeface="Times New Roman" panose="02020603050405020304" pitchFamily="18" charset="0"/>
              </a:rPr>
              <a:t> 4 </a:t>
            </a:r>
            <a:r>
              <a:rPr lang="en-US" altLang="zh-CN" sz="4000" dirty="0" err="1">
                <a:solidFill>
                  <a:schemeClr val="tx1"/>
                </a:solidFill>
                <a:latin typeface="Times New Roman" panose="02020603050405020304" pitchFamily="18" charset="0"/>
                <a:cs typeface="Times New Roman" panose="02020603050405020304" pitchFamily="18" charset="0"/>
              </a:rPr>
              <a:t>người</a:t>
            </a:r>
            <a:endParaRPr lang="en-US" altLang="zh-CN" sz="4000" dirty="0">
              <a:solidFill>
                <a:schemeClr val="tx1"/>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 xmlns:a16="http://schemas.microsoft.com/office/drawing/2014/main" id="{530171DC-1E88-4BA3-990D-C1D4E7DBF277}"/>
              </a:ext>
            </a:extLst>
          </p:cNvPr>
          <p:cNvSpPr txBox="1"/>
          <p:nvPr/>
        </p:nvSpPr>
        <p:spPr>
          <a:xfrm>
            <a:off x="5410200" y="2074605"/>
            <a:ext cx="3505200" cy="3170099"/>
          </a:xfrm>
          <a:prstGeom prst="rect">
            <a:avLst/>
          </a:prstGeom>
          <a:noFill/>
        </p:spPr>
        <p:txBody>
          <a:bodyPr wrap="square">
            <a:spAutoFit/>
          </a:bodyPr>
          <a:lstStyle/>
          <a:p>
            <a:pPr algn="just" eaLnBrk="0" hangingPunct="0"/>
            <a:r>
              <a:rPr lang="en-US" altLang="zh-CN" sz="4000" dirty="0">
                <a:solidFill>
                  <a:schemeClr val="tx1"/>
                </a:solidFill>
                <a:latin typeface="Times New Roman" panose="02020603050405020304" pitchFamily="18" charset="0"/>
                <a:cs typeface="Times New Roman" panose="02020603050405020304" pitchFamily="18" charset="0"/>
              </a:rPr>
              <a:t>- </a:t>
            </a:r>
            <a:r>
              <a:rPr lang="en-US" altLang="zh-CN" sz="4000" dirty="0" err="1">
                <a:solidFill>
                  <a:schemeClr val="tx1"/>
                </a:solidFill>
                <a:latin typeface="Times New Roman" panose="02020603050405020304" pitchFamily="18" charset="0"/>
                <a:cs typeface="Times New Roman" panose="02020603050405020304" pitchFamily="18" charset="0"/>
              </a:rPr>
              <a:t>Tóm</a:t>
            </a:r>
            <a:r>
              <a:rPr lang="en-US" altLang="zh-CN" sz="4000" dirty="0">
                <a:solidFill>
                  <a:schemeClr val="tx1"/>
                </a:solidFill>
                <a:latin typeface="Times New Roman" panose="02020603050405020304" pitchFamily="18" charset="0"/>
                <a:cs typeface="Times New Roman" panose="02020603050405020304" pitchFamily="18" charset="0"/>
              </a:rPr>
              <a:t> </a:t>
            </a:r>
            <a:r>
              <a:rPr lang="en-US" altLang="zh-CN" sz="4000" dirty="0" err="1">
                <a:solidFill>
                  <a:schemeClr val="tx1"/>
                </a:solidFill>
                <a:latin typeface="Times New Roman" panose="02020603050405020304" pitchFamily="18" charset="0"/>
                <a:cs typeface="Times New Roman" panose="02020603050405020304" pitchFamily="18" charset="0"/>
              </a:rPr>
              <a:t>tắt</a:t>
            </a:r>
            <a:r>
              <a:rPr lang="en-US" altLang="zh-CN" sz="4000" dirty="0">
                <a:solidFill>
                  <a:schemeClr val="tx1"/>
                </a:solidFill>
                <a:latin typeface="Times New Roman" panose="02020603050405020304" pitchFamily="18" charset="0"/>
                <a:cs typeface="Times New Roman" panose="02020603050405020304" pitchFamily="18" charset="0"/>
              </a:rPr>
              <a:t> </a:t>
            </a:r>
            <a:r>
              <a:rPr lang="en-US" altLang="zh-CN" sz="4000" dirty="0" err="1">
                <a:solidFill>
                  <a:schemeClr val="tx1"/>
                </a:solidFill>
                <a:latin typeface="Times New Roman" panose="02020603050405020304" pitchFamily="18" charset="0"/>
                <a:cs typeface="Times New Roman" panose="02020603050405020304" pitchFamily="18" charset="0"/>
              </a:rPr>
              <a:t>đặc</a:t>
            </a:r>
            <a:r>
              <a:rPr lang="en-US" altLang="zh-CN" sz="4000" dirty="0">
                <a:solidFill>
                  <a:schemeClr val="tx1"/>
                </a:solidFill>
                <a:latin typeface="Times New Roman" panose="02020603050405020304" pitchFamily="18" charset="0"/>
                <a:cs typeface="Times New Roman" panose="02020603050405020304" pitchFamily="18" charset="0"/>
              </a:rPr>
              <a:t> </a:t>
            </a:r>
            <a:r>
              <a:rPr lang="en-US" altLang="zh-CN" sz="4000" dirty="0" err="1">
                <a:solidFill>
                  <a:schemeClr val="tx1"/>
                </a:solidFill>
                <a:latin typeface="Times New Roman" panose="02020603050405020304" pitchFamily="18" charset="0"/>
                <a:cs typeface="Times New Roman" panose="02020603050405020304" pitchFamily="18" charset="0"/>
              </a:rPr>
              <a:t>điểm</a:t>
            </a:r>
            <a:r>
              <a:rPr lang="en-US" altLang="zh-CN" sz="4000" dirty="0">
                <a:solidFill>
                  <a:schemeClr val="tx1"/>
                </a:solidFill>
                <a:latin typeface="Times New Roman" panose="02020603050405020304" pitchFamily="18" charset="0"/>
                <a:cs typeface="Times New Roman" panose="02020603050405020304" pitchFamily="18" charset="0"/>
              </a:rPr>
              <a:t> </a:t>
            </a:r>
            <a:r>
              <a:rPr lang="en-US" altLang="zh-CN" sz="4000" dirty="0" err="1">
                <a:solidFill>
                  <a:schemeClr val="tx1"/>
                </a:solidFill>
                <a:latin typeface="Times New Roman" panose="02020603050405020304" pitchFamily="18" charset="0"/>
                <a:cs typeface="Times New Roman" panose="02020603050405020304" pitchFamily="18" charset="0"/>
              </a:rPr>
              <a:t>nhân</a:t>
            </a:r>
            <a:r>
              <a:rPr lang="en-US" altLang="zh-CN" sz="4000" dirty="0">
                <a:solidFill>
                  <a:schemeClr val="tx1"/>
                </a:solidFill>
                <a:latin typeface="Times New Roman" panose="02020603050405020304" pitchFamily="18" charset="0"/>
                <a:cs typeface="Times New Roman" panose="02020603050405020304" pitchFamily="18" charset="0"/>
              </a:rPr>
              <a:t> </a:t>
            </a:r>
            <a:r>
              <a:rPr lang="en-US" altLang="zh-CN" sz="4000" dirty="0" err="1">
                <a:solidFill>
                  <a:schemeClr val="tx1"/>
                </a:solidFill>
                <a:latin typeface="Times New Roman" panose="02020603050405020304" pitchFamily="18" charset="0"/>
                <a:cs typeface="Times New Roman" panose="02020603050405020304" pitchFamily="18" charset="0"/>
              </a:rPr>
              <a:t>vật</a:t>
            </a:r>
            <a:r>
              <a:rPr lang="en-US" altLang="zh-CN" sz="4000" dirty="0">
                <a:solidFill>
                  <a:schemeClr val="tx1"/>
                </a:solidFill>
                <a:latin typeface="Times New Roman" panose="02020603050405020304" pitchFamily="18" charset="0"/>
                <a:cs typeface="Times New Roman" panose="02020603050405020304" pitchFamily="18" charset="0"/>
              </a:rPr>
              <a:t> </a:t>
            </a:r>
            <a:r>
              <a:rPr lang="en-US" altLang="zh-CN" sz="4000" dirty="0" err="1">
                <a:solidFill>
                  <a:schemeClr val="tx1"/>
                </a:solidFill>
                <a:latin typeface="Times New Roman" panose="02020603050405020304" pitchFamily="18" charset="0"/>
                <a:cs typeface="Times New Roman" panose="02020603050405020304" pitchFamily="18" charset="0"/>
              </a:rPr>
              <a:t>Kiều</a:t>
            </a:r>
            <a:r>
              <a:rPr lang="en-US" altLang="zh-CN" sz="4000" dirty="0">
                <a:solidFill>
                  <a:schemeClr val="tx1"/>
                </a:solidFill>
                <a:latin typeface="Times New Roman" panose="02020603050405020304" pitchFamily="18" charset="0"/>
                <a:cs typeface="Times New Roman" panose="02020603050405020304" pitchFamily="18" charset="0"/>
              </a:rPr>
              <a:t> </a:t>
            </a:r>
            <a:r>
              <a:rPr lang="en-US" altLang="zh-CN" sz="4000" dirty="0" err="1">
                <a:solidFill>
                  <a:schemeClr val="tx1"/>
                </a:solidFill>
                <a:latin typeface="Times New Roman" panose="02020603050405020304" pitchFamily="18" charset="0"/>
                <a:cs typeface="Times New Roman" panose="02020603050405020304" pitchFamily="18" charset="0"/>
              </a:rPr>
              <a:t>Phương</a:t>
            </a:r>
            <a:r>
              <a:rPr lang="en-US" altLang="zh-CN" sz="4000" dirty="0">
                <a:solidFill>
                  <a:schemeClr val="tx1"/>
                </a:solidFill>
                <a:latin typeface="Times New Roman" panose="02020603050405020304" pitchFamily="18" charset="0"/>
                <a:cs typeface="Times New Roman" panose="02020603050405020304" pitchFamily="18" charset="0"/>
              </a:rPr>
              <a:t> </a:t>
            </a:r>
            <a:r>
              <a:rPr lang="en-US" altLang="zh-CN" sz="4000" dirty="0" err="1">
                <a:solidFill>
                  <a:schemeClr val="tx1"/>
                </a:solidFill>
                <a:latin typeface="Times New Roman" panose="02020603050405020304" pitchFamily="18" charset="0"/>
                <a:cs typeface="Times New Roman" panose="02020603050405020304" pitchFamily="18" charset="0"/>
              </a:rPr>
              <a:t>theo</a:t>
            </a:r>
            <a:r>
              <a:rPr lang="en-US" altLang="zh-CN" sz="4000" dirty="0">
                <a:solidFill>
                  <a:schemeClr val="tx1"/>
                </a:solidFill>
                <a:latin typeface="Times New Roman" panose="02020603050405020304" pitchFamily="18" charset="0"/>
                <a:cs typeface="Times New Roman" panose="02020603050405020304" pitchFamily="18" charset="0"/>
              </a:rPr>
              <a:t> </a:t>
            </a:r>
            <a:r>
              <a:rPr lang="en-US" altLang="zh-CN" sz="4000" dirty="0" err="1">
                <a:solidFill>
                  <a:schemeClr val="tx1"/>
                </a:solidFill>
                <a:latin typeface="Times New Roman" panose="02020603050405020304" pitchFamily="18" charset="0"/>
                <a:cs typeface="Times New Roman" panose="02020603050405020304" pitchFamily="18" charset="0"/>
              </a:rPr>
              <a:t>gợi</a:t>
            </a:r>
            <a:r>
              <a:rPr lang="en-US" altLang="zh-CN" sz="4000" dirty="0">
                <a:solidFill>
                  <a:schemeClr val="tx1"/>
                </a:solidFill>
                <a:latin typeface="Times New Roman" panose="02020603050405020304" pitchFamily="18" charset="0"/>
                <a:cs typeface="Times New Roman" panose="02020603050405020304" pitchFamily="18" charset="0"/>
              </a:rPr>
              <a:t> ý </a:t>
            </a:r>
            <a:r>
              <a:rPr lang="en-US" altLang="zh-CN" sz="4000" dirty="0" err="1">
                <a:solidFill>
                  <a:schemeClr val="tx1"/>
                </a:solidFill>
                <a:latin typeface="Times New Roman" panose="02020603050405020304" pitchFamily="18" charset="0"/>
                <a:cs typeface="Times New Roman" panose="02020603050405020304" pitchFamily="18" charset="0"/>
              </a:rPr>
              <a:t>của</a:t>
            </a:r>
            <a:r>
              <a:rPr lang="en-US" altLang="zh-CN" sz="4000" dirty="0">
                <a:solidFill>
                  <a:schemeClr val="tx1"/>
                </a:solidFill>
                <a:latin typeface="Times New Roman" panose="02020603050405020304" pitchFamily="18" charset="0"/>
                <a:cs typeface="Times New Roman" panose="02020603050405020304" pitchFamily="18" charset="0"/>
              </a:rPr>
              <a:t> </a:t>
            </a:r>
            <a:r>
              <a:rPr lang="en-US" altLang="zh-CN" sz="4000" dirty="0" err="1">
                <a:latin typeface="Times New Roman" panose="02020603050405020304" pitchFamily="18" charset="0"/>
                <a:cs typeface="Times New Roman" panose="02020603050405020304" pitchFamily="18" charset="0"/>
              </a:rPr>
              <a:t>phiếu</a:t>
            </a:r>
            <a:r>
              <a:rPr lang="en-US" altLang="zh-CN" sz="4000" dirty="0">
                <a:latin typeface="Times New Roman" panose="02020603050405020304" pitchFamily="18" charset="0"/>
                <a:cs typeface="Times New Roman" panose="02020603050405020304" pitchFamily="18" charset="0"/>
              </a:rPr>
              <a:t> </a:t>
            </a:r>
            <a:r>
              <a:rPr lang="en-US" altLang="zh-CN" sz="4000" dirty="0" err="1">
                <a:latin typeface="Times New Roman" panose="02020603050405020304" pitchFamily="18" charset="0"/>
                <a:cs typeface="Times New Roman" panose="02020603050405020304" pitchFamily="18" charset="0"/>
              </a:rPr>
              <a:t>học</a:t>
            </a:r>
            <a:r>
              <a:rPr lang="en-US" altLang="zh-CN" sz="4000" dirty="0">
                <a:latin typeface="Times New Roman" panose="02020603050405020304" pitchFamily="18" charset="0"/>
                <a:cs typeface="Times New Roman" panose="02020603050405020304" pitchFamily="18" charset="0"/>
              </a:rPr>
              <a:t> </a:t>
            </a:r>
            <a:r>
              <a:rPr lang="en-US" altLang="zh-CN" sz="4000" dirty="0" err="1">
                <a:latin typeface="Times New Roman" panose="02020603050405020304" pitchFamily="18" charset="0"/>
                <a:cs typeface="Times New Roman" panose="02020603050405020304" pitchFamily="18" charset="0"/>
              </a:rPr>
              <a:t>tập</a:t>
            </a:r>
            <a:endParaRPr lang="en-US" altLang="zh-CN" sz="4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08778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1914487B-2111-408D-8A4E-A11E5C93A02F}"/>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20910706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 xmlns:a16="http://schemas.microsoft.com/office/drawing/2014/main" id="{0D11D96E-B7BF-47E9-8A74-D45364721F3B}"/>
              </a:ext>
            </a:extLst>
          </p:cNvPr>
          <p:cNvPicPr>
            <a:picLocks noChangeAspect="1"/>
          </p:cNvPicPr>
          <p:nvPr/>
        </p:nvPicPr>
        <p:blipFill rotWithShape="1">
          <a:blip r:embed="rId3">
            <a:extLst>
              <a:ext uri="{28A0092B-C50C-407E-A947-70E740481C1C}">
                <a14:useLocalDpi xmlns:a14="http://schemas.microsoft.com/office/drawing/2010/main" val="0"/>
              </a:ext>
            </a:extLst>
          </a:blip>
          <a:srcRect t="16574" b="31716"/>
          <a:stretch/>
        </p:blipFill>
        <p:spPr>
          <a:xfrm>
            <a:off x="0" y="0"/>
            <a:ext cx="9144000" cy="5143500"/>
          </a:xfrm>
          <a:prstGeom prst="rect">
            <a:avLst/>
          </a:prstGeom>
        </p:spPr>
      </p:pic>
      <p:sp>
        <p:nvSpPr>
          <p:cNvPr id="13" name="TextBox 12"/>
          <p:cNvSpPr txBox="1"/>
          <p:nvPr/>
        </p:nvSpPr>
        <p:spPr>
          <a:xfrm>
            <a:off x="254000" y="943511"/>
            <a:ext cx="8636000" cy="2554545"/>
          </a:xfrm>
          <a:prstGeom prst="rect">
            <a:avLst/>
          </a:prstGeom>
          <a:noFill/>
        </p:spPr>
        <p:txBody>
          <a:bodyPr wrap="square" rtlCol="0">
            <a:spAutoFit/>
          </a:bodyPr>
          <a:lstStyle/>
          <a:p>
            <a:pPr algn="ctr"/>
            <a:r>
              <a:rPr lang="vi-VN" altLang="zh-CN" sz="8000" b="1" dirty="0" smtClean="0">
                <a:ln w="31550" cmpd="sng">
                  <a:gradFill>
                    <a:gsLst>
                      <a:gs pos="64000">
                        <a:schemeClr val="accent3">
                          <a:lumMod val="50000"/>
                        </a:schemeClr>
                      </a:gs>
                      <a:gs pos="0">
                        <a:schemeClr val="accent3">
                          <a:lumMod val="75000"/>
                        </a:schemeClr>
                      </a:gs>
                    </a:gsLst>
                    <a:lin ang="5400000"/>
                  </a:gradFill>
                  <a:prstDash val="solid"/>
                </a:ln>
                <a:solidFill>
                  <a:srgbClr val="ACCE30"/>
                </a:solidFill>
                <a:latin typeface="Times New Roman" panose="02020603050405020304" pitchFamily="18" charset="0"/>
                <a:ea typeface="华文琥珀" pitchFamily="2" charset="-122"/>
                <a:cs typeface="Times New Roman" panose="02020603050405020304" pitchFamily="18" charset="0"/>
              </a:rPr>
              <a:t>Tiết 22:</a:t>
            </a:r>
            <a:r>
              <a:rPr lang="en-US" altLang="zh-CN" sz="8000" b="1" dirty="0" err="1" smtClean="0">
                <a:ln w="31550" cmpd="sng">
                  <a:gradFill>
                    <a:gsLst>
                      <a:gs pos="64000">
                        <a:schemeClr val="accent3">
                          <a:lumMod val="50000"/>
                        </a:schemeClr>
                      </a:gs>
                      <a:gs pos="0">
                        <a:schemeClr val="accent3">
                          <a:lumMod val="75000"/>
                        </a:schemeClr>
                      </a:gs>
                    </a:gsLst>
                    <a:lin ang="5400000"/>
                  </a:gradFill>
                  <a:prstDash val="solid"/>
                </a:ln>
                <a:solidFill>
                  <a:srgbClr val="ACCE30"/>
                </a:solidFill>
                <a:latin typeface="Times New Roman" panose="02020603050405020304" pitchFamily="18" charset="0"/>
                <a:ea typeface="华文琥珀" pitchFamily="2" charset="-122"/>
                <a:cs typeface="Times New Roman" panose="02020603050405020304" pitchFamily="18" charset="0"/>
              </a:rPr>
              <a:t>Bức</a:t>
            </a:r>
            <a:r>
              <a:rPr lang="en-US" altLang="zh-CN" sz="8000" b="1" dirty="0" smtClean="0">
                <a:ln w="31550" cmpd="sng">
                  <a:gradFill>
                    <a:gsLst>
                      <a:gs pos="64000">
                        <a:schemeClr val="accent3">
                          <a:lumMod val="50000"/>
                        </a:schemeClr>
                      </a:gs>
                      <a:gs pos="0">
                        <a:schemeClr val="accent3">
                          <a:lumMod val="75000"/>
                        </a:schemeClr>
                      </a:gs>
                    </a:gsLst>
                    <a:lin ang="5400000"/>
                  </a:gradFill>
                  <a:prstDash val="solid"/>
                </a:ln>
                <a:solidFill>
                  <a:srgbClr val="ACCE30"/>
                </a:solidFill>
                <a:latin typeface="Times New Roman" panose="02020603050405020304" pitchFamily="18" charset="0"/>
                <a:ea typeface="华文琥珀" pitchFamily="2" charset="-122"/>
                <a:cs typeface="Times New Roman" panose="02020603050405020304" pitchFamily="18" charset="0"/>
              </a:rPr>
              <a:t> </a:t>
            </a:r>
            <a:r>
              <a:rPr lang="en-US" altLang="zh-CN" sz="8000" b="1" dirty="0" err="1">
                <a:ln w="31550" cmpd="sng">
                  <a:gradFill>
                    <a:gsLst>
                      <a:gs pos="64000">
                        <a:schemeClr val="accent3">
                          <a:lumMod val="50000"/>
                        </a:schemeClr>
                      </a:gs>
                      <a:gs pos="0">
                        <a:schemeClr val="accent3">
                          <a:lumMod val="75000"/>
                        </a:schemeClr>
                      </a:gs>
                    </a:gsLst>
                    <a:lin ang="5400000"/>
                  </a:gradFill>
                  <a:prstDash val="solid"/>
                </a:ln>
                <a:solidFill>
                  <a:srgbClr val="ACCE30"/>
                </a:solidFill>
                <a:latin typeface="Times New Roman" panose="02020603050405020304" pitchFamily="18" charset="0"/>
                <a:ea typeface="华文琥珀" pitchFamily="2" charset="-122"/>
                <a:cs typeface="Times New Roman" panose="02020603050405020304" pitchFamily="18" charset="0"/>
              </a:rPr>
              <a:t>tranh</a:t>
            </a:r>
            <a:r>
              <a:rPr lang="en-US" altLang="zh-CN" sz="8000" b="1" dirty="0">
                <a:ln w="31550" cmpd="sng">
                  <a:gradFill>
                    <a:gsLst>
                      <a:gs pos="64000">
                        <a:schemeClr val="accent3">
                          <a:lumMod val="50000"/>
                        </a:schemeClr>
                      </a:gs>
                      <a:gs pos="0">
                        <a:schemeClr val="accent3">
                          <a:lumMod val="75000"/>
                        </a:schemeClr>
                      </a:gs>
                    </a:gsLst>
                    <a:lin ang="5400000"/>
                  </a:gradFill>
                  <a:prstDash val="solid"/>
                </a:ln>
                <a:solidFill>
                  <a:srgbClr val="ACCE30"/>
                </a:solidFill>
                <a:latin typeface="Times New Roman" panose="02020603050405020304" pitchFamily="18" charset="0"/>
                <a:ea typeface="华文琥珀" pitchFamily="2" charset="-122"/>
                <a:cs typeface="Times New Roman" panose="02020603050405020304" pitchFamily="18" charset="0"/>
              </a:rPr>
              <a:t> </a:t>
            </a:r>
          </a:p>
          <a:p>
            <a:pPr algn="ctr"/>
            <a:r>
              <a:rPr lang="en-US" altLang="zh-CN" sz="8000" b="1" dirty="0" err="1">
                <a:ln w="31550" cmpd="sng">
                  <a:gradFill>
                    <a:gsLst>
                      <a:gs pos="64000">
                        <a:schemeClr val="accent3">
                          <a:lumMod val="50000"/>
                        </a:schemeClr>
                      </a:gs>
                      <a:gs pos="0">
                        <a:schemeClr val="accent3">
                          <a:lumMod val="75000"/>
                        </a:schemeClr>
                      </a:gs>
                    </a:gsLst>
                    <a:lin ang="5400000"/>
                  </a:gradFill>
                  <a:prstDash val="solid"/>
                </a:ln>
                <a:solidFill>
                  <a:srgbClr val="ACCE30"/>
                </a:solidFill>
                <a:latin typeface="Times New Roman" panose="02020603050405020304" pitchFamily="18" charset="0"/>
                <a:ea typeface="华文琥珀" pitchFamily="2" charset="-122"/>
                <a:cs typeface="Times New Roman" panose="02020603050405020304" pitchFamily="18" charset="0"/>
              </a:rPr>
              <a:t>của</a:t>
            </a:r>
            <a:r>
              <a:rPr lang="en-US" altLang="zh-CN" sz="8000" b="1" dirty="0">
                <a:ln w="31550" cmpd="sng">
                  <a:gradFill>
                    <a:gsLst>
                      <a:gs pos="64000">
                        <a:schemeClr val="accent3">
                          <a:lumMod val="50000"/>
                        </a:schemeClr>
                      </a:gs>
                      <a:gs pos="0">
                        <a:schemeClr val="accent3">
                          <a:lumMod val="75000"/>
                        </a:schemeClr>
                      </a:gs>
                    </a:gsLst>
                    <a:lin ang="5400000"/>
                  </a:gradFill>
                  <a:prstDash val="solid"/>
                </a:ln>
                <a:solidFill>
                  <a:srgbClr val="ACCE30"/>
                </a:solidFill>
                <a:latin typeface="Times New Roman" panose="02020603050405020304" pitchFamily="18" charset="0"/>
                <a:ea typeface="华文琥珀" pitchFamily="2" charset="-122"/>
                <a:cs typeface="Times New Roman" panose="02020603050405020304" pitchFamily="18" charset="0"/>
              </a:rPr>
              <a:t> </a:t>
            </a:r>
            <a:r>
              <a:rPr lang="en-US" altLang="zh-CN" sz="8000" b="1" dirty="0" err="1">
                <a:ln w="31550" cmpd="sng">
                  <a:gradFill>
                    <a:gsLst>
                      <a:gs pos="64000">
                        <a:schemeClr val="accent3">
                          <a:lumMod val="50000"/>
                        </a:schemeClr>
                      </a:gs>
                      <a:gs pos="0">
                        <a:schemeClr val="accent3">
                          <a:lumMod val="75000"/>
                        </a:schemeClr>
                      </a:gs>
                    </a:gsLst>
                    <a:lin ang="5400000"/>
                  </a:gradFill>
                  <a:prstDash val="solid"/>
                </a:ln>
                <a:solidFill>
                  <a:srgbClr val="ACCE30"/>
                </a:solidFill>
                <a:latin typeface="Times New Roman" panose="02020603050405020304" pitchFamily="18" charset="0"/>
                <a:ea typeface="华文琥珀" pitchFamily="2" charset="-122"/>
                <a:cs typeface="Times New Roman" panose="02020603050405020304" pitchFamily="18" charset="0"/>
              </a:rPr>
              <a:t>em</a:t>
            </a:r>
            <a:r>
              <a:rPr lang="en-US" altLang="zh-CN" sz="8000" b="1" dirty="0">
                <a:ln w="31550" cmpd="sng">
                  <a:gradFill>
                    <a:gsLst>
                      <a:gs pos="64000">
                        <a:schemeClr val="accent3">
                          <a:lumMod val="50000"/>
                        </a:schemeClr>
                      </a:gs>
                      <a:gs pos="0">
                        <a:schemeClr val="accent3">
                          <a:lumMod val="75000"/>
                        </a:schemeClr>
                      </a:gs>
                    </a:gsLst>
                    <a:lin ang="5400000"/>
                  </a:gradFill>
                  <a:prstDash val="solid"/>
                </a:ln>
                <a:solidFill>
                  <a:srgbClr val="ACCE30"/>
                </a:solidFill>
                <a:latin typeface="Times New Roman" panose="02020603050405020304" pitchFamily="18" charset="0"/>
                <a:ea typeface="华文琥珀" pitchFamily="2" charset="-122"/>
                <a:cs typeface="Times New Roman" panose="02020603050405020304" pitchFamily="18" charset="0"/>
              </a:rPr>
              <a:t> </a:t>
            </a:r>
            <a:r>
              <a:rPr lang="en-US" altLang="zh-CN" sz="8000" b="1" dirty="0" err="1">
                <a:ln w="31550" cmpd="sng">
                  <a:gradFill>
                    <a:gsLst>
                      <a:gs pos="64000">
                        <a:schemeClr val="accent3">
                          <a:lumMod val="50000"/>
                        </a:schemeClr>
                      </a:gs>
                      <a:gs pos="0">
                        <a:schemeClr val="accent3">
                          <a:lumMod val="75000"/>
                        </a:schemeClr>
                      </a:gs>
                    </a:gsLst>
                    <a:lin ang="5400000"/>
                  </a:gradFill>
                  <a:prstDash val="solid"/>
                </a:ln>
                <a:solidFill>
                  <a:srgbClr val="ACCE30"/>
                </a:solidFill>
                <a:latin typeface="Times New Roman" panose="02020603050405020304" pitchFamily="18" charset="0"/>
                <a:ea typeface="华文琥珀" pitchFamily="2" charset="-122"/>
                <a:cs typeface="Times New Roman" panose="02020603050405020304" pitchFamily="18" charset="0"/>
              </a:rPr>
              <a:t>gái</a:t>
            </a:r>
            <a:r>
              <a:rPr lang="en-US" altLang="zh-CN" sz="8000" b="1" dirty="0">
                <a:ln w="31550" cmpd="sng">
                  <a:gradFill>
                    <a:gsLst>
                      <a:gs pos="64000">
                        <a:schemeClr val="accent3">
                          <a:lumMod val="50000"/>
                        </a:schemeClr>
                      </a:gs>
                      <a:gs pos="0">
                        <a:schemeClr val="accent3">
                          <a:lumMod val="75000"/>
                        </a:schemeClr>
                      </a:gs>
                    </a:gsLst>
                    <a:lin ang="5400000"/>
                  </a:gradFill>
                  <a:prstDash val="solid"/>
                </a:ln>
                <a:solidFill>
                  <a:srgbClr val="ACCE30"/>
                </a:solidFill>
                <a:latin typeface="Times New Roman" panose="02020603050405020304" pitchFamily="18" charset="0"/>
                <a:ea typeface="华文琥珀" pitchFamily="2" charset="-122"/>
                <a:cs typeface="Times New Roman" panose="02020603050405020304" pitchFamily="18" charset="0"/>
              </a:rPr>
              <a:t> </a:t>
            </a:r>
            <a:r>
              <a:rPr lang="en-US" altLang="zh-CN" sz="8000" b="1" dirty="0" err="1">
                <a:ln w="31550" cmpd="sng">
                  <a:gradFill>
                    <a:gsLst>
                      <a:gs pos="64000">
                        <a:schemeClr val="accent3">
                          <a:lumMod val="50000"/>
                        </a:schemeClr>
                      </a:gs>
                      <a:gs pos="0">
                        <a:schemeClr val="accent3">
                          <a:lumMod val="75000"/>
                        </a:schemeClr>
                      </a:gs>
                    </a:gsLst>
                    <a:lin ang="5400000"/>
                  </a:gradFill>
                  <a:prstDash val="solid"/>
                </a:ln>
                <a:solidFill>
                  <a:srgbClr val="ACCE30"/>
                </a:solidFill>
                <a:latin typeface="Times New Roman" panose="02020603050405020304" pitchFamily="18" charset="0"/>
                <a:ea typeface="华文琥珀" pitchFamily="2" charset="-122"/>
                <a:cs typeface="Times New Roman" panose="02020603050405020304" pitchFamily="18" charset="0"/>
              </a:rPr>
              <a:t>tôi</a:t>
            </a:r>
            <a:endParaRPr lang="zh-CN" altLang="en-US" sz="8000" b="1" dirty="0">
              <a:ln w="31550" cmpd="sng">
                <a:gradFill>
                  <a:gsLst>
                    <a:gs pos="64000">
                      <a:schemeClr val="accent3">
                        <a:lumMod val="50000"/>
                      </a:schemeClr>
                    </a:gs>
                    <a:gs pos="0">
                      <a:schemeClr val="accent3">
                        <a:lumMod val="75000"/>
                      </a:schemeClr>
                    </a:gs>
                  </a:gsLst>
                  <a:lin ang="5400000"/>
                </a:gradFill>
                <a:prstDash val="solid"/>
              </a:ln>
              <a:solidFill>
                <a:srgbClr val="ACCE30"/>
              </a:solidFill>
              <a:latin typeface="Times New Roman" panose="02020603050405020304" pitchFamily="18" charset="0"/>
              <a:ea typeface="华文琥珀" pitchFamily="2" charset="-122"/>
              <a:cs typeface="Times New Roman" panose="02020603050405020304" pitchFamily="18" charset="0"/>
            </a:endParaRPr>
          </a:p>
        </p:txBody>
      </p:sp>
      <p:sp>
        <p:nvSpPr>
          <p:cNvPr id="5" name="文本框 4"/>
          <p:cNvSpPr txBox="1"/>
          <p:nvPr/>
        </p:nvSpPr>
        <p:spPr>
          <a:xfrm>
            <a:off x="5638800" y="3686711"/>
            <a:ext cx="4049588" cy="1323439"/>
          </a:xfrm>
          <a:prstGeom prst="rect">
            <a:avLst/>
          </a:prstGeom>
          <a:noFill/>
        </p:spPr>
        <p:txBody>
          <a:bodyPr wrap="square" rtlCol="0">
            <a:spAutoFit/>
          </a:bodyPr>
          <a:lstStyle/>
          <a:p>
            <a:r>
              <a:rPr lang="en-US" altLang="zh-CN" sz="4000" b="1" dirty="0">
                <a:solidFill>
                  <a:srgbClr val="FF0000"/>
                </a:solidFill>
                <a:latin typeface="Times New Roman" panose="02020603050405020304" pitchFamily="18" charset="0"/>
                <a:ea typeface="方正胖娃简体" panose="03000509000000000000" pitchFamily="65" charset="-122"/>
                <a:cs typeface="Times New Roman" panose="02020603050405020304" pitchFamily="18" charset="0"/>
              </a:rPr>
              <a:t>- </a:t>
            </a:r>
            <a:r>
              <a:rPr lang="en-US" altLang="zh-CN" sz="4000" b="1" dirty="0" err="1">
                <a:solidFill>
                  <a:srgbClr val="FF0000"/>
                </a:solidFill>
                <a:latin typeface="Times New Roman" panose="02020603050405020304" pitchFamily="18" charset="0"/>
                <a:ea typeface="方正胖娃简体" panose="03000509000000000000" pitchFamily="65" charset="-122"/>
                <a:cs typeface="Times New Roman" panose="02020603050405020304" pitchFamily="18" charset="0"/>
              </a:rPr>
              <a:t>Tạ</a:t>
            </a:r>
            <a:r>
              <a:rPr lang="en-US" altLang="zh-CN" sz="4000" b="1" dirty="0">
                <a:solidFill>
                  <a:srgbClr val="FF0000"/>
                </a:solidFill>
                <a:latin typeface="Times New Roman" panose="02020603050405020304" pitchFamily="18" charset="0"/>
                <a:ea typeface="方正胖娃简体" panose="03000509000000000000" pitchFamily="65" charset="-122"/>
                <a:cs typeface="Times New Roman" panose="02020603050405020304" pitchFamily="18" charset="0"/>
              </a:rPr>
              <a:t> </a:t>
            </a:r>
            <a:r>
              <a:rPr lang="en-US" altLang="zh-CN" sz="4000" b="1" dirty="0" err="1">
                <a:solidFill>
                  <a:srgbClr val="FF0000"/>
                </a:solidFill>
                <a:latin typeface="Times New Roman" panose="02020603050405020304" pitchFamily="18" charset="0"/>
                <a:ea typeface="方正胖娃简体" panose="03000509000000000000" pitchFamily="65" charset="-122"/>
                <a:cs typeface="Times New Roman" panose="02020603050405020304" pitchFamily="18" charset="0"/>
              </a:rPr>
              <a:t>Duy</a:t>
            </a:r>
            <a:r>
              <a:rPr lang="en-US" altLang="zh-CN" sz="4000" b="1" dirty="0">
                <a:solidFill>
                  <a:srgbClr val="FF0000"/>
                </a:solidFill>
                <a:latin typeface="Times New Roman" panose="02020603050405020304" pitchFamily="18" charset="0"/>
                <a:ea typeface="方正胖娃简体" panose="03000509000000000000" pitchFamily="65" charset="-122"/>
                <a:cs typeface="Times New Roman" panose="02020603050405020304" pitchFamily="18" charset="0"/>
              </a:rPr>
              <a:t> </a:t>
            </a:r>
            <a:r>
              <a:rPr lang="en-US" altLang="zh-CN" sz="4000" b="1" dirty="0" err="1">
                <a:solidFill>
                  <a:srgbClr val="FF0000"/>
                </a:solidFill>
                <a:latin typeface="Times New Roman" panose="02020603050405020304" pitchFamily="18" charset="0"/>
                <a:ea typeface="方正胖娃简体" panose="03000509000000000000" pitchFamily="65" charset="-122"/>
                <a:cs typeface="Times New Roman" panose="02020603050405020304" pitchFamily="18" charset="0"/>
              </a:rPr>
              <a:t>Anh</a:t>
            </a:r>
            <a:r>
              <a:rPr lang="en-US" altLang="zh-CN" sz="4000" b="1" dirty="0">
                <a:solidFill>
                  <a:srgbClr val="FF0000"/>
                </a:solidFill>
                <a:latin typeface="Times New Roman" panose="02020603050405020304" pitchFamily="18" charset="0"/>
                <a:ea typeface="方正胖娃简体" panose="03000509000000000000" pitchFamily="65" charset="-122"/>
                <a:cs typeface="Times New Roman" panose="02020603050405020304" pitchFamily="18" charset="0"/>
              </a:rPr>
              <a:t> -</a:t>
            </a:r>
            <a:endParaRPr lang="zh-CN" altLang="en-US" sz="4000" b="1" dirty="0">
              <a:solidFill>
                <a:srgbClr val="FF0000"/>
              </a:solidFill>
              <a:latin typeface="Times New Roman" panose="02020603050405020304" pitchFamily="18" charset="0"/>
              <a:ea typeface="方正胖娃简体" panose="03000509000000000000" pitchFamily="65" charset="-122"/>
              <a:cs typeface="Times New Roman" panose="02020603050405020304" pitchFamily="18" charset="0"/>
            </a:endParaRPr>
          </a:p>
          <a:p>
            <a:endParaRPr lang="zh-CN" altLang="en-US" sz="4000" b="1" dirty="0">
              <a:solidFill>
                <a:srgbClr val="FF0000"/>
              </a:solidFill>
              <a:latin typeface="#9Slide05 SVNCookie" panose="020B0606040200020203" pitchFamily="34" charset="0"/>
              <a:ea typeface="方正胖娃简体" panose="03000509000000000000" pitchFamily="65" charset="-122"/>
              <a:cs typeface="Times New Roman" pitchFamily="18" charset="0"/>
            </a:endParaRPr>
          </a:p>
        </p:txBody>
      </p:sp>
      <p:pic>
        <p:nvPicPr>
          <p:cNvPr id="21" name="Picture 20">
            <a:extLst>
              <a:ext uri="{FF2B5EF4-FFF2-40B4-BE49-F238E27FC236}">
                <a16:creationId xmlns="" xmlns:a16="http://schemas.microsoft.com/office/drawing/2014/main" id="{9DCE8822-C5DD-40E8-8EB5-C820CF7FBA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3225173"/>
            <a:ext cx="2514600" cy="1884935"/>
          </a:xfrm>
          <a:prstGeom prst="rect">
            <a:avLst/>
          </a:prstGeom>
        </p:spPr>
      </p:pic>
    </p:spTree>
    <p:extLst>
      <p:ext uri="{BB962C8B-B14F-4D97-AF65-F5344CB8AC3E}">
        <p14:creationId xmlns:p14="http://schemas.microsoft.com/office/powerpoint/2010/main" val="19681996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21D22E02-E43D-4DE2-88F4-77218AC860F2}"/>
              </a:ext>
            </a:extLst>
          </p:cNvPr>
          <p:cNvPicPr>
            <a:picLocks noChangeAspect="1"/>
          </p:cNvPicPr>
          <p:nvPr/>
        </p:nvPicPr>
        <p:blipFill>
          <a:blip r:embed="rId3"/>
          <a:stretch>
            <a:fillRect/>
          </a:stretch>
        </p:blipFill>
        <p:spPr>
          <a:xfrm>
            <a:off x="0" y="0"/>
            <a:ext cx="9144000" cy="5143500"/>
          </a:xfrm>
          <a:prstGeom prst="rect">
            <a:avLst/>
          </a:prstGeom>
        </p:spPr>
      </p:pic>
      <p:sp>
        <p:nvSpPr>
          <p:cNvPr id="4" name="文本框 2">
            <a:extLst>
              <a:ext uri="{FF2B5EF4-FFF2-40B4-BE49-F238E27FC236}">
                <a16:creationId xmlns="" xmlns:a16="http://schemas.microsoft.com/office/drawing/2014/main" id="{9DA513C0-E770-486B-953D-109E565A5488}"/>
              </a:ext>
            </a:extLst>
          </p:cNvPr>
          <p:cNvSpPr txBox="1"/>
          <p:nvPr/>
        </p:nvSpPr>
        <p:spPr>
          <a:xfrm rot="21370758">
            <a:off x="687507" y="1409741"/>
            <a:ext cx="1677336" cy="587853"/>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20000"/>
              </a:lnSpc>
            </a:pPr>
            <a:r>
              <a:rPr lang="en-US" altLang="zh-CN" sz="2800" dirty="0" err="1">
                <a:solidFill>
                  <a:srgbClr val="FF0000"/>
                </a:solidFill>
                <a:latin typeface="#9Slide05 SVNCookie" panose="020B0606040200020203" pitchFamily="34" charset="0"/>
                <a:ea typeface="汉仪夏日体W" panose="00020600040101010101" pitchFamily="18" charset="-122"/>
              </a:rPr>
              <a:t>Ngoại</a:t>
            </a:r>
            <a:r>
              <a:rPr lang="en-US" altLang="zh-CN" sz="2800" dirty="0">
                <a:solidFill>
                  <a:srgbClr val="FF0000"/>
                </a:solidFill>
                <a:latin typeface="#9Slide05 SVNCookie" panose="020B0606040200020203" pitchFamily="34" charset="0"/>
                <a:ea typeface="汉仪夏日体W" panose="00020600040101010101" pitchFamily="18" charset="-122"/>
              </a:rPr>
              <a:t> </a:t>
            </a:r>
            <a:r>
              <a:rPr lang="en-US" altLang="zh-CN" sz="2800" dirty="0" err="1">
                <a:solidFill>
                  <a:srgbClr val="FF0000"/>
                </a:solidFill>
                <a:latin typeface="#9Slide05 SVNCookie" panose="020B0606040200020203" pitchFamily="34" charset="0"/>
                <a:ea typeface="汉仪夏日体W" panose="00020600040101010101" pitchFamily="18" charset="-122"/>
              </a:rPr>
              <a:t>hình</a:t>
            </a:r>
            <a:endParaRPr lang="zh-CN" altLang="en-US" sz="2800" dirty="0">
              <a:solidFill>
                <a:srgbClr val="FF0000"/>
              </a:solidFill>
              <a:latin typeface="#9Slide05 SVNCookie" panose="020B0606040200020203" pitchFamily="34" charset="0"/>
              <a:ea typeface="汉仪夏日体W" panose="00020600040101010101" pitchFamily="18" charset="-122"/>
            </a:endParaRPr>
          </a:p>
        </p:txBody>
      </p:sp>
      <p:sp>
        <p:nvSpPr>
          <p:cNvPr id="5" name="文本框 3">
            <a:extLst>
              <a:ext uri="{FF2B5EF4-FFF2-40B4-BE49-F238E27FC236}">
                <a16:creationId xmlns="" xmlns:a16="http://schemas.microsoft.com/office/drawing/2014/main" id="{738C1182-2A56-4996-89FB-BC3C2510C6E1}"/>
              </a:ext>
            </a:extLst>
          </p:cNvPr>
          <p:cNvSpPr txBox="1"/>
          <p:nvPr/>
        </p:nvSpPr>
        <p:spPr>
          <a:xfrm rot="21422766">
            <a:off x="3185441" y="1189454"/>
            <a:ext cx="1677336" cy="587853"/>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20000"/>
              </a:lnSpc>
            </a:pPr>
            <a:r>
              <a:rPr lang="en-US" altLang="zh-CN" sz="2800" dirty="0" err="1">
                <a:solidFill>
                  <a:srgbClr val="FF0000"/>
                </a:solidFill>
                <a:latin typeface="#9Slide05 SVNCookie" panose="020B0606040200020203" pitchFamily="34" charset="0"/>
                <a:ea typeface="汉仪夏日体W" panose="00020600040101010101" pitchFamily="18" charset="-122"/>
              </a:rPr>
              <a:t>Hành</a:t>
            </a:r>
            <a:r>
              <a:rPr lang="en-US" altLang="zh-CN" sz="2800" dirty="0">
                <a:solidFill>
                  <a:srgbClr val="FF0000"/>
                </a:solidFill>
                <a:latin typeface="#9Slide05 SVNCookie" panose="020B0606040200020203" pitchFamily="34" charset="0"/>
                <a:ea typeface="汉仪夏日体W" panose="00020600040101010101" pitchFamily="18" charset="-122"/>
              </a:rPr>
              <a:t> </a:t>
            </a:r>
            <a:r>
              <a:rPr lang="en-US" altLang="zh-CN" sz="2800" dirty="0" err="1">
                <a:solidFill>
                  <a:srgbClr val="FF0000"/>
                </a:solidFill>
                <a:latin typeface="#9Slide05 SVNCookie" panose="020B0606040200020203" pitchFamily="34" charset="0"/>
                <a:ea typeface="汉仪夏日体W" panose="00020600040101010101" pitchFamily="18" charset="-122"/>
              </a:rPr>
              <a:t>động</a:t>
            </a:r>
            <a:endParaRPr lang="zh-CN" altLang="en-US" sz="2800" dirty="0">
              <a:solidFill>
                <a:srgbClr val="FF0000"/>
              </a:solidFill>
              <a:latin typeface="#9Slide05 SVNCookie" panose="020B0606040200020203" pitchFamily="34" charset="0"/>
              <a:ea typeface="汉仪夏日体W" panose="00020600040101010101" pitchFamily="18" charset="-122"/>
            </a:endParaRPr>
          </a:p>
        </p:txBody>
      </p:sp>
      <p:sp>
        <p:nvSpPr>
          <p:cNvPr id="6" name="文本框 2">
            <a:extLst>
              <a:ext uri="{FF2B5EF4-FFF2-40B4-BE49-F238E27FC236}">
                <a16:creationId xmlns="" xmlns:a16="http://schemas.microsoft.com/office/drawing/2014/main" id="{753B891A-EED9-43AA-B70D-44CFCFE53DBB}"/>
              </a:ext>
            </a:extLst>
          </p:cNvPr>
          <p:cNvSpPr txBox="1"/>
          <p:nvPr/>
        </p:nvSpPr>
        <p:spPr>
          <a:xfrm>
            <a:off x="5878238" y="500955"/>
            <a:ext cx="2808562" cy="138499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en-US" altLang="zh-CN" sz="2800" dirty="0" err="1">
                <a:solidFill>
                  <a:srgbClr val="FF0000"/>
                </a:solidFill>
                <a:latin typeface="#9Slide05 SVNCookie" panose="020B0606040200020203" pitchFamily="34" charset="0"/>
                <a:ea typeface="汉仪夏日体W" panose="00020600040101010101" pitchFamily="18" charset="-122"/>
              </a:rPr>
              <a:t>Tên</a:t>
            </a:r>
            <a:r>
              <a:rPr lang="en-US" altLang="zh-CN" sz="2800" dirty="0">
                <a:solidFill>
                  <a:srgbClr val="FF0000"/>
                </a:solidFill>
                <a:latin typeface="#9Slide05 SVNCookie" panose="020B0606040200020203" pitchFamily="34" charset="0"/>
                <a:ea typeface="汉仪夏日体W" panose="00020600040101010101" pitchFamily="18" charset="-122"/>
              </a:rPr>
              <a:t> </a:t>
            </a:r>
            <a:r>
              <a:rPr lang="en-US" altLang="zh-CN" sz="2800" dirty="0" err="1">
                <a:solidFill>
                  <a:srgbClr val="FF0000"/>
                </a:solidFill>
                <a:latin typeface="#9Slide05 SVNCookie" panose="020B0606040200020203" pitchFamily="34" charset="0"/>
                <a:ea typeface="汉仪夏日体W" panose="00020600040101010101" pitchFamily="18" charset="-122"/>
              </a:rPr>
              <a:t>thân</a:t>
            </a:r>
            <a:r>
              <a:rPr lang="en-US" altLang="zh-CN" sz="2800" dirty="0">
                <a:solidFill>
                  <a:srgbClr val="FF0000"/>
                </a:solidFill>
                <a:latin typeface="#9Slide05 SVNCookie" panose="020B0606040200020203" pitchFamily="34" charset="0"/>
                <a:ea typeface="汉仪夏日体W" panose="00020600040101010101" pitchFamily="18" charset="-122"/>
              </a:rPr>
              <a:t> </a:t>
            </a:r>
            <a:r>
              <a:rPr lang="en-US" altLang="zh-CN" sz="2800" dirty="0" err="1">
                <a:solidFill>
                  <a:srgbClr val="FF0000"/>
                </a:solidFill>
                <a:latin typeface="#9Slide05 SVNCookie" panose="020B0606040200020203" pitchFamily="34" charset="0"/>
                <a:ea typeface="汉仪夏日体W" panose="00020600040101010101" pitchFamily="18" charset="-122"/>
              </a:rPr>
              <a:t>mật</a:t>
            </a:r>
            <a:r>
              <a:rPr lang="en-US" altLang="zh-CN" sz="2800" dirty="0">
                <a:solidFill>
                  <a:srgbClr val="FF0000"/>
                </a:solidFill>
                <a:latin typeface="#9Slide05 SVNCookie" panose="020B0606040200020203" pitchFamily="34" charset="0"/>
                <a:ea typeface="汉仪夏日体W" panose="00020600040101010101" pitchFamily="18" charset="-122"/>
              </a:rPr>
              <a:t>: </a:t>
            </a:r>
            <a:r>
              <a:rPr lang="en-US" altLang="zh-CN" sz="2800" dirty="0" err="1">
                <a:latin typeface="#9Slide05 SVNCookie" panose="020B0606040200020203" pitchFamily="34" charset="0"/>
                <a:ea typeface="汉仪夏日体W" panose="00020600040101010101" pitchFamily="18" charset="-122"/>
              </a:rPr>
              <a:t>Mèo</a:t>
            </a:r>
            <a:endParaRPr lang="en-US" altLang="zh-CN" sz="2800" dirty="0">
              <a:latin typeface="#9Slide05 SVNCookie" panose="020B0606040200020203" pitchFamily="34" charset="0"/>
              <a:ea typeface="汉仪夏日体W" panose="00020600040101010101" pitchFamily="18" charset="-122"/>
            </a:endParaRPr>
          </a:p>
          <a:p>
            <a:pPr algn="just"/>
            <a:r>
              <a:rPr lang="en-US" altLang="zh-CN" sz="2800" dirty="0" err="1">
                <a:solidFill>
                  <a:srgbClr val="FF0000"/>
                </a:solidFill>
                <a:latin typeface="#9Slide05 SVNCookie" panose="020B0606040200020203" pitchFamily="34" charset="0"/>
                <a:ea typeface="汉仪夏日体W" panose="00020600040101010101" pitchFamily="18" charset="-122"/>
              </a:rPr>
              <a:t>Tài</a:t>
            </a:r>
            <a:r>
              <a:rPr lang="en-US" altLang="zh-CN" sz="2800" dirty="0">
                <a:solidFill>
                  <a:srgbClr val="FF0000"/>
                </a:solidFill>
                <a:latin typeface="#9Slide05 SVNCookie" panose="020B0606040200020203" pitchFamily="34" charset="0"/>
                <a:ea typeface="汉仪夏日体W" panose="00020600040101010101" pitchFamily="18" charset="-122"/>
              </a:rPr>
              <a:t> </a:t>
            </a:r>
            <a:r>
              <a:rPr lang="en-US" altLang="zh-CN" sz="2800" dirty="0" err="1">
                <a:solidFill>
                  <a:srgbClr val="FF0000"/>
                </a:solidFill>
                <a:latin typeface="#9Slide05 SVNCookie" panose="020B0606040200020203" pitchFamily="34" charset="0"/>
                <a:ea typeface="汉仪夏日体W" panose="00020600040101010101" pitchFamily="18" charset="-122"/>
              </a:rPr>
              <a:t>năng</a:t>
            </a:r>
            <a:r>
              <a:rPr lang="en-US" altLang="zh-CN" sz="2800" dirty="0">
                <a:solidFill>
                  <a:srgbClr val="FF0000"/>
                </a:solidFill>
                <a:latin typeface="#9Slide05 SVNCookie" panose="020B0606040200020203" pitchFamily="34" charset="0"/>
                <a:ea typeface="汉仪夏日体W" panose="00020600040101010101" pitchFamily="18" charset="-122"/>
              </a:rPr>
              <a:t>: </a:t>
            </a:r>
            <a:r>
              <a:rPr lang="en-US" altLang="zh-CN" sz="2800" dirty="0" err="1">
                <a:latin typeface="#9Slide05 SVNCookie" panose="020B0606040200020203" pitchFamily="34" charset="0"/>
                <a:ea typeface="汉仪夏日体W" panose="00020600040101010101" pitchFamily="18" charset="-122"/>
              </a:rPr>
              <a:t>Hội</a:t>
            </a:r>
            <a:r>
              <a:rPr lang="en-US" altLang="zh-CN" sz="2800" dirty="0">
                <a:latin typeface="#9Slide05 SVNCookie" panose="020B0606040200020203" pitchFamily="34" charset="0"/>
                <a:ea typeface="汉仪夏日体W" panose="00020600040101010101" pitchFamily="18" charset="-122"/>
              </a:rPr>
              <a:t> </a:t>
            </a:r>
            <a:r>
              <a:rPr lang="en-US" altLang="zh-CN" sz="2800" dirty="0" err="1">
                <a:latin typeface="#9Slide05 SVNCookie" panose="020B0606040200020203" pitchFamily="34" charset="0"/>
                <a:ea typeface="汉仪夏日体W" panose="00020600040101010101" pitchFamily="18" charset="-122"/>
              </a:rPr>
              <a:t>họa</a:t>
            </a:r>
            <a:r>
              <a:rPr lang="en-US" altLang="zh-CN" sz="2800" dirty="0">
                <a:latin typeface="#9Slide05 SVNCookie" panose="020B0606040200020203" pitchFamily="34" charset="0"/>
                <a:ea typeface="汉仪夏日体W" panose="00020600040101010101" pitchFamily="18" charset="-122"/>
              </a:rPr>
              <a:t> (</a:t>
            </a:r>
            <a:r>
              <a:rPr lang="en-US" altLang="zh-CN" sz="2800" dirty="0" err="1">
                <a:latin typeface="#9Slide05 SVNCookie" panose="020B0606040200020203" pitchFamily="34" charset="0"/>
                <a:ea typeface="汉仪夏日体W" panose="00020600040101010101" pitchFamily="18" charset="-122"/>
              </a:rPr>
              <a:t>Vẽ</a:t>
            </a:r>
            <a:r>
              <a:rPr lang="en-US" altLang="zh-CN" sz="2800" dirty="0">
                <a:latin typeface="#9Slide05 SVNCookie" panose="020B0606040200020203" pitchFamily="34" charset="0"/>
                <a:ea typeface="汉仪夏日体W" panose="00020600040101010101" pitchFamily="18" charset="-122"/>
              </a:rPr>
              <a:t> </a:t>
            </a:r>
            <a:r>
              <a:rPr lang="en-US" altLang="zh-CN" sz="2800" dirty="0" err="1">
                <a:latin typeface="#9Slide05 SVNCookie" panose="020B0606040200020203" pitchFamily="34" charset="0"/>
                <a:ea typeface="汉仪夏日体W" panose="00020600040101010101" pitchFamily="18" charset="-122"/>
              </a:rPr>
              <a:t>tranh</a:t>
            </a:r>
            <a:r>
              <a:rPr lang="en-US" altLang="zh-CN" sz="2800" dirty="0">
                <a:latin typeface="#9Slide05 SVNCookie" panose="020B0606040200020203" pitchFamily="34" charset="0"/>
                <a:ea typeface="汉仪夏日体W" panose="00020600040101010101" pitchFamily="18" charset="-122"/>
              </a:rPr>
              <a:t> </a:t>
            </a:r>
            <a:r>
              <a:rPr lang="en-US" altLang="zh-CN" sz="2800" dirty="0" err="1">
                <a:latin typeface="#9Slide05 SVNCookie" panose="020B0606040200020203" pitchFamily="34" charset="0"/>
                <a:ea typeface="汉仪夏日体W" panose="00020600040101010101" pitchFamily="18" charset="-122"/>
              </a:rPr>
              <a:t>đẹp</a:t>
            </a:r>
            <a:r>
              <a:rPr lang="en-US" altLang="zh-CN" sz="2800" dirty="0">
                <a:latin typeface="#9Slide05 SVNCookie" panose="020B0606040200020203" pitchFamily="34" charset="0"/>
                <a:ea typeface="汉仪夏日体W" panose="00020600040101010101" pitchFamily="18" charset="-122"/>
              </a:rPr>
              <a:t>, </a:t>
            </a:r>
            <a:r>
              <a:rPr lang="en-US" altLang="zh-CN" sz="2800" dirty="0" err="1">
                <a:latin typeface="#9Slide05 SVNCookie" panose="020B0606040200020203" pitchFamily="34" charset="0"/>
                <a:ea typeface="汉仪夏日体W" panose="00020600040101010101" pitchFamily="18" charset="-122"/>
              </a:rPr>
              <a:t>có</a:t>
            </a:r>
            <a:r>
              <a:rPr lang="en-US" altLang="zh-CN" sz="2800" dirty="0">
                <a:latin typeface="#9Slide05 SVNCookie" panose="020B0606040200020203" pitchFamily="34" charset="0"/>
                <a:ea typeface="汉仪夏日体W" panose="00020600040101010101" pitchFamily="18" charset="-122"/>
              </a:rPr>
              <a:t> </a:t>
            </a:r>
            <a:r>
              <a:rPr lang="en-US" altLang="zh-CN" sz="2800" dirty="0" err="1">
                <a:latin typeface="#9Slide05 SVNCookie" panose="020B0606040200020203" pitchFamily="34" charset="0"/>
                <a:ea typeface="汉仪夏日体W" panose="00020600040101010101" pitchFamily="18" charset="-122"/>
              </a:rPr>
              <a:t>hồn</a:t>
            </a:r>
            <a:r>
              <a:rPr lang="en-US" altLang="zh-CN" sz="2800" dirty="0">
                <a:latin typeface="#9Slide05 SVNCookie" panose="020B0606040200020203" pitchFamily="34" charset="0"/>
                <a:ea typeface="汉仪夏日体W" panose="00020600040101010101" pitchFamily="18" charset="-122"/>
              </a:rPr>
              <a:t>)</a:t>
            </a:r>
          </a:p>
        </p:txBody>
      </p:sp>
      <p:sp>
        <p:nvSpPr>
          <p:cNvPr id="7" name="文本框 2">
            <a:extLst>
              <a:ext uri="{FF2B5EF4-FFF2-40B4-BE49-F238E27FC236}">
                <a16:creationId xmlns="" xmlns:a16="http://schemas.microsoft.com/office/drawing/2014/main" id="{D4A9F4BE-F225-415A-BF50-D261209C5E2E}"/>
              </a:ext>
            </a:extLst>
          </p:cNvPr>
          <p:cNvSpPr txBox="1"/>
          <p:nvPr/>
        </p:nvSpPr>
        <p:spPr>
          <a:xfrm>
            <a:off x="5657095" y="2450615"/>
            <a:ext cx="3105905" cy="138499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en-US" altLang="zh-CN" sz="2800" dirty="0" err="1">
                <a:solidFill>
                  <a:srgbClr val="FF0000"/>
                </a:solidFill>
                <a:latin typeface="#9Slide05 SVNCookie" panose="020B0606040200020203" pitchFamily="34" charset="0"/>
                <a:ea typeface="汉仪夏日体W" panose="00020600040101010101" pitchFamily="18" charset="-122"/>
              </a:rPr>
              <a:t>Thái</a:t>
            </a:r>
            <a:r>
              <a:rPr lang="en-US" altLang="zh-CN" sz="2800" dirty="0">
                <a:solidFill>
                  <a:srgbClr val="FF0000"/>
                </a:solidFill>
                <a:latin typeface="#9Slide05 SVNCookie" panose="020B0606040200020203" pitchFamily="34" charset="0"/>
                <a:ea typeface="汉仪夏日体W" panose="00020600040101010101" pitchFamily="18" charset="-122"/>
              </a:rPr>
              <a:t> </a:t>
            </a:r>
            <a:r>
              <a:rPr lang="en-US" altLang="zh-CN" sz="2800" dirty="0" err="1">
                <a:solidFill>
                  <a:srgbClr val="FF0000"/>
                </a:solidFill>
                <a:latin typeface="#9Slide05 SVNCookie" panose="020B0606040200020203" pitchFamily="34" charset="0"/>
                <a:ea typeface="汉仪夏日体W" panose="00020600040101010101" pitchFamily="18" charset="-122"/>
              </a:rPr>
              <a:t>độ</a:t>
            </a:r>
            <a:r>
              <a:rPr lang="en-US" altLang="zh-CN" sz="2800" dirty="0">
                <a:solidFill>
                  <a:srgbClr val="FF0000"/>
                </a:solidFill>
                <a:latin typeface="#9Slide05 SVNCookie" panose="020B0606040200020203" pitchFamily="34" charset="0"/>
                <a:ea typeface="汉仪夏日体W" panose="00020600040101010101" pitchFamily="18" charset="-122"/>
              </a:rPr>
              <a:t>, </a:t>
            </a:r>
            <a:r>
              <a:rPr lang="en-US" altLang="zh-CN" sz="2800" dirty="0" err="1">
                <a:solidFill>
                  <a:srgbClr val="FF0000"/>
                </a:solidFill>
                <a:latin typeface="#9Slide05 SVNCookie" panose="020B0606040200020203" pitchFamily="34" charset="0"/>
                <a:ea typeface="汉仪夏日体W" panose="00020600040101010101" pitchFamily="18" charset="-122"/>
              </a:rPr>
              <a:t>tình</a:t>
            </a:r>
            <a:r>
              <a:rPr lang="en-US" altLang="zh-CN" sz="2800" dirty="0">
                <a:solidFill>
                  <a:srgbClr val="FF0000"/>
                </a:solidFill>
                <a:latin typeface="#9Slide05 SVNCookie" panose="020B0606040200020203" pitchFamily="34" charset="0"/>
                <a:ea typeface="汉仪夏日体W" panose="00020600040101010101" pitchFamily="18" charset="-122"/>
              </a:rPr>
              <a:t> </a:t>
            </a:r>
            <a:r>
              <a:rPr lang="en-US" altLang="zh-CN" sz="2800" dirty="0" err="1">
                <a:solidFill>
                  <a:srgbClr val="FF0000"/>
                </a:solidFill>
                <a:latin typeface="#9Slide05 SVNCookie" panose="020B0606040200020203" pitchFamily="34" charset="0"/>
                <a:ea typeface="汉仪夏日体W" panose="00020600040101010101" pitchFamily="18" charset="-122"/>
              </a:rPr>
              <a:t>cảm</a:t>
            </a:r>
            <a:r>
              <a:rPr lang="en-US" altLang="zh-CN" sz="2800" dirty="0">
                <a:solidFill>
                  <a:srgbClr val="FF0000"/>
                </a:solidFill>
                <a:latin typeface="#9Slide05 SVNCookie" panose="020B0606040200020203" pitchFamily="34" charset="0"/>
                <a:ea typeface="汉仪夏日体W" panose="00020600040101010101" pitchFamily="18" charset="-122"/>
              </a:rPr>
              <a:t> </a:t>
            </a:r>
            <a:r>
              <a:rPr lang="en-US" altLang="zh-CN" sz="2800" dirty="0" err="1">
                <a:solidFill>
                  <a:srgbClr val="FF0000"/>
                </a:solidFill>
                <a:latin typeface="#9Slide05 SVNCookie" panose="020B0606040200020203" pitchFamily="34" charset="0"/>
                <a:ea typeface="汉仪夏日体W" panose="00020600040101010101" pitchFamily="18" charset="-122"/>
              </a:rPr>
              <a:t>với</a:t>
            </a:r>
            <a:r>
              <a:rPr lang="en-US" altLang="zh-CN" sz="2800" dirty="0">
                <a:solidFill>
                  <a:srgbClr val="FF0000"/>
                </a:solidFill>
                <a:latin typeface="#9Slide05 SVNCookie" panose="020B0606040200020203" pitchFamily="34" charset="0"/>
                <a:ea typeface="汉仪夏日体W" panose="00020600040101010101" pitchFamily="18" charset="-122"/>
              </a:rPr>
              <a:t> </a:t>
            </a:r>
            <a:r>
              <a:rPr lang="en-US" altLang="zh-CN" sz="2800" dirty="0" err="1">
                <a:solidFill>
                  <a:srgbClr val="FF0000"/>
                </a:solidFill>
                <a:latin typeface="#9Slide05 SVNCookie" panose="020B0606040200020203" pitchFamily="34" charset="0"/>
                <a:ea typeface="汉仪夏日体W" panose="00020600040101010101" pitchFamily="18" charset="-122"/>
              </a:rPr>
              <a:t>anh</a:t>
            </a:r>
            <a:r>
              <a:rPr lang="en-US" altLang="zh-CN" sz="2800" dirty="0">
                <a:solidFill>
                  <a:srgbClr val="FF0000"/>
                </a:solidFill>
                <a:latin typeface="#9Slide05 SVNCookie" panose="020B0606040200020203" pitchFamily="34" charset="0"/>
                <a:ea typeface="汉仪夏日体W" panose="00020600040101010101" pitchFamily="18" charset="-122"/>
              </a:rPr>
              <a:t> </a:t>
            </a:r>
            <a:r>
              <a:rPr lang="en-US" altLang="zh-CN" sz="2800" dirty="0" err="1">
                <a:solidFill>
                  <a:srgbClr val="FF0000"/>
                </a:solidFill>
                <a:latin typeface="#9Slide05 SVNCookie" panose="020B0606040200020203" pitchFamily="34" charset="0"/>
                <a:ea typeface="汉仪夏日体W" panose="00020600040101010101" pitchFamily="18" charset="-122"/>
              </a:rPr>
              <a:t>trai</a:t>
            </a:r>
            <a:r>
              <a:rPr lang="en-US" altLang="zh-CN" sz="2800" dirty="0">
                <a:solidFill>
                  <a:srgbClr val="FF0000"/>
                </a:solidFill>
                <a:latin typeface="#9Slide05 SVNCookie" panose="020B0606040200020203" pitchFamily="34" charset="0"/>
                <a:ea typeface="汉仪夏日体W" panose="00020600040101010101" pitchFamily="18" charset="-122"/>
              </a:rPr>
              <a:t>: </a:t>
            </a:r>
            <a:r>
              <a:rPr lang="en-US" altLang="zh-CN" sz="2800" dirty="0" err="1">
                <a:latin typeface="#9Slide05 SVNCookie" panose="020B0606040200020203" pitchFamily="34" charset="0"/>
                <a:ea typeface="汉仪夏日体W" panose="00020600040101010101" pitchFamily="18" charset="-122"/>
              </a:rPr>
              <a:t>Yêu</a:t>
            </a:r>
            <a:r>
              <a:rPr lang="en-US" altLang="zh-CN" sz="2800" dirty="0">
                <a:latin typeface="#9Slide05 SVNCookie" panose="020B0606040200020203" pitchFamily="34" charset="0"/>
                <a:ea typeface="汉仪夏日体W" panose="00020600040101010101" pitchFamily="18" charset="-122"/>
              </a:rPr>
              <a:t> </a:t>
            </a:r>
            <a:r>
              <a:rPr lang="en-US" altLang="zh-CN" sz="2800" dirty="0" err="1">
                <a:latin typeface="#9Slide05 SVNCookie" panose="020B0606040200020203" pitchFamily="34" charset="0"/>
                <a:ea typeface="汉仪夏日体W" panose="00020600040101010101" pitchFamily="18" charset="-122"/>
              </a:rPr>
              <a:t>thương</a:t>
            </a:r>
            <a:r>
              <a:rPr lang="en-US" altLang="zh-CN" sz="2800" dirty="0">
                <a:latin typeface="#9Slide05 SVNCookie" panose="020B0606040200020203" pitchFamily="34" charset="0"/>
                <a:ea typeface="汉仪夏日体W" panose="00020600040101010101" pitchFamily="18" charset="-122"/>
              </a:rPr>
              <a:t>, </a:t>
            </a:r>
            <a:r>
              <a:rPr lang="en-US" altLang="zh-CN" sz="2800" dirty="0" err="1">
                <a:latin typeface="#9Slide05 SVNCookie" panose="020B0606040200020203" pitchFamily="34" charset="0"/>
                <a:ea typeface="汉仪夏日体W" panose="00020600040101010101" pitchFamily="18" charset="-122"/>
              </a:rPr>
              <a:t>tôn</a:t>
            </a:r>
            <a:r>
              <a:rPr lang="en-US" altLang="zh-CN" sz="2800" dirty="0">
                <a:latin typeface="#9Slide05 SVNCookie" panose="020B0606040200020203" pitchFamily="34" charset="0"/>
                <a:ea typeface="汉仪夏日体W" panose="00020600040101010101" pitchFamily="18" charset="-122"/>
              </a:rPr>
              <a:t> </a:t>
            </a:r>
            <a:r>
              <a:rPr lang="en-US" altLang="zh-CN" sz="2800" dirty="0" err="1">
                <a:latin typeface="#9Slide05 SVNCookie" panose="020B0606040200020203" pitchFamily="34" charset="0"/>
                <a:ea typeface="汉仪夏日体W" panose="00020600040101010101" pitchFamily="18" charset="-122"/>
              </a:rPr>
              <a:t>trọng</a:t>
            </a:r>
            <a:r>
              <a:rPr lang="en-US" altLang="zh-CN" sz="2800" dirty="0">
                <a:latin typeface="#9Slide05 SVNCookie" panose="020B0606040200020203" pitchFamily="34" charset="0"/>
                <a:ea typeface="汉仪夏日体W" panose="00020600040101010101" pitchFamily="18" charset="-122"/>
              </a:rPr>
              <a:t>, </a:t>
            </a:r>
            <a:r>
              <a:rPr lang="en-US" altLang="zh-CN" sz="2800" dirty="0" err="1">
                <a:latin typeface="#9Slide05 SVNCookie" panose="020B0606040200020203" pitchFamily="34" charset="0"/>
                <a:ea typeface="汉仪夏日体W" panose="00020600040101010101" pitchFamily="18" charset="-122"/>
              </a:rPr>
              <a:t>coi</a:t>
            </a:r>
            <a:r>
              <a:rPr lang="en-US" altLang="zh-CN" sz="2800" dirty="0">
                <a:latin typeface="#9Slide05 SVNCookie" panose="020B0606040200020203" pitchFamily="34" charset="0"/>
                <a:ea typeface="汉仪夏日体W" panose="00020600040101010101" pitchFamily="18" charset="-122"/>
              </a:rPr>
              <a:t> </a:t>
            </a:r>
            <a:r>
              <a:rPr lang="en-US" altLang="zh-CN" sz="2800" dirty="0" err="1">
                <a:latin typeface="#9Slide05 SVNCookie" panose="020B0606040200020203" pitchFamily="34" charset="0"/>
                <a:ea typeface="汉仪夏日体W" panose="00020600040101010101" pitchFamily="18" charset="-122"/>
              </a:rPr>
              <a:t>anh</a:t>
            </a:r>
            <a:r>
              <a:rPr lang="en-US" altLang="zh-CN" sz="2800" dirty="0">
                <a:latin typeface="#9Slide05 SVNCookie" panose="020B0606040200020203" pitchFamily="34" charset="0"/>
                <a:ea typeface="汉仪夏日体W" panose="00020600040101010101" pitchFamily="18" charset="-122"/>
              </a:rPr>
              <a:t> </a:t>
            </a:r>
            <a:r>
              <a:rPr lang="en-US" altLang="zh-CN" sz="2800" dirty="0" err="1">
                <a:latin typeface="#9Slide05 SVNCookie" panose="020B0606040200020203" pitchFamily="34" charset="0"/>
                <a:ea typeface="汉仪夏日体W" panose="00020600040101010101" pitchFamily="18" charset="-122"/>
              </a:rPr>
              <a:t>là</a:t>
            </a:r>
            <a:r>
              <a:rPr lang="en-US" altLang="zh-CN" sz="2800" dirty="0">
                <a:latin typeface="#9Slide05 SVNCookie" panose="020B0606040200020203" pitchFamily="34" charset="0"/>
                <a:ea typeface="汉仪夏日体W" panose="00020600040101010101" pitchFamily="18" charset="-122"/>
              </a:rPr>
              <a:t> </a:t>
            </a:r>
            <a:r>
              <a:rPr lang="en-US" altLang="zh-CN" sz="2800" dirty="0" err="1">
                <a:latin typeface="#9Slide05 SVNCookie" panose="020B0606040200020203" pitchFamily="34" charset="0"/>
                <a:ea typeface="汉仪夏日体W" panose="00020600040101010101" pitchFamily="18" charset="-122"/>
              </a:rPr>
              <a:t>người</a:t>
            </a:r>
            <a:r>
              <a:rPr lang="en-US" altLang="zh-CN" sz="2800" dirty="0">
                <a:latin typeface="#9Slide05 SVNCookie" panose="020B0606040200020203" pitchFamily="34" charset="0"/>
                <a:ea typeface="汉仪夏日体W" panose="00020600040101010101" pitchFamily="18" charset="-122"/>
              </a:rPr>
              <a:t> </a:t>
            </a:r>
            <a:r>
              <a:rPr lang="en-US" altLang="zh-CN" sz="2800" dirty="0" err="1">
                <a:latin typeface="#9Slide05 SVNCookie" panose="020B0606040200020203" pitchFamily="34" charset="0"/>
                <a:ea typeface="汉仪夏日体W" panose="00020600040101010101" pitchFamily="18" charset="-122"/>
              </a:rPr>
              <a:t>gần</a:t>
            </a:r>
            <a:r>
              <a:rPr lang="en-US" altLang="zh-CN" sz="2800" dirty="0">
                <a:latin typeface="#9Slide05 SVNCookie" panose="020B0606040200020203" pitchFamily="34" charset="0"/>
                <a:ea typeface="汉仪夏日体W" panose="00020600040101010101" pitchFamily="18" charset="-122"/>
              </a:rPr>
              <a:t> </a:t>
            </a:r>
            <a:r>
              <a:rPr lang="en-US" altLang="zh-CN" sz="2800" dirty="0" err="1">
                <a:latin typeface="#9Slide05 SVNCookie" panose="020B0606040200020203" pitchFamily="34" charset="0"/>
                <a:ea typeface="汉仪夏日体W" panose="00020600040101010101" pitchFamily="18" charset="-122"/>
              </a:rPr>
              <a:t>gũi</a:t>
            </a:r>
            <a:endParaRPr lang="en-US" altLang="zh-CN" sz="2800" dirty="0">
              <a:latin typeface="#9Slide05 SVNCookie" panose="020B0606040200020203" pitchFamily="34" charset="0"/>
              <a:ea typeface="汉仪夏日体W" panose="00020600040101010101" pitchFamily="18" charset="-122"/>
            </a:endParaRPr>
          </a:p>
        </p:txBody>
      </p:sp>
      <p:sp>
        <p:nvSpPr>
          <p:cNvPr id="8" name="文本框 2">
            <a:extLst>
              <a:ext uri="{FF2B5EF4-FFF2-40B4-BE49-F238E27FC236}">
                <a16:creationId xmlns="" xmlns:a16="http://schemas.microsoft.com/office/drawing/2014/main" id="{E13F7A19-F378-4999-A4FE-98603C0AF647}"/>
              </a:ext>
            </a:extLst>
          </p:cNvPr>
          <p:cNvSpPr txBox="1"/>
          <p:nvPr/>
        </p:nvSpPr>
        <p:spPr>
          <a:xfrm rot="21349407">
            <a:off x="631633" y="2106712"/>
            <a:ext cx="1990434" cy="138499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en-US" altLang="zh-CN" sz="2800" dirty="0" err="1">
                <a:latin typeface="#9Slide05 SVNCookie" panose="020B0606040200020203" pitchFamily="34" charset="0"/>
                <a:ea typeface="汉仪夏日体W" panose="00020600040101010101" pitchFamily="18" charset="-122"/>
              </a:rPr>
              <a:t>Mặt</a:t>
            </a:r>
            <a:r>
              <a:rPr lang="en-US" altLang="zh-CN" sz="2800" dirty="0">
                <a:latin typeface="#9Slide05 SVNCookie" panose="020B0606040200020203" pitchFamily="34" charset="0"/>
                <a:ea typeface="汉仪夏日体W" panose="00020600040101010101" pitchFamily="18" charset="-122"/>
              </a:rPr>
              <a:t> </a:t>
            </a:r>
            <a:r>
              <a:rPr lang="en-US" altLang="zh-CN" sz="2800" dirty="0" err="1">
                <a:latin typeface="#9Slide05 SVNCookie" panose="020B0606040200020203" pitchFamily="34" charset="0"/>
                <a:ea typeface="汉仪夏日体W" panose="00020600040101010101" pitchFamily="18" charset="-122"/>
              </a:rPr>
              <a:t>luôn</a:t>
            </a:r>
            <a:r>
              <a:rPr lang="en-US" altLang="zh-CN" sz="2800" dirty="0">
                <a:latin typeface="#9Slide05 SVNCookie" panose="020B0606040200020203" pitchFamily="34" charset="0"/>
                <a:ea typeface="汉仪夏日体W" panose="00020600040101010101" pitchFamily="18" charset="-122"/>
              </a:rPr>
              <a:t> </a:t>
            </a:r>
            <a:r>
              <a:rPr lang="en-US" altLang="zh-CN" sz="2800" dirty="0" err="1">
                <a:latin typeface="#9Slide05 SVNCookie" panose="020B0606040200020203" pitchFamily="34" charset="0"/>
                <a:ea typeface="汉仪夏日体W" panose="00020600040101010101" pitchFamily="18" charset="-122"/>
              </a:rPr>
              <a:t>bị</a:t>
            </a:r>
            <a:r>
              <a:rPr lang="en-US" altLang="zh-CN" sz="2800" dirty="0">
                <a:latin typeface="#9Slide05 SVNCookie" panose="020B0606040200020203" pitchFamily="34" charset="0"/>
                <a:ea typeface="汉仪夏日体W" panose="00020600040101010101" pitchFamily="18" charset="-122"/>
              </a:rPr>
              <a:t> </a:t>
            </a:r>
            <a:r>
              <a:rPr lang="en-US" altLang="zh-CN" sz="2800" dirty="0" err="1">
                <a:latin typeface="#9Slide05 SVNCookie" panose="020B0606040200020203" pitchFamily="34" charset="0"/>
                <a:ea typeface="汉仪夏日体W" panose="00020600040101010101" pitchFamily="18" charset="-122"/>
              </a:rPr>
              <a:t>bẩn</a:t>
            </a:r>
            <a:r>
              <a:rPr lang="en-US" altLang="zh-CN" sz="2800" dirty="0">
                <a:latin typeface="#9Slide05 SVNCookie" panose="020B0606040200020203" pitchFamily="34" charset="0"/>
                <a:ea typeface="汉仪夏日体W" panose="00020600040101010101" pitchFamily="18" charset="-122"/>
              </a:rPr>
              <a:t>, </a:t>
            </a:r>
            <a:r>
              <a:rPr lang="en-US" altLang="zh-CN" sz="2800" dirty="0" err="1">
                <a:latin typeface="#9Slide05 SVNCookie" panose="020B0606040200020203" pitchFamily="34" charset="0"/>
                <a:ea typeface="汉仪夏日体W" panose="00020600040101010101" pitchFamily="18" charset="-122"/>
              </a:rPr>
              <a:t>lọ</a:t>
            </a:r>
            <a:r>
              <a:rPr lang="en-US" altLang="zh-CN" sz="2800" dirty="0">
                <a:latin typeface="#9Slide05 SVNCookie" panose="020B0606040200020203" pitchFamily="34" charset="0"/>
                <a:ea typeface="汉仪夏日体W" panose="00020600040101010101" pitchFamily="18" charset="-122"/>
              </a:rPr>
              <a:t> </a:t>
            </a:r>
            <a:r>
              <a:rPr lang="en-US" altLang="zh-CN" sz="2800" dirty="0" err="1">
                <a:latin typeface="#9Slide05 SVNCookie" panose="020B0606040200020203" pitchFamily="34" charset="0"/>
                <a:ea typeface="汉仪夏日体W" panose="00020600040101010101" pitchFamily="18" charset="-122"/>
              </a:rPr>
              <a:t>lem</a:t>
            </a:r>
            <a:r>
              <a:rPr lang="en-US" altLang="zh-CN" sz="2800" dirty="0">
                <a:latin typeface="#9Slide05 SVNCookie" panose="020B0606040200020203" pitchFamily="34" charset="0"/>
                <a:ea typeface="汉仪夏日体W" panose="00020600040101010101" pitchFamily="18" charset="-122"/>
              </a:rPr>
              <a:t>, </a:t>
            </a:r>
            <a:r>
              <a:rPr lang="en-US" altLang="zh-CN" sz="2800" dirty="0" err="1">
                <a:latin typeface="#9Slide05 SVNCookie" panose="020B0606040200020203" pitchFamily="34" charset="0"/>
                <a:ea typeface="汉仪夏日体W" panose="00020600040101010101" pitchFamily="18" charset="-122"/>
              </a:rPr>
              <a:t>thắt</a:t>
            </a:r>
            <a:r>
              <a:rPr lang="en-US" altLang="zh-CN" sz="2800" dirty="0">
                <a:latin typeface="#9Slide05 SVNCookie" panose="020B0606040200020203" pitchFamily="34" charset="0"/>
                <a:ea typeface="汉仪夏日体W" panose="00020600040101010101" pitchFamily="18" charset="-122"/>
              </a:rPr>
              <a:t> </a:t>
            </a:r>
            <a:r>
              <a:rPr lang="en-US" altLang="zh-CN" sz="2800" dirty="0" err="1">
                <a:latin typeface="#9Slide05 SVNCookie" panose="020B0606040200020203" pitchFamily="34" charset="0"/>
                <a:ea typeface="汉仪夏日体W" panose="00020600040101010101" pitchFamily="18" charset="-122"/>
              </a:rPr>
              <a:t>bím</a:t>
            </a:r>
            <a:r>
              <a:rPr lang="en-US" altLang="zh-CN" sz="2800" dirty="0">
                <a:latin typeface="#9Slide05 SVNCookie" panose="020B0606040200020203" pitchFamily="34" charset="0"/>
                <a:ea typeface="汉仪夏日体W" panose="00020600040101010101" pitchFamily="18" charset="-122"/>
              </a:rPr>
              <a:t> </a:t>
            </a:r>
            <a:r>
              <a:rPr lang="en-US" altLang="zh-CN" sz="2800" dirty="0" err="1">
                <a:latin typeface="#9Slide05 SVNCookie" panose="020B0606040200020203" pitchFamily="34" charset="0"/>
                <a:ea typeface="汉仪夏日体W" panose="00020600040101010101" pitchFamily="18" charset="-122"/>
              </a:rPr>
              <a:t>tóc</a:t>
            </a:r>
            <a:r>
              <a:rPr lang="en-US" altLang="zh-CN" sz="2800" dirty="0">
                <a:latin typeface="#9Slide05 SVNCookie" panose="020B0606040200020203" pitchFamily="34" charset="0"/>
                <a:ea typeface="汉仪夏日体W" panose="00020600040101010101" pitchFamily="18" charset="-122"/>
              </a:rPr>
              <a:t> 2 </a:t>
            </a:r>
            <a:r>
              <a:rPr lang="en-US" altLang="zh-CN" sz="2800" dirty="0" err="1">
                <a:latin typeface="#9Slide05 SVNCookie" panose="020B0606040200020203" pitchFamily="34" charset="0"/>
                <a:ea typeface="汉仪夏日体W" panose="00020600040101010101" pitchFamily="18" charset="-122"/>
              </a:rPr>
              <a:t>bên</a:t>
            </a:r>
            <a:endParaRPr lang="en-US" altLang="zh-CN" sz="2800" dirty="0">
              <a:latin typeface="#9Slide05 SVNCookie" panose="020B0606040200020203" pitchFamily="34" charset="0"/>
              <a:ea typeface="汉仪夏日体W" panose="00020600040101010101" pitchFamily="18" charset="-122"/>
            </a:endParaRPr>
          </a:p>
        </p:txBody>
      </p:sp>
      <p:sp>
        <p:nvSpPr>
          <p:cNvPr id="9" name="文本框 2">
            <a:extLst>
              <a:ext uri="{FF2B5EF4-FFF2-40B4-BE49-F238E27FC236}">
                <a16:creationId xmlns="" xmlns:a16="http://schemas.microsoft.com/office/drawing/2014/main" id="{0283A6CE-0BB4-43A7-9E63-731F12954108}"/>
              </a:ext>
            </a:extLst>
          </p:cNvPr>
          <p:cNvSpPr txBox="1"/>
          <p:nvPr/>
        </p:nvSpPr>
        <p:spPr>
          <a:xfrm rot="21449150">
            <a:off x="3139667" y="1746390"/>
            <a:ext cx="1990434" cy="193899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en-US" altLang="zh-CN" sz="2400" dirty="0">
                <a:latin typeface="#9Slide05 SVNCookie" panose="020B0606040200020203" pitchFamily="34" charset="0"/>
                <a:ea typeface="汉仪夏日体W" panose="00020600040101010101" pitchFamily="18" charset="-122"/>
              </a:rPr>
              <a:t>- </a:t>
            </a:r>
            <a:r>
              <a:rPr lang="en-US" altLang="zh-CN" sz="2400" dirty="0" err="1">
                <a:latin typeface="#9Slide05 SVNCookie" panose="020B0606040200020203" pitchFamily="34" charset="0"/>
                <a:ea typeface="汉仪夏日体W" panose="00020600040101010101" pitchFamily="18" charset="-122"/>
              </a:rPr>
              <a:t>Lục</a:t>
            </a:r>
            <a:r>
              <a:rPr lang="en-US" altLang="zh-CN" sz="2400" dirty="0">
                <a:latin typeface="#9Slide05 SVNCookie" panose="020B0606040200020203" pitchFamily="34" charset="0"/>
                <a:ea typeface="汉仪夏日体W" panose="00020600040101010101" pitchFamily="18" charset="-122"/>
              </a:rPr>
              <a:t> </a:t>
            </a:r>
            <a:r>
              <a:rPr lang="en-US" altLang="zh-CN" sz="2400" dirty="0" err="1">
                <a:latin typeface="#9Slide05 SVNCookie" panose="020B0606040200020203" pitchFamily="34" charset="0"/>
                <a:ea typeface="汉仪夏日体W" panose="00020600040101010101" pitchFamily="18" charset="-122"/>
              </a:rPr>
              <a:t>lọi</a:t>
            </a:r>
            <a:r>
              <a:rPr lang="en-US" altLang="zh-CN" sz="2400" dirty="0">
                <a:latin typeface="#9Slide05 SVNCookie" panose="020B0606040200020203" pitchFamily="34" charset="0"/>
                <a:ea typeface="汉仪夏日体W" panose="00020600040101010101" pitchFamily="18" charset="-122"/>
              </a:rPr>
              <a:t> </a:t>
            </a:r>
            <a:r>
              <a:rPr lang="en-US" altLang="zh-CN" sz="2400" dirty="0" err="1">
                <a:latin typeface="#9Slide05 SVNCookie" panose="020B0606040200020203" pitchFamily="34" charset="0"/>
                <a:ea typeface="汉仪夏日体W" panose="00020600040101010101" pitchFamily="18" charset="-122"/>
              </a:rPr>
              <a:t>đồ</a:t>
            </a:r>
            <a:r>
              <a:rPr lang="en-US" altLang="zh-CN" sz="2400" dirty="0">
                <a:latin typeface="#9Slide05 SVNCookie" panose="020B0606040200020203" pitchFamily="34" charset="0"/>
                <a:ea typeface="汉仪夏日体W" panose="00020600040101010101" pitchFamily="18" charset="-122"/>
              </a:rPr>
              <a:t> </a:t>
            </a:r>
            <a:r>
              <a:rPr lang="en-US" altLang="zh-CN" sz="2400" dirty="0" err="1">
                <a:latin typeface="#9Slide05 SVNCookie" panose="020B0606040200020203" pitchFamily="34" charset="0"/>
                <a:ea typeface="汉仪夏日体W" panose="00020600040101010101" pitchFamily="18" charset="-122"/>
              </a:rPr>
              <a:t>vật</a:t>
            </a:r>
            <a:r>
              <a:rPr lang="en-US" altLang="zh-CN" sz="2400" dirty="0">
                <a:latin typeface="#9Slide05 SVNCookie" panose="020B0606040200020203" pitchFamily="34" charset="0"/>
                <a:ea typeface="汉仪夏日体W" panose="00020600040101010101" pitchFamily="18" charset="-122"/>
              </a:rPr>
              <a:t>, </a:t>
            </a:r>
            <a:r>
              <a:rPr lang="en-US" altLang="zh-CN" sz="2400" dirty="0" err="1">
                <a:latin typeface="#9Slide05 SVNCookie" panose="020B0606040200020203" pitchFamily="34" charset="0"/>
                <a:ea typeface="汉仪夏日体W" panose="00020600040101010101" pitchFamily="18" charset="-122"/>
              </a:rPr>
              <a:t>tự</a:t>
            </a:r>
            <a:r>
              <a:rPr lang="en-US" altLang="zh-CN" sz="2400" dirty="0">
                <a:latin typeface="#9Slide05 SVNCookie" panose="020B0606040200020203" pitchFamily="34" charset="0"/>
                <a:ea typeface="汉仪夏日体W" panose="00020600040101010101" pitchFamily="18" charset="-122"/>
              </a:rPr>
              <a:t> </a:t>
            </a:r>
            <a:r>
              <a:rPr lang="en-US" altLang="zh-CN" sz="2400" dirty="0" err="1">
                <a:latin typeface="#9Slide05 SVNCookie" panose="020B0606040200020203" pitchFamily="34" charset="0"/>
                <a:ea typeface="汉仪夏日体W" panose="00020600040101010101" pitchFamily="18" charset="-122"/>
              </a:rPr>
              <a:t>chế</a:t>
            </a:r>
            <a:r>
              <a:rPr lang="en-US" altLang="zh-CN" sz="2400" dirty="0">
                <a:latin typeface="#9Slide05 SVNCookie" panose="020B0606040200020203" pitchFamily="34" charset="0"/>
                <a:ea typeface="汉仪夏日体W" panose="00020600040101010101" pitchFamily="18" charset="-122"/>
              </a:rPr>
              <a:t> </a:t>
            </a:r>
            <a:r>
              <a:rPr lang="en-US" altLang="zh-CN" sz="2400" dirty="0" err="1">
                <a:latin typeface="#9Slide05 SVNCookie" panose="020B0606040200020203" pitchFamily="34" charset="0"/>
                <a:ea typeface="汉仪夏日体W" panose="00020600040101010101" pitchFamily="18" charset="-122"/>
              </a:rPr>
              <a:t>màu</a:t>
            </a:r>
            <a:r>
              <a:rPr lang="en-US" altLang="zh-CN" sz="2400" dirty="0">
                <a:latin typeface="#9Slide05 SVNCookie" panose="020B0606040200020203" pitchFamily="34" charset="0"/>
                <a:ea typeface="汉仪夏日体W" panose="00020600040101010101" pitchFamily="18" charset="-122"/>
              </a:rPr>
              <a:t> </a:t>
            </a:r>
            <a:r>
              <a:rPr lang="en-US" altLang="zh-CN" sz="2400" dirty="0" err="1">
                <a:latin typeface="#9Slide05 SVNCookie" panose="020B0606040200020203" pitchFamily="34" charset="0"/>
                <a:ea typeface="汉仪夏日体W" panose="00020600040101010101" pitchFamily="18" charset="-122"/>
              </a:rPr>
              <a:t>vẽ</a:t>
            </a:r>
            <a:endParaRPr lang="en-US" altLang="zh-CN" sz="2400" dirty="0">
              <a:latin typeface="#9Slide05 SVNCookie" panose="020B0606040200020203" pitchFamily="34" charset="0"/>
              <a:ea typeface="汉仪夏日体W" panose="00020600040101010101" pitchFamily="18" charset="-122"/>
            </a:endParaRPr>
          </a:p>
          <a:p>
            <a:pPr algn="just"/>
            <a:r>
              <a:rPr lang="en-US" altLang="zh-CN" sz="2400" dirty="0">
                <a:latin typeface="#9Slide05 SVNCookie" panose="020B0606040200020203" pitchFamily="34" charset="0"/>
                <a:ea typeface="汉仪夏日体W" panose="00020600040101010101" pitchFamily="18" charset="-122"/>
              </a:rPr>
              <a:t>- </a:t>
            </a:r>
            <a:r>
              <a:rPr lang="en-US" altLang="zh-CN" sz="2400" dirty="0" err="1">
                <a:latin typeface="#9Slide05 SVNCookie" panose="020B0606040200020203" pitchFamily="34" charset="0"/>
                <a:ea typeface="汉仪夏日体W" panose="00020600040101010101" pitchFamily="18" charset="-122"/>
              </a:rPr>
              <a:t>Vẽ</a:t>
            </a:r>
            <a:r>
              <a:rPr lang="en-US" altLang="zh-CN" sz="2400" dirty="0">
                <a:latin typeface="#9Slide05 SVNCookie" panose="020B0606040200020203" pitchFamily="34" charset="0"/>
                <a:ea typeface="汉仪夏日体W" panose="00020600040101010101" pitchFamily="18" charset="-122"/>
              </a:rPr>
              <a:t> </a:t>
            </a:r>
            <a:r>
              <a:rPr lang="en-US" altLang="zh-CN" sz="2400" dirty="0" err="1">
                <a:latin typeface="#9Slide05 SVNCookie" panose="020B0606040200020203" pitchFamily="34" charset="0"/>
                <a:ea typeface="汉仪夏日体W" panose="00020600040101010101" pitchFamily="18" charset="-122"/>
              </a:rPr>
              <a:t>anh</a:t>
            </a:r>
            <a:r>
              <a:rPr lang="en-US" altLang="zh-CN" sz="2400" dirty="0">
                <a:latin typeface="#9Slide05 SVNCookie" panose="020B0606040200020203" pitchFamily="34" charset="0"/>
                <a:ea typeface="汉仪夏日体W" panose="00020600040101010101" pitchFamily="18" charset="-122"/>
              </a:rPr>
              <a:t> </a:t>
            </a:r>
            <a:r>
              <a:rPr lang="en-US" altLang="zh-CN" sz="2400" dirty="0" err="1">
                <a:latin typeface="#9Slide05 SVNCookie" panose="020B0606040200020203" pitchFamily="34" charset="0"/>
                <a:ea typeface="汉仪夏日体W" panose="00020600040101010101" pitchFamily="18" charset="-122"/>
              </a:rPr>
              <a:t>trai</a:t>
            </a:r>
            <a:r>
              <a:rPr lang="en-US" altLang="zh-CN" sz="2400" dirty="0">
                <a:latin typeface="#9Slide05 SVNCookie" panose="020B0606040200020203" pitchFamily="34" charset="0"/>
                <a:ea typeface="汉仪夏日体W" panose="00020600040101010101" pitchFamily="18" charset="-122"/>
              </a:rPr>
              <a:t> </a:t>
            </a:r>
            <a:r>
              <a:rPr lang="en-US" altLang="zh-CN" sz="2400" dirty="0" err="1">
                <a:latin typeface="#9Slide05 SVNCookie" panose="020B0606040200020203" pitchFamily="34" charset="0"/>
                <a:ea typeface="汉仪夏日体W" panose="00020600040101010101" pitchFamily="18" charset="-122"/>
              </a:rPr>
              <a:t>thật</a:t>
            </a:r>
            <a:r>
              <a:rPr lang="en-US" altLang="zh-CN" sz="2400" dirty="0">
                <a:latin typeface="#9Slide05 SVNCookie" panose="020B0606040200020203" pitchFamily="34" charset="0"/>
                <a:ea typeface="汉仪夏日体W" panose="00020600040101010101" pitchFamily="18" charset="-122"/>
              </a:rPr>
              <a:t> </a:t>
            </a:r>
            <a:r>
              <a:rPr lang="en-US" altLang="zh-CN" sz="2400" dirty="0" err="1">
                <a:latin typeface="#9Slide05 SVNCookie" panose="020B0606040200020203" pitchFamily="34" charset="0"/>
                <a:ea typeface="汉仪夏日体W" panose="00020600040101010101" pitchFamily="18" charset="-122"/>
              </a:rPr>
              <a:t>đẹp</a:t>
            </a:r>
            <a:r>
              <a:rPr lang="en-US" altLang="zh-CN" sz="2400" dirty="0">
                <a:latin typeface="#9Slide05 SVNCookie" panose="020B0606040200020203" pitchFamily="34" charset="0"/>
                <a:ea typeface="汉仪夏日体W" panose="00020600040101010101" pitchFamily="18" charset="-122"/>
              </a:rPr>
              <a:t> </a:t>
            </a:r>
            <a:r>
              <a:rPr lang="en-US" altLang="zh-CN" sz="2400" dirty="0" err="1">
                <a:latin typeface="#9Slide05 SVNCookie" panose="020B0606040200020203" pitchFamily="34" charset="0"/>
                <a:ea typeface="汉仪夏日体W" panose="00020600040101010101" pitchFamily="18" charset="-122"/>
              </a:rPr>
              <a:t>dù</a:t>
            </a:r>
            <a:r>
              <a:rPr lang="en-US" altLang="zh-CN" sz="2400" dirty="0">
                <a:latin typeface="#9Slide05 SVNCookie" panose="020B0606040200020203" pitchFamily="34" charset="0"/>
                <a:ea typeface="汉仪夏日体W" panose="00020600040101010101" pitchFamily="18" charset="-122"/>
              </a:rPr>
              <a:t> </a:t>
            </a:r>
            <a:r>
              <a:rPr lang="en-US" altLang="zh-CN" sz="2400" dirty="0" err="1">
                <a:latin typeface="#9Slide05 SVNCookie" panose="020B0606040200020203" pitchFamily="34" charset="0"/>
                <a:ea typeface="汉仪夏日体W" panose="00020600040101010101" pitchFamily="18" charset="-122"/>
              </a:rPr>
              <a:t>anh</a:t>
            </a:r>
            <a:r>
              <a:rPr lang="en-US" altLang="zh-CN" sz="2400" dirty="0">
                <a:latin typeface="#9Slide05 SVNCookie" panose="020B0606040200020203" pitchFamily="34" charset="0"/>
                <a:ea typeface="汉仪夏日体W" panose="00020600040101010101" pitchFamily="18" charset="-122"/>
              </a:rPr>
              <a:t> </a:t>
            </a:r>
            <a:r>
              <a:rPr lang="en-US" altLang="zh-CN" sz="2400" dirty="0" err="1">
                <a:latin typeface="#9Slide05 SVNCookie" panose="020B0606040200020203" pitchFamily="34" charset="0"/>
                <a:ea typeface="汉仪夏日体W" panose="00020600040101010101" pitchFamily="18" charset="-122"/>
              </a:rPr>
              <a:t>đối</a:t>
            </a:r>
            <a:r>
              <a:rPr lang="en-US" altLang="zh-CN" sz="2400" dirty="0">
                <a:latin typeface="#9Slide05 SVNCookie" panose="020B0606040200020203" pitchFamily="34" charset="0"/>
                <a:ea typeface="汉仪夏日体W" panose="00020600040101010101" pitchFamily="18" charset="-122"/>
              </a:rPr>
              <a:t> </a:t>
            </a:r>
            <a:r>
              <a:rPr lang="en-US" altLang="zh-CN" sz="2400" dirty="0" err="1">
                <a:latin typeface="#9Slide05 SVNCookie" panose="020B0606040200020203" pitchFamily="34" charset="0"/>
                <a:ea typeface="汉仪夏日体W" panose="00020600040101010101" pitchFamily="18" charset="-122"/>
              </a:rPr>
              <a:t>xử</a:t>
            </a:r>
            <a:r>
              <a:rPr lang="en-US" altLang="zh-CN" sz="2400" dirty="0">
                <a:latin typeface="#9Slide05 SVNCookie" panose="020B0606040200020203" pitchFamily="34" charset="0"/>
                <a:ea typeface="汉仪夏日体W" panose="00020600040101010101" pitchFamily="18" charset="-122"/>
              </a:rPr>
              <a:t> </a:t>
            </a:r>
            <a:r>
              <a:rPr lang="en-US" altLang="zh-CN" sz="2400" dirty="0" err="1">
                <a:latin typeface="#9Slide05 SVNCookie" panose="020B0606040200020203" pitchFamily="34" charset="0"/>
                <a:ea typeface="汉仪夏日体W" panose="00020600040101010101" pitchFamily="18" charset="-122"/>
              </a:rPr>
              <a:t>với</a:t>
            </a:r>
            <a:r>
              <a:rPr lang="en-US" altLang="zh-CN" sz="2400" dirty="0">
                <a:latin typeface="#9Slide05 SVNCookie" panose="020B0606040200020203" pitchFamily="34" charset="0"/>
                <a:ea typeface="汉仪夏日体W" panose="00020600040101010101" pitchFamily="18" charset="-122"/>
              </a:rPr>
              <a:t> </a:t>
            </a:r>
            <a:r>
              <a:rPr lang="en-US" altLang="zh-CN" sz="2400" dirty="0" err="1">
                <a:latin typeface="#9Slide05 SVNCookie" panose="020B0606040200020203" pitchFamily="34" charset="0"/>
                <a:ea typeface="汉仪夏日体W" panose="00020600040101010101" pitchFamily="18" charset="-122"/>
              </a:rPr>
              <a:t>mình</a:t>
            </a:r>
            <a:r>
              <a:rPr lang="en-US" altLang="zh-CN" sz="2400" dirty="0">
                <a:latin typeface="#9Slide05 SVNCookie" panose="020B0606040200020203" pitchFamily="34" charset="0"/>
                <a:ea typeface="汉仪夏日体W" panose="00020600040101010101" pitchFamily="18" charset="-122"/>
              </a:rPr>
              <a:t> </a:t>
            </a:r>
            <a:r>
              <a:rPr lang="en-US" altLang="zh-CN" sz="2400" dirty="0" err="1">
                <a:latin typeface="#9Slide05 SVNCookie" panose="020B0606040200020203" pitchFamily="34" charset="0"/>
                <a:ea typeface="汉仪夏日体W" panose="00020600040101010101" pitchFamily="18" charset="-122"/>
              </a:rPr>
              <a:t>không</a:t>
            </a:r>
            <a:r>
              <a:rPr lang="en-US" altLang="zh-CN" sz="2400" dirty="0">
                <a:latin typeface="#9Slide05 SVNCookie" panose="020B0606040200020203" pitchFamily="34" charset="0"/>
                <a:ea typeface="汉仪夏日体W" panose="00020600040101010101" pitchFamily="18" charset="-122"/>
              </a:rPr>
              <a:t> </a:t>
            </a:r>
            <a:r>
              <a:rPr lang="en-US" altLang="zh-CN" sz="2400" dirty="0" err="1">
                <a:latin typeface="#9Slide05 SVNCookie" panose="020B0606040200020203" pitchFamily="34" charset="0"/>
                <a:ea typeface="汉仪夏日体W" panose="00020600040101010101" pitchFamily="18" charset="-122"/>
              </a:rPr>
              <a:t>tốt</a:t>
            </a:r>
            <a:endParaRPr lang="en-US" altLang="zh-CN" sz="2400" dirty="0">
              <a:latin typeface="#9Slide05 SVNCookie" panose="020B0606040200020203" pitchFamily="34" charset="0"/>
              <a:ea typeface="汉仪夏日体W" panose="00020600040101010101" pitchFamily="18" charset="-122"/>
            </a:endParaRPr>
          </a:p>
        </p:txBody>
      </p:sp>
      <p:sp>
        <p:nvSpPr>
          <p:cNvPr id="10" name="文本框 2">
            <a:extLst>
              <a:ext uri="{FF2B5EF4-FFF2-40B4-BE49-F238E27FC236}">
                <a16:creationId xmlns="" xmlns:a16="http://schemas.microsoft.com/office/drawing/2014/main" id="{15482401-1862-42B0-A5D2-308EFCADBB30}"/>
              </a:ext>
            </a:extLst>
          </p:cNvPr>
          <p:cNvSpPr txBox="1"/>
          <p:nvPr/>
        </p:nvSpPr>
        <p:spPr>
          <a:xfrm>
            <a:off x="2514600" y="4095750"/>
            <a:ext cx="6096000" cy="95410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en-US" altLang="zh-CN" sz="2800" dirty="0" err="1">
                <a:latin typeface="#9Slide05 SVNCookie" panose="020B0606040200020203" pitchFamily="34" charset="0"/>
                <a:cs typeface="Times New Roman" pitchFamily="18" charset="0"/>
              </a:rPr>
              <a:t>Kiều</a:t>
            </a:r>
            <a:r>
              <a:rPr lang="en-US" altLang="zh-CN" sz="2800" dirty="0">
                <a:latin typeface="#9Slide05 SVNCookie" panose="020B0606040200020203" pitchFamily="34" charset="0"/>
                <a:cs typeface="Times New Roman" pitchFamily="18" charset="0"/>
              </a:rPr>
              <a:t> </a:t>
            </a:r>
            <a:r>
              <a:rPr lang="en-US" altLang="zh-CN" sz="2800" dirty="0" err="1">
                <a:latin typeface="#9Slide05 SVNCookie" panose="020B0606040200020203" pitchFamily="34" charset="0"/>
                <a:cs typeface="Times New Roman" pitchFamily="18" charset="0"/>
              </a:rPr>
              <a:t>Phương</a:t>
            </a:r>
            <a:r>
              <a:rPr lang="en-US" altLang="zh-CN" sz="2800" dirty="0">
                <a:latin typeface="#9Slide05 SVNCookie" panose="020B0606040200020203" pitchFamily="34" charset="0"/>
                <a:cs typeface="Times New Roman" pitchFamily="18" charset="0"/>
              </a:rPr>
              <a:t> </a:t>
            </a:r>
            <a:r>
              <a:rPr lang="en-US" altLang="zh-CN" sz="2800" dirty="0" err="1">
                <a:latin typeface="#9Slide05 SVNCookie" panose="020B0606040200020203" pitchFamily="34" charset="0"/>
                <a:cs typeface="Times New Roman" pitchFamily="18" charset="0"/>
              </a:rPr>
              <a:t>là</a:t>
            </a:r>
            <a:r>
              <a:rPr lang="en-US" altLang="zh-CN" sz="2800" dirty="0">
                <a:latin typeface="#9Slide05 SVNCookie" panose="020B0606040200020203" pitchFamily="34" charset="0"/>
                <a:cs typeface="Times New Roman" pitchFamily="18" charset="0"/>
              </a:rPr>
              <a:t> </a:t>
            </a:r>
            <a:r>
              <a:rPr lang="en-US" altLang="zh-CN" sz="2800" dirty="0" err="1">
                <a:latin typeface="#9Slide05 SVNCookie" panose="020B0606040200020203" pitchFamily="34" charset="0"/>
                <a:cs typeface="Times New Roman" pitchFamily="18" charset="0"/>
              </a:rPr>
              <a:t>cô</a:t>
            </a:r>
            <a:r>
              <a:rPr lang="en-US" altLang="zh-CN" sz="2800" dirty="0">
                <a:latin typeface="#9Slide05 SVNCookie" panose="020B0606040200020203" pitchFamily="34" charset="0"/>
                <a:cs typeface="Times New Roman" pitchFamily="18" charset="0"/>
              </a:rPr>
              <a:t> </a:t>
            </a:r>
            <a:r>
              <a:rPr lang="en-US" altLang="zh-CN" sz="2800" dirty="0" err="1">
                <a:latin typeface="#9Slide05 SVNCookie" panose="020B0606040200020203" pitchFamily="34" charset="0"/>
                <a:cs typeface="Times New Roman" pitchFamily="18" charset="0"/>
              </a:rPr>
              <a:t>bé</a:t>
            </a:r>
            <a:r>
              <a:rPr lang="en-US" altLang="zh-CN" sz="2800" dirty="0">
                <a:latin typeface="#9Slide05 SVNCookie" panose="020B0606040200020203" pitchFamily="34" charset="0"/>
                <a:cs typeface="Times New Roman" pitchFamily="18" charset="0"/>
              </a:rPr>
              <a:t> </a:t>
            </a:r>
            <a:r>
              <a:rPr lang="en-US" altLang="zh-CN" sz="2800" dirty="0" err="1">
                <a:latin typeface="#9Slide05 SVNCookie" panose="020B0606040200020203" pitchFamily="34" charset="0"/>
                <a:cs typeface="Times New Roman" pitchFamily="18" charset="0"/>
              </a:rPr>
              <a:t>hồn</a:t>
            </a:r>
            <a:r>
              <a:rPr lang="en-US" altLang="zh-CN" sz="2800" dirty="0">
                <a:latin typeface="#9Slide05 SVNCookie" panose="020B0606040200020203" pitchFamily="34" charset="0"/>
                <a:cs typeface="Times New Roman" pitchFamily="18" charset="0"/>
              </a:rPr>
              <a:t> </a:t>
            </a:r>
            <a:r>
              <a:rPr lang="en-US" altLang="zh-CN" sz="2800" dirty="0" err="1">
                <a:latin typeface="#9Slide05 SVNCookie" panose="020B0606040200020203" pitchFamily="34" charset="0"/>
                <a:cs typeface="Times New Roman" pitchFamily="18" charset="0"/>
              </a:rPr>
              <a:t>nhiên</a:t>
            </a:r>
            <a:r>
              <a:rPr lang="en-US" altLang="zh-CN" sz="2800" dirty="0">
                <a:latin typeface="#9Slide05 SVNCookie" panose="020B0606040200020203" pitchFamily="34" charset="0"/>
                <a:cs typeface="Times New Roman" pitchFamily="18" charset="0"/>
              </a:rPr>
              <a:t>, </a:t>
            </a:r>
            <a:r>
              <a:rPr lang="en-US" altLang="zh-CN" sz="2800" dirty="0" err="1">
                <a:latin typeface="#9Slide05 SVNCookie" panose="020B0606040200020203" pitchFamily="34" charset="0"/>
                <a:cs typeface="Times New Roman" pitchFamily="18" charset="0"/>
              </a:rPr>
              <a:t>trong</a:t>
            </a:r>
            <a:r>
              <a:rPr lang="en-US" altLang="zh-CN" sz="2800" dirty="0">
                <a:latin typeface="#9Slide05 SVNCookie" panose="020B0606040200020203" pitchFamily="34" charset="0"/>
                <a:cs typeface="Times New Roman" pitchFamily="18" charset="0"/>
              </a:rPr>
              <a:t> </a:t>
            </a:r>
            <a:r>
              <a:rPr lang="en-US" altLang="zh-CN" sz="2800" dirty="0" err="1">
                <a:latin typeface="#9Slide05 SVNCookie" panose="020B0606040200020203" pitchFamily="34" charset="0"/>
                <a:cs typeface="Times New Roman" pitchFamily="18" charset="0"/>
              </a:rPr>
              <a:t>sáng</a:t>
            </a:r>
            <a:r>
              <a:rPr lang="en-US" altLang="zh-CN" sz="2800" dirty="0">
                <a:latin typeface="#9Slide05 SVNCookie" panose="020B0606040200020203" pitchFamily="34" charset="0"/>
                <a:cs typeface="Times New Roman" pitchFamily="18" charset="0"/>
              </a:rPr>
              <a:t>, </a:t>
            </a:r>
            <a:r>
              <a:rPr lang="en-US" altLang="zh-CN" sz="2800" dirty="0" err="1">
                <a:latin typeface="#9Slide05 SVNCookie" panose="020B0606040200020203" pitchFamily="34" charset="0"/>
                <a:cs typeface="Times New Roman" pitchFamily="18" charset="0"/>
              </a:rPr>
              <a:t>đáng</a:t>
            </a:r>
            <a:r>
              <a:rPr lang="en-US" altLang="zh-CN" sz="2800" dirty="0">
                <a:latin typeface="#9Slide05 SVNCookie" panose="020B0606040200020203" pitchFamily="34" charset="0"/>
                <a:cs typeface="Times New Roman" pitchFamily="18" charset="0"/>
              </a:rPr>
              <a:t> </a:t>
            </a:r>
            <a:r>
              <a:rPr lang="en-US" altLang="zh-CN" sz="2800" dirty="0" err="1">
                <a:latin typeface="#9Slide05 SVNCookie" panose="020B0606040200020203" pitchFamily="34" charset="0"/>
                <a:cs typeface="Times New Roman" pitchFamily="18" charset="0"/>
              </a:rPr>
              <a:t>yêu</a:t>
            </a:r>
            <a:r>
              <a:rPr lang="en-US" altLang="zh-CN" sz="2800" dirty="0">
                <a:latin typeface="#9Slide05 SVNCookie" panose="020B0606040200020203" pitchFamily="34" charset="0"/>
                <a:cs typeface="Times New Roman" pitchFamily="18" charset="0"/>
              </a:rPr>
              <a:t> </a:t>
            </a:r>
            <a:r>
              <a:rPr lang="en-US" altLang="zh-CN" sz="2800" dirty="0" err="1">
                <a:latin typeface="#9Slide05 SVNCookie" panose="020B0606040200020203" pitchFamily="34" charset="0"/>
                <a:cs typeface="Times New Roman" pitchFamily="18" charset="0"/>
              </a:rPr>
              <a:t>có</a:t>
            </a:r>
            <a:r>
              <a:rPr lang="en-US" altLang="zh-CN" sz="2800" dirty="0">
                <a:latin typeface="#9Slide05 SVNCookie" panose="020B0606040200020203" pitchFamily="34" charset="0"/>
                <a:cs typeface="Times New Roman" pitchFamily="18" charset="0"/>
              </a:rPr>
              <a:t> </a:t>
            </a:r>
            <a:r>
              <a:rPr lang="en-US" altLang="zh-CN" sz="2800" dirty="0" err="1">
                <a:latin typeface="#9Slide05 SVNCookie" panose="020B0606040200020203" pitchFamily="34" charset="0"/>
                <a:cs typeface="Times New Roman" pitchFamily="18" charset="0"/>
              </a:rPr>
              <a:t>tài</a:t>
            </a:r>
            <a:r>
              <a:rPr lang="en-US" altLang="zh-CN" sz="2800" dirty="0">
                <a:latin typeface="#9Slide05 SVNCookie" panose="020B0606040200020203" pitchFamily="34" charset="0"/>
                <a:cs typeface="Times New Roman" pitchFamily="18" charset="0"/>
              </a:rPr>
              <a:t> </a:t>
            </a:r>
            <a:r>
              <a:rPr lang="en-US" altLang="zh-CN" sz="2800" dirty="0" err="1">
                <a:latin typeface="#9Slide05 SVNCookie" panose="020B0606040200020203" pitchFamily="34" charset="0"/>
                <a:cs typeface="Times New Roman" pitchFamily="18" charset="0"/>
              </a:rPr>
              <a:t>năng</a:t>
            </a:r>
            <a:r>
              <a:rPr lang="en-US" altLang="zh-CN" sz="2800" dirty="0">
                <a:latin typeface="#9Slide05 SVNCookie" panose="020B0606040200020203" pitchFamily="34" charset="0"/>
                <a:cs typeface="Times New Roman" pitchFamily="18" charset="0"/>
              </a:rPr>
              <a:t> </a:t>
            </a:r>
            <a:r>
              <a:rPr lang="en-US" altLang="zh-CN" sz="2800" dirty="0" err="1">
                <a:latin typeface="#9Slide05 SVNCookie" panose="020B0606040200020203" pitchFamily="34" charset="0"/>
                <a:cs typeface="Times New Roman" pitchFamily="18" charset="0"/>
              </a:rPr>
              <a:t>và</a:t>
            </a:r>
            <a:r>
              <a:rPr lang="en-US" altLang="zh-CN" sz="2800" dirty="0">
                <a:latin typeface="#9Slide05 SVNCookie" panose="020B0606040200020203" pitchFamily="34" charset="0"/>
                <a:cs typeface="Times New Roman" pitchFamily="18" charset="0"/>
              </a:rPr>
              <a:t> </a:t>
            </a:r>
            <a:r>
              <a:rPr lang="en-US" altLang="zh-CN" sz="2800" dirty="0" err="1">
                <a:latin typeface="#9Slide05 SVNCookie" panose="020B0606040200020203" pitchFamily="34" charset="0"/>
                <a:cs typeface="Times New Roman" pitchFamily="18" charset="0"/>
              </a:rPr>
              <a:t>lòng</a:t>
            </a:r>
            <a:r>
              <a:rPr lang="en-US" altLang="zh-CN" sz="2800" dirty="0">
                <a:latin typeface="#9Slide05 SVNCookie" panose="020B0606040200020203" pitchFamily="34" charset="0"/>
                <a:cs typeface="Times New Roman" pitchFamily="18" charset="0"/>
              </a:rPr>
              <a:t> </a:t>
            </a:r>
            <a:r>
              <a:rPr lang="en-US" altLang="zh-CN" sz="2800" dirty="0" err="1">
                <a:latin typeface="#9Slide05 SVNCookie" panose="020B0606040200020203" pitchFamily="34" charset="0"/>
                <a:cs typeface="Times New Roman" pitchFamily="18" charset="0"/>
              </a:rPr>
              <a:t>vị</a:t>
            </a:r>
            <a:r>
              <a:rPr lang="en-US" altLang="zh-CN" sz="2800" dirty="0">
                <a:latin typeface="#9Slide05 SVNCookie" panose="020B0606040200020203" pitchFamily="34" charset="0"/>
                <a:cs typeface="Times New Roman" pitchFamily="18" charset="0"/>
              </a:rPr>
              <a:t> </a:t>
            </a:r>
            <a:r>
              <a:rPr lang="en-US" altLang="zh-CN" sz="2800" dirty="0" err="1">
                <a:latin typeface="#9Slide05 SVNCookie" panose="020B0606040200020203" pitchFamily="34" charset="0"/>
                <a:cs typeface="Times New Roman" pitchFamily="18" charset="0"/>
              </a:rPr>
              <a:t>tha</a:t>
            </a:r>
            <a:r>
              <a:rPr lang="en-US" altLang="zh-CN" sz="2800" dirty="0">
                <a:latin typeface="#9Slide05 SVNCookie" panose="020B0606040200020203" pitchFamily="34" charset="0"/>
                <a:cs typeface="Times New Roman" pitchFamily="18" charset="0"/>
              </a:rPr>
              <a:t>, </a:t>
            </a:r>
            <a:r>
              <a:rPr lang="en-US" altLang="zh-CN" sz="2800" dirty="0" err="1">
                <a:latin typeface="#9Slide05 SVNCookie" panose="020B0606040200020203" pitchFamily="34" charset="0"/>
                <a:cs typeface="Times New Roman" pitchFamily="18" charset="0"/>
              </a:rPr>
              <a:t>nhân</a:t>
            </a:r>
            <a:r>
              <a:rPr lang="en-US" altLang="zh-CN" sz="2800" dirty="0">
                <a:latin typeface="#9Slide05 SVNCookie" panose="020B0606040200020203" pitchFamily="34" charset="0"/>
                <a:cs typeface="Times New Roman" pitchFamily="18" charset="0"/>
              </a:rPr>
              <a:t> </a:t>
            </a:r>
            <a:r>
              <a:rPr lang="en-US" altLang="zh-CN" sz="2800" dirty="0" err="1">
                <a:latin typeface="#9Slide05 SVNCookie" panose="020B0606040200020203" pitchFamily="34" charset="0"/>
                <a:cs typeface="Times New Roman" pitchFamily="18" charset="0"/>
              </a:rPr>
              <a:t>hậu</a:t>
            </a:r>
            <a:r>
              <a:rPr lang="en-US" altLang="zh-CN" sz="2800" dirty="0">
                <a:latin typeface="#9Slide05 SVNCookie" panose="020B0606040200020203" pitchFamily="34" charset="0"/>
                <a:cs typeface="Times New Roman" pitchFamily="18" charset="0"/>
              </a:rPr>
              <a:t>.</a:t>
            </a:r>
            <a:endParaRPr lang="en-US" altLang="zh-CN" sz="2800" dirty="0">
              <a:latin typeface="#9Slide05 SVNCookie" panose="020B0606040200020203" pitchFamily="34" charset="0"/>
              <a:ea typeface="汉仪夏日体W" panose="00020600040101010101" pitchFamily="18" charset="-122"/>
            </a:endParaRPr>
          </a:p>
        </p:txBody>
      </p:sp>
      <p:sp>
        <p:nvSpPr>
          <p:cNvPr id="11" name="TextBox 10">
            <a:extLst>
              <a:ext uri="{FF2B5EF4-FFF2-40B4-BE49-F238E27FC236}">
                <a16:creationId xmlns="" xmlns:a16="http://schemas.microsoft.com/office/drawing/2014/main" id="{0388C631-8FA5-4AB2-9640-E2A4A8B53056}"/>
              </a:ext>
            </a:extLst>
          </p:cNvPr>
          <p:cNvSpPr txBox="1"/>
          <p:nvPr/>
        </p:nvSpPr>
        <p:spPr>
          <a:xfrm>
            <a:off x="1219200" y="4215063"/>
            <a:ext cx="1371599" cy="468780"/>
          </a:xfrm>
          <a:prstGeom prst="rect">
            <a:avLst/>
          </a:prstGeom>
          <a:noFill/>
        </p:spPr>
        <p:txBody>
          <a:bodyPr wrap="square" rtlCol="0">
            <a:spAutoFit/>
          </a:bodyPr>
          <a:lstStyle/>
          <a:p>
            <a:pPr algn="just"/>
            <a:r>
              <a:rPr lang="en-US" sz="2000" b="1" dirty="0" err="1">
                <a:solidFill>
                  <a:srgbClr val="FF0000"/>
                </a:solidFill>
                <a:latin typeface="#9Slide03 Arima Madurai" panose="00000500000000000000" pitchFamily="2" charset="0"/>
                <a:cs typeface="#9Slide03 Arima Madurai" panose="00000500000000000000" pitchFamily="2" charset="0"/>
              </a:rPr>
              <a:t>Nhận</a:t>
            </a:r>
            <a:r>
              <a:rPr lang="en-US" sz="2000" b="1" dirty="0">
                <a:solidFill>
                  <a:srgbClr val="FF0000"/>
                </a:solidFill>
                <a:latin typeface="#9Slide03 Arima Madurai" panose="00000500000000000000" pitchFamily="2" charset="0"/>
                <a:cs typeface="#9Slide03 Arima Madurai" panose="00000500000000000000" pitchFamily="2" charset="0"/>
              </a:rPr>
              <a:t> </a:t>
            </a:r>
            <a:r>
              <a:rPr lang="en-US" sz="2000" b="1" dirty="0" err="1">
                <a:solidFill>
                  <a:srgbClr val="FF0000"/>
                </a:solidFill>
                <a:latin typeface="#9Slide03 Arima Madurai" panose="00000500000000000000" pitchFamily="2" charset="0"/>
                <a:cs typeface="#9Slide03 Arima Madurai" panose="00000500000000000000" pitchFamily="2" charset="0"/>
              </a:rPr>
              <a:t>xét</a:t>
            </a:r>
            <a:r>
              <a:rPr lang="en-US" sz="2000" b="1" dirty="0">
                <a:solidFill>
                  <a:srgbClr val="FF0000"/>
                </a:solidFill>
                <a:latin typeface="#9Slide03 Arima Madurai" panose="00000500000000000000" pitchFamily="2" charset="0"/>
                <a:cs typeface="#9Slide03 Arima Madurai" panose="00000500000000000000" pitchFamily="2" charset="0"/>
              </a:rPr>
              <a:t>:</a:t>
            </a:r>
            <a:endParaRPr lang="en-US" sz="2000" dirty="0">
              <a:solidFill>
                <a:srgbClr val="FF0000"/>
              </a:solidFill>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val="2095999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down)">
                                      <p:cBhvr>
                                        <p:cTn id="35" dur="500"/>
                                        <p:tgtEl>
                                          <p:spTgt spid="10"/>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down)">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754C6BA1-BD2B-4CC6-A0A4-8D7016CC3F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9643" y="2733514"/>
            <a:ext cx="2054357" cy="2343150"/>
          </a:xfrm>
          <a:prstGeom prst="rect">
            <a:avLst/>
          </a:prstGeom>
        </p:spPr>
      </p:pic>
      <p:pic>
        <p:nvPicPr>
          <p:cNvPr id="5" name="Picture 4">
            <a:extLst>
              <a:ext uri="{FF2B5EF4-FFF2-40B4-BE49-F238E27FC236}">
                <a16:creationId xmlns="" xmlns:a16="http://schemas.microsoft.com/office/drawing/2014/main" id="{50E3AC66-9061-48DB-9E99-03989D38F2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 y="2400139"/>
            <a:ext cx="3037235" cy="3009900"/>
          </a:xfrm>
          <a:prstGeom prst="rect">
            <a:avLst/>
          </a:prstGeom>
        </p:spPr>
      </p:pic>
      <p:sp>
        <p:nvSpPr>
          <p:cNvPr id="7" name="TextBox 6">
            <a:extLst>
              <a:ext uri="{FF2B5EF4-FFF2-40B4-BE49-F238E27FC236}">
                <a16:creationId xmlns="" xmlns:a16="http://schemas.microsoft.com/office/drawing/2014/main" id="{E0C1B3DF-1E29-44D3-8DBC-BA483DE55585}"/>
              </a:ext>
            </a:extLst>
          </p:cNvPr>
          <p:cNvSpPr txBox="1"/>
          <p:nvPr/>
        </p:nvSpPr>
        <p:spPr>
          <a:xfrm>
            <a:off x="457200" y="361950"/>
            <a:ext cx="8229600" cy="2867132"/>
          </a:xfrm>
          <a:prstGeom prst="rect">
            <a:avLst/>
          </a:prstGeom>
          <a:noFill/>
        </p:spPr>
        <p:txBody>
          <a:bodyPr wrap="square">
            <a:spAutoFit/>
          </a:bodyPr>
          <a:lstStyle/>
          <a:p>
            <a:pPr marL="0" marR="89535" algn="ctr">
              <a:lnSpc>
                <a:spcPct val="115000"/>
              </a:lnSpc>
              <a:spcBef>
                <a:spcPts val="0"/>
              </a:spcBef>
              <a:spcAft>
                <a:spcPts val="0"/>
              </a:spcAft>
              <a:tabLst>
                <a:tab pos="2971800" algn="ctr"/>
                <a:tab pos="5943600" algn="r"/>
              </a:tabLst>
            </a:pPr>
            <a:r>
              <a:rPr lang="en-US" sz="4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4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4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đình</a:t>
            </a:r>
            <a:r>
              <a:rPr lang="en-US" sz="4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chắc</a:t>
            </a:r>
            <a:r>
              <a:rPr lang="en-US" sz="4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chắn</a:t>
            </a:r>
            <a:r>
              <a:rPr lang="en-US" sz="4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4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lúc</a:t>
            </a:r>
            <a:r>
              <a:rPr lang="en-US" sz="4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4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4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4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4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chị</a:t>
            </a:r>
            <a:r>
              <a:rPr lang="en-US" sz="4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4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xảy</a:t>
            </a:r>
            <a:r>
              <a:rPr lang="en-US" sz="4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ra </a:t>
            </a:r>
            <a:r>
              <a:rPr lang="en-US" sz="4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xích</a:t>
            </a:r>
            <a:r>
              <a:rPr lang="en-US" sz="4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mích</a:t>
            </a:r>
            <a:r>
              <a:rPr lang="en-US" sz="4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do </a:t>
            </a:r>
            <a:r>
              <a:rPr lang="en-US" sz="4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4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lầm</a:t>
            </a:r>
            <a:r>
              <a:rPr lang="en-US" sz="4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Khi </a:t>
            </a:r>
            <a:r>
              <a:rPr lang="en-US" sz="4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gặp</a:t>
            </a:r>
            <a:r>
              <a:rPr lang="en-US" sz="4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4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huống</a:t>
            </a:r>
            <a:r>
              <a:rPr lang="en-US" sz="4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4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4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4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ứng</a:t>
            </a:r>
            <a:r>
              <a:rPr lang="en-US" sz="4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xử</a:t>
            </a:r>
            <a:r>
              <a:rPr lang="en-US" sz="4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4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4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p>
        </p:txBody>
      </p:sp>
      <p:pic>
        <p:nvPicPr>
          <p:cNvPr id="9" name="Picture 8">
            <a:extLst>
              <a:ext uri="{FF2B5EF4-FFF2-40B4-BE49-F238E27FC236}">
                <a16:creationId xmlns="" xmlns:a16="http://schemas.microsoft.com/office/drawing/2014/main" id="{1341818C-CE96-4FA3-A4EC-7296415DD8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81400" y="2400139"/>
            <a:ext cx="2127866" cy="3009900"/>
          </a:xfrm>
          <a:prstGeom prst="rect">
            <a:avLst/>
          </a:prstGeom>
        </p:spPr>
      </p:pic>
    </p:spTree>
    <p:extLst>
      <p:ext uri="{BB962C8B-B14F-4D97-AF65-F5344CB8AC3E}">
        <p14:creationId xmlns:p14="http://schemas.microsoft.com/office/powerpoint/2010/main" val="13536662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a:extLst>
              <a:ext uri="{FF2B5EF4-FFF2-40B4-BE49-F238E27FC236}">
                <a16:creationId xmlns="" xmlns:a16="http://schemas.microsoft.com/office/drawing/2014/main" id="{90BF8B7F-8E9C-4655-9730-533545D1C0E9}"/>
              </a:ext>
            </a:extLst>
          </p:cNvPr>
          <p:cNvGrpSpPr/>
          <p:nvPr/>
        </p:nvGrpSpPr>
        <p:grpSpPr>
          <a:xfrm>
            <a:off x="56149" y="361949"/>
            <a:ext cx="2197375" cy="2286000"/>
            <a:chOff x="5758072" y="954157"/>
            <a:chExt cx="1053545" cy="1119809"/>
          </a:xfrm>
          <a:solidFill>
            <a:srgbClr val="F8DFD2"/>
          </a:solidFill>
        </p:grpSpPr>
        <p:sp>
          <p:nvSpPr>
            <p:cNvPr id="3" name="菱形 7">
              <a:extLst>
                <a:ext uri="{FF2B5EF4-FFF2-40B4-BE49-F238E27FC236}">
                  <a16:creationId xmlns="" xmlns:a16="http://schemas.microsoft.com/office/drawing/2014/main" id="{E6FB0A97-55AF-44FA-84D7-0B59B01007BD}"/>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sp>
          <p:nvSpPr>
            <p:cNvPr id="4" name="菱形 8">
              <a:extLst>
                <a:ext uri="{FF2B5EF4-FFF2-40B4-BE49-F238E27FC236}">
                  <a16:creationId xmlns="" xmlns:a16="http://schemas.microsoft.com/office/drawing/2014/main" id="{D9F4B2FF-C319-4B71-B55C-DFD0AB08C109}"/>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grpSp>
      <p:grpSp>
        <p:nvGrpSpPr>
          <p:cNvPr id="5" name="组合 10">
            <a:extLst>
              <a:ext uri="{FF2B5EF4-FFF2-40B4-BE49-F238E27FC236}">
                <a16:creationId xmlns="" xmlns:a16="http://schemas.microsoft.com/office/drawing/2014/main" id="{E7FBC95A-DB09-49C8-9417-5958511C3BD2}"/>
              </a:ext>
            </a:extLst>
          </p:cNvPr>
          <p:cNvGrpSpPr/>
          <p:nvPr/>
        </p:nvGrpSpPr>
        <p:grpSpPr>
          <a:xfrm>
            <a:off x="2340590" y="361950"/>
            <a:ext cx="2197375" cy="2286000"/>
            <a:chOff x="5758072" y="954157"/>
            <a:chExt cx="1053545" cy="1119809"/>
          </a:xfrm>
          <a:solidFill>
            <a:srgbClr val="C3E0D3"/>
          </a:solidFill>
        </p:grpSpPr>
        <p:sp>
          <p:nvSpPr>
            <p:cNvPr id="6" name="菱形 11">
              <a:extLst>
                <a:ext uri="{FF2B5EF4-FFF2-40B4-BE49-F238E27FC236}">
                  <a16:creationId xmlns="" xmlns:a16="http://schemas.microsoft.com/office/drawing/2014/main" id="{5C195C6F-81D4-4929-BA47-54CF5BE731E7}"/>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sp>
          <p:nvSpPr>
            <p:cNvPr id="7" name="菱形 12">
              <a:extLst>
                <a:ext uri="{FF2B5EF4-FFF2-40B4-BE49-F238E27FC236}">
                  <a16:creationId xmlns="" xmlns:a16="http://schemas.microsoft.com/office/drawing/2014/main" id="{8E5EE985-93CD-417D-964A-FCAAFE3CA468}"/>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grpSp>
      <p:grpSp>
        <p:nvGrpSpPr>
          <p:cNvPr id="8" name="组合 6">
            <a:extLst>
              <a:ext uri="{FF2B5EF4-FFF2-40B4-BE49-F238E27FC236}">
                <a16:creationId xmlns="" xmlns:a16="http://schemas.microsoft.com/office/drawing/2014/main" id="{C8573D06-B76F-4404-A514-BEC3F7CDE05B}"/>
              </a:ext>
            </a:extLst>
          </p:cNvPr>
          <p:cNvGrpSpPr/>
          <p:nvPr/>
        </p:nvGrpSpPr>
        <p:grpSpPr>
          <a:xfrm>
            <a:off x="4562815" y="361950"/>
            <a:ext cx="2197375" cy="2286000"/>
            <a:chOff x="5758072" y="954157"/>
            <a:chExt cx="1053545" cy="1119809"/>
          </a:xfrm>
          <a:solidFill>
            <a:srgbClr val="F8DFD2"/>
          </a:solidFill>
        </p:grpSpPr>
        <p:sp>
          <p:nvSpPr>
            <p:cNvPr id="9" name="菱形 7">
              <a:extLst>
                <a:ext uri="{FF2B5EF4-FFF2-40B4-BE49-F238E27FC236}">
                  <a16:creationId xmlns="" xmlns:a16="http://schemas.microsoft.com/office/drawing/2014/main" id="{E1FFC2B2-B96E-422A-84F6-5E1152B5C937}"/>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sp>
          <p:nvSpPr>
            <p:cNvPr id="10" name="菱形 8">
              <a:extLst>
                <a:ext uri="{FF2B5EF4-FFF2-40B4-BE49-F238E27FC236}">
                  <a16:creationId xmlns="" xmlns:a16="http://schemas.microsoft.com/office/drawing/2014/main" id="{39A04B80-27B8-4A11-9718-CC9433F0E6CA}"/>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grpSp>
      <p:grpSp>
        <p:nvGrpSpPr>
          <p:cNvPr id="11" name="组合 10">
            <a:extLst>
              <a:ext uri="{FF2B5EF4-FFF2-40B4-BE49-F238E27FC236}">
                <a16:creationId xmlns="" xmlns:a16="http://schemas.microsoft.com/office/drawing/2014/main" id="{81750F1C-8CF1-4B07-966B-314E81A81D67}"/>
              </a:ext>
            </a:extLst>
          </p:cNvPr>
          <p:cNvGrpSpPr/>
          <p:nvPr/>
        </p:nvGrpSpPr>
        <p:grpSpPr>
          <a:xfrm>
            <a:off x="6870425" y="361950"/>
            <a:ext cx="2197375" cy="2286000"/>
            <a:chOff x="5758072" y="954157"/>
            <a:chExt cx="1053545" cy="1119809"/>
          </a:xfrm>
          <a:solidFill>
            <a:srgbClr val="C3E0D3"/>
          </a:solidFill>
        </p:grpSpPr>
        <p:sp>
          <p:nvSpPr>
            <p:cNvPr id="12" name="菱形 11">
              <a:extLst>
                <a:ext uri="{FF2B5EF4-FFF2-40B4-BE49-F238E27FC236}">
                  <a16:creationId xmlns="" xmlns:a16="http://schemas.microsoft.com/office/drawing/2014/main" id="{4A93E333-E26F-4304-A88D-96DE9011A6F3}"/>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sp>
          <p:nvSpPr>
            <p:cNvPr id="13" name="菱形 12">
              <a:extLst>
                <a:ext uri="{FF2B5EF4-FFF2-40B4-BE49-F238E27FC236}">
                  <a16:creationId xmlns="" xmlns:a16="http://schemas.microsoft.com/office/drawing/2014/main" id="{B38F5203-027A-430D-BD67-28BC5CF228D1}"/>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grpSp>
      <p:sp>
        <p:nvSpPr>
          <p:cNvPr id="14" name="TextBox 13">
            <a:extLst>
              <a:ext uri="{FF2B5EF4-FFF2-40B4-BE49-F238E27FC236}">
                <a16:creationId xmlns="" xmlns:a16="http://schemas.microsoft.com/office/drawing/2014/main" id="{ACAD3CB3-FE62-4A37-9131-00EB99D1EBB3}"/>
              </a:ext>
            </a:extLst>
          </p:cNvPr>
          <p:cNvSpPr txBox="1"/>
          <p:nvPr/>
        </p:nvSpPr>
        <p:spPr>
          <a:xfrm>
            <a:off x="208549" y="1065928"/>
            <a:ext cx="1905000" cy="1015663"/>
          </a:xfrm>
          <a:prstGeom prst="rect">
            <a:avLst/>
          </a:prstGeom>
          <a:noFill/>
        </p:spPr>
        <p:txBody>
          <a:bodyPr wrap="square">
            <a:spAutoFit/>
          </a:bodyPr>
          <a:lstStyle/>
          <a:p>
            <a:pPr algn="ctr" eaLnBrk="0" hangingPunct="0"/>
            <a:r>
              <a:rPr lang="en-US" altLang="zh-CN" sz="6000" dirty="0" err="1">
                <a:solidFill>
                  <a:srgbClr val="FF0000"/>
                </a:solidFill>
                <a:latin typeface="#9Slide05 SVNBulgary" pitchFamily="2" charset="0"/>
                <a:cs typeface="#9Slide03 Arima Madurai" panose="00000500000000000000" pitchFamily="2" charset="0"/>
              </a:rPr>
              <a:t>Khám</a:t>
            </a:r>
            <a:endParaRPr lang="en-US" altLang="zh-CN" sz="6000" dirty="0">
              <a:solidFill>
                <a:srgbClr val="FF0000"/>
              </a:solidFill>
              <a:latin typeface="#9Slide05 SVNBulgary" pitchFamily="2" charset="0"/>
              <a:cs typeface="#9Slide03 Arima Madurai" panose="00000500000000000000" pitchFamily="2" charset="0"/>
            </a:endParaRPr>
          </a:p>
        </p:txBody>
      </p:sp>
      <p:sp>
        <p:nvSpPr>
          <p:cNvPr id="15" name="TextBox 14">
            <a:extLst>
              <a:ext uri="{FF2B5EF4-FFF2-40B4-BE49-F238E27FC236}">
                <a16:creationId xmlns="" xmlns:a16="http://schemas.microsoft.com/office/drawing/2014/main" id="{D33C22D9-31D2-4889-8D75-1A34273BF45E}"/>
              </a:ext>
            </a:extLst>
          </p:cNvPr>
          <p:cNvSpPr txBox="1"/>
          <p:nvPr/>
        </p:nvSpPr>
        <p:spPr>
          <a:xfrm>
            <a:off x="2479869" y="1065928"/>
            <a:ext cx="1905000" cy="1015663"/>
          </a:xfrm>
          <a:prstGeom prst="rect">
            <a:avLst/>
          </a:prstGeom>
          <a:noFill/>
        </p:spPr>
        <p:txBody>
          <a:bodyPr wrap="square">
            <a:spAutoFit/>
          </a:bodyPr>
          <a:lstStyle/>
          <a:p>
            <a:pPr algn="ctr" eaLnBrk="0" hangingPunct="0"/>
            <a:r>
              <a:rPr lang="en-US" altLang="zh-CN" sz="6000" dirty="0" err="1">
                <a:solidFill>
                  <a:srgbClr val="FF0000"/>
                </a:solidFill>
                <a:latin typeface="#9Slide05 SVNBulgary" pitchFamily="2" charset="0"/>
                <a:cs typeface="#9Slide03 Arima Madurai" panose="00000500000000000000" pitchFamily="2" charset="0"/>
              </a:rPr>
              <a:t>phá</a:t>
            </a:r>
            <a:endParaRPr lang="en-US" altLang="zh-CN" sz="6000" dirty="0">
              <a:solidFill>
                <a:srgbClr val="FF0000"/>
              </a:solidFill>
              <a:latin typeface="#9Slide05 SVNBulgary" pitchFamily="2" charset="0"/>
              <a:cs typeface="#9Slide03 Arima Madurai" panose="00000500000000000000" pitchFamily="2" charset="0"/>
            </a:endParaRPr>
          </a:p>
        </p:txBody>
      </p:sp>
      <p:sp>
        <p:nvSpPr>
          <p:cNvPr id="16" name="TextBox 15">
            <a:extLst>
              <a:ext uri="{FF2B5EF4-FFF2-40B4-BE49-F238E27FC236}">
                <a16:creationId xmlns="" xmlns:a16="http://schemas.microsoft.com/office/drawing/2014/main" id="{AFC41A0C-078E-4C57-A57D-99F2339DE10D}"/>
              </a:ext>
            </a:extLst>
          </p:cNvPr>
          <p:cNvSpPr txBox="1"/>
          <p:nvPr/>
        </p:nvSpPr>
        <p:spPr>
          <a:xfrm>
            <a:off x="4774533" y="1037837"/>
            <a:ext cx="1905000" cy="1015663"/>
          </a:xfrm>
          <a:prstGeom prst="rect">
            <a:avLst/>
          </a:prstGeom>
          <a:noFill/>
        </p:spPr>
        <p:txBody>
          <a:bodyPr wrap="square">
            <a:spAutoFit/>
          </a:bodyPr>
          <a:lstStyle/>
          <a:p>
            <a:pPr algn="ctr" eaLnBrk="0" hangingPunct="0"/>
            <a:r>
              <a:rPr lang="en-US" altLang="zh-CN" sz="6000" dirty="0">
                <a:solidFill>
                  <a:srgbClr val="FF0000"/>
                </a:solidFill>
                <a:latin typeface="#9Slide05 SVNBulgary" pitchFamily="2" charset="0"/>
                <a:cs typeface="#9Slide03 Arima Madurai" panose="00000500000000000000" pitchFamily="2" charset="0"/>
              </a:rPr>
              <a:t>ô</a:t>
            </a:r>
          </a:p>
        </p:txBody>
      </p:sp>
      <p:sp>
        <p:nvSpPr>
          <p:cNvPr id="17" name="TextBox 16">
            <a:extLst>
              <a:ext uri="{FF2B5EF4-FFF2-40B4-BE49-F238E27FC236}">
                <a16:creationId xmlns="" xmlns:a16="http://schemas.microsoft.com/office/drawing/2014/main" id="{B288CDB4-4094-4EBD-BD54-9AFDADA86899}"/>
              </a:ext>
            </a:extLst>
          </p:cNvPr>
          <p:cNvSpPr txBox="1"/>
          <p:nvPr/>
        </p:nvSpPr>
        <p:spPr>
          <a:xfrm>
            <a:off x="7047412" y="1037836"/>
            <a:ext cx="1905000" cy="1015663"/>
          </a:xfrm>
          <a:prstGeom prst="rect">
            <a:avLst/>
          </a:prstGeom>
          <a:noFill/>
        </p:spPr>
        <p:txBody>
          <a:bodyPr wrap="square">
            <a:spAutoFit/>
          </a:bodyPr>
          <a:lstStyle/>
          <a:p>
            <a:pPr algn="ctr" eaLnBrk="0" hangingPunct="0"/>
            <a:r>
              <a:rPr lang="en-US" altLang="zh-CN" sz="6000" dirty="0" err="1">
                <a:solidFill>
                  <a:srgbClr val="FF0000"/>
                </a:solidFill>
                <a:latin typeface="#9Slide05 SVNBulgary" pitchFamily="2" charset="0"/>
                <a:cs typeface="#9Slide03 Arima Madurai" panose="00000500000000000000" pitchFamily="2" charset="0"/>
              </a:rPr>
              <a:t>chữ</a:t>
            </a:r>
            <a:endParaRPr lang="en-US" altLang="zh-CN" sz="6000" dirty="0">
              <a:solidFill>
                <a:srgbClr val="FF0000"/>
              </a:solidFill>
              <a:latin typeface="#9Slide05 SVNBulgary" pitchFamily="2" charset="0"/>
              <a:cs typeface="#9Slide03 Arima Madurai" panose="00000500000000000000" pitchFamily="2" charset="0"/>
            </a:endParaRPr>
          </a:p>
        </p:txBody>
      </p:sp>
      <p:sp>
        <p:nvSpPr>
          <p:cNvPr id="18" name="TextBox 17">
            <a:extLst>
              <a:ext uri="{FF2B5EF4-FFF2-40B4-BE49-F238E27FC236}">
                <a16:creationId xmlns="" xmlns:a16="http://schemas.microsoft.com/office/drawing/2014/main" id="{66CB1D56-3D67-46ED-862B-0CD7DAE19EC6}"/>
              </a:ext>
            </a:extLst>
          </p:cNvPr>
          <p:cNvSpPr txBox="1"/>
          <p:nvPr/>
        </p:nvSpPr>
        <p:spPr>
          <a:xfrm>
            <a:off x="304800" y="3028950"/>
            <a:ext cx="8534400" cy="830997"/>
          </a:xfrm>
          <a:prstGeom prst="rect">
            <a:avLst/>
          </a:prstGeom>
          <a:noFill/>
        </p:spPr>
        <p:txBody>
          <a:bodyPr wrap="square">
            <a:spAutoFit/>
          </a:bodyPr>
          <a:lstStyle/>
          <a:p>
            <a:pPr marL="342900" indent="-342900" algn="just" eaLnBrk="1" hangingPunct="1">
              <a:buFont typeface="Wingdings" panose="05000000000000000000" pitchFamily="2" charset="2"/>
              <a:buChar char="ü"/>
              <a:defRPr/>
            </a:pPr>
            <a:r>
              <a:rPr lang="pt-BR" sz="2400" dirty="0">
                <a:latin typeface="Times New Roman" panose="02020603050405020304" pitchFamily="18" charset="0"/>
                <a:cs typeface="Times New Roman" panose="02020603050405020304" pitchFamily="18" charset="0"/>
              </a:rPr>
              <a:t>HS bốc thăm và đặt câu hỏi để các bạn đoán ra được đúng ô chữ (không được dùng từ trùng trong ô chữ). </a:t>
            </a:r>
            <a:endParaRPr lang="vi-VN" sz="2400"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 xmlns:a16="http://schemas.microsoft.com/office/drawing/2014/main" id="{A1CB7DBC-0723-4853-8148-10B683782888}"/>
              </a:ext>
            </a:extLst>
          </p:cNvPr>
          <p:cNvSpPr txBox="1"/>
          <p:nvPr/>
        </p:nvSpPr>
        <p:spPr>
          <a:xfrm>
            <a:off x="304800" y="4077571"/>
            <a:ext cx="8534400" cy="830997"/>
          </a:xfrm>
          <a:prstGeom prst="rect">
            <a:avLst/>
          </a:prstGeom>
          <a:noFill/>
        </p:spPr>
        <p:txBody>
          <a:bodyPr wrap="square">
            <a:spAutoFit/>
          </a:bodyPr>
          <a:lstStyle/>
          <a:p>
            <a:pPr marL="342900" indent="-342900" algn="just" eaLnBrk="1" hangingPunct="1">
              <a:buFont typeface="Wingdings" panose="05000000000000000000" pitchFamily="2" charset="2"/>
              <a:buChar char="ü"/>
              <a:defRPr/>
            </a:pPr>
            <a:r>
              <a:rPr lang="pt-BR" sz="2400" dirty="0">
                <a:latin typeface="Times New Roman" panose="02020603050405020304" pitchFamily="18" charset="0"/>
                <a:cs typeface="Times New Roman" panose="02020603050405020304" pitchFamily="18" charset="0"/>
              </a:rPr>
              <a:t>Các ô chữ sẽ được sắp xếp tạo thành từ khóa hàng dọc, cũng chính là bài học ứng xử trong cuộc sống.</a:t>
            </a:r>
            <a:endParaRPr lang="vi-V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30528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down)">
                                      <p:cBhvr>
                                        <p:cTn id="16" dur="500"/>
                                        <p:tgtEl>
                                          <p:spTgt spid="15"/>
                                        </p:tgtEl>
                                      </p:cBhvr>
                                    </p:animEffect>
                                  </p:childTnLst>
                                </p:cTn>
                              </p:par>
                              <p:par>
                                <p:cTn id="17" presetID="2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par>
                                <p:cTn id="23" presetID="22" presetClass="entr" presetSubtype="4"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barn(inVertical)">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barn(inVertical)">
                                      <p:cBhvr>
                                        <p:cTn id="3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WordArt 4">
            <a:extLst>
              <a:ext uri="{FF2B5EF4-FFF2-40B4-BE49-F238E27FC236}">
                <a16:creationId xmlns="" xmlns:a16="http://schemas.microsoft.com/office/drawing/2014/main" id="{C0362D29-A12C-4080-AC6F-3DEAB33CC2BD}"/>
              </a:ext>
            </a:extLst>
          </p:cNvPr>
          <p:cNvSpPr>
            <a:spLocks noChangeArrowheads="1" noChangeShapeType="1" noTextEdit="1"/>
          </p:cNvSpPr>
          <p:nvPr/>
        </p:nvSpPr>
        <p:spPr bwMode="auto">
          <a:xfrm>
            <a:off x="2258615" y="133350"/>
            <a:ext cx="4554141" cy="60841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vi-VN" sz="2700" b="1" kern="10" dirty="0">
                <a:solidFill>
                  <a:srgbClr val="FF33CC"/>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TRÒ CHƠI KHÁM PHÁ Ô CHỮ</a:t>
            </a:r>
            <a:endParaRPr lang="en-US" sz="2700" b="1" kern="10" dirty="0">
              <a:solidFill>
                <a:srgbClr val="FF33CC"/>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graphicFrame>
        <p:nvGraphicFramePr>
          <p:cNvPr id="49327" name="Group 175">
            <a:extLst>
              <a:ext uri="{FF2B5EF4-FFF2-40B4-BE49-F238E27FC236}">
                <a16:creationId xmlns="" xmlns:a16="http://schemas.microsoft.com/office/drawing/2014/main" id="{A62DC8C0-C3EA-42EA-96B3-1A72BF6FB11A}"/>
              </a:ext>
            </a:extLst>
          </p:cNvPr>
          <p:cNvGraphicFramePr>
            <a:graphicFrameLocks noGrp="1"/>
          </p:cNvGraphicFramePr>
          <p:nvPr>
            <p:ph/>
            <p:extLst>
              <p:ext uri="{D42A27DB-BD31-4B8C-83A1-F6EECF244321}">
                <p14:modId xmlns:p14="http://schemas.microsoft.com/office/powerpoint/2010/main" val="2931574805"/>
              </p:ext>
            </p:extLst>
          </p:nvPr>
        </p:nvGraphicFramePr>
        <p:xfrm>
          <a:off x="1449586" y="1047362"/>
          <a:ext cx="7010398" cy="3784998"/>
        </p:xfrm>
        <a:graphic>
          <a:graphicData uri="http://schemas.openxmlformats.org/drawingml/2006/table">
            <a:tbl>
              <a:tblPr/>
              <a:tblGrid>
                <a:gridCol w="500743">
                  <a:extLst>
                    <a:ext uri="{9D8B030D-6E8A-4147-A177-3AD203B41FA5}">
                      <a16:colId xmlns="" xmlns:a16="http://schemas.microsoft.com/office/drawing/2014/main" val="20000"/>
                    </a:ext>
                  </a:extLst>
                </a:gridCol>
                <a:gridCol w="502290">
                  <a:extLst>
                    <a:ext uri="{9D8B030D-6E8A-4147-A177-3AD203B41FA5}">
                      <a16:colId xmlns="" xmlns:a16="http://schemas.microsoft.com/office/drawing/2014/main" val="20001"/>
                    </a:ext>
                  </a:extLst>
                </a:gridCol>
                <a:gridCol w="499196">
                  <a:extLst>
                    <a:ext uri="{9D8B030D-6E8A-4147-A177-3AD203B41FA5}">
                      <a16:colId xmlns="" xmlns:a16="http://schemas.microsoft.com/office/drawing/2014/main" val="20002"/>
                    </a:ext>
                  </a:extLst>
                </a:gridCol>
                <a:gridCol w="500743">
                  <a:extLst>
                    <a:ext uri="{9D8B030D-6E8A-4147-A177-3AD203B41FA5}">
                      <a16:colId xmlns="" xmlns:a16="http://schemas.microsoft.com/office/drawing/2014/main" val="20003"/>
                    </a:ext>
                  </a:extLst>
                </a:gridCol>
                <a:gridCol w="499196">
                  <a:extLst>
                    <a:ext uri="{9D8B030D-6E8A-4147-A177-3AD203B41FA5}">
                      <a16:colId xmlns="" xmlns:a16="http://schemas.microsoft.com/office/drawing/2014/main" val="20004"/>
                    </a:ext>
                  </a:extLst>
                </a:gridCol>
                <a:gridCol w="502288">
                  <a:extLst>
                    <a:ext uri="{9D8B030D-6E8A-4147-A177-3AD203B41FA5}">
                      <a16:colId xmlns="" xmlns:a16="http://schemas.microsoft.com/office/drawing/2014/main" val="20005"/>
                    </a:ext>
                  </a:extLst>
                </a:gridCol>
                <a:gridCol w="500743">
                  <a:extLst>
                    <a:ext uri="{9D8B030D-6E8A-4147-A177-3AD203B41FA5}">
                      <a16:colId xmlns="" xmlns:a16="http://schemas.microsoft.com/office/drawing/2014/main" val="20006"/>
                    </a:ext>
                  </a:extLst>
                </a:gridCol>
                <a:gridCol w="500743">
                  <a:extLst>
                    <a:ext uri="{9D8B030D-6E8A-4147-A177-3AD203B41FA5}">
                      <a16:colId xmlns="" xmlns:a16="http://schemas.microsoft.com/office/drawing/2014/main" val="20007"/>
                    </a:ext>
                  </a:extLst>
                </a:gridCol>
                <a:gridCol w="502290">
                  <a:extLst>
                    <a:ext uri="{9D8B030D-6E8A-4147-A177-3AD203B41FA5}">
                      <a16:colId xmlns="" xmlns:a16="http://schemas.microsoft.com/office/drawing/2014/main" val="20008"/>
                    </a:ext>
                  </a:extLst>
                </a:gridCol>
                <a:gridCol w="499196">
                  <a:extLst>
                    <a:ext uri="{9D8B030D-6E8A-4147-A177-3AD203B41FA5}">
                      <a16:colId xmlns="" xmlns:a16="http://schemas.microsoft.com/office/drawing/2014/main" val="20009"/>
                    </a:ext>
                  </a:extLst>
                </a:gridCol>
                <a:gridCol w="500743">
                  <a:extLst>
                    <a:ext uri="{9D8B030D-6E8A-4147-A177-3AD203B41FA5}">
                      <a16:colId xmlns="" xmlns:a16="http://schemas.microsoft.com/office/drawing/2014/main" val="20010"/>
                    </a:ext>
                  </a:extLst>
                </a:gridCol>
                <a:gridCol w="499196">
                  <a:extLst>
                    <a:ext uri="{9D8B030D-6E8A-4147-A177-3AD203B41FA5}">
                      <a16:colId xmlns="" xmlns:a16="http://schemas.microsoft.com/office/drawing/2014/main" val="20011"/>
                    </a:ext>
                  </a:extLst>
                </a:gridCol>
                <a:gridCol w="502288">
                  <a:extLst>
                    <a:ext uri="{9D8B030D-6E8A-4147-A177-3AD203B41FA5}">
                      <a16:colId xmlns="" xmlns:a16="http://schemas.microsoft.com/office/drawing/2014/main" val="20012"/>
                    </a:ext>
                  </a:extLst>
                </a:gridCol>
                <a:gridCol w="500743">
                  <a:extLst>
                    <a:ext uri="{9D8B030D-6E8A-4147-A177-3AD203B41FA5}">
                      <a16:colId xmlns="" xmlns:a16="http://schemas.microsoft.com/office/drawing/2014/main" val="20013"/>
                    </a:ext>
                  </a:extLst>
                </a:gridCol>
              </a:tblGrid>
              <a:tr h="540536">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dirty="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dirty="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dirty="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dirty="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dirty="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dirty="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10000"/>
                  </a:ext>
                </a:extLst>
              </a:tr>
              <a:tr h="540536">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dirty="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dirty="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dirty="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dirty="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dirty="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dirty="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dirty="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dirty="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 xmlns:a16="http://schemas.microsoft.com/office/drawing/2014/main" val="10001"/>
                  </a:ext>
                </a:extLst>
              </a:tr>
              <a:tr h="540536">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dirty="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dirty="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dirty="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dirty="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dirty="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10002"/>
                  </a:ext>
                </a:extLst>
              </a:tr>
              <a:tr h="541782">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dirty="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10003"/>
                  </a:ext>
                </a:extLst>
              </a:tr>
              <a:tr h="540536">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dirty="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10004"/>
                  </a:ext>
                </a:extLst>
              </a:tr>
              <a:tr h="540536">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dirty="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dirty="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10005"/>
                  </a:ext>
                </a:extLst>
              </a:tr>
              <a:tr h="540536">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dirty="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dirty="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dirty="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dirty="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dirty="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dirty="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dirty="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dirty="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10006"/>
                  </a:ext>
                </a:extLst>
              </a:tr>
            </a:tbl>
          </a:graphicData>
        </a:graphic>
      </p:graphicFrame>
      <p:sp>
        <p:nvSpPr>
          <p:cNvPr id="49336" name="Oval 184">
            <a:extLst>
              <a:ext uri="{FF2B5EF4-FFF2-40B4-BE49-F238E27FC236}">
                <a16:creationId xmlns="" xmlns:a16="http://schemas.microsoft.com/office/drawing/2014/main" id="{FA5D9F38-D63E-4821-B0B8-A641237CFE0E}"/>
              </a:ext>
            </a:extLst>
          </p:cNvPr>
          <p:cNvSpPr>
            <a:spLocks noChangeArrowheads="1"/>
          </p:cNvSpPr>
          <p:nvPr/>
        </p:nvSpPr>
        <p:spPr bwMode="auto">
          <a:xfrm>
            <a:off x="693537" y="1082310"/>
            <a:ext cx="485775" cy="471488"/>
          </a:xfrm>
          <a:prstGeom prst="ellipse">
            <a:avLst/>
          </a:prstGeom>
          <a:solidFill>
            <a:schemeClr val="accent6">
              <a:lumMod val="40000"/>
              <a:lumOff val="60000"/>
            </a:schemeClr>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a:latin typeface="#9Slide05 SVNBulgary" pitchFamily="2" charset="0"/>
              </a:rPr>
              <a:t>1</a:t>
            </a:r>
          </a:p>
        </p:txBody>
      </p:sp>
      <p:sp>
        <p:nvSpPr>
          <p:cNvPr id="49337" name="Oval 185">
            <a:extLst>
              <a:ext uri="{FF2B5EF4-FFF2-40B4-BE49-F238E27FC236}">
                <a16:creationId xmlns="" xmlns:a16="http://schemas.microsoft.com/office/drawing/2014/main" id="{E132A436-CFB7-4375-93B1-1CC783603A13}"/>
              </a:ext>
            </a:extLst>
          </p:cNvPr>
          <p:cNvSpPr>
            <a:spLocks noChangeArrowheads="1"/>
          </p:cNvSpPr>
          <p:nvPr/>
        </p:nvSpPr>
        <p:spPr bwMode="auto">
          <a:xfrm>
            <a:off x="693538" y="1637404"/>
            <a:ext cx="485775" cy="471488"/>
          </a:xfrm>
          <a:prstGeom prst="ellipse">
            <a:avLst/>
          </a:prstGeom>
          <a:solidFill>
            <a:schemeClr val="accent6">
              <a:lumMod val="40000"/>
              <a:lumOff val="60000"/>
            </a:schemeClr>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a:latin typeface="#9Slide05 SVNBulgary" pitchFamily="2" charset="0"/>
              </a:rPr>
              <a:t>2</a:t>
            </a:r>
          </a:p>
        </p:txBody>
      </p:sp>
      <p:sp>
        <p:nvSpPr>
          <p:cNvPr id="49338" name="Oval 186">
            <a:extLst>
              <a:ext uri="{FF2B5EF4-FFF2-40B4-BE49-F238E27FC236}">
                <a16:creationId xmlns="" xmlns:a16="http://schemas.microsoft.com/office/drawing/2014/main" id="{C0D4CF48-8F8A-4402-804E-83F979A9C7A6}"/>
              </a:ext>
            </a:extLst>
          </p:cNvPr>
          <p:cNvSpPr>
            <a:spLocks noChangeArrowheads="1"/>
          </p:cNvSpPr>
          <p:nvPr/>
        </p:nvSpPr>
        <p:spPr bwMode="auto">
          <a:xfrm>
            <a:off x="693539" y="2180837"/>
            <a:ext cx="485775" cy="471488"/>
          </a:xfrm>
          <a:prstGeom prst="ellipse">
            <a:avLst/>
          </a:prstGeom>
          <a:solidFill>
            <a:schemeClr val="accent6">
              <a:lumMod val="40000"/>
              <a:lumOff val="60000"/>
            </a:schemeClr>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a:latin typeface="#9Slide05 SVNBulgary" pitchFamily="2" charset="0"/>
              </a:rPr>
              <a:t>3</a:t>
            </a:r>
          </a:p>
        </p:txBody>
      </p:sp>
      <p:sp>
        <p:nvSpPr>
          <p:cNvPr id="49339" name="Oval 187">
            <a:extLst>
              <a:ext uri="{FF2B5EF4-FFF2-40B4-BE49-F238E27FC236}">
                <a16:creationId xmlns="" xmlns:a16="http://schemas.microsoft.com/office/drawing/2014/main" id="{9A8F5584-00EE-493D-AF6E-75C999A7CC41}"/>
              </a:ext>
            </a:extLst>
          </p:cNvPr>
          <p:cNvSpPr>
            <a:spLocks noChangeArrowheads="1"/>
          </p:cNvSpPr>
          <p:nvPr/>
        </p:nvSpPr>
        <p:spPr bwMode="auto">
          <a:xfrm>
            <a:off x="693538" y="2709474"/>
            <a:ext cx="485775" cy="471488"/>
          </a:xfrm>
          <a:prstGeom prst="ellipse">
            <a:avLst/>
          </a:prstGeom>
          <a:solidFill>
            <a:schemeClr val="accent6">
              <a:lumMod val="40000"/>
              <a:lumOff val="60000"/>
            </a:schemeClr>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a:latin typeface="#9Slide05 SVNBulgary" pitchFamily="2" charset="0"/>
              </a:rPr>
              <a:t>4</a:t>
            </a:r>
          </a:p>
        </p:txBody>
      </p:sp>
      <p:sp>
        <p:nvSpPr>
          <p:cNvPr id="49340" name="Oval 188">
            <a:extLst>
              <a:ext uri="{FF2B5EF4-FFF2-40B4-BE49-F238E27FC236}">
                <a16:creationId xmlns="" xmlns:a16="http://schemas.microsoft.com/office/drawing/2014/main" id="{3C0308BD-C9FB-4FFB-BBD0-2D2D0741D20A}"/>
              </a:ext>
            </a:extLst>
          </p:cNvPr>
          <p:cNvSpPr>
            <a:spLocks noChangeArrowheads="1"/>
          </p:cNvSpPr>
          <p:nvPr/>
        </p:nvSpPr>
        <p:spPr bwMode="auto">
          <a:xfrm>
            <a:off x="693539" y="3242874"/>
            <a:ext cx="485775" cy="471488"/>
          </a:xfrm>
          <a:prstGeom prst="ellipse">
            <a:avLst/>
          </a:prstGeom>
          <a:solidFill>
            <a:schemeClr val="accent6">
              <a:lumMod val="40000"/>
              <a:lumOff val="60000"/>
            </a:schemeClr>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a:latin typeface="#9Slide05 SVNBulgary" pitchFamily="2" charset="0"/>
              </a:rPr>
              <a:t>5</a:t>
            </a:r>
          </a:p>
        </p:txBody>
      </p:sp>
      <p:sp>
        <p:nvSpPr>
          <p:cNvPr id="49341" name="Oval 189">
            <a:extLst>
              <a:ext uri="{FF2B5EF4-FFF2-40B4-BE49-F238E27FC236}">
                <a16:creationId xmlns="" xmlns:a16="http://schemas.microsoft.com/office/drawing/2014/main" id="{109075D4-30E0-41F6-9402-201670B220BF}"/>
              </a:ext>
            </a:extLst>
          </p:cNvPr>
          <p:cNvSpPr>
            <a:spLocks noChangeArrowheads="1"/>
          </p:cNvSpPr>
          <p:nvPr/>
        </p:nvSpPr>
        <p:spPr bwMode="auto">
          <a:xfrm>
            <a:off x="693539" y="3790562"/>
            <a:ext cx="485775" cy="471488"/>
          </a:xfrm>
          <a:prstGeom prst="ellipse">
            <a:avLst/>
          </a:prstGeom>
          <a:solidFill>
            <a:schemeClr val="accent6">
              <a:lumMod val="40000"/>
              <a:lumOff val="60000"/>
            </a:schemeClr>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a:latin typeface="#9Slide05 SVNBulgary" pitchFamily="2" charset="0"/>
              </a:rPr>
              <a:t>6</a:t>
            </a:r>
          </a:p>
        </p:txBody>
      </p:sp>
      <p:sp>
        <p:nvSpPr>
          <p:cNvPr id="49342" name="Oval 190">
            <a:extLst>
              <a:ext uri="{FF2B5EF4-FFF2-40B4-BE49-F238E27FC236}">
                <a16:creationId xmlns="" xmlns:a16="http://schemas.microsoft.com/office/drawing/2014/main" id="{F55B0715-FEB8-429C-9D2F-55977AE90550}"/>
              </a:ext>
            </a:extLst>
          </p:cNvPr>
          <p:cNvSpPr>
            <a:spLocks noChangeArrowheads="1"/>
          </p:cNvSpPr>
          <p:nvPr/>
        </p:nvSpPr>
        <p:spPr bwMode="auto">
          <a:xfrm>
            <a:off x="693539" y="4360872"/>
            <a:ext cx="485775" cy="471488"/>
          </a:xfrm>
          <a:prstGeom prst="ellipse">
            <a:avLst/>
          </a:prstGeom>
          <a:solidFill>
            <a:schemeClr val="accent6">
              <a:lumMod val="40000"/>
              <a:lumOff val="60000"/>
            </a:schemeClr>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a:latin typeface="#9Slide05 SVNBulgary" pitchFamily="2" charset="0"/>
              </a:rPr>
              <a:t>7</a:t>
            </a:r>
          </a:p>
        </p:txBody>
      </p:sp>
      <p:sp>
        <p:nvSpPr>
          <p:cNvPr id="49345" name="Text Box 193">
            <a:extLst>
              <a:ext uri="{FF2B5EF4-FFF2-40B4-BE49-F238E27FC236}">
                <a16:creationId xmlns="" xmlns:a16="http://schemas.microsoft.com/office/drawing/2014/main" id="{E432170F-209E-40C2-BCA6-9F979229FCF4}"/>
              </a:ext>
            </a:extLst>
          </p:cNvPr>
          <p:cNvSpPr txBox="1">
            <a:spLocks noChangeArrowheads="1"/>
          </p:cNvSpPr>
          <p:nvPr/>
        </p:nvSpPr>
        <p:spPr bwMode="auto">
          <a:xfrm>
            <a:off x="2526505" y="1115270"/>
            <a:ext cx="394215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dirty="0">
                <a:latin typeface="#9Slide03 Arima Madurai Black" panose="00000A00000000000000" pitchFamily="2" charset="0"/>
                <a:cs typeface="#9Slide03 Arima Madurai Black" panose="00000A00000000000000" pitchFamily="2" charset="0"/>
              </a:rPr>
              <a:t>T    A    D   U   Y    A    </a:t>
            </a:r>
            <a:r>
              <a:rPr lang="en-US" altLang="en-US" sz="2800" b="1" dirty="0">
                <a:solidFill>
                  <a:srgbClr val="FF0000"/>
                </a:solidFill>
                <a:latin typeface="#9Slide03 Arima Madurai Black" panose="00000A00000000000000" pitchFamily="2" charset="0"/>
                <a:cs typeface="#9Slide03 Arima Madurai Black" panose="00000A00000000000000" pitchFamily="2" charset="0"/>
              </a:rPr>
              <a:t>N</a:t>
            </a:r>
            <a:r>
              <a:rPr lang="en-US" altLang="en-US" sz="2800" b="1" dirty="0">
                <a:solidFill>
                  <a:schemeClr val="bg1"/>
                </a:solidFill>
                <a:latin typeface="#9Slide03 Arima Madurai Black" panose="00000A00000000000000" pitchFamily="2" charset="0"/>
                <a:cs typeface="#9Slide03 Arima Madurai Black" panose="00000A00000000000000" pitchFamily="2" charset="0"/>
              </a:rPr>
              <a:t>   </a:t>
            </a:r>
            <a:r>
              <a:rPr lang="en-US" altLang="en-US" sz="2800" b="1" dirty="0">
                <a:latin typeface="#9Slide03 Arima Madurai Black" panose="00000A00000000000000" pitchFamily="2" charset="0"/>
                <a:cs typeface="#9Slide03 Arima Madurai Black" panose="00000A00000000000000" pitchFamily="2" charset="0"/>
              </a:rPr>
              <a:t>H</a:t>
            </a:r>
          </a:p>
        </p:txBody>
      </p:sp>
      <p:sp>
        <p:nvSpPr>
          <p:cNvPr id="49346" name="Text Box 194">
            <a:extLst>
              <a:ext uri="{FF2B5EF4-FFF2-40B4-BE49-F238E27FC236}">
                <a16:creationId xmlns="" xmlns:a16="http://schemas.microsoft.com/office/drawing/2014/main" id="{832DB873-83B6-4258-8A03-0E1DE39E454B}"/>
              </a:ext>
            </a:extLst>
          </p:cNvPr>
          <p:cNvSpPr txBox="1">
            <a:spLocks noChangeArrowheads="1"/>
          </p:cNvSpPr>
          <p:nvPr/>
        </p:nvSpPr>
        <p:spPr bwMode="auto">
          <a:xfrm>
            <a:off x="5413771" y="1630645"/>
            <a:ext cx="334922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dirty="0">
                <a:solidFill>
                  <a:srgbClr val="FF0000"/>
                </a:solidFill>
                <a:latin typeface="#9Slide03 Arima Madurai Black" panose="00000A00000000000000" pitchFamily="2" charset="0"/>
                <a:cs typeface="#9Slide03 Arima Madurai Black" panose="00000A00000000000000" pitchFamily="2" charset="0"/>
              </a:rPr>
              <a:t> H</a:t>
            </a:r>
            <a:r>
              <a:rPr lang="en-US" altLang="en-US" sz="2800" b="1" dirty="0">
                <a:solidFill>
                  <a:schemeClr val="bg1"/>
                </a:solidFill>
                <a:latin typeface="#9Slide03 Arima Madurai Black" panose="00000A00000000000000" pitchFamily="2" charset="0"/>
                <a:cs typeface="#9Slide03 Arima Madurai Black" panose="00000A00000000000000" pitchFamily="2" charset="0"/>
              </a:rPr>
              <a:t>   </a:t>
            </a:r>
            <a:r>
              <a:rPr lang="en-US" altLang="en-US" sz="2800" b="1" dirty="0">
                <a:latin typeface="#9Slide03 Arima Madurai Black" panose="00000A00000000000000" pitchFamily="2" charset="0"/>
                <a:cs typeface="#9Slide03 Arima Madurai Black" panose="00000A00000000000000" pitchFamily="2" charset="0"/>
              </a:rPr>
              <a:t>O     I    H   O    A</a:t>
            </a:r>
          </a:p>
        </p:txBody>
      </p:sp>
      <p:sp>
        <p:nvSpPr>
          <p:cNvPr id="49347" name="Text Box 195">
            <a:extLst>
              <a:ext uri="{FF2B5EF4-FFF2-40B4-BE49-F238E27FC236}">
                <a16:creationId xmlns="" xmlns:a16="http://schemas.microsoft.com/office/drawing/2014/main" id="{73CE9660-6193-4DEA-A33D-9882CD776038}"/>
              </a:ext>
            </a:extLst>
          </p:cNvPr>
          <p:cNvSpPr txBox="1">
            <a:spLocks noChangeArrowheads="1"/>
          </p:cNvSpPr>
          <p:nvPr/>
        </p:nvSpPr>
        <p:spPr bwMode="auto">
          <a:xfrm>
            <a:off x="2516386" y="2154971"/>
            <a:ext cx="4038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dirty="0">
                <a:latin typeface="#9Slide03 Arima Madurai Black" panose="00000A00000000000000" pitchFamily="2" charset="0"/>
                <a:cs typeface="#9Slide03 Arima Madurai Black" panose="00000A00000000000000" pitchFamily="2" charset="0"/>
              </a:rPr>
              <a:t>G    I     A    I    N   H    </a:t>
            </a:r>
            <a:r>
              <a:rPr lang="en-US" altLang="en-US" sz="2800" b="1" dirty="0">
                <a:solidFill>
                  <a:srgbClr val="FF0000"/>
                </a:solidFill>
                <a:latin typeface="#9Slide03 Arima Madurai Black" panose="00000A00000000000000" pitchFamily="2" charset="0"/>
                <a:cs typeface="#9Slide03 Arima Madurai Black" panose="00000A00000000000000" pitchFamily="2" charset="0"/>
              </a:rPr>
              <a:t>A </a:t>
            </a:r>
            <a:r>
              <a:rPr lang="en-US" altLang="en-US" sz="2800" b="1" dirty="0">
                <a:solidFill>
                  <a:schemeClr val="bg1"/>
                </a:solidFill>
                <a:latin typeface="#9Slide03 Arima Madurai Black" panose="00000A00000000000000" pitchFamily="2" charset="0"/>
                <a:cs typeface="#9Slide03 Arima Madurai Black" panose="00000A00000000000000" pitchFamily="2" charset="0"/>
              </a:rPr>
              <a:t>   </a:t>
            </a:r>
            <a:r>
              <a:rPr lang="en-US" altLang="en-US" sz="2800" b="1" dirty="0">
                <a:latin typeface="#9Slide03 Arima Madurai Black" panose="00000A00000000000000" pitchFamily="2" charset="0"/>
                <a:cs typeface="#9Slide03 Arima Madurai Black" panose="00000A00000000000000" pitchFamily="2" charset="0"/>
              </a:rPr>
              <a:t>T</a:t>
            </a:r>
          </a:p>
        </p:txBody>
      </p:sp>
      <p:sp>
        <p:nvSpPr>
          <p:cNvPr id="49348" name="Text Box 196">
            <a:extLst>
              <a:ext uri="{FF2B5EF4-FFF2-40B4-BE49-F238E27FC236}">
                <a16:creationId xmlns="" xmlns:a16="http://schemas.microsoft.com/office/drawing/2014/main" id="{BD7801CF-F064-43DB-BBE4-DDF761F1E6E3}"/>
              </a:ext>
            </a:extLst>
          </p:cNvPr>
          <p:cNvSpPr txBox="1">
            <a:spLocks noChangeArrowheads="1"/>
          </p:cNvSpPr>
          <p:nvPr/>
        </p:nvSpPr>
        <p:spPr bwMode="auto">
          <a:xfrm>
            <a:off x="1504354" y="2719654"/>
            <a:ext cx="535543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dirty="0">
                <a:latin typeface="#9Slide03 Arima Madurai Black" panose="00000A00000000000000" pitchFamily="2" charset="0"/>
                <a:cs typeface="#9Slide03 Arima Madurai Black" panose="00000A00000000000000" pitchFamily="2" charset="0"/>
              </a:rPr>
              <a:t>K    I     E    U   P    H   U    O   </a:t>
            </a:r>
            <a:r>
              <a:rPr lang="en-US" altLang="en-US" sz="2800" b="1" dirty="0">
                <a:solidFill>
                  <a:srgbClr val="FF0000"/>
                </a:solidFill>
                <a:latin typeface="#9Slide03 Arima Madurai Black" panose="00000A00000000000000" pitchFamily="2" charset="0"/>
                <a:cs typeface="#9Slide03 Arima Madurai Black" panose="00000A00000000000000" pitchFamily="2" charset="0"/>
              </a:rPr>
              <a:t>N</a:t>
            </a:r>
            <a:r>
              <a:rPr lang="en-US" altLang="en-US" sz="2800" b="1" dirty="0">
                <a:solidFill>
                  <a:schemeClr val="bg1"/>
                </a:solidFill>
                <a:latin typeface="#9Slide03 Arima Madurai Black" panose="00000A00000000000000" pitchFamily="2" charset="0"/>
                <a:cs typeface="#9Slide03 Arima Madurai Black" panose="00000A00000000000000" pitchFamily="2" charset="0"/>
              </a:rPr>
              <a:t>   </a:t>
            </a:r>
            <a:r>
              <a:rPr lang="en-US" altLang="en-US" sz="2800" b="1" dirty="0">
                <a:latin typeface="#9Slide03 Arima Madurai Black" panose="00000A00000000000000" pitchFamily="2" charset="0"/>
                <a:cs typeface="#9Slide03 Arima Madurai Black" panose="00000A00000000000000" pitchFamily="2" charset="0"/>
              </a:rPr>
              <a:t>G</a:t>
            </a:r>
          </a:p>
        </p:txBody>
      </p:sp>
      <p:sp>
        <p:nvSpPr>
          <p:cNvPr id="49349" name="Text Box 197">
            <a:extLst>
              <a:ext uri="{FF2B5EF4-FFF2-40B4-BE49-F238E27FC236}">
                <a16:creationId xmlns="" xmlns:a16="http://schemas.microsoft.com/office/drawing/2014/main" id="{FC0E549D-B531-4205-BBF7-F03A96103D51}"/>
              </a:ext>
            </a:extLst>
          </p:cNvPr>
          <p:cNvSpPr txBox="1">
            <a:spLocks noChangeArrowheads="1"/>
          </p:cNvSpPr>
          <p:nvPr/>
        </p:nvSpPr>
        <p:spPr bwMode="auto">
          <a:xfrm>
            <a:off x="1504354" y="3259007"/>
            <a:ext cx="558403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dirty="0">
                <a:latin typeface="#9Slide03 Arima Madurai Black" panose="00000A00000000000000" pitchFamily="2" charset="0"/>
                <a:cs typeface="#9Slide03 Arima Madurai Black" panose="00000A00000000000000" pitchFamily="2" charset="0"/>
              </a:rPr>
              <a:t>N   G    O    I    T    H    U   N   </a:t>
            </a:r>
            <a:r>
              <a:rPr lang="en-US" altLang="en-US" sz="2800" b="1" dirty="0">
                <a:solidFill>
                  <a:srgbClr val="FF0000"/>
                </a:solidFill>
                <a:latin typeface="#9Slide03 Arima Madurai Black" panose="00000A00000000000000" pitchFamily="2" charset="0"/>
                <a:cs typeface="#9Slide03 Arima Madurai Black" panose="00000A00000000000000" pitchFamily="2" charset="0"/>
              </a:rPr>
              <a:t>H</a:t>
            </a:r>
            <a:r>
              <a:rPr lang="en-US" altLang="en-US" sz="2800" b="1" dirty="0">
                <a:solidFill>
                  <a:schemeClr val="bg1"/>
                </a:solidFill>
                <a:latin typeface="#9Slide03 Arima Madurai Black" panose="00000A00000000000000" pitchFamily="2" charset="0"/>
                <a:cs typeface="#9Slide03 Arima Madurai Black" panose="00000A00000000000000" pitchFamily="2" charset="0"/>
              </a:rPr>
              <a:t>    </a:t>
            </a:r>
            <a:r>
              <a:rPr lang="en-US" altLang="en-US" sz="2800" b="1" dirty="0">
                <a:latin typeface="#9Slide03 Arima Madurai Black" panose="00000A00000000000000" pitchFamily="2" charset="0"/>
                <a:cs typeface="#9Slide03 Arima Madurai Black" panose="00000A00000000000000" pitchFamily="2" charset="0"/>
              </a:rPr>
              <a:t>A   T</a:t>
            </a:r>
          </a:p>
        </p:txBody>
      </p:sp>
      <p:sp>
        <p:nvSpPr>
          <p:cNvPr id="49350" name="Text Box 198">
            <a:extLst>
              <a:ext uri="{FF2B5EF4-FFF2-40B4-BE49-F238E27FC236}">
                <a16:creationId xmlns="" xmlns:a16="http://schemas.microsoft.com/office/drawing/2014/main" id="{5500685C-A3D2-4D36-8CA5-D99A40B3555B}"/>
              </a:ext>
            </a:extLst>
          </p:cNvPr>
          <p:cNvSpPr txBox="1">
            <a:spLocks noChangeArrowheads="1"/>
          </p:cNvSpPr>
          <p:nvPr/>
        </p:nvSpPr>
        <p:spPr bwMode="auto">
          <a:xfrm>
            <a:off x="2976888" y="3784073"/>
            <a:ext cx="378023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dirty="0">
                <a:latin typeface="#9Slide03 Arima Madurai Black" panose="00000A00000000000000" pitchFamily="2" charset="0"/>
                <a:cs typeface="#9Slide03 Arima Madurai Black" panose="00000A00000000000000" pitchFamily="2" charset="0"/>
              </a:rPr>
              <a:t>A    N   H    T    R   </a:t>
            </a:r>
            <a:r>
              <a:rPr lang="en-US" altLang="en-US" sz="2800" b="1" dirty="0">
                <a:solidFill>
                  <a:srgbClr val="FF0000"/>
                </a:solidFill>
                <a:latin typeface="#9Slide03 Arima Madurai Black" panose="00000A00000000000000" pitchFamily="2" charset="0"/>
                <a:cs typeface="#9Slide03 Arima Madurai Black" panose="00000A00000000000000" pitchFamily="2" charset="0"/>
              </a:rPr>
              <a:t>A</a:t>
            </a:r>
            <a:r>
              <a:rPr lang="en-US" altLang="en-US" sz="2800" b="1" dirty="0">
                <a:solidFill>
                  <a:schemeClr val="bg1"/>
                </a:solidFill>
                <a:latin typeface="#9Slide03 Arima Madurai Black" panose="00000A00000000000000" pitchFamily="2" charset="0"/>
                <a:cs typeface="#9Slide03 Arima Madurai Black" panose="00000A00000000000000" pitchFamily="2" charset="0"/>
              </a:rPr>
              <a:t>    </a:t>
            </a:r>
            <a:r>
              <a:rPr lang="en-US" altLang="en-US" sz="2800" b="1" dirty="0">
                <a:latin typeface="#9Slide03 Arima Madurai Black" panose="00000A00000000000000" pitchFamily="2" charset="0"/>
                <a:cs typeface="#9Slide03 Arima Madurai Black" panose="00000A00000000000000" pitchFamily="2" charset="0"/>
              </a:rPr>
              <a:t>I</a:t>
            </a:r>
          </a:p>
        </p:txBody>
      </p:sp>
      <p:sp>
        <p:nvSpPr>
          <p:cNvPr id="49351" name="Text Box 199">
            <a:extLst>
              <a:ext uri="{FF2B5EF4-FFF2-40B4-BE49-F238E27FC236}">
                <a16:creationId xmlns="" xmlns:a16="http://schemas.microsoft.com/office/drawing/2014/main" id="{16AE4297-250D-4682-B716-093918873189}"/>
              </a:ext>
            </a:extLst>
          </p:cNvPr>
          <p:cNvSpPr txBox="1">
            <a:spLocks noChangeArrowheads="1"/>
          </p:cNvSpPr>
          <p:nvPr/>
        </p:nvSpPr>
        <p:spPr bwMode="auto">
          <a:xfrm>
            <a:off x="5034558" y="4334530"/>
            <a:ext cx="205382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dirty="0">
                <a:latin typeface="#9Slide03 Arima Madurai Black" panose="00000A00000000000000" pitchFamily="2" charset="0"/>
                <a:cs typeface="#9Slide03 Arima Madurai Black" panose="00000A00000000000000" pitchFamily="2" charset="0"/>
              </a:rPr>
              <a:t>T </a:t>
            </a:r>
            <a:r>
              <a:rPr lang="en-US" altLang="en-US" sz="2800" b="1" dirty="0">
                <a:solidFill>
                  <a:schemeClr val="bg1"/>
                </a:solidFill>
                <a:latin typeface="#9Slide03 Arima Madurai Black" panose="00000A00000000000000" pitchFamily="2" charset="0"/>
                <a:cs typeface="#9Slide03 Arima Madurai Black" panose="00000A00000000000000" pitchFamily="2" charset="0"/>
              </a:rPr>
              <a:t>  </a:t>
            </a:r>
            <a:r>
              <a:rPr lang="en-US" altLang="en-US" sz="2800" b="1" dirty="0">
                <a:solidFill>
                  <a:srgbClr val="FF0000"/>
                </a:solidFill>
                <a:latin typeface="#9Slide03 Arima Madurai Black" panose="00000A00000000000000" pitchFamily="2" charset="0"/>
                <a:cs typeface="#9Slide03 Arima Madurai Black" panose="00000A00000000000000" pitchFamily="2" charset="0"/>
              </a:rPr>
              <a:t>U</a:t>
            </a:r>
            <a:r>
              <a:rPr lang="en-US" altLang="en-US" sz="2800" b="1" dirty="0">
                <a:solidFill>
                  <a:schemeClr val="bg1"/>
                </a:solidFill>
                <a:latin typeface="#9Slide03 Arima Madurai Black" panose="00000A00000000000000" pitchFamily="2" charset="0"/>
                <a:cs typeface="#9Slide03 Arima Madurai Black" panose="00000A00000000000000" pitchFamily="2" charset="0"/>
              </a:rPr>
              <a:t>    </a:t>
            </a:r>
            <a:r>
              <a:rPr lang="en-US" altLang="en-US" sz="2800" b="1" dirty="0">
                <a:latin typeface="#9Slide03 Arima Madurai Black" panose="00000A00000000000000" pitchFamily="2" charset="0"/>
                <a:cs typeface="#9Slide03 Arima Madurai Black" panose="00000A00000000000000" pitchFamily="2" charset="0"/>
              </a:rPr>
              <a:t>S    U</a:t>
            </a:r>
          </a:p>
        </p:txBody>
      </p:sp>
    </p:spTree>
    <p:extLst>
      <p:ext uri="{BB962C8B-B14F-4D97-AF65-F5344CB8AC3E}">
        <p14:creationId xmlns:p14="http://schemas.microsoft.com/office/powerpoint/2010/main" val="17706644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9336"/>
                    </p:tgtEl>
                  </p:cond>
                </p:stCondLst>
                <p:endSync evt="end" delay="0">
                  <p:rtn val="all"/>
                </p:endSync>
                <p:childTnLst>
                  <p:par>
                    <p:cTn id="3" fill="hold" nodeType="clickPar">
                      <p:stCondLst>
                        <p:cond delay="0"/>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9345"/>
                                        </p:tgtEl>
                                        <p:attrNameLst>
                                          <p:attrName>style.visibility</p:attrName>
                                        </p:attrNameLst>
                                      </p:cBhvr>
                                      <p:to>
                                        <p:strVal val="visible"/>
                                      </p:to>
                                    </p:set>
                                    <p:animEffect transition="in" filter="blinds(horizontal)">
                                      <p:cBhvr>
                                        <p:cTn id="7" dur="500"/>
                                        <p:tgtEl>
                                          <p:spTgt spid="49345"/>
                                        </p:tgtEl>
                                      </p:cBhvr>
                                    </p:animEffect>
                                  </p:childTnLst>
                                </p:cTn>
                              </p:par>
                            </p:childTnLst>
                          </p:cTn>
                        </p:par>
                      </p:childTnLst>
                    </p:cTn>
                  </p:par>
                </p:childTnLst>
              </p:cTn>
              <p:nextCondLst>
                <p:cond evt="onClick" delay="0">
                  <p:tgtEl>
                    <p:spTgt spid="49336"/>
                  </p:tgtEl>
                </p:cond>
              </p:nextCondLst>
            </p:seq>
            <p:seq concurrent="1" nextAc="seek">
              <p:cTn id="8" restart="whenNotActive" fill="hold" evtFilter="cancelBubble" nodeType="interactiveSeq">
                <p:stCondLst>
                  <p:cond evt="onClick" delay="0">
                    <p:tgtEl>
                      <p:spTgt spid="49337"/>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49346"/>
                                        </p:tgtEl>
                                        <p:attrNameLst>
                                          <p:attrName>style.visibility</p:attrName>
                                        </p:attrNameLst>
                                      </p:cBhvr>
                                      <p:to>
                                        <p:strVal val="visible"/>
                                      </p:to>
                                    </p:set>
                                    <p:animEffect transition="in" filter="blinds(horizontal)">
                                      <p:cBhvr>
                                        <p:cTn id="13" dur="500"/>
                                        <p:tgtEl>
                                          <p:spTgt spid="4934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grpId="1" nodeType="clickEffect">
                                  <p:stCondLst>
                                    <p:cond delay="0"/>
                                  </p:stCondLst>
                                  <p:childTnLst>
                                    <p:set>
                                      <p:cBhvr>
                                        <p:cTn id="17" dur="1" fill="hold">
                                          <p:stCondLst>
                                            <p:cond delay="0"/>
                                          </p:stCondLst>
                                        </p:cTn>
                                        <p:tgtEl>
                                          <p:spTgt spid="49346"/>
                                        </p:tgtEl>
                                        <p:attrNameLst>
                                          <p:attrName>style.visibility</p:attrName>
                                        </p:attrNameLst>
                                      </p:cBhvr>
                                      <p:to>
                                        <p:strVal val="visible"/>
                                      </p:to>
                                    </p:set>
                                    <p:animEffect transition="in" filter="blinds(horizontal)">
                                      <p:cBhvr>
                                        <p:cTn id="18" dur="500"/>
                                        <p:tgtEl>
                                          <p:spTgt spid="49346"/>
                                        </p:tgtEl>
                                      </p:cBhvr>
                                    </p:animEffect>
                                  </p:childTnLst>
                                </p:cTn>
                              </p:par>
                            </p:childTnLst>
                          </p:cTn>
                        </p:par>
                      </p:childTnLst>
                    </p:cTn>
                  </p:par>
                </p:childTnLst>
              </p:cTn>
              <p:nextCondLst>
                <p:cond evt="onClick" delay="0">
                  <p:tgtEl>
                    <p:spTgt spid="49337"/>
                  </p:tgtEl>
                </p:cond>
              </p:nextCondLst>
            </p:seq>
            <p:seq concurrent="1" nextAc="seek">
              <p:cTn id="19" restart="whenNotActive" fill="hold" evtFilter="cancelBubble" nodeType="interactiveSeq">
                <p:stCondLst>
                  <p:cond evt="onClick" delay="0">
                    <p:tgtEl>
                      <p:spTgt spid="49338"/>
                    </p:tgtEl>
                  </p:cond>
                </p:stCondLst>
                <p:endSync evt="end" delay="0">
                  <p:rtn val="all"/>
                </p:endSync>
                <p:childTnLst>
                  <p:par>
                    <p:cTn id="20" fill="hold" nodeType="clickPar">
                      <p:stCondLst>
                        <p:cond delay="0"/>
                      </p:stCondLst>
                      <p:childTnLst>
                        <p:par>
                          <p:cTn id="21" fill="hold" nodeType="withGroup">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49347"/>
                                        </p:tgtEl>
                                        <p:attrNameLst>
                                          <p:attrName>style.visibility</p:attrName>
                                        </p:attrNameLst>
                                      </p:cBhvr>
                                      <p:to>
                                        <p:strVal val="visible"/>
                                      </p:to>
                                    </p:set>
                                    <p:animEffect transition="in" filter="blinds(horizontal)">
                                      <p:cBhvr>
                                        <p:cTn id="24" dur="500"/>
                                        <p:tgtEl>
                                          <p:spTgt spid="49347"/>
                                        </p:tgtEl>
                                      </p:cBhvr>
                                    </p:animEffect>
                                  </p:childTnLst>
                                </p:cTn>
                              </p:par>
                            </p:childTnLst>
                          </p:cTn>
                        </p:par>
                      </p:childTnLst>
                    </p:cTn>
                  </p:par>
                </p:childTnLst>
              </p:cTn>
              <p:nextCondLst>
                <p:cond evt="onClick" delay="0">
                  <p:tgtEl>
                    <p:spTgt spid="49338"/>
                  </p:tgtEl>
                </p:cond>
              </p:nextCondLst>
            </p:seq>
            <p:seq concurrent="1" nextAc="seek">
              <p:cTn id="25" restart="whenNotActive" fill="hold" evtFilter="cancelBubble" nodeType="interactiveSeq">
                <p:stCondLst>
                  <p:cond evt="onClick" delay="0">
                    <p:tgtEl>
                      <p:spTgt spid="49339"/>
                    </p:tgtEl>
                  </p:cond>
                </p:stCondLst>
                <p:endSync evt="end" delay="0">
                  <p:rtn val="all"/>
                </p:endSync>
                <p:childTnLst>
                  <p:par>
                    <p:cTn id="26" fill="hold" nodeType="clickPar">
                      <p:stCondLst>
                        <p:cond delay="0"/>
                      </p:stCondLst>
                      <p:childTnLst>
                        <p:par>
                          <p:cTn id="27" fill="hold" nodeType="withGroup">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49348"/>
                                        </p:tgtEl>
                                        <p:attrNameLst>
                                          <p:attrName>style.visibility</p:attrName>
                                        </p:attrNameLst>
                                      </p:cBhvr>
                                      <p:to>
                                        <p:strVal val="visible"/>
                                      </p:to>
                                    </p:set>
                                    <p:animEffect transition="in" filter="blinds(horizontal)">
                                      <p:cBhvr>
                                        <p:cTn id="30" dur="500"/>
                                        <p:tgtEl>
                                          <p:spTgt spid="49348"/>
                                        </p:tgtEl>
                                      </p:cBhvr>
                                    </p:animEffect>
                                  </p:childTnLst>
                                </p:cTn>
                              </p:par>
                            </p:childTnLst>
                          </p:cTn>
                        </p:par>
                      </p:childTnLst>
                    </p:cTn>
                  </p:par>
                </p:childTnLst>
              </p:cTn>
              <p:nextCondLst>
                <p:cond evt="onClick" delay="0">
                  <p:tgtEl>
                    <p:spTgt spid="49339"/>
                  </p:tgtEl>
                </p:cond>
              </p:nextCondLst>
            </p:seq>
            <p:seq concurrent="1" nextAc="seek">
              <p:cTn id="31" restart="whenNotActive" fill="hold" evtFilter="cancelBubble" nodeType="interactiveSeq">
                <p:stCondLst>
                  <p:cond evt="onClick" delay="0">
                    <p:tgtEl>
                      <p:spTgt spid="49340"/>
                    </p:tgtEl>
                  </p:cond>
                </p:stCondLst>
                <p:endSync evt="end" delay="0">
                  <p:rtn val="all"/>
                </p:endSync>
                <p:childTnLst>
                  <p:par>
                    <p:cTn id="32" fill="hold" nodeType="clickPar">
                      <p:stCondLst>
                        <p:cond delay="0"/>
                      </p:stCondLst>
                      <p:childTnLst>
                        <p:par>
                          <p:cTn id="33" fill="hold" nodeType="withGroup">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49349"/>
                                        </p:tgtEl>
                                        <p:attrNameLst>
                                          <p:attrName>style.visibility</p:attrName>
                                        </p:attrNameLst>
                                      </p:cBhvr>
                                      <p:to>
                                        <p:strVal val="visible"/>
                                      </p:to>
                                    </p:set>
                                    <p:animEffect transition="in" filter="blinds(horizontal)">
                                      <p:cBhvr>
                                        <p:cTn id="36" dur="500"/>
                                        <p:tgtEl>
                                          <p:spTgt spid="49349"/>
                                        </p:tgtEl>
                                      </p:cBhvr>
                                    </p:animEffect>
                                  </p:childTnLst>
                                </p:cTn>
                              </p:par>
                            </p:childTnLst>
                          </p:cTn>
                        </p:par>
                      </p:childTnLst>
                    </p:cTn>
                  </p:par>
                </p:childTnLst>
              </p:cTn>
              <p:nextCondLst>
                <p:cond evt="onClick" delay="0">
                  <p:tgtEl>
                    <p:spTgt spid="49340"/>
                  </p:tgtEl>
                </p:cond>
              </p:nextCondLst>
            </p:seq>
            <p:seq concurrent="1" nextAc="seek">
              <p:cTn id="37" restart="whenNotActive" fill="hold" evtFilter="cancelBubble" nodeType="interactiveSeq">
                <p:stCondLst>
                  <p:cond evt="onClick" delay="0">
                    <p:tgtEl>
                      <p:spTgt spid="49341"/>
                    </p:tgtEl>
                  </p:cond>
                </p:stCondLst>
                <p:endSync evt="end" delay="0">
                  <p:rtn val="all"/>
                </p:endSync>
                <p:childTnLst>
                  <p:par>
                    <p:cTn id="38" fill="hold" nodeType="clickPar">
                      <p:stCondLst>
                        <p:cond delay="0"/>
                      </p:stCondLst>
                      <p:childTnLst>
                        <p:par>
                          <p:cTn id="39" fill="hold" nodeType="withGroup">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49350"/>
                                        </p:tgtEl>
                                        <p:attrNameLst>
                                          <p:attrName>style.visibility</p:attrName>
                                        </p:attrNameLst>
                                      </p:cBhvr>
                                      <p:to>
                                        <p:strVal val="visible"/>
                                      </p:to>
                                    </p:set>
                                    <p:animEffect transition="in" filter="blinds(horizontal)">
                                      <p:cBhvr>
                                        <p:cTn id="42" dur="500"/>
                                        <p:tgtEl>
                                          <p:spTgt spid="49350"/>
                                        </p:tgtEl>
                                      </p:cBhvr>
                                    </p:animEffect>
                                  </p:childTnLst>
                                </p:cTn>
                              </p:par>
                            </p:childTnLst>
                          </p:cTn>
                        </p:par>
                      </p:childTnLst>
                    </p:cTn>
                  </p:par>
                </p:childTnLst>
              </p:cTn>
              <p:nextCondLst>
                <p:cond evt="onClick" delay="0">
                  <p:tgtEl>
                    <p:spTgt spid="49341"/>
                  </p:tgtEl>
                </p:cond>
              </p:nextCondLst>
            </p:seq>
            <p:seq concurrent="1" nextAc="seek">
              <p:cTn id="43" restart="whenNotActive" fill="hold" evtFilter="cancelBubble" nodeType="interactiveSeq">
                <p:stCondLst>
                  <p:cond evt="onClick" delay="0">
                    <p:tgtEl>
                      <p:spTgt spid="49342"/>
                    </p:tgtEl>
                  </p:cond>
                </p:stCondLst>
                <p:endSync evt="end" delay="0">
                  <p:rtn val="all"/>
                </p:endSync>
                <p:childTnLst>
                  <p:par>
                    <p:cTn id="44" fill="hold" nodeType="clickPar">
                      <p:stCondLst>
                        <p:cond delay="0"/>
                      </p:stCondLst>
                      <p:childTnLst>
                        <p:par>
                          <p:cTn id="45" fill="hold" nodeType="withGroup">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49351"/>
                                        </p:tgtEl>
                                        <p:attrNameLst>
                                          <p:attrName>style.visibility</p:attrName>
                                        </p:attrNameLst>
                                      </p:cBhvr>
                                      <p:to>
                                        <p:strVal val="visible"/>
                                      </p:to>
                                    </p:set>
                                    <p:animEffect transition="in" filter="blinds(horizontal)">
                                      <p:cBhvr>
                                        <p:cTn id="48" dur="500"/>
                                        <p:tgtEl>
                                          <p:spTgt spid="49351"/>
                                        </p:tgtEl>
                                      </p:cBhvr>
                                    </p:animEffect>
                                  </p:childTnLst>
                                </p:cTn>
                              </p:par>
                            </p:childTnLst>
                          </p:cTn>
                        </p:par>
                      </p:childTnLst>
                    </p:cTn>
                  </p:par>
                </p:childTnLst>
              </p:cTn>
              <p:nextCondLst>
                <p:cond evt="onClick" delay="0">
                  <p:tgtEl>
                    <p:spTgt spid="49342"/>
                  </p:tgtEl>
                </p:cond>
              </p:nextCondLst>
            </p:seq>
          </p:childTnLst>
        </p:cTn>
      </p:par>
    </p:tnLst>
    <p:bldLst>
      <p:bldP spid="49345" grpId="0"/>
      <p:bldP spid="49346" grpId="0"/>
      <p:bldP spid="49346" grpId="1"/>
      <p:bldP spid="49347" grpId="0"/>
      <p:bldP spid="49348" grpId="0"/>
      <p:bldP spid="49349" grpId="0"/>
      <p:bldP spid="49350" grpId="0"/>
      <p:bldP spid="4935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hể hiện lòng nhân ái là gì?">
            <a:extLst>
              <a:ext uri="{FF2B5EF4-FFF2-40B4-BE49-F238E27FC236}">
                <a16:creationId xmlns="" xmlns:a16="http://schemas.microsoft.com/office/drawing/2014/main" id="{03E3E8A3-F975-476B-A8D1-657040B320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36834"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 xmlns:a16="http://schemas.microsoft.com/office/drawing/2014/main" id="{F9CEC82C-8F8D-4A2E-A476-2796A6D93C0D}"/>
              </a:ext>
            </a:extLst>
          </p:cNvPr>
          <p:cNvSpPr txBox="1"/>
          <p:nvPr/>
        </p:nvSpPr>
        <p:spPr>
          <a:xfrm flipH="1">
            <a:off x="4648200" y="309592"/>
            <a:ext cx="3969567" cy="3970318"/>
          </a:xfrm>
          <a:prstGeom prst="rect">
            <a:avLst/>
          </a:prstGeom>
          <a:noFill/>
        </p:spPr>
        <p:txBody>
          <a:bodyPr wrap="square" rtlCol="0">
            <a:spAutoFit/>
          </a:bodyPr>
          <a:lstStyle/>
          <a:p>
            <a:pPr algn="just"/>
            <a:r>
              <a:rPr lang="en-US" sz="3600" i="1" dirty="0" err="1">
                <a:latin typeface="Times New Roman" panose="02020603050405020304" pitchFamily="18" charset="0"/>
                <a:cs typeface="Times New Roman" panose="02020603050405020304" pitchFamily="18" charset="0"/>
              </a:rPr>
              <a:t>Lòng</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tốt</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không</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chỉ</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là</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hành</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động</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Nó</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là</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thái</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độ</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biểu</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cảm</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cái</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nhìn</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sự</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tiếp</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xúc</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Nó</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là</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mọi</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thứ</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làm</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người</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khác</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ấm</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lòng</a:t>
            </a:r>
            <a:r>
              <a:rPr lang="en-US" sz="3600" i="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262788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 xmlns:a16="http://schemas.microsoft.com/office/drawing/2014/main" id="{8405D74E-83C0-4618-8297-D850AFB004F5}"/>
              </a:ext>
            </a:extLst>
          </p:cNvPr>
          <p:cNvGrpSpPr/>
          <p:nvPr/>
        </p:nvGrpSpPr>
        <p:grpSpPr>
          <a:xfrm>
            <a:off x="0" y="0"/>
            <a:ext cx="9144000" cy="5143500"/>
            <a:chOff x="0" y="0"/>
            <a:chExt cx="9144000" cy="5143500"/>
          </a:xfrm>
        </p:grpSpPr>
        <p:pic>
          <p:nvPicPr>
            <p:cNvPr id="4098" name="Picture 2" descr="Bí quyết tặng hoa cho mẹ thật ý nghĩa">
              <a:extLst>
                <a:ext uri="{FF2B5EF4-FFF2-40B4-BE49-F238E27FC236}">
                  <a16:creationId xmlns="" xmlns:a16="http://schemas.microsoft.com/office/drawing/2014/main" id="{AF383DDC-6DF6-4C4B-8A5D-CFE2EC0C26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4773" y="0"/>
              <a:ext cx="7709227" cy="51435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Bí quyết tặng hoa cho mẹ thật ý nghĩa">
              <a:extLst>
                <a:ext uri="{FF2B5EF4-FFF2-40B4-BE49-F238E27FC236}">
                  <a16:creationId xmlns="" xmlns:a16="http://schemas.microsoft.com/office/drawing/2014/main" id="{B0402D29-87F7-4329-85D9-E14ED3406EE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4016"/>
            <a:stretch/>
          </p:blipFill>
          <p:spPr bwMode="auto">
            <a:xfrm flipH="1">
              <a:off x="0" y="0"/>
              <a:ext cx="1434773" cy="5143500"/>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 xmlns:a16="http://schemas.microsoft.com/office/drawing/2014/main" id="{50E4D54E-32A1-41D7-ABCA-E3D52ACE4F69}"/>
              </a:ext>
            </a:extLst>
          </p:cNvPr>
          <p:cNvSpPr txBox="1"/>
          <p:nvPr/>
        </p:nvSpPr>
        <p:spPr>
          <a:xfrm flipH="1">
            <a:off x="152400" y="133350"/>
            <a:ext cx="5269846" cy="2862322"/>
          </a:xfrm>
          <a:prstGeom prst="rect">
            <a:avLst/>
          </a:prstGeom>
          <a:noFill/>
        </p:spPr>
        <p:txBody>
          <a:bodyPr wrap="square" rtlCol="0">
            <a:spAutoFit/>
          </a:bodyPr>
          <a:lstStyle/>
          <a:p>
            <a:pPr algn="just"/>
            <a:r>
              <a:rPr lang="en-US" sz="3600" dirty="0" err="1">
                <a:latin typeface="Times New Roman" panose="02020603050405020304" pitchFamily="18" charset="0"/>
                <a:cs typeface="Times New Roman" panose="02020603050405020304" pitchFamily="18" charset="0"/>
              </a:rPr>
              <a:t>Tình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yêu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lớn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nhờ</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Sự</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yêu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thương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chúng</a:t>
            </a:r>
            <a:r>
              <a:rPr lang="en-US" sz="3600" dirty="0">
                <a:latin typeface="Times New Roman" panose="02020603050405020304" pitchFamily="18" charset="0"/>
                <a:cs typeface="Times New Roman" panose="02020603050405020304" pitchFamily="18" charset="0"/>
              </a:rPr>
              <a:t> ta </a:t>
            </a:r>
            <a:r>
              <a:rPr lang="en-US" sz="3600" dirty="0" err="1">
                <a:latin typeface="Times New Roman" panose="02020603050405020304" pitchFamily="18" charset="0"/>
                <a:cs typeface="Times New Roman" panose="02020603050405020304" pitchFamily="18" charset="0"/>
              </a:rPr>
              <a:t>cho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sự</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yêu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thương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duy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nhất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chúng</a:t>
            </a:r>
            <a:r>
              <a:rPr lang="en-US" sz="3600" dirty="0">
                <a:latin typeface="Times New Roman" panose="02020603050405020304" pitchFamily="18" charset="0"/>
                <a:cs typeface="Times New Roman" panose="02020603050405020304" pitchFamily="18" charset="0"/>
              </a:rPr>
              <a:t> ta </a:t>
            </a:r>
            <a:r>
              <a:rPr lang="en-US" sz="3600" dirty="0" err="1">
                <a:latin typeface="Times New Roman" panose="02020603050405020304" pitchFamily="18" charset="0"/>
                <a:cs typeface="Times New Roman" panose="02020603050405020304" pitchFamily="18" charset="0"/>
              </a:rPr>
              <a:t>giữ</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được</a:t>
            </a:r>
            <a:r>
              <a:rPr lang="en-US" sz="36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565518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8D85A107-CC25-4C55-8D48-FDF0F4D1B4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8" name="TextBox 7">
            <a:extLst>
              <a:ext uri="{FF2B5EF4-FFF2-40B4-BE49-F238E27FC236}">
                <a16:creationId xmlns="" xmlns:a16="http://schemas.microsoft.com/office/drawing/2014/main" id="{76FDD271-7B1D-4F9A-A10E-3FE434124C3C}"/>
              </a:ext>
            </a:extLst>
          </p:cNvPr>
          <p:cNvSpPr txBox="1"/>
          <p:nvPr/>
        </p:nvSpPr>
        <p:spPr>
          <a:xfrm flipH="1">
            <a:off x="228600" y="133350"/>
            <a:ext cx="8686800" cy="2800767"/>
          </a:xfrm>
          <a:prstGeom prst="rect">
            <a:avLst/>
          </a:prstGeom>
          <a:noFill/>
        </p:spPr>
        <p:txBody>
          <a:bodyPr wrap="square" rtlCol="0">
            <a:spAutoFit/>
          </a:bodyPr>
          <a:lstStyle/>
          <a:p>
            <a:pPr algn="ct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thành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tốt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đẹp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tặng</a:t>
            </a:r>
            <a:r>
              <a:rPr lang="en-US" sz="4400" dirty="0">
                <a:latin typeface="Times New Roman" panose="02020603050405020304" pitchFamily="18" charset="0"/>
                <a:cs typeface="Times New Roman" panose="02020603050405020304" pitchFamily="18" charset="0"/>
              </a:rPr>
              <a:t> 1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lòng</a:t>
            </a:r>
            <a:r>
              <a:rPr lang="en-US" sz="4400" dirty="0">
                <a:latin typeface="Times New Roman" panose="02020603050405020304" pitchFamily="18" charset="0"/>
                <a:cs typeface="Times New Roman" panose="02020603050405020304" pitchFamily="18" charset="0"/>
              </a:rPr>
              <a:t> tin </a:t>
            </a:r>
            <a:r>
              <a:rPr lang="en-US" sz="4400" dirty="0" err="1">
                <a:latin typeface="Times New Roman" panose="02020603050405020304" pitchFamily="18" charset="0"/>
                <a:cs typeface="Times New Roman" panose="02020603050405020304" pitchFamily="18" charset="0"/>
              </a:rPr>
              <a:t>cậy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tùy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đó</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50279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206381AD-4C2B-4745-99B1-0BBCE6131A71}"/>
              </a:ext>
            </a:extLst>
          </p:cNvPr>
          <p:cNvSpPr>
            <a:spLocks noGrp="1"/>
          </p:cNvSpPr>
          <p:nvPr>
            <p:ph type="body" sz="quarter" idx="10"/>
          </p:nvPr>
        </p:nvSpPr>
        <p:spPr>
          <a:xfrm>
            <a:off x="242647" y="345506"/>
            <a:ext cx="8679898" cy="679908"/>
          </a:xfrm>
          <a:prstGeom prst="rect">
            <a:avLst/>
          </a:prstGeom>
        </p:spPr>
        <p:txBody>
          <a:bodyPr>
            <a:normAutofit/>
          </a:bodyPr>
          <a:lstStyle/>
          <a:p>
            <a:r>
              <a:rPr lang="en-US" sz="3600" dirty="0" err="1">
                <a:solidFill>
                  <a:srgbClr val="FF0000"/>
                </a:solidFill>
                <a:latin typeface="Times New Roman" panose="02020603050405020304" pitchFamily="18" charset="0"/>
                <a:cs typeface="Times New Roman" panose="02020603050405020304" pitchFamily="18" charset="0"/>
              </a:rPr>
              <a:t>Hướng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dẫn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tự</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học</a:t>
            </a:r>
            <a:endParaRPr lang="en-US" sz="3600" dirty="0">
              <a:solidFill>
                <a:srgbClr val="FF0000"/>
              </a:solidFill>
              <a:latin typeface="Times New Roman" panose="02020603050405020304" pitchFamily="18" charset="0"/>
              <a:cs typeface="Times New Roman" panose="02020603050405020304" pitchFamily="18" charset="0"/>
            </a:endParaRPr>
          </a:p>
        </p:txBody>
      </p:sp>
      <p:graphicFrame>
        <p:nvGraphicFramePr>
          <p:cNvPr id="3" name="Table 2">
            <a:extLst>
              <a:ext uri="{FF2B5EF4-FFF2-40B4-BE49-F238E27FC236}">
                <a16:creationId xmlns="" xmlns:a16="http://schemas.microsoft.com/office/drawing/2014/main" id="{240CBDBC-8748-499D-966D-BDD56693B133}"/>
              </a:ext>
            </a:extLst>
          </p:cNvPr>
          <p:cNvGraphicFramePr>
            <a:graphicFrameLocks noGrp="1"/>
          </p:cNvGraphicFramePr>
          <p:nvPr>
            <p:extLst>
              <p:ext uri="{D42A27DB-BD31-4B8C-83A1-F6EECF244321}">
                <p14:modId xmlns:p14="http://schemas.microsoft.com/office/powerpoint/2010/main" val="2952666955"/>
              </p:ext>
            </p:extLst>
          </p:nvPr>
        </p:nvGraphicFramePr>
        <p:xfrm>
          <a:off x="2514600" y="1491117"/>
          <a:ext cx="1892968" cy="3306879"/>
        </p:xfrm>
        <a:graphic>
          <a:graphicData uri="http://schemas.openxmlformats.org/drawingml/2006/table">
            <a:tbl>
              <a:tblPr firstRow="1" bandRow="1">
                <a:tableStyleId>{5940675A-B579-460E-94D1-54222C63F5DA}</a:tableStyleId>
              </a:tblPr>
              <a:tblGrid>
                <a:gridCol w="175228">
                  <a:extLst>
                    <a:ext uri="{9D8B030D-6E8A-4147-A177-3AD203B41FA5}">
                      <a16:colId xmlns="" xmlns:a16="http://schemas.microsoft.com/office/drawing/2014/main" val="20000"/>
                    </a:ext>
                  </a:extLst>
                </a:gridCol>
                <a:gridCol w="1542512">
                  <a:extLst>
                    <a:ext uri="{9D8B030D-6E8A-4147-A177-3AD203B41FA5}">
                      <a16:colId xmlns="" xmlns:a16="http://schemas.microsoft.com/office/drawing/2014/main" val="20001"/>
                    </a:ext>
                  </a:extLst>
                </a:gridCol>
                <a:gridCol w="175228">
                  <a:extLst>
                    <a:ext uri="{9D8B030D-6E8A-4147-A177-3AD203B41FA5}">
                      <a16:colId xmlns="" xmlns:a16="http://schemas.microsoft.com/office/drawing/2014/main" val="20002"/>
                    </a:ext>
                  </a:extLst>
                </a:gridCol>
              </a:tblGrid>
              <a:tr h="306347">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6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6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6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 xmlns:a16="http://schemas.microsoft.com/office/drawing/2014/main" val="10000"/>
                  </a:ext>
                </a:extLst>
              </a:tr>
              <a:tr h="554070">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30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27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30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 xmlns:a16="http://schemas.microsoft.com/office/drawing/2014/main" val="10001"/>
                  </a:ext>
                </a:extLst>
              </a:tr>
              <a:tr h="411555">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1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5715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1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5715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 xmlns:a16="http://schemas.microsoft.com/office/drawing/2014/main" val="10002"/>
                  </a:ext>
                </a:extLst>
              </a:tr>
              <a:tr h="297235">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 xmlns:a16="http://schemas.microsoft.com/office/drawing/2014/main" val="10003"/>
                  </a:ext>
                </a:extLst>
              </a:tr>
              <a:tr h="571602">
                <a:tc>
                  <a:txBody>
                    <a:bodyPr/>
                    <a:lstStyle/>
                    <a:p>
                      <a:pPr algn="l"/>
                      <a:endParaRPr lang="ko-KR" altLang="en-US"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l"/>
                      <a:endParaRPr lang="ko-KR" altLang="en-US"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l"/>
                      <a:endParaRPr lang="ko-KR" altLang="en-US"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 xmlns:a16="http://schemas.microsoft.com/office/drawing/2014/main" val="10004"/>
                  </a:ext>
                </a:extLst>
              </a:tr>
              <a:tr h="663059">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 xmlns:a16="http://schemas.microsoft.com/office/drawing/2014/main" val="10005"/>
                  </a:ext>
                </a:extLst>
              </a:tr>
              <a:tr h="503011">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 xmlns:a16="http://schemas.microsoft.com/office/drawing/2014/main" val="10006"/>
                  </a:ext>
                </a:extLst>
              </a:tr>
            </a:tbl>
          </a:graphicData>
        </a:graphic>
      </p:graphicFrame>
      <p:sp>
        <p:nvSpPr>
          <p:cNvPr id="4" name="Block Arc 14">
            <a:extLst>
              <a:ext uri="{FF2B5EF4-FFF2-40B4-BE49-F238E27FC236}">
                <a16:creationId xmlns="" xmlns:a16="http://schemas.microsoft.com/office/drawing/2014/main" id="{2FE841E0-BFA1-414A-BB2A-7C988FA879A3}"/>
              </a:ext>
            </a:extLst>
          </p:cNvPr>
          <p:cNvSpPr>
            <a:spLocks noChangeAspect="1"/>
          </p:cNvSpPr>
          <p:nvPr/>
        </p:nvSpPr>
        <p:spPr>
          <a:xfrm rot="2700000">
            <a:off x="3310319" y="1253121"/>
            <a:ext cx="215979" cy="627249"/>
          </a:xfrm>
          <a:custGeom>
            <a:avLst/>
            <a:gdLst/>
            <a:ahLst/>
            <a:cxnLst/>
            <a:rect l="l" t="t" r="r" b="b"/>
            <a:pathLst>
              <a:path w="287972" h="836332">
                <a:moveTo>
                  <a:pt x="30729" y="55075"/>
                </a:moveTo>
                <a:cubicBezTo>
                  <a:pt x="42478" y="40106"/>
                  <a:pt x="57261" y="27376"/>
                  <a:pt x="74493" y="17880"/>
                </a:cubicBezTo>
                <a:cubicBezTo>
                  <a:pt x="97470" y="5219"/>
                  <a:pt x="122980" y="-693"/>
                  <a:pt x="148292" y="64"/>
                </a:cubicBezTo>
                <a:cubicBezTo>
                  <a:pt x="173603" y="822"/>
                  <a:pt x="198714" y="8247"/>
                  <a:pt x="220893" y="22259"/>
                </a:cubicBezTo>
                <a:cubicBezTo>
                  <a:pt x="261840" y="48130"/>
                  <a:pt x="286805" y="92672"/>
                  <a:pt x="287621" y="140576"/>
                </a:cubicBezTo>
                <a:lnTo>
                  <a:pt x="287972" y="140576"/>
                </a:lnTo>
                <a:lnTo>
                  <a:pt x="287972" y="752171"/>
                </a:lnTo>
                <a:lnTo>
                  <a:pt x="287091" y="752171"/>
                </a:lnTo>
                <a:cubicBezTo>
                  <a:pt x="287327" y="779980"/>
                  <a:pt x="272899" y="806109"/>
                  <a:pt x="248733" y="821844"/>
                </a:cubicBezTo>
                <a:cubicBezTo>
                  <a:pt x="221789" y="839389"/>
                  <a:pt x="187151" y="841125"/>
                  <a:pt x="158504" y="826368"/>
                </a:cubicBezTo>
                <a:cubicBezTo>
                  <a:pt x="134819" y="814168"/>
                  <a:pt x="118430" y="792350"/>
                  <a:pt x="116163" y="766892"/>
                </a:cubicBezTo>
                <a:lnTo>
                  <a:pt x="111480" y="734732"/>
                </a:lnTo>
                <a:lnTo>
                  <a:pt x="111480" y="300602"/>
                </a:lnTo>
                <a:cubicBezTo>
                  <a:pt x="111480" y="292074"/>
                  <a:pt x="114937" y="284352"/>
                  <a:pt x="120526" y="278763"/>
                </a:cubicBezTo>
                <a:cubicBezTo>
                  <a:pt x="126115" y="273174"/>
                  <a:pt x="133837" y="269717"/>
                  <a:pt x="142365" y="269717"/>
                </a:cubicBezTo>
                <a:cubicBezTo>
                  <a:pt x="159423" y="269717"/>
                  <a:pt x="173251" y="283545"/>
                  <a:pt x="173251" y="300602"/>
                </a:cubicBezTo>
                <a:lnTo>
                  <a:pt x="173251" y="751930"/>
                </a:lnTo>
                <a:cubicBezTo>
                  <a:pt x="173648" y="760601"/>
                  <a:pt x="179233" y="768379"/>
                  <a:pt x="187804" y="772291"/>
                </a:cubicBezTo>
                <a:cubicBezTo>
                  <a:pt x="196159" y="776105"/>
                  <a:pt x="206075" y="775650"/>
                  <a:pt x="213975" y="771093"/>
                </a:cubicBezTo>
                <a:cubicBezTo>
                  <a:pt x="221241" y="766901"/>
                  <a:pt x="225775" y="759840"/>
                  <a:pt x="226208" y="752171"/>
                </a:cubicBezTo>
                <a:lnTo>
                  <a:pt x="226201" y="752171"/>
                </a:lnTo>
                <a:lnTo>
                  <a:pt x="226201" y="148909"/>
                </a:lnTo>
                <a:lnTo>
                  <a:pt x="225816" y="148886"/>
                </a:lnTo>
                <a:cubicBezTo>
                  <a:pt x="227602" y="119067"/>
                  <a:pt x="213026" y="90638"/>
                  <a:pt x="187772" y="74682"/>
                </a:cubicBezTo>
                <a:cubicBezTo>
                  <a:pt x="162518" y="58727"/>
                  <a:pt x="130584" y="57771"/>
                  <a:pt x="104421" y="72189"/>
                </a:cubicBezTo>
                <a:cubicBezTo>
                  <a:pt x="78258" y="86606"/>
                  <a:pt x="62009" y="114114"/>
                  <a:pt x="62009" y="143986"/>
                </a:cubicBezTo>
                <a:lnTo>
                  <a:pt x="61771" y="143986"/>
                </a:lnTo>
                <a:lnTo>
                  <a:pt x="61771" y="393381"/>
                </a:lnTo>
                <a:lnTo>
                  <a:pt x="58623" y="371761"/>
                </a:lnTo>
                <a:lnTo>
                  <a:pt x="0" y="450367"/>
                </a:lnTo>
                <a:lnTo>
                  <a:pt x="0" y="132171"/>
                </a:lnTo>
                <a:lnTo>
                  <a:pt x="999" y="132171"/>
                </a:lnTo>
                <a:cubicBezTo>
                  <a:pt x="2830" y="103721"/>
                  <a:pt x="13525" y="76996"/>
                  <a:pt x="30729" y="55075"/>
                </a:cubicBezTo>
                <a:close/>
              </a:path>
            </a:pathLst>
          </a:custGeom>
          <a:solidFill>
            <a:schemeClr val="accent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solidFill>
                <a:schemeClr val="tx1"/>
              </a:solidFill>
            </a:endParaRPr>
          </a:p>
        </p:txBody>
      </p:sp>
      <p:graphicFrame>
        <p:nvGraphicFramePr>
          <p:cNvPr id="5" name="Table 4">
            <a:extLst>
              <a:ext uri="{FF2B5EF4-FFF2-40B4-BE49-F238E27FC236}">
                <a16:creationId xmlns="" xmlns:a16="http://schemas.microsoft.com/office/drawing/2014/main" id="{5BACF00F-EACA-4C02-B844-B4F3CADC6170}"/>
              </a:ext>
            </a:extLst>
          </p:cNvPr>
          <p:cNvGraphicFramePr>
            <a:graphicFrameLocks noGrp="1"/>
          </p:cNvGraphicFramePr>
          <p:nvPr>
            <p:extLst>
              <p:ext uri="{D42A27DB-BD31-4B8C-83A1-F6EECF244321}">
                <p14:modId xmlns:p14="http://schemas.microsoft.com/office/powerpoint/2010/main" val="4247214394"/>
              </p:ext>
            </p:extLst>
          </p:nvPr>
        </p:nvGraphicFramePr>
        <p:xfrm>
          <a:off x="4724400" y="1491112"/>
          <a:ext cx="1892968" cy="3306879"/>
        </p:xfrm>
        <a:graphic>
          <a:graphicData uri="http://schemas.openxmlformats.org/drawingml/2006/table">
            <a:tbl>
              <a:tblPr firstRow="1" bandRow="1">
                <a:tableStyleId>{5940675A-B579-460E-94D1-54222C63F5DA}</a:tableStyleId>
              </a:tblPr>
              <a:tblGrid>
                <a:gridCol w="175228">
                  <a:extLst>
                    <a:ext uri="{9D8B030D-6E8A-4147-A177-3AD203B41FA5}">
                      <a16:colId xmlns="" xmlns:a16="http://schemas.microsoft.com/office/drawing/2014/main" val="20000"/>
                    </a:ext>
                  </a:extLst>
                </a:gridCol>
                <a:gridCol w="1542512">
                  <a:extLst>
                    <a:ext uri="{9D8B030D-6E8A-4147-A177-3AD203B41FA5}">
                      <a16:colId xmlns="" xmlns:a16="http://schemas.microsoft.com/office/drawing/2014/main" val="20001"/>
                    </a:ext>
                  </a:extLst>
                </a:gridCol>
                <a:gridCol w="175228">
                  <a:extLst>
                    <a:ext uri="{9D8B030D-6E8A-4147-A177-3AD203B41FA5}">
                      <a16:colId xmlns="" xmlns:a16="http://schemas.microsoft.com/office/drawing/2014/main" val="20002"/>
                    </a:ext>
                  </a:extLst>
                </a:gridCol>
              </a:tblGrid>
              <a:tr h="306347">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6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6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6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 xmlns:a16="http://schemas.microsoft.com/office/drawing/2014/main" val="10000"/>
                  </a:ext>
                </a:extLst>
              </a:tr>
              <a:tr h="554070">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30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27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30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 xmlns:a16="http://schemas.microsoft.com/office/drawing/2014/main" val="10001"/>
                  </a:ext>
                </a:extLst>
              </a:tr>
              <a:tr h="411555">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1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5715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1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5715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 xmlns:a16="http://schemas.microsoft.com/office/drawing/2014/main" val="10002"/>
                  </a:ext>
                </a:extLst>
              </a:tr>
              <a:tr h="297235">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 xmlns:a16="http://schemas.microsoft.com/office/drawing/2014/main" val="10003"/>
                  </a:ext>
                </a:extLst>
              </a:tr>
              <a:tr h="571602">
                <a:tc>
                  <a:txBody>
                    <a:bodyPr/>
                    <a:lstStyle/>
                    <a:p>
                      <a:pPr algn="l"/>
                      <a:endParaRPr lang="ko-KR" altLang="en-US"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l"/>
                      <a:endParaRPr lang="ko-KR" altLang="en-US"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l"/>
                      <a:endParaRPr lang="ko-KR" altLang="en-US"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 xmlns:a16="http://schemas.microsoft.com/office/drawing/2014/main" val="10004"/>
                  </a:ext>
                </a:extLst>
              </a:tr>
              <a:tr h="663059">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 xmlns:a16="http://schemas.microsoft.com/office/drawing/2014/main" val="10005"/>
                  </a:ext>
                </a:extLst>
              </a:tr>
              <a:tr h="503011">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 xmlns:a16="http://schemas.microsoft.com/office/drawing/2014/main" val="10006"/>
                  </a:ext>
                </a:extLst>
              </a:tr>
            </a:tbl>
          </a:graphicData>
        </a:graphic>
      </p:graphicFrame>
      <p:graphicFrame>
        <p:nvGraphicFramePr>
          <p:cNvPr id="6" name="Table 5">
            <a:extLst>
              <a:ext uri="{FF2B5EF4-FFF2-40B4-BE49-F238E27FC236}">
                <a16:creationId xmlns="" xmlns:a16="http://schemas.microsoft.com/office/drawing/2014/main" id="{4243EE2D-EDA6-47E7-9FB4-E399BE5B217C}"/>
              </a:ext>
            </a:extLst>
          </p:cNvPr>
          <p:cNvGraphicFramePr>
            <a:graphicFrameLocks noGrp="1"/>
          </p:cNvGraphicFramePr>
          <p:nvPr>
            <p:extLst>
              <p:ext uri="{D42A27DB-BD31-4B8C-83A1-F6EECF244321}">
                <p14:modId xmlns:p14="http://schemas.microsoft.com/office/powerpoint/2010/main" val="1200827211"/>
              </p:ext>
            </p:extLst>
          </p:nvPr>
        </p:nvGraphicFramePr>
        <p:xfrm>
          <a:off x="6946232" y="1491115"/>
          <a:ext cx="1892968" cy="3306879"/>
        </p:xfrm>
        <a:graphic>
          <a:graphicData uri="http://schemas.openxmlformats.org/drawingml/2006/table">
            <a:tbl>
              <a:tblPr firstRow="1" bandRow="1">
                <a:tableStyleId>{5940675A-B579-460E-94D1-54222C63F5DA}</a:tableStyleId>
              </a:tblPr>
              <a:tblGrid>
                <a:gridCol w="175228">
                  <a:extLst>
                    <a:ext uri="{9D8B030D-6E8A-4147-A177-3AD203B41FA5}">
                      <a16:colId xmlns="" xmlns:a16="http://schemas.microsoft.com/office/drawing/2014/main" val="20000"/>
                    </a:ext>
                  </a:extLst>
                </a:gridCol>
                <a:gridCol w="1542512">
                  <a:extLst>
                    <a:ext uri="{9D8B030D-6E8A-4147-A177-3AD203B41FA5}">
                      <a16:colId xmlns="" xmlns:a16="http://schemas.microsoft.com/office/drawing/2014/main" val="20001"/>
                    </a:ext>
                  </a:extLst>
                </a:gridCol>
                <a:gridCol w="175228">
                  <a:extLst>
                    <a:ext uri="{9D8B030D-6E8A-4147-A177-3AD203B41FA5}">
                      <a16:colId xmlns="" xmlns:a16="http://schemas.microsoft.com/office/drawing/2014/main" val="20002"/>
                    </a:ext>
                  </a:extLst>
                </a:gridCol>
              </a:tblGrid>
              <a:tr h="306347">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6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6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6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extLst>
                  <a:ext uri="{0D108BD9-81ED-4DB2-BD59-A6C34878D82A}">
                    <a16:rowId xmlns="" xmlns:a16="http://schemas.microsoft.com/office/drawing/2014/main" val="10000"/>
                  </a:ext>
                </a:extLst>
              </a:tr>
              <a:tr h="554070">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30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27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30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extLst>
                  <a:ext uri="{0D108BD9-81ED-4DB2-BD59-A6C34878D82A}">
                    <a16:rowId xmlns="" xmlns:a16="http://schemas.microsoft.com/office/drawing/2014/main" val="10001"/>
                  </a:ext>
                </a:extLst>
              </a:tr>
              <a:tr h="411555">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1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5715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1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5715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extLst>
                  <a:ext uri="{0D108BD9-81ED-4DB2-BD59-A6C34878D82A}">
                    <a16:rowId xmlns="" xmlns:a16="http://schemas.microsoft.com/office/drawing/2014/main" val="10002"/>
                  </a:ext>
                </a:extLst>
              </a:tr>
              <a:tr h="297235">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extLst>
                  <a:ext uri="{0D108BD9-81ED-4DB2-BD59-A6C34878D82A}">
                    <a16:rowId xmlns="" xmlns:a16="http://schemas.microsoft.com/office/drawing/2014/main" val="10003"/>
                  </a:ext>
                </a:extLst>
              </a:tr>
              <a:tr h="571602">
                <a:tc>
                  <a:txBody>
                    <a:bodyPr/>
                    <a:lstStyle/>
                    <a:p>
                      <a:pPr algn="l"/>
                      <a:endParaRPr lang="ko-KR" altLang="en-US"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tc>
                  <a:txBody>
                    <a:bodyPr/>
                    <a:lstStyle/>
                    <a:p>
                      <a:pPr algn="l"/>
                      <a:endParaRPr lang="ko-KR" altLang="en-US"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tc>
                  <a:txBody>
                    <a:bodyPr/>
                    <a:lstStyle/>
                    <a:p>
                      <a:pPr algn="l"/>
                      <a:endParaRPr lang="ko-KR" altLang="en-US"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extLst>
                  <a:ext uri="{0D108BD9-81ED-4DB2-BD59-A6C34878D82A}">
                    <a16:rowId xmlns="" xmlns:a16="http://schemas.microsoft.com/office/drawing/2014/main" val="10004"/>
                  </a:ext>
                </a:extLst>
              </a:tr>
              <a:tr h="663059">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extLst>
                  <a:ext uri="{0D108BD9-81ED-4DB2-BD59-A6C34878D82A}">
                    <a16:rowId xmlns="" xmlns:a16="http://schemas.microsoft.com/office/drawing/2014/main" val="10005"/>
                  </a:ext>
                </a:extLst>
              </a:tr>
              <a:tr h="503011">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extLst>
                  <a:ext uri="{0D108BD9-81ED-4DB2-BD59-A6C34878D82A}">
                    <a16:rowId xmlns="" xmlns:a16="http://schemas.microsoft.com/office/drawing/2014/main" val="10006"/>
                  </a:ext>
                </a:extLst>
              </a:tr>
            </a:tbl>
          </a:graphicData>
        </a:graphic>
      </p:graphicFrame>
      <p:sp>
        <p:nvSpPr>
          <p:cNvPr id="7" name="Block Arc 14">
            <a:extLst>
              <a:ext uri="{FF2B5EF4-FFF2-40B4-BE49-F238E27FC236}">
                <a16:creationId xmlns="" xmlns:a16="http://schemas.microsoft.com/office/drawing/2014/main" id="{90058E41-8951-47B3-B487-016C4CD51531}"/>
              </a:ext>
            </a:extLst>
          </p:cNvPr>
          <p:cNvSpPr>
            <a:spLocks noChangeAspect="1"/>
          </p:cNvSpPr>
          <p:nvPr/>
        </p:nvSpPr>
        <p:spPr>
          <a:xfrm rot="2700000">
            <a:off x="5543499" y="1253120"/>
            <a:ext cx="215979" cy="627249"/>
          </a:xfrm>
          <a:custGeom>
            <a:avLst/>
            <a:gdLst/>
            <a:ahLst/>
            <a:cxnLst/>
            <a:rect l="l" t="t" r="r" b="b"/>
            <a:pathLst>
              <a:path w="287972" h="836332">
                <a:moveTo>
                  <a:pt x="30729" y="55075"/>
                </a:moveTo>
                <a:cubicBezTo>
                  <a:pt x="42478" y="40106"/>
                  <a:pt x="57261" y="27376"/>
                  <a:pt x="74493" y="17880"/>
                </a:cubicBezTo>
                <a:cubicBezTo>
                  <a:pt x="97470" y="5219"/>
                  <a:pt x="122980" y="-693"/>
                  <a:pt x="148292" y="64"/>
                </a:cubicBezTo>
                <a:cubicBezTo>
                  <a:pt x="173603" y="822"/>
                  <a:pt x="198714" y="8247"/>
                  <a:pt x="220893" y="22259"/>
                </a:cubicBezTo>
                <a:cubicBezTo>
                  <a:pt x="261840" y="48130"/>
                  <a:pt x="286805" y="92672"/>
                  <a:pt x="287621" y="140576"/>
                </a:cubicBezTo>
                <a:lnTo>
                  <a:pt x="287972" y="140576"/>
                </a:lnTo>
                <a:lnTo>
                  <a:pt x="287972" y="752171"/>
                </a:lnTo>
                <a:lnTo>
                  <a:pt x="287091" y="752171"/>
                </a:lnTo>
                <a:cubicBezTo>
                  <a:pt x="287327" y="779980"/>
                  <a:pt x="272899" y="806109"/>
                  <a:pt x="248733" y="821844"/>
                </a:cubicBezTo>
                <a:cubicBezTo>
                  <a:pt x="221789" y="839389"/>
                  <a:pt x="187151" y="841125"/>
                  <a:pt x="158504" y="826368"/>
                </a:cubicBezTo>
                <a:cubicBezTo>
                  <a:pt x="134819" y="814168"/>
                  <a:pt x="118430" y="792350"/>
                  <a:pt x="116163" y="766892"/>
                </a:cubicBezTo>
                <a:lnTo>
                  <a:pt x="111480" y="734732"/>
                </a:lnTo>
                <a:lnTo>
                  <a:pt x="111480" y="300602"/>
                </a:lnTo>
                <a:cubicBezTo>
                  <a:pt x="111480" y="292074"/>
                  <a:pt x="114937" y="284352"/>
                  <a:pt x="120526" y="278763"/>
                </a:cubicBezTo>
                <a:cubicBezTo>
                  <a:pt x="126115" y="273174"/>
                  <a:pt x="133837" y="269717"/>
                  <a:pt x="142365" y="269717"/>
                </a:cubicBezTo>
                <a:cubicBezTo>
                  <a:pt x="159423" y="269717"/>
                  <a:pt x="173251" y="283545"/>
                  <a:pt x="173251" y="300602"/>
                </a:cubicBezTo>
                <a:lnTo>
                  <a:pt x="173251" y="751930"/>
                </a:lnTo>
                <a:cubicBezTo>
                  <a:pt x="173648" y="760601"/>
                  <a:pt x="179233" y="768379"/>
                  <a:pt x="187804" y="772291"/>
                </a:cubicBezTo>
                <a:cubicBezTo>
                  <a:pt x="196159" y="776105"/>
                  <a:pt x="206075" y="775650"/>
                  <a:pt x="213975" y="771093"/>
                </a:cubicBezTo>
                <a:cubicBezTo>
                  <a:pt x="221241" y="766901"/>
                  <a:pt x="225775" y="759840"/>
                  <a:pt x="226208" y="752171"/>
                </a:cubicBezTo>
                <a:lnTo>
                  <a:pt x="226201" y="752171"/>
                </a:lnTo>
                <a:lnTo>
                  <a:pt x="226201" y="148909"/>
                </a:lnTo>
                <a:lnTo>
                  <a:pt x="225816" y="148886"/>
                </a:lnTo>
                <a:cubicBezTo>
                  <a:pt x="227602" y="119067"/>
                  <a:pt x="213026" y="90638"/>
                  <a:pt x="187772" y="74682"/>
                </a:cubicBezTo>
                <a:cubicBezTo>
                  <a:pt x="162518" y="58727"/>
                  <a:pt x="130584" y="57771"/>
                  <a:pt x="104421" y="72189"/>
                </a:cubicBezTo>
                <a:cubicBezTo>
                  <a:pt x="78258" y="86606"/>
                  <a:pt x="62009" y="114114"/>
                  <a:pt x="62009" y="143986"/>
                </a:cubicBezTo>
                <a:lnTo>
                  <a:pt x="61771" y="143986"/>
                </a:lnTo>
                <a:lnTo>
                  <a:pt x="61771" y="393381"/>
                </a:lnTo>
                <a:lnTo>
                  <a:pt x="58623" y="371761"/>
                </a:lnTo>
                <a:lnTo>
                  <a:pt x="0" y="450367"/>
                </a:lnTo>
                <a:lnTo>
                  <a:pt x="0" y="132171"/>
                </a:lnTo>
                <a:lnTo>
                  <a:pt x="999" y="132171"/>
                </a:lnTo>
                <a:cubicBezTo>
                  <a:pt x="2830" y="103721"/>
                  <a:pt x="13525" y="76996"/>
                  <a:pt x="30729" y="55075"/>
                </a:cubicBezTo>
                <a:close/>
              </a:path>
            </a:pathLst>
          </a:custGeom>
          <a:solidFill>
            <a:schemeClr val="accent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solidFill>
                <a:schemeClr val="tx1"/>
              </a:solidFill>
            </a:endParaRPr>
          </a:p>
        </p:txBody>
      </p:sp>
      <p:sp>
        <p:nvSpPr>
          <p:cNvPr id="8" name="Block Arc 14">
            <a:extLst>
              <a:ext uri="{FF2B5EF4-FFF2-40B4-BE49-F238E27FC236}">
                <a16:creationId xmlns="" xmlns:a16="http://schemas.microsoft.com/office/drawing/2014/main" id="{D396CEBF-AAFE-4636-96EC-4DC8221C6AD6}"/>
              </a:ext>
            </a:extLst>
          </p:cNvPr>
          <p:cNvSpPr>
            <a:spLocks noChangeAspect="1"/>
          </p:cNvSpPr>
          <p:nvPr/>
        </p:nvSpPr>
        <p:spPr>
          <a:xfrm rot="2700000">
            <a:off x="7733937" y="1253119"/>
            <a:ext cx="215979" cy="627249"/>
          </a:xfrm>
          <a:custGeom>
            <a:avLst/>
            <a:gdLst/>
            <a:ahLst/>
            <a:cxnLst/>
            <a:rect l="l" t="t" r="r" b="b"/>
            <a:pathLst>
              <a:path w="287972" h="836332">
                <a:moveTo>
                  <a:pt x="30729" y="55075"/>
                </a:moveTo>
                <a:cubicBezTo>
                  <a:pt x="42478" y="40106"/>
                  <a:pt x="57261" y="27376"/>
                  <a:pt x="74493" y="17880"/>
                </a:cubicBezTo>
                <a:cubicBezTo>
                  <a:pt x="97470" y="5219"/>
                  <a:pt x="122980" y="-693"/>
                  <a:pt x="148292" y="64"/>
                </a:cubicBezTo>
                <a:cubicBezTo>
                  <a:pt x="173603" y="822"/>
                  <a:pt x="198714" y="8247"/>
                  <a:pt x="220893" y="22259"/>
                </a:cubicBezTo>
                <a:cubicBezTo>
                  <a:pt x="261840" y="48130"/>
                  <a:pt x="286805" y="92672"/>
                  <a:pt x="287621" y="140576"/>
                </a:cubicBezTo>
                <a:lnTo>
                  <a:pt x="287972" y="140576"/>
                </a:lnTo>
                <a:lnTo>
                  <a:pt x="287972" y="752171"/>
                </a:lnTo>
                <a:lnTo>
                  <a:pt x="287091" y="752171"/>
                </a:lnTo>
                <a:cubicBezTo>
                  <a:pt x="287327" y="779980"/>
                  <a:pt x="272899" y="806109"/>
                  <a:pt x="248733" y="821844"/>
                </a:cubicBezTo>
                <a:cubicBezTo>
                  <a:pt x="221789" y="839389"/>
                  <a:pt x="187151" y="841125"/>
                  <a:pt x="158504" y="826368"/>
                </a:cubicBezTo>
                <a:cubicBezTo>
                  <a:pt x="134819" y="814168"/>
                  <a:pt x="118430" y="792350"/>
                  <a:pt x="116163" y="766892"/>
                </a:cubicBezTo>
                <a:lnTo>
                  <a:pt x="111480" y="734732"/>
                </a:lnTo>
                <a:lnTo>
                  <a:pt x="111480" y="300602"/>
                </a:lnTo>
                <a:cubicBezTo>
                  <a:pt x="111480" y="292074"/>
                  <a:pt x="114937" y="284352"/>
                  <a:pt x="120526" y="278763"/>
                </a:cubicBezTo>
                <a:cubicBezTo>
                  <a:pt x="126115" y="273174"/>
                  <a:pt x="133837" y="269717"/>
                  <a:pt x="142365" y="269717"/>
                </a:cubicBezTo>
                <a:cubicBezTo>
                  <a:pt x="159423" y="269717"/>
                  <a:pt x="173251" y="283545"/>
                  <a:pt x="173251" y="300602"/>
                </a:cubicBezTo>
                <a:lnTo>
                  <a:pt x="173251" y="751930"/>
                </a:lnTo>
                <a:cubicBezTo>
                  <a:pt x="173648" y="760601"/>
                  <a:pt x="179233" y="768379"/>
                  <a:pt x="187804" y="772291"/>
                </a:cubicBezTo>
                <a:cubicBezTo>
                  <a:pt x="196159" y="776105"/>
                  <a:pt x="206075" y="775650"/>
                  <a:pt x="213975" y="771093"/>
                </a:cubicBezTo>
                <a:cubicBezTo>
                  <a:pt x="221241" y="766901"/>
                  <a:pt x="225775" y="759840"/>
                  <a:pt x="226208" y="752171"/>
                </a:cubicBezTo>
                <a:lnTo>
                  <a:pt x="226201" y="752171"/>
                </a:lnTo>
                <a:lnTo>
                  <a:pt x="226201" y="148909"/>
                </a:lnTo>
                <a:lnTo>
                  <a:pt x="225816" y="148886"/>
                </a:lnTo>
                <a:cubicBezTo>
                  <a:pt x="227602" y="119067"/>
                  <a:pt x="213026" y="90638"/>
                  <a:pt x="187772" y="74682"/>
                </a:cubicBezTo>
                <a:cubicBezTo>
                  <a:pt x="162518" y="58727"/>
                  <a:pt x="130584" y="57771"/>
                  <a:pt x="104421" y="72189"/>
                </a:cubicBezTo>
                <a:cubicBezTo>
                  <a:pt x="78258" y="86606"/>
                  <a:pt x="62009" y="114114"/>
                  <a:pt x="62009" y="143986"/>
                </a:cubicBezTo>
                <a:lnTo>
                  <a:pt x="61771" y="143986"/>
                </a:lnTo>
                <a:lnTo>
                  <a:pt x="61771" y="393381"/>
                </a:lnTo>
                <a:lnTo>
                  <a:pt x="58623" y="371761"/>
                </a:lnTo>
                <a:lnTo>
                  <a:pt x="0" y="450367"/>
                </a:lnTo>
                <a:lnTo>
                  <a:pt x="0" y="132171"/>
                </a:lnTo>
                <a:lnTo>
                  <a:pt x="999" y="132171"/>
                </a:lnTo>
                <a:cubicBezTo>
                  <a:pt x="2830" y="103721"/>
                  <a:pt x="13525" y="76996"/>
                  <a:pt x="30729" y="55075"/>
                </a:cubicBezTo>
                <a:close/>
              </a:path>
            </a:pathLst>
          </a:custGeom>
          <a:solidFill>
            <a:schemeClr val="accent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solidFill>
                <a:schemeClr val="tx1"/>
              </a:solidFill>
            </a:endParaRPr>
          </a:p>
        </p:txBody>
      </p:sp>
      <p:graphicFrame>
        <p:nvGraphicFramePr>
          <p:cNvPr id="9" name="Table 8">
            <a:extLst>
              <a:ext uri="{FF2B5EF4-FFF2-40B4-BE49-F238E27FC236}">
                <a16:creationId xmlns="" xmlns:a16="http://schemas.microsoft.com/office/drawing/2014/main" id="{BAD9D082-D28C-41AF-96D9-BB6F89BB6B85}"/>
              </a:ext>
            </a:extLst>
          </p:cNvPr>
          <p:cNvGraphicFramePr>
            <a:graphicFrameLocks noGrp="1"/>
          </p:cNvGraphicFramePr>
          <p:nvPr>
            <p:extLst>
              <p:ext uri="{D42A27DB-BD31-4B8C-83A1-F6EECF244321}">
                <p14:modId xmlns:p14="http://schemas.microsoft.com/office/powerpoint/2010/main" val="863439625"/>
              </p:ext>
            </p:extLst>
          </p:nvPr>
        </p:nvGraphicFramePr>
        <p:xfrm>
          <a:off x="318982" y="1491112"/>
          <a:ext cx="1892968" cy="3306879"/>
        </p:xfrm>
        <a:graphic>
          <a:graphicData uri="http://schemas.openxmlformats.org/drawingml/2006/table">
            <a:tbl>
              <a:tblPr firstRow="1" bandRow="1">
                <a:tableStyleId>{5940675A-B579-460E-94D1-54222C63F5DA}</a:tableStyleId>
              </a:tblPr>
              <a:tblGrid>
                <a:gridCol w="175228">
                  <a:extLst>
                    <a:ext uri="{9D8B030D-6E8A-4147-A177-3AD203B41FA5}">
                      <a16:colId xmlns="" xmlns:a16="http://schemas.microsoft.com/office/drawing/2014/main" val="20000"/>
                    </a:ext>
                  </a:extLst>
                </a:gridCol>
                <a:gridCol w="1542512">
                  <a:extLst>
                    <a:ext uri="{9D8B030D-6E8A-4147-A177-3AD203B41FA5}">
                      <a16:colId xmlns="" xmlns:a16="http://schemas.microsoft.com/office/drawing/2014/main" val="20001"/>
                    </a:ext>
                  </a:extLst>
                </a:gridCol>
                <a:gridCol w="175228">
                  <a:extLst>
                    <a:ext uri="{9D8B030D-6E8A-4147-A177-3AD203B41FA5}">
                      <a16:colId xmlns="" xmlns:a16="http://schemas.microsoft.com/office/drawing/2014/main" val="20002"/>
                    </a:ext>
                  </a:extLst>
                </a:gridCol>
              </a:tblGrid>
              <a:tr h="306347">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6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6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6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 xmlns:a16="http://schemas.microsoft.com/office/drawing/2014/main" val="10000"/>
                  </a:ext>
                </a:extLst>
              </a:tr>
              <a:tr h="554070">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30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27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30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 xmlns:a16="http://schemas.microsoft.com/office/drawing/2014/main" val="10001"/>
                  </a:ext>
                </a:extLst>
              </a:tr>
              <a:tr h="411555">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1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5715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1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5715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 xmlns:a16="http://schemas.microsoft.com/office/drawing/2014/main" val="10002"/>
                  </a:ext>
                </a:extLst>
              </a:tr>
              <a:tr h="297235">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 xmlns:a16="http://schemas.microsoft.com/office/drawing/2014/main" val="10003"/>
                  </a:ext>
                </a:extLst>
              </a:tr>
              <a:tr h="571602">
                <a:tc>
                  <a:txBody>
                    <a:bodyPr/>
                    <a:lstStyle/>
                    <a:p>
                      <a:pPr algn="l"/>
                      <a:endParaRPr lang="ko-KR" altLang="en-US"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l"/>
                      <a:endParaRPr lang="ko-KR" altLang="en-US"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l"/>
                      <a:endParaRPr lang="ko-KR" altLang="en-US"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 xmlns:a16="http://schemas.microsoft.com/office/drawing/2014/main" val="10004"/>
                  </a:ext>
                </a:extLst>
              </a:tr>
              <a:tr h="663059">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 xmlns:a16="http://schemas.microsoft.com/office/drawing/2014/main" val="10005"/>
                  </a:ext>
                </a:extLst>
              </a:tr>
              <a:tr h="503011">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 xmlns:a16="http://schemas.microsoft.com/office/drawing/2014/main" val="10006"/>
                  </a:ext>
                </a:extLst>
              </a:tr>
            </a:tbl>
          </a:graphicData>
        </a:graphic>
      </p:graphicFrame>
      <p:sp>
        <p:nvSpPr>
          <p:cNvPr id="10" name="Block Arc 14">
            <a:extLst>
              <a:ext uri="{FF2B5EF4-FFF2-40B4-BE49-F238E27FC236}">
                <a16:creationId xmlns="" xmlns:a16="http://schemas.microsoft.com/office/drawing/2014/main" id="{A070D9F6-C166-4E71-9D7C-4295F2552D5D}"/>
              </a:ext>
            </a:extLst>
          </p:cNvPr>
          <p:cNvSpPr>
            <a:spLocks noChangeAspect="1"/>
          </p:cNvSpPr>
          <p:nvPr/>
        </p:nvSpPr>
        <p:spPr>
          <a:xfrm rot="2700000">
            <a:off x="1071424" y="1253117"/>
            <a:ext cx="215979" cy="627249"/>
          </a:xfrm>
          <a:custGeom>
            <a:avLst/>
            <a:gdLst/>
            <a:ahLst/>
            <a:cxnLst/>
            <a:rect l="l" t="t" r="r" b="b"/>
            <a:pathLst>
              <a:path w="287972" h="836332">
                <a:moveTo>
                  <a:pt x="30729" y="55075"/>
                </a:moveTo>
                <a:cubicBezTo>
                  <a:pt x="42478" y="40106"/>
                  <a:pt x="57261" y="27376"/>
                  <a:pt x="74493" y="17880"/>
                </a:cubicBezTo>
                <a:cubicBezTo>
                  <a:pt x="97470" y="5219"/>
                  <a:pt x="122980" y="-693"/>
                  <a:pt x="148292" y="64"/>
                </a:cubicBezTo>
                <a:cubicBezTo>
                  <a:pt x="173603" y="822"/>
                  <a:pt x="198714" y="8247"/>
                  <a:pt x="220893" y="22259"/>
                </a:cubicBezTo>
                <a:cubicBezTo>
                  <a:pt x="261840" y="48130"/>
                  <a:pt x="286805" y="92672"/>
                  <a:pt x="287621" y="140576"/>
                </a:cubicBezTo>
                <a:lnTo>
                  <a:pt x="287972" y="140576"/>
                </a:lnTo>
                <a:lnTo>
                  <a:pt x="287972" y="752171"/>
                </a:lnTo>
                <a:lnTo>
                  <a:pt x="287091" y="752171"/>
                </a:lnTo>
                <a:cubicBezTo>
                  <a:pt x="287327" y="779980"/>
                  <a:pt x="272899" y="806109"/>
                  <a:pt x="248733" y="821844"/>
                </a:cubicBezTo>
                <a:cubicBezTo>
                  <a:pt x="221789" y="839389"/>
                  <a:pt x="187151" y="841125"/>
                  <a:pt x="158504" y="826368"/>
                </a:cubicBezTo>
                <a:cubicBezTo>
                  <a:pt x="134819" y="814168"/>
                  <a:pt x="118430" y="792350"/>
                  <a:pt x="116163" y="766892"/>
                </a:cubicBezTo>
                <a:lnTo>
                  <a:pt x="111480" y="734732"/>
                </a:lnTo>
                <a:lnTo>
                  <a:pt x="111480" y="300602"/>
                </a:lnTo>
                <a:cubicBezTo>
                  <a:pt x="111480" y="292074"/>
                  <a:pt x="114937" y="284352"/>
                  <a:pt x="120526" y="278763"/>
                </a:cubicBezTo>
                <a:cubicBezTo>
                  <a:pt x="126115" y="273174"/>
                  <a:pt x="133837" y="269717"/>
                  <a:pt x="142365" y="269717"/>
                </a:cubicBezTo>
                <a:cubicBezTo>
                  <a:pt x="159423" y="269717"/>
                  <a:pt x="173251" y="283545"/>
                  <a:pt x="173251" y="300602"/>
                </a:cubicBezTo>
                <a:lnTo>
                  <a:pt x="173251" y="751930"/>
                </a:lnTo>
                <a:cubicBezTo>
                  <a:pt x="173648" y="760601"/>
                  <a:pt x="179233" y="768379"/>
                  <a:pt x="187804" y="772291"/>
                </a:cubicBezTo>
                <a:cubicBezTo>
                  <a:pt x="196159" y="776105"/>
                  <a:pt x="206075" y="775650"/>
                  <a:pt x="213975" y="771093"/>
                </a:cubicBezTo>
                <a:cubicBezTo>
                  <a:pt x="221241" y="766901"/>
                  <a:pt x="225775" y="759840"/>
                  <a:pt x="226208" y="752171"/>
                </a:cubicBezTo>
                <a:lnTo>
                  <a:pt x="226201" y="752171"/>
                </a:lnTo>
                <a:lnTo>
                  <a:pt x="226201" y="148909"/>
                </a:lnTo>
                <a:lnTo>
                  <a:pt x="225816" y="148886"/>
                </a:lnTo>
                <a:cubicBezTo>
                  <a:pt x="227602" y="119067"/>
                  <a:pt x="213026" y="90638"/>
                  <a:pt x="187772" y="74682"/>
                </a:cubicBezTo>
                <a:cubicBezTo>
                  <a:pt x="162518" y="58727"/>
                  <a:pt x="130584" y="57771"/>
                  <a:pt x="104421" y="72189"/>
                </a:cubicBezTo>
                <a:cubicBezTo>
                  <a:pt x="78258" y="86606"/>
                  <a:pt x="62009" y="114114"/>
                  <a:pt x="62009" y="143986"/>
                </a:cubicBezTo>
                <a:lnTo>
                  <a:pt x="61771" y="143986"/>
                </a:lnTo>
                <a:lnTo>
                  <a:pt x="61771" y="393381"/>
                </a:lnTo>
                <a:lnTo>
                  <a:pt x="58623" y="371761"/>
                </a:lnTo>
                <a:lnTo>
                  <a:pt x="0" y="450367"/>
                </a:lnTo>
                <a:lnTo>
                  <a:pt x="0" y="132171"/>
                </a:lnTo>
                <a:lnTo>
                  <a:pt x="999" y="132171"/>
                </a:lnTo>
                <a:cubicBezTo>
                  <a:pt x="2830" y="103721"/>
                  <a:pt x="13525" y="76996"/>
                  <a:pt x="30729" y="55075"/>
                </a:cubicBezTo>
                <a:close/>
              </a:path>
            </a:pathLst>
          </a:custGeom>
          <a:solidFill>
            <a:schemeClr val="accent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solidFill>
                <a:schemeClr val="tx1"/>
              </a:solidFill>
            </a:endParaRPr>
          </a:p>
        </p:txBody>
      </p:sp>
      <p:sp>
        <p:nvSpPr>
          <p:cNvPr id="15" name="文本框 2">
            <a:extLst>
              <a:ext uri="{FF2B5EF4-FFF2-40B4-BE49-F238E27FC236}">
                <a16:creationId xmlns="" xmlns:a16="http://schemas.microsoft.com/office/drawing/2014/main" id="{A8D005F4-5FA2-4BF4-B0E2-E64691D6BBE7}"/>
              </a:ext>
            </a:extLst>
          </p:cNvPr>
          <p:cNvSpPr txBox="1"/>
          <p:nvPr/>
        </p:nvSpPr>
        <p:spPr>
          <a:xfrm>
            <a:off x="420483" y="1885950"/>
            <a:ext cx="1686357" cy="240065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lnSpc>
                <a:spcPct val="150000"/>
              </a:lnSpc>
            </a:pP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Vẽ</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SĐTD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để</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ôn</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lại</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kiến</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thức</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về</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nhân</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vật</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Kiều</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Phương</a:t>
            </a:r>
            <a:endPar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endParaRPr>
          </a:p>
        </p:txBody>
      </p:sp>
      <p:sp>
        <p:nvSpPr>
          <p:cNvPr id="16" name="文本框 2">
            <a:extLst>
              <a:ext uri="{FF2B5EF4-FFF2-40B4-BE49-F238E27FC236}">
                <a16:creationId xmlns="" xmlns:a16="http://schemas.microsoft.com/office/drawing/2014/main" id="{BE13C7D9-B819-4A6F-9581-1B29C6FF8C20}"/>
              </a:ext>
            </a:extLst>
          </p:cNvPr>
          <p:cNvSpPr txBox="1"/>
          <p:nvPr/>
        </p:nvSpPr>
        <p:spPr>
          <a:xfrm>
            <a:off x="2617905" y="1885950"/>
            <a:ext cx="1686357" cy="286232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lnSpc>
                <a:spcPct val="150000"/>
              </a:lnSpc>
            </a:pP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Viết</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1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đoạn</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văn</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ngắn</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(7-10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câu</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nêu</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cảm</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nhận</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về</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nhân</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vật</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Kiều</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Phương</a:t>
            </a:r>
            <a:endPar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endParaRPr>
          </a:p>
        </p:txBody>
      </p:sp>
      <p:sp>
        <p:nvSpPr>
          <p:cNvPr id="17" name="文本框 2">
            <a:extLst>
              <a:ext uri="{FF2B5EF4-FFF2-40B4-BE49-F238E27FC236}">
                <a16:creationId xmlns="" xmlns:a16="http://schemas.microsoft.com/office/drawing/2014/main" id="{4B1C5414-48CF-419A-91E8-294C3B00F0F8}"/>
              </a:ext>
            </a:extLst>
          </p:cNvPr>
          <p:cNvSpPr txBox="1"/>
          <p:nvPr/>
        </p:nvSpPr>
        <p:spPr>
          <a:xfrm>
            <a:off x="4833721" y="1959842"/>
            <a:ext cx="1686357" cy="240065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lnSpc>
                <a:spcPct val="150000"/>
              </a:lnSpc>
            </a:pP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Vẽ</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nhân</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vật</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Kiều</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Phương</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theo</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suy</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nghĩ</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và</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trí</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tưởng</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tượng</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của</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em</a:t>
            </a:r>
            <a:endPar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endParaRPr>
          </a:p>
        </p:txBody>
      </p:sp>
      <p:sp>
        <p:nvSpPr>
          <p:cNvPr id="18" name="文本框 2">
            <a:extLst>
              <a:ext uri="{FF2B5EF4-FFF2-40B4-BE49-F238E27FC236}">
                <a16:creationId xmlns="" xmlns:a16="http://schemas.microsoft.com/office/drawing/2014/main" id="{0E0E3669-D607-4B05-BC11-436DAFE4FEA9}"/>
              </a:ext>
            </a:extLst>
          </p:cNvPr>
          <p:cNvSpPr txBox="1"/>
          <p:nvPr/>
        </p:nvSpPr>
        <p:spPr>
          <a:xfrm>
            <a:off x="7037333" y="1962150"/>
            <a:ext cx="1686357" cy="240065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lnSpc>
                <a:spcPct val="150000"/>
              </a:lnSpc>
            </a:pP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Soạn</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phần</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còn</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lại</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Diễn</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biến</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và</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tâm</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trạng</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nhân</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vật</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người</a:t>
            </a:r>
            <a:r>
              <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000" dirty="0" err="1">
                <a:latin typeface="Times New Roman" panose="02020603050405020304" pitchFamily="18" charset="0"/>
                <a:ea typeface="汉仪夏日体W" panose="00020600040101010101" pitchFamily="18" charset="-122"/>
                <a:cs typeface="Times New Roman" panose="02020603050405020304" pitchFamily="18" charset="0"/>
              </a:rPr>
              <a:t>anh</a:t>
            </a:r>
            <a:endParaRPr lang="en-US" altLang="zh-CN" sz="2000" dirty="0">
              <a:latin typeface="Times New Roman" panose="02020603050405020304" pitchFamily="18" charset="0"/>
              <a:ea typeface="汉仪夏日体W" panose="00020600040101010101" pitchFamily="18" charset="-122"/>
              <a:cs typeface="Times New Roman" panose="02020603050405020304" pitchFamily="18" charset="0"/>
            </a:endParaRPr>
          </a:p>
        </p:txBody>
      </p:sp>
    </p:spTree>
    <p:extLst>
      <p:ext uri="{BB962C8B-B14F-4D97-AF65-F5344CB8AC3E}">
        <p14:creationId xmlns:p14="http://schemas.microsoft.com/office/powerpoint/2010/main" val="2909034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par>
                                <p:cTn id="33" presetID="16" presetClass="entr" presetSubtype="21"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barn(inVertical)">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barn(inVertical)">
                                      <p:cBhvr>
                                        <p:cTn id="40" dur="500"/>
                                        <p:tgtEl>
                                          <p:spTgt spid="6"/>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barn(inVertical)">
                                      <p:cBhvr>
                                        <p:cTn id="43" dur="500"/>
                                        <p:tgtEl>
                                          <p:spTgt spid="8"/>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barn(inVertical)">
                                      <p:cBhvr>
                                        <p:cTn id="4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10" grpId="0" animBg="1"/>
      <p:bldP spid="15" grpId="0"/>
      <p:bldP spid="16" grpId="0"/>
      <p:bldP spid="17" grpId="0"/>
      <p:bldP spid="1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57665928-4B3C-478E-85E8-09F1AD7C9C26}"/>
              </a:ext>
            </a:extLst>
          </p:cNvPr>
          <p:cNvPicPr>
            <a:picLocks noChangeAspect="1"/>
          </p:cNvPicPr>
          <p:nvPr/>
        </p:nvPicPr>
        <p:blipFill rotWithShape="1">
          <a:blip r:embed="rId2"/>
          <a:srcRect l="8333" t="24814" r="10834" b="8518"/>
          <a:stretch/>
        </p:blipFill>
        <p:spPr>
          <a:xfrm>
            <a:off x="228600" y="209550"/>
            <a:ext cx="8763000" cy="3886200"/>
          </a:xfrm>
          <a:prstGeom prst="rect">
            <a:avLst/>
          </a:prstGeom>
        </p:spPr>
      </p:pic>
      <p:sp>
        <p:nvSpPr>
          <p:cNvPr id="4" name="TextBox 3">
            <a:extLst>
              <a:ext uri="{FF2B5EF4-FFF2-40B4-BE49-F238E27FC236}">
                <a16:creationId xmlns="" xmlns:a16="http://schemas.microsoft.com/office/drawing/2014/main" id="{49852CAC-0B11-4D5A-8D31-612013BF1194}"/>
              </a:ext>
            </a:extLst>
          </p:cNvPr>
          <p:cNvSpPr txBox="1"/>
          <p:nvPr/>
        </p:nvSpPr>
        <p:spPr>
          <a:xfrm>
            <a:off x="723900" y="3839111"/>
            <a:ext cx="7772400" cy="1107996"/>
          </a:xfrm>
          <a:prstGeom prst="rect">
            <a:avLst/>
          </a:prstGeom>
          <a:noFill/>
        </p:spPr>
        <p:txBody>
          <a:bodyPr wrap="square" rtlCol="0">
            <a:spAutoFit/>
          </a:bodyPr>
          <a:lstStyle/>
          <a:p>
            <a:pPr algn="ctr"/>
            <a:r>
              <a:rPr lang="en-US" altLang="zh-CN" sz="6600" dirty="0">
                <a:solidFill>
                  <a:srgbClr val="FF0000"/>
                </a:solidFill>
                <a:latin typeface="Times New Roman" panose="02020603050405020304" pitchFamily="18" charset="0"/>
                <a:ea typeface="方正粗圆_GBK" pitchFamily="65" charset="-122"/>
                <a:cs typeface="Times New Roman" panose="02020603050405020304" pitchFamily="18" charset="0"/>
              </a:rPr>
              <a:t>2. </a:t>
            </a:r>
            <a:r>
              <a:rPr lang="en-US" altLang="zh-CN" sz="6600" dirty="0" err="1">
                <a:solidFill>
                  <a:srgbClr val="FF0000"/>
                </a:solidFill>
                <a:latin typeface="Times New Roman" panose="02020603050405020304" pitchFamily="18" charset="0"/>
                <a:ea typeface="方正粗圆_GBK" pitchFamily="65" charset="-122"/>
                <a:cs typeface="Times New Roman" panose="02020603050405020304" pitchFamily="18" charset="0"/>
              </a:rPr>
              <a:t>N</a:t>
            </a:r>
            <a:r>
              <a:rPr lang="en-US" altLang="zh-CN" sz="6600" dirty="0" err="1" smtClean="0">
                <a:solidFill>
                  <a:srgbClr val="FF0000"/>
                </a:solidFill>
                <a:latin typeface="Times New Roman" panose="02020603050405020304" pitchFamily="18" charset="0"/>
                <a:ea typeface="方正粗圆_GBK" pitchFamily="65" charset="-122"/>
                <a:cs typeface="Times New Roman" panose="02020603050405020304" pitchFamily="18" charset="0"/>
              </a:rPr>
              <a:t>hân</a:t>
            </a:r>
            <a:r>
              <a:rPr lang="en-US" altLang="zh-CN" sz="6600" dirty="0" smtClean="0">
                <a:solidFill>
                  <a:srgbClr val="FF0000"/>
                </a:solidFill>
                <a:latin typeface="Times New Roman" panose="02020603050405020304" pitchFamily="18" charset="0"/>
                <a:ea typeface="方正粗圆_GBK" pitchFamily="65" charset="-122"/>
                <a:cs typeface="Times New Roman" panose="02020603050405020304" pitchFamily="18" charset="0"/>
              </a:rPr>
              <a:t> </a:t>
            </a:r>
            <a:r>
              <a:rPr lang="en-US" altLang="zh-CN" sz="6600" dirty="0" err="1">
                <a:solidFill>
                  <a:srgbClr val="FF0000"/>
                </a:solidFill>
                <a:latin typeface="Times New Roman" panose="02020603050405020304" pitchFamily="18" charset="0"/>
                <a:ea typeface="方正粗圆_GBK" pitchFamily="65" charset="-122"/>
                <a:cs typeface="Times New Roman" panose="02020603050405020304" pitchFamily="18" charset="0"/>
              </a:rPr>
              <a:t>vật</a:t>
            </a:r>
            <a:r>
              <a:rPr lang="en-US" altLang="zh-CN" sz="6600" dirty="0">
                <a:solidFill>
                  <a:srgbClr val="FF0000"/>
                </a:solidFill>
                <a:latin typeface="Times New Roman" panose="02020603050405020304" pitchFamily="18" charset="0"/>
                <a:ea typeface="方正粗圆_GBK" pitchFamily="65" charset="-122"/>
                <a:cs typeface="Times New Roman" panose="02020603050405020304" pitchFamily="18" charset="0"/>
              </a:rPr>
              <a:t> </a:t>
            </a:r>
            <a:r>
              <a:rPr lang="en-US" altLang="zh-CN" sz="6600" dirty="0" err="1">
                <a:solidFill>
                  <a:srgbClr val="FF0000"/>
                </a:solidFill>
                <a:latin typeface="Times New Roman" panose="02020603050405020304" pitchFamily="18" charset="0"/>
                <a:ea typeface="方正粗圆_GBK" pitchFamily="65" charset="-122"/>
                <a:cs typeface="Times New Roman" panose="02020603050405020304" pitchFamily="18" charset="0"/>
              </a:rPr>
              <a:t>người</a:t>
            </a:r>
            <a:r>
              <a:rPr lang="en-US" altLang="zh-CN" sz="6600" dirty="0">
                <a:solidFill>
                  <a:srgbClr val="FF0000"/>
                </a:solidFill>
                <a:latin typeface="Times New Roman" panose="02020603050405020304" pitchFamily="18" charset="0"/>
                <a:ea typeface="方正粗圆_GBK" pitchFamily="65" charset="-122"/>
                <a:cs typeface="Times New Roman" panose="02020603050405020304" pitchFamily="18" charset="0"/>
              </a:rPr>
              <a:t> </a:t>
            </a:r>
            <a:r>
              <a:rPr lang="en-US" altLang="zh-CN" sz="6600" dirty="0" err="1">
                <a:solidFill>
                  <a:srgbClr val="FF0000"/>
                </a:solidFill>
                <a:latin typeface="Times New Roman" panose="02020603050405020304" pitchFamily="18" charset="0"/>
                <a:ea typeface="方正粗圆_GBK" pitchFamily="65" charset="-122"/>
                <a:cs typeface="Times New Roman" panose="02020603050405020304" pitchFamily="18" charset="0"/>
              </a:rPr>
              <a:t>anh</a:t>
            </a:r>
            <a:endParaRPr lang="zh-CN" altLang="en-US" sz="6600" dirty="0">
              <a:solidFill>
                <a:srgbClr val="FF0000"/>
              </a:solidFill>
              <a:latin typeface="Times New Roman" panose="02020603050405020304" pitchFamily="18" charset="0"/>
              <a:ea typeface="方正粗圆_GBK" pitchFamily="65" charset="-122"/>
              <a:cs typeface="Times New Roman" panose="02020603050405020304" pitchFamily="18" charset="0"/>
            </a:endParaRPr>
          </a:p>
        </p:txBody>
      </p:sp>
    </p:spTree>
    <p:extLst>
      <p:ext uri="{BB962C8B-B14F-4D97-AF65-F5344CB8AC3E}">
        <p14:creationId xmlns:p14="http://schemas.microsoft.com/office/powerpoint/2010/main" val="1222405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948B9315-F499-4E08-960C-7171F032B5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476250"/>
            <a:ext cx="9525000" cy="5943600"/>
          </a:xfrm>
          <a:prstGeom prst="rect">
            <a:avLst/>
          </a:prstGeom>
        </p:spPr>
      </p:pic>
      <p:sp>
        <p:nvSpPr>
          <p:cNvPr id="4" name="TextBox 3">
            <a:extLst>
              <a:ext uri="{FF2B5EF4-FFF2-40B4-BE49-F238E27FC236}">
                <a16:creationId xmlns="" xmlns:a16="http://schemas.microsoft.com/office/drawing/2014/main" id="{74F0D817-A476-4456-9E07-7ECFB630E22F}"/>
              </a:ext>
            </a:extLst>
          </p:cNvPr>
          <p:cNvSpPr txBox="1"/>
          <p:nvPr/>
        </p:nvSpPr>
        <p:spPr>
          <a:xfrm>
            <a:off x="1143000" y="1428750"/>
            <a:ext cx="6768900" cy="1754326"/>
          </a:xfrm>
          <a:prstGeom prst="rect">
            <a:avLst/>
          </a:prstGeom>
          <a:noFill/>
        </p:spPr>
        <p:txBody>
          <a:bodyPr wrap="square">
            <a:spAutoFit/>
          </a:bodyPr>
          <a:lstStyle/>
          <a:p>
            <a:pPr algn="ctr" eaLnBrk="0" hangingPunct="0"/>
            <a:r>
              <a:rPr lang="en-US" altLang="zh-CN" sz="3600" dirty="0" err="1">
                <a:solidFill>
                  <a:srgbClr val="FF0000"/>
                </a:solidFill>
                <a:latin typeface="Times New Roman" panose="02020603050405020304" pitchFamily="18" charset="0"/>
                <a:cs typeface="Times New Roman" panose="02020603050405020304" pitchFamily="18" charset="0"/>
              </a:rPr>
              <a:t>Trong</a:t>
            </a:r>
            <a:r>
              <a:rPr lang="en-US" altLang="zh-CN" sz="3600" dirty="0">
                <a:solidFill>
                  <a:srgbClr val="FF0000"/>
                </a:solidFill>
                <a:latin typeface="Times New Roman" panose="02020603050405020304" pitchFamily="18" charset="0"/>
                <a:cs typeface="Times New Roman" panose="02020603050405020304" pitchFamily="18" charset="0"/>
              </a:rPr>
              <a:t> </a:t>
            </a:r>
            <a:r>
              <a:rPr lang="en-US" altLang="zh-CN" sz="3600" dirty="0" err="1">
                <a:solidFill>
                  <a:srgbClr val="FF0000"/>
                </a:solidFill>
                <a:latin typeface="Times New Roman" panose="02020603050405020304" pitchFamily="18" charset="0"/>
                <a:cs typeface="Times New Roman" panose="02020603050405020304" pitchFamily="18" charset="0"/>
              </a:rPr>
              <a:t>truyện</a:t>
            </a:r>
            <a:r>
              <a:rPr lang="en-US" altLang="zh-CN" sz="3600" dirty="0">
                <a:solidFill>
                  <a:srgbClr val="FF0000"/>
                </a:solidFill>
                <a:latin typeface="Times New Roman" panose="02020603050405020304" pitchFamily="18" charset="0"/>
                <a:cs typeface="Times New Roman" panose="02020603050405020304" pitchFamily="18" charset="0"/>
              </a:rPr>
              <a:t> </a:t>
            </a:r>
            <a:r>
              <a:rPr lang="en-US" altLang="zh-CN" sz="3600" dirty="0" err="1">
                <a:solidFill>
                  <a:srgbClr val="FF0000"/>
                </a:solidFill>
                <a:latin typeface="Times New Roman" panose="02020603050405020304" pitchFamily="18" charset="0"/>
                <a:cs typeface="Times New Roman" panose="02020603050405020304" pitchFamily="18" charset="0"/>
              </a:rPr>
              <a:t>diễn</a:t>
            </a:r>
            <a:r>
              <a:rPr lang="en-US" altLang="zh-CN" sz="3600" dirty="0">
                <a:solidFill>
                  <a:srgbClr val="FF0000"/>
                </a:solidFill>
                <a:latin typeface="Times New Roman" panose="02020603050405020304" pitchFamily="18" charset="0"/>
                <a:cs typeface="Times New Roman" panose="02020603050405020304" pitchFamily="18" charset="0"/>
              </a:rPr>
              <a:t> </a:t>
            </a:r>
            <a:r>
              <a:rPr lang="en-US" altLang="zh-CN" sz="3600" dirty="0" err="1">
                <a:solidFill>
                  <a:srgbClr val="FF0000"/>
                </a:solidFill>
                <a:latin typeface="Times New Roman" panose="02020603050405020304" pitchFamily="18" charset="0"/>
                <a:cs typeface="Times New Roman" panose="02020603050405020304" pitchFamily="18" charset="0"/>
              </a:rPr>
              <a:t>biến</a:t>
            </a:r>
            <a:r>
              <a:rPr lang="en-US" altLang="zh-CN" sz="3600" dirty="0">
                <a:solidFill>
                  <a:srgbClr val="FF0000"/>
                </a:solidFill>
                <a:latin typeface="Times New Roman" panose="02020603050405020304" pitchFamily="18" charset="0"/>
                <a:cs typeface="Times New Roman" panose="02020603050405020304" pitchFamily="18" charset="0"/>
              </a:rPr>
              <a:t> </a:t>
            </a:r>
            <a:r>
              <a:rPr lang="en-US" altLang="zh-CN" sz="3600" dirty="0" err="1">
                <a:solidFill>
                  <a:srgbClr val="FF0000"/>
                </a:solidFill>
                <a:latin typeface="Times New Roman" panose="02020603050405020304" pitchFamily="18" charset="0"/>
                <a:cs typeface="Times New Roman" panose="02020603050405020304" pitchFamily="18" charset="0"/>
              </a:rPr>
              <a:t>tâm</a:t>
            </a:r>
            <a:r>
              <a:rPr lang="en-US" altLang="zh-CN" sz="3600" dirty="0">
                <a:solidFill>
                  <a:srgbClr val="FF0000"/>
                </a:solidFill>
                <a:latin typeface="Times New Roman" panose="02020603050405020304" pitchFamily="18" charset="0"/>
                <a:cs typeface="Times New Roman" panose="02020603050405020304" pitchFamily="18" charset="0"/>
              </a:rPr>
              <a:t> </a:t>
            </a:r>
            <a:r>
              <a:rPr lang="en-US" altLang="zh-CN" sz="3600" dirty="0" err="1">
                <a:solidFill>
                  <a:srgbClr val="FF0000"/>
                </a:solidFill>
                <a:latin typeface="Times New Roman" panose="02020603050405020304" pitchFamily="18" charset="0"/>
                <a:cs typeface="Times New Roman" panose="02020603050405020304" pitchFamily="18" charset="0"/>
              </a:rPr>
              <a:t>trạng</a:t>
            </a:r>
            <a:r>
              <a:rPr lang="en-US" altLang="zh-CN" sz="3600" dirty="0">
                <a:solidFill>
                  <a:srgbClr val="FF0000"/>
                </a:solidFill>
                <a:latin typeface="Times New Roman" panose="02020603050405020304" pitchFamily="18" charset="0"/>
                <a:cs typeface="Times New Roman" panose="02020603050405020304" pitchFamily="18" charset="0"/>
              </a:rPr>
              <a:t> </a:t>
            </a:r>
            <a:r>
              <a:rPr lang="en-US" altLang="zh-CN" sz="3600" dirty="0" err="1">
                <a:solidFill>
                  <a:srgbClr val="FF0000"/>
                </a:solidFill>
                <a:latin typeface="Times New Roman" panose="02020603050405020304" pitchFamily="18" charset="0"/>
                <a:cs typeface="Times New Roman" panose="02020603050405020304" pitchFamily="18" charset="0"/>
              </a:rPr>
              <a:t>của</a:t>
            </a:r>
            <a:r>
              <a:rPr lang="en-US" altLang="zh-CN" sz="3600" dirty="0">
                <a:solidFill>
                  <a:srgbClr val="FF0000"/>
                </a:solidFill>
                <a:latin typeface="Times New Roman" panose="02020603050405020304" pitchFamily="18" charset="0"/>
                <a:cs typeface="Times New Roman" panose="02020603050405020304" pitchFamily="18" charset="0"/>
              </a:rPr>
              <a:t> </a:t>
            </a:r>
            <a:r>
              <a:rPr lang="en-US" altLang="zh-CN" sz="3600" dirty="0" err="1">
                <a:solidFill>
                  <a:srgbClr val="FF0000"/>
                </a:solidFill>
                <a:latin typeface="Times New Roman" panose="02020603050405020304" pitchFamily="18" charset="0"/>
                <a:cs typeface="Times New Roman" panose="02020603050405020304" pitchFamily="18" charset="0"/>
              </a:rPr>
              <a:t>nhân</a:t>
            </a:r>
            <a:r>
              <a:rPr lang="en-US" altLang="zh-CN" sz="3600" dirty="0">
                <a:solidFill>
                  <a:srgbClr val="FF0000"/>
                </a:solidFill>
                <a:latin typeface="Times New Roman" panose="02020603050405020304" pitchFamily="18" charset="0"/>
                <a:cs typeface="Times New Roman" panose="02020603050405020304" pitchFamily="18" charset="0"/>
              </a:rPr>
              <a:t> </a:t>
            </a:r>
            <a:r>
              <a:rPr lang="en-US" altLang="zh-CN" sz="3600" dirty="0" err="1">
                <a:solidFill>
                  <a:srgbClr val="FF0000"/>
                </a:solidFill>
                <a:latin typeface="Times New Roman" panose="02020603050405020304" pitchFamily="18" charset="0"/>
                <a:cs typeface="Times New Roman" panose="02020603050405020304" pitchFamily="18" charset="0"/>
              </a:rPr>
              <a:t>vật</a:t>
            </a:r>
            <a:r>
              <a:rPr lang="en-US" altLang="zh-CN" sz="3600" dirty="0">
                <a:solidFill>
                  <a:srgbClr val="FF0000"/>
                </a:solidFill>
                <a:latin typeface="Times New Roman" panose="02020603050405020304" pitchFamily="18" charset="0"/>
                <a:cs typeface="Times New Roman" panose="02020603050405020304" pitchFamily="18" charset="0"/>
              </a:rPr>
              <a:t> </a:t>
            </a:r>
            <a:r>
              <a:rPr lang="en-US" altLang="zh-CN" sz="3600" dirty="0" err="1">
                <a:solidFill>
                  <a:srgbClr val="FF0000"/>
                </a:solidFill>
                <a:latin typeface="Times New Roman" panose="02020603050405020304" pitchFamily="18" charset="0"/>
                <a:cs typeface="Times New Roman" panose="02020603050405020304" pitchFamily="18" charset="0"/>
              </a:rPr>
              <a:t>người</a:t>
            </a:r>
            <a:r>
              <a:rPr lang="en-US" altLang="zh-CN" sz="3600" dirty="0">
                <a:solidFill>
                  <a:srgbClr val="FF0000"/>
                </a:solidFill>
                <a:latin typeface="Times New Roman" panose="02020603050405020304" pitchFamily="18" charset="0"/>
                <a:cs typeface="Times New Roman" panose="02020603050405020304" pitchFamily="18" charset="0"/>
              </a:rPr>
              <a:t> </a:t>
            </a:r>
            <a:r>
              <a:rPr lang="en-US" altLang="zh-CN" sz="3600" dirty="0" err="1">
                <a:solidFill>
                  <a:srgbClr val="FF0000"/>
                </a:solidFill>
                <a:latin typeface="Times New Roman" panose="02020603050405020304" pitchFamily="18" charset="0"/>
                <a:cs typeface="Times New Roman" panose="02020603050405020304" pitchFamily="18" charset="0"/>
              </a:rPr>
              <a:t>anh</a:t>
            </a:r>
            <a:r>
              <a:rPr lang="en-US" altLang="zh-CN" sz="3600" dirty="0">
                <a:solidFill>
                  <a:srgbClr val="FF0000"/>
                </a:solidFill>
                <a:latin typeface="Times New Roman" panose="02020603050405020304" pitchFamily="18" charset="0"/>
                <a:cs typeface="Times New Roman" panose="02020603050405020304" pitchFamily="18" charset="0"/>
              </a:rPr>
              <a:t> </a:t>
            </a:r>
            <a:r>
              <a:rPr lang="en-US" altLang="zh-CN" sz="3600" dirty="0" err="1">
                <a:solidFill>
                  <a:srgbClr val="FF0000"/>
                </a:solidFill>
                <a:latin typeface="Times New Roman" panose="02020603050405020304" pitchFamily="18" charset="0"/>
                <a:cs typeface="Times New Roman" panose="02020603050405020304" pitchFamily="18" charset="0"/>
              </a:rPr>
              <a:t>được</a:t>
            </a:r>
            <a:r>
              <a:rPr lang="en-US" altLang="zh-CN" sz="3600" dirty="0">
                <a:solidFill>
                  <a:srgbClr val="FF0000"/>
                </a:solidFill>
                <a:latin typeface="Times New Roman" panose="02020603050405020304" pitchFamily="18" charset="0"/>
                <a:cs typeface="Times New Roman" panose="02020603050405020304" pitchFamily="18" charset="0"/>
              </a:rPr>
              <a:t> </a:t>
            </a:r>
            <a:r>
              <a:rPr lang="en-US" altLang="zh-CN" sz="3600" dirty="0" err="1">
                <a:solidFill>
                  <a:srgbClr val="FF0000"/>
                </a:solidFill>
                <a:latin typeface="Times New Roman" panose="02020603050405020304" pitchFamily="18" charset="0"/>
                <a:cs typeface="Times New Roman" panose="02020603050405020304" pitchFamily="18" charset="0"/>
              </a:rPr>
              <a:t>bộc</a:t>
            </a:r>
            <a:r>
              <a:rPr lang="en-US" altLang="zh-CN" sz="3600" dirty="0">
                <a:solidFill>
                  <a:srgbClr val="FF0000"/>
                </a:solidFill>
                <a:latin typeface="Times New Roman" panose="02020603050405020304" pitchFamily="18" charset="0"/>
                <a:cs typeface="Times New Roman" panose="02020603050405020304" pitchFamily="18" charset="0"/>
              </a:rPr>
              <a:t> </a:t>
            </a:r>
            <a:r>
              <a:rPr lang="en-US" altLang="zh-CN" sz="3600" dirty="0" err="1">
                <a:solidFill>
                  <a:srgbClr val="FF0000"/>
                </a:solidFill>
                <a:latin typeface="Times New Roman" panose="02020603050405020304" pitchFamily="18" charset="0"/>
                <a:cs typeface="Times New Roman" panose="02020603050405020304" pitchFamily="18" charset="0"/>
              </a:rPr>
              <a:t>lộ</a:t>
            </a:r>
            <a:r>
              <a:rPr lang="en-US" altLang="zh-CN" sz="3600" dirty="0">
                <a:solidFill>
                  <a:srgbClr val="FF0000"/>
                </a:solidFill>
                <a:latin typeface="Times New Roman" panose="02020603050405020304" pitchFamily="18" charset="0"/>
                <a:cs typeface="Times New Roman" panose="02020603050405020304" pitchFamily="18" charset="0"/>
              </a:rPr>
              <a:t> </a:t>
            </a:r>
            <a:r>
              <a:rPr lang="en-US" altLang="zh-CN" sz="3600" dirty="0" err="1">
                <a:solidFill>
                  <a:srgbClr val="FF0000"/>
                </a:solidFill>
                <a:latin typeface="Times New Roman" panose="02020603050405020304" pitchFamily="18" charset="0"/>
                <a:cs typeface="Times New Roman" panose="02020603050405020304" pitchFamily="18" charset="0"/>
              </a:rPr>
              <a:t>rõ</a:t>
            </a:r>
            <a:r>
              <a:rPr lang="en-US" altLang="zh-CN" sz="3600" dirty="0">
                <a:solidFill>
                  <a:srgbClr val="FF0000"/>
                </a:solidFill>
                <a:latin typeface="Times New Roman" panose="02020603050405020304" pitchFamily="18" charset="0"/>
                <a:cs typeface="Times New Roman" panose="02020603050405020304" pitchFamily="18" charset="0"/>
              </a:rPr>
              <a:t> </a:t>
            </a:r>
            <a:r>
              <a:rPr lang="en-US" altLang="zh-CN" sz="3600" dirty="0" err="1">
                <a:solidFill>
                  <a:srgbClr val="FF0000"/>
                </a:solidFill>
                <a:latin typeface="Times New Roman" panose="02020603050405020304" pitchFamily="18" charset="0"/>
                <a:cs typeface="Times New Roman" panose="02020603050405020304" pitchFamily="18" charset="0"/>
              </a:rPr>
              <a:t>nhất</a:t>
            </a:r>
            <a:r>
              <a:rPr lang="en-US" altLang="zh-CN" sz="3600" dirty="0">
                <a:solidFill>
                  <a:srgbClr val="FF0000"/>
                </a:solidFill>
                <a:latin typeface="Times New Roman" panose="02020603050405020304" pitchFamily="18" charset="0"/>
                <a:cs typeface="Times New Roman" panose="02020603050405020304" pitchFamily="18" charset="0"/>
              </a:rPr>
              <a:t> qua </a:t>
            </a:r>
            <a:r>
              <a:rPr lang="en-US" altLang="zh-CN" sz="3600" dirty="0" err="1">
                <a:solidFill>
                  <a:srgbClr val="FF0000"/>
                </a:solidFill>
                <a:latin typeface="Times New Roman" panose="02020603050405020304" pitchFamily="18" charset="0"/>
                <a:cs typeface="Times New Roman" panose="02020603050405020304" pitchFamily="18" charset="0"/>
              </a:rPr>
              <a:t>những</a:t>
            </a:r>
            <a:r>
              <a:rPr lang="en-US" altLang="zh-CN" sz="3600" dirty="0">
                <a:solidFill>
                  <a:srgbClr val="FF0000"/>
                </a:solidFill>
                <a:latin typeface="Times New Roman" panose="02020603050405020304" pitchFamily="18" charset="0"/>
                <a:cs typeface="Times New Roman" panose="02020603050405020304" pitchFamily="18" charset="0"/>
              </a:rPr>
              <a:t> </a:t>
            </a:r>
            <a:r>
              <a:rPr lang="en-US" altLang="zh-CN" sz="3600" dirty="0" err="1">
                <a:solidFill>
                  <a:srgbClr val="FF0000"/>
                </a:solidFill>
                <a:latin typeface="Times New Roman" panose="02020603050405020304" pitchFamily="18" charset="0"/>
                <a:cs typeface="Times New Roman" panose="02020603050405020304" pitchFamily="18" charset="0"/>
              </a:rPr>
              <a:t>thời</a:t>
            </a:r>
            <a:r>
              <a:rPr lang="en-US" altLang="zh-CN" sz="3600" dirty="0">
                <a:solidFill>
                  <a:srgbClr val="FF0000"/>
                </a:solidFill>
                <a:latin typeface="Times New Roman" panose="02020603050405020304" pitchFamily="18" charset="0"/>
                <a:cs typeface="Times New Roman" panose="02020603050405020304" pitchFamily="18" charset="0"/>
              </a:rPr>
              <a:t> </a:t>
            </a:r>
            <a:r>
              <a:rPr lang="en-US" altLang="zh-CN" sz="3600" dirty="0" err="1">
                <a:solidFill>
                  <a:srgbClr val="FF0000"/>
                </a:solidFill>
                <a:latin typeface="Times New Roman" panose="02020603050405020304" pitchFamily="18" charset="0"/>
                <a:cs typeface="Times New Roman" panose="02020603050405020304" pitchFamily="18" charset="0"/>
              </a:rPr>
              <a:t>điểm</a:t>
            </a:r>
            <a:r>
              <a:rPr lang="en-US" altLang="zh-CN" sz="3600" dirty="0">
                <a:solidFill>
                  <a:srgbClr val="FF0000"/>
                </a:solidFill>
                <a:latin typeface="Times New Roman" panose="02020603050405020304" pitchFamily="18" charset="0"/>
                <a:cs typeface="Times New Roman" panose="02020603050405020304" pitchFamily="18" charset="0"/>
              </a:rPr>
              <a:t> </a:t>
            </a:r>
            <a:r>
              <a:rPr lang="en-US" altLang="zh-CN" sz="3600" dirty="0" err="1">
                <a:solidFill>
                  <a:srgbClr val="FF0000"/>
                </a:solidFill>
                <a:latin typeface="Times New Roman" panose="02020603050405020304" pitchFamily="18" charset="0"/>
                <a:cs typeface="Times New Roman" panose="02020603050405020304" pitchFamily="18" charset="0"/>
              </a:rPr>
              <a:t>nào</a:t>
            </a:r>
            <a:r>
              <a:rPr lang="en-US" altLang="zh-CN" sz="3600" dirty="0">
                <a:solidFill>
                  <a:srgbClr val="FF0000"/>
                </a:solidFill>
                <a:latin typeface="Times New Roman" panose="02020603050405020304" pitchFamily="18" charset="0"/>
                <a:cs typeface="Times New Roman" panose="02020603050405020304" pitchFamily="18" charset="0"/>
              </a:rPr>
              <a:t>?</a:t>
            </a:r>
            <a:endParaRPr lang="vi-VN" sz="3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47872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B160CF07-8FCE-48ED-98BF-A23ECDA7D8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Box 5"/>
          <p:cNvSpPr txBox="1"/>
          <p:nvPr/>
        </p:nvSpPr>
        <p:spPr>
          <a:xfrm>
            <a:off x="685800" y="1733550"/>
            <a:ext cx="7772400" cy="923330"/>
          </a:xfrm>
          <a:prstGeom prst="rect">
            <a:avLst/>
          </a:prstGeom>
          <a:noFill/>
        </p:spPr>
        <p:txBody>
          <a:bodyPr wrap="square" rtlCol="0">
            <a:spAutoFit/>
          </a:bodyPr>
          <a:lstStyle/>
          <a:p>
            <a:pPr algn="ctr"/>
            <a:r>
              <a:rPr lang="en-US" altLang="zh-CN" sz="5400" dirty="0">
                <a:solidFill>
                  <a:srgbClr val="FF0000"/>
                </a:solidFill>
                <a:latin typeface="Times New Roman" pitchFamily="18" charset="0"/>
                <a:ea typeface="方正粗圆_GBK" pitchFamily="65" charset="-122"/>
                <a:cs typeface="Times New Roman" pitchFamily="18" charset="0"/>
              </a:rPr>
              <a:t>I. </a:t>
            </a:r>
            <a:r>
              <a:rPr lang="en-US" altLang="zh-CN" sz="5400" dirty="0" smtClean="0">
                <a:solidFill>
                  <a:srgbClr val="FF0000"/>
                </a:solidFill>
                <a:latin typeface="Times New Roman" pitchFamily="18" charset="0"/>
                <a:ea typeface="方正粗圆_GBK" pitchFamily="65" charset="-122"/>
                <a:cs typeface="Times New Roman" pitchFamily="18" charset="0"/>
              </a:rPr>
              <a:t>ĐỌC VĂN BẢN</a:t>
            </a:r>
            <a:endParaRPr lang="zh-CN" altLang="en-US" sz="5400" dirty="0">
              <a:solidFill>
                <a:srgbClr val="FF0000"/>
              </a:solidFill>
              <a:latin typeface="Times New Roman" pitchFamily="18" charset="0"/>
              <a:ea typeface="方正粗圆_GBK" pitchFamily="65" charset="-122"/>
              <a:cs typeface="Times New Roman" pitchFamily="18" charset="0"/>
            </a:endParaRPr>
          </a:p>
        </p:txBody>
      </p:sp>
    </p:spTree>
    <p:extLst>
      <p:ext uri="{BB962C8B-B14F-4D97-AF65-F5344CB8AC3E}">
        <p14:creationId xmlns:p14="http://schemas.microsoft.com/office/powerpoint/2010/main" val="4642378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948B9315-F499-4E08-960C-7171F032B5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228600" y="-467427"/>
            <a:ext cx="9372600" cy="5943600"/>
          </a:xfrm>
          <a:prstGeom prst="rect">
            <a:avLst/>
          </a:prstGeom>
        </p:spPr>
      </p:pic>
      <p:sp>
        <p:nvSpPr>
          <p:cNvPr id="4" name="TextBox 3">
            <a:extLst>
              <a:ext uri="{FF2B5EF4-FFF2-40B4-BE49-F238E27FC236}">
                <a16:creationId xmlns="" xmlns:a16="http://schemas.microsoft.com/office/drawing/2014/main" id="{74F0D817-A476-4456-9E07-7ECFB630E22F}"/>
              </a:ext>
            </a:extLst>
          </p:cNvPr>
          <p:cNvSpPr txBox="1"/>
          <p:nvPr/>
        </p:nvSpPr>
        <p:spPr>
          <a:xfrm>
            <a:off x="1219200" y="1352550"/>
            <a:ext cx="6705600" cy="2308324"/>
          </a:xfrm>
          <a:prstGeom prst="rect">
            <a:avLst/>
          </a:prstGeom>
          <a:noFill/>
        </p:spPr>
        <p:txBody>
          <a:bodyPr wrap="square">
            <a:spAutoFit/>
          </a:bodyPr>
          <a:lstStyle/>
          <a:p>
            <a:pPr algn="ctr"/>
            <a:r>
              <a:rPr lang="en-US" sz="3600" dirty="0" err="1">
                <a:solidFill>
                  <a:srgbClr val="FF0000"/>
                </a:solidFill>
                <a:latin typeface="Times New Roman" panose="02020603050405020304" pitchFamily="18" charset="0"/>
                <a:cs typeface="Times New Roman" panose="02020603050405020304" pitchFamily="18" charset="0"/>
              </a:rPr>
              <a:t>Em</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hãy</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điền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tiếp</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thông</a:t>
            </a:r>
            <a:r>
              <a:rPr lang="en-US" sz="3600" dirty="0">
                <a:solidFill>
                  <a:srgbClr val="FF0000"/>
                </a:solidFill>
                <a:latin typeface="Times New Roman" panose="02020603050405020304" pitchFamily="18" charset="0"/>
                <a:cs typeface="Times New Roman" panose="02020603050405020304" pitchFamily="18" charset="0"/>
              </a:rPr>
              <a:t> tin </a:t>
            </a:r>
            <a:r>
              <a:rPr lang="en-US" sz="3600" dirty="0" err="1">
                <a:solidFill>
                  <a:srgbClr val="FF0000"/>
                </a:solidFill>
                <a:latin typeface="Times New Roman" panose="02020603050405020304" pitchFamily="18" charset="0"/>
                <a:cs typeface="Times New Roman" panose="02020603050405020304" pitchFamily="18" charset="0"/>
              </a:rPr>
              <a:t>vào</a:t>
            </a:r>
            <a:r>
              <a:rPr lang="en-US" sz="3600" dirty="0">
                <a:solidFill>
                  <a:srgbClr val="FF0000"/>
                </a:solidFill>
                <a:latin typeface="Times New Roman" panose="02020603050405020304" pitchFamily="18" charset="0"/>
                <a:cs typeface="Times New Roman" panose="02020603050405020304" pitchFamily="18" charset="0"/>
              </a:rPr>
              <a:t> ô </a:t>
            </a:r>
            <a:r>
              <a:rPr lang="en-US" sz="3600" dirty="0" err="1">
                <a:solidFill>
                  <a:srgbClr val="FF0000"/>
                </a:solidFill>
                <a:latin typeface="Times New Roman" panose="02020603050405020304" pitchFamily="18" charset="0"/>
                <a:cs typeface="Times New Roman" panose="02020603050405020304" pitchFamily="18" charset="0"/>
              </a:rPr>
              <a:t>trống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dưới</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đây</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để</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thấy</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rõ</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hơn</a:t>
            </a:r>
            <a:r>
              <a:rPr lang="en-US" sz="3600" dirty="0">
                <a:solidFill>
                  <a:srgbClr val="FF0000"/>
                </a:solidFill>
                <a:latin typeface="Times New Roman" panose="02020603050405020304" pitchFamily="18" charset="0"/>
                <a:cs typeface="Times New Roman" panose="02020603050405020304" pitchFamily="18" charset="0"/>
              </a:rPr>
              <a:t> </a:t>
            </a:r>
          </a:p>
          <a:p>
            <a:pPr algn="ctr"/>
            <a:r>
              <a:rPr lang="en-US" sz="3600" dirty="0" err="1">
                <a:solidFill>
                  <a:srgbClr val="FF0000"/>
                </a:solidFill>
                <a:latin typeface="Times New Roman" panose="02020603050405020304" pitchFamily="18" charset="0"/>
                <a:cs typeface="Times New Roman" panose="02020603050405020304" pitchFamily="18" charset="0"/>
              </a:rPr>
              <a:t>diễn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biến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tâm</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lí</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của</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nhân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vật</a:t>
            </a:r>
            <a:endParaRPr lang="en-US" sz="3600" dirty="0">
              <a:solidFill>
                <a:srgbClr val="FF0000"/>
              </a:solidFill>
              <a:latin typeface="Times New Roman" panose="02020603050405020304" pitchFamily="18" charset="0"/>
              <a:cs typeface="Times New Roman" panose="02020603050405020304" pitchFamily="18" charset="0"/>
            </a:endParaRPr>
          </a:p>
          <a:p>
            <a:pPr algn="ct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người</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anh</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nhé</a:t>
            </a:r>
            <a:r>
              <a:rPr lang="en-US" sz="36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614937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ngtree—happy little boy illustration_4651987.png"/>
          <p:cNvPicPr>
            <a:picLocks noChangeAspect="1"/>
          </p:cNvPicPr>
          <p:nvPr/>
        </p:nvPicPr>
        <p:blipFill>
          <a:blip r:embed="rId2" cstate="print"/>
          <a:stretch>
            <a:fillRect/>
          </a:stretch>
        </p:blipFill>
        <p:spPr>
          <a:xfrm>
            <a:off x="699135" y="0"/>
            <a:ext cx="1504950" cy="1504950"/>
          </a:xfrm>
          <a:prstGeom prst="rect">
            <a:avLst/>
          </a:prstGeom>
        </p:spPr>
      </p:pic>
      <p:pic>
        <p:nvPicPr>
          <p:cNvPr id="5" name="Picture 4" descr="—Pngtree—angry little boy is crying_5163299.png"/>
          <p:cNvPicPr>
            <a:picLocks noChangeAspect="1"/>
          </p:cNvPicPr>
          <p:nvPr/>
        </p:nvPicPr>
        <p:blipFill>
          <a:blip r:embed="rId3" cstate="print"/>
          <a:srcRect l="38148" t="9788" r="26296" b="42593"/>
          <a:stretch>
            <a:fillRect/>
          </a:stretch>
        </p:blipFill>
        <p:spPr>
          <a:xfrm>
            <a:off x="3962400" y="0"/>
            <a:ext cx="1219200" cy="1428750"/>
          </a:xfrm>
          <a:prstGeom prst="rect">
            <a:avLst/>
          </a:prstGeom>
        </p:spPr>
      </p:pic>
      <p:pic>
        <p:nvPicPr>
          <p:cNvPr id="6" name="Picture 5" descr="—Pngtree—cartoon hand drawn cute little_4463456.png"/>
          <p:cNvPicPr>
            <a:picLocks noChangeAspect="1"/>
          </p:cNvPicPr>
          <p:nvPr/>
        </p:nvPicPr>
        <p:blipFill>
          <a:blip r:embed="rId4" cstate="print"/>
          <a:stretch>
            <a:fillRect/>
          </a:stretch>
        </p:blipFill>
        <p:spPr>
          <a:xfrm>
            <a:off x="6629400" y="-323850"/>
            <a:ext cx="2133600" cy="2133600"/>
          </a:xfrm>
          <a:prstGeom prst="rect">
            <a:avLst/>
          </a:prstGeom>
        </p:spPr>
      </p:pic>
      <p:sp>
        <p:nvSpPr>
          <p:cNvPr id="7" name="Rounded Rectangle 6"/>
          <p:cNvSpPr/>
          <p:nvPr/>
        </p:nvSpPr>
        <p:spPr>
          <a:xfrm>
            <a:off x="228600" y="1504950"/>
            <a:ext cx="2590800" cy="35052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200" dirty="0" err="1">
                <a:latin typeface="#9Slide05 SVNBulgary" pitchFamily="2" charset="0"/>
                <a:cs typeface="Times New Roman" pitchFamily="18" charset="0"/>
              </a:rPr>
              <a:t>Từ</a:t>
            </a:r>
            <a:r>
              <a:rPr lang="en-US" sz="2200" dirty="0">
                <a:latin typeface="#9Slide05 SVNBulgary" pitchFamily="2" charset="0"/>
                <a:cs typeface="Times New Roman" pitchFamily="18" charset="0"/>
              </a:rPr>
              <a:t> </a:t>
            </a:r>
            <a:r>
              <a:rPr lang="en-US" sz="2200" dirty="0" err="1">
                <a:latin typeface="#9Slide05 SVNBulgary" pitchFamily="2" charset="0"/>
                <a:cs typeface="Times New Roman" pitchFamily="18" charset="0"/>
              </a:rPr>
              <a:t>trước</a:t>
            </a:r>
            <a:r>
              <a:rPr lang="en-US" sz="2200" dirty="0">
                <a:latin typeface="#9Slide05 SVNBulgary" pitchFamily="2" charset="0"/>
                <a:cs typeface="Times New Roman" pitchFamily="18" charset="0"/>
              </a:rPr>
              <a:t> </a:t>
            </a:r>
            <a:r>
              <a:rPr lang="en-US" sz="2200" dirty="0" err="1">
                <a:latin typeface="#9Slide05 SVNBulgary" pitchFamily="2" charset="0"/>
                <a:cs typeface="Times New Roman" pitchFamily="18" charset="0"/>
              </a:rPr>
              <a:t>cho</a:t>
            </a:r>
            <a:r>
              <a:rPr lang="en-US" sz="2200" dirty="0">
                <a:latin typeface="#9Slide05 SVNBulgary" pitchFamily="2" charset="0"/>
                <a:cs typeface="Times New Roman" pitchFamily="18" charset="0"/>
              </a:rPr>
              <a:t> </a:t>
            </a:r>
            <a:r>
              <a:rPr lang="en-US" sz="2200" dirty="0" err="1">
                <a:latin typeface="#9Slide05 SVNBulgary" pitchFamily="2" charset="0"/>
                <a:cs typeface="Times New Roman" pitchFamily="18" charset="0"/>
              </a:rPr>
              <a:t>tới</a:t>
            </a:r>
            <a:r>
              <a:rPr lang="en-US" sz="2200" dirty="0">
                <a:latin typeface="#9Slide05 SVNBulgary" pitchFamily="2" charset="0"/>
                <a:cs typeface="Times New Roman" pitchFamily="18" charset="0"/>
              </a:rPr>
              <a:t> </a:t>
            </a:r>
            <a:r>
              <a:rPr lang="en-US" sz="2200" dirty="0" err="1">
                <a:latin typeface="#9Slide05 SVNBulgary" pitchFamily="2" charset="0"/>
                <a:cs typeface="Times New Roman" pitchFamily="18" charset="0"/>
              </a:rPr>
              <a:t>khi</a:t>
            </a:r>
            <a:r>
              <a:rPr lang="en-US" sz="2200" dirty="0">
                <a:latin typeface="#9Slide05 SVNBulgary" pitchFamily="2" charset="0"/>
                <a:cs typeface="Times New Roman" pitchFamily="18" charset="0"/>
              </a:rPr>
              <a:t> </a:t>
            </a:r>
            <a:r>
              <a:rPr lang="en-US" sz="2200" dirty="0" err="1">
                <a:latin typeface="#9Slide05 SVNBulgary" pitchFamily="2" charset="0"/>
                <a:cs typeface="Times New Roman" pitchFamily="18" charset="0"/>
              </a:rPr>
              <a:t>thấy</a:t>
            </a:r>
            <a:r>
              <a:rPr lang="en-US" sz="2200" dirty="0">
                <a:latin typeface="#9Slide05 SVNBulgary" pitchFamily="2" charset="0"/>
                <a:cs typeface="Times New Roman" pitchFamily="18" charset="0"/>
              </a:rPr>
              <a:t> </a:t>
            </a:r>
            <a:r>
              <a:rPr lang="en-US" sz="2200" dirty="0" err="1">
                <a:latin typeface="#9Slide05 SVNBulgary" pitchFamily="2" charset="0"/>
                <a:cs typeface="Times New Roman" pitchFamily="18" charset="0"/>
              </a:rPr>
              <a:t>em</a:t>
            </a:r>
            <a:r>
              <a:rPr lang="en-US" sz="2200" dirty="0">
                <a:latin typeface="#9Slide05 SVNBulgary" pitchFamily="2" charset="0"/>
                <a:cs typeface="Times New Roman" pitchFamily="18" charset="0"/>
              </a:rPr>
              <a:t> </a:t>
            </a:r>
            <a:r>
              <a:rPr lang="en-US" sz="2200" dirty="0" err="1">
                <a:latin typeface="#9Slide05 SVNBulgary" pitchFamily="2" charset="0"/>
                <a:cs typeface="Times New Roman" pitchFamily="18" charset="0"/>
              </a:rPr>
              <a:t>gái</a:t>
            </a:r>
            <a:r>
              <a:rPr lang="en-US" sz="2200" dirty="0">
                <a:latin typeface="#9Slide05 SVNBulgary" pitchFamily="2" charset="0"/>
                <a:cs typeface="Times New Roman" pitchFamily="18" charset="0"/>
              </a:rPr>
              <a:t> </a:t>
            </a:r>
            <a:r>
              <a:rPr lang="en-US" sz="2200" dirty="0" err="1">
                <a:latin typeface="#9Slide05 SVNBulgary" pitchFamily="2" charset="0"/>
                <a:cs typeface="Times New Roman" pitchFamily="18" charset="0"/>
              </a:rPr>
              <a:t>tự</a:t>
            </a:r>
            <a:r>
              <a:rPr lang="en-US" sz="2200" dirty="0">
                <a:latin typeface="#9Slide05 SVNBulgary" pitchFamily="2" charset="0"/>
                <a:cs typeface="Times New Roman" pitchFamily="18" charset="0"/>
              </a:rPr>
              <a:t> </a:t>
            </a:r>
            <a:r>
              <a:rPr lang="en-US" sz="2200" dirty="0" err="1">
                <a:latin typeface="#9Slide05 SVNBulgary" pitchFamily="2" charset="0"/>
                <a:cs typeface="Times New Roman" pitchFamily="18" charset="0"/>
              </a:rPr>
              <a:t>chế</a:t>
            </a:r>
            <a:r>
              <a:rPr lang="en-US" sz="2200" dirty="0">
                <a:latin typeface="#9Slide05 SVNBulgary" pitchFamily="2" charset="0"/>
                <a:cs typeface="Times New Roman" pitchFamily="18" charset="0"/>
              </a:rPr>
              <a:t> </a:t>
            </a:r>
            <a:r>
              <a:rPr lang="en-US" sz="2200" dirty="0" err="1">
                <a:latin typeface="#9Slide05 SVNBulgary" pitchFamily="2" charset="0"/>
                <a:cs typeface="Times New Roman" pitchFamily="18" charset="0"/>
              </a:rPr>
              <a:t>màu</a:t>
            </a:r>
            <a:r>
              <a:rPr lang="en-US" sz="2200" dirty="0">
                <a:latin typeface="#9Slide05 SVNBulgary" pitchFamily="2" charset="0"/>
                <a:cs typeface="Times New Roman" pitchFamily="18" charset="0"/>
              </a:rPr>
              <a:t> </a:t>
            </a:r>
            <a:r>
              <a:rPr lang="en-US" sz="2200" dirty="0" err="1">
                <a:latin typeface="#9Slide05 SVNBulgary" pitchFamily="2" charset="0"/>
                <a:cs typeface="Times New Roman" pitchFamily="18" charset="0"/>
              </a:rPr>
              <a:t>vẽ</a:t>
            </a:r>
            <a:r>
              <a:rPr lang="en-US" sz="2200" dirty="0">
                <a:latin typeface="#9Slide05 SVNBulgary" pitchFamily="2" charset="0"/>
                <a:cs typeface="Times New Roman" pitchFamily="18" charset="0"/>
              </a:rPr>
              <a:t>:</a:t>
            </a:r>
          </a:p>
          <a:p>
            <a:pPr algn="ctr"/>
            <a:r>
              <a:rPr lang="en-US" dirty="0">
                <a:latin typeface="#9Slide05 SVNBulgary" pitchFamily="2" charset="0"/>
              </a:rPr>
              <a:t>………………………………………………………………………………………………………………………………………………………………………………………………</a:t>
            </a:r>
          </a:p>
        </p:txBody>
      </p:sp>
      <p:sp>
        <p:nvSpPr>
          <p:cNvPr id="8" name="Rounded Rectangle 7"/>
          <p:cNvSpPr/>
          <p:nvPr/>
        </p:nvSpPr>
        <p:spPr>
          <a:xfrm>
            <a:off x="3276600" y="1504950"/>
            <a:ext cx="2590800" cy="35052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200" dirty="0" err="1">
                <a:latin typeface="#9Slide05 SVNBulgary" pitchFamily="2" charset="0"/>
                <a:cs typeface="Times New Roman" pitchFamily="18" charset="0"/>
              </a:rPr>
              <a:t>Khi</a:t>
            </a:r>
            <a:r>
              <a:rPr lang="en-US" sz="2200" dirty="0">
                <a:latin typeface="#9Slide05 SVNBulgary" pitchFamily="2" charset="0"/>
                <a:cs typeface="Times New Roman" pitchFamily="18" charset="0"/>
              </a:rPr>
              <a:t> </a:t>
            </a:r>
            <a:r>
              <a:rPr lang="en-US" sz="2200" dirty="0" err="1">
                <a:latin typeface="#9Slide05 SVNBulgary" pitchFamily="2" charset="0"/>
                <a:cs typeface="Times New Roman" pitchFamily="18" charset="0"/>
              </a:rPr>
              <a:t>tài</a:t>
            </a:r>
            <a:r>
              <a:rPr lang="en-US" sz="2200" dirty="0">
                <a:latin typeface="#9Slide05 SVNBulgary" pitchFamily="2" charset="0"/>
                <a:cs typeface="Times New Roman" pitchFamily="18" charset="0"/>
              </a:rPr>
              <a:t> </a:t>
            </a:r>
            <a:r>
              <a:rPr lang="en-US" sz="2200" dirty="0" err="1">
                <a:latin typeface="#9Slide05 SVNBulgary" pitchFamily="2" charset="0"/>
                <a:cs typeface="Times New Roman" pitchFamily="18" charset="0"/>
              </a:rPr>
              <a:t>năng</a:t>
            </a:r>
            <a:r>
              <a:rPr lang="en-US" sz="2200" dirty="0">
                <a:latin typeface="#9Slide05 SVNBulgary" pitchFamily="2" charset="0"/>
                <a:cs typeface="Times New Roman" pitchFamily="18" charset="0"/>
              </a:rPr>
              <a:t> </a:t>
            </a:r>
            <a:r>
              <a:rPr lang="en-US" sz="2200" dirty="0" err="1">
                <a:latin typeface="#9Slide05 SVNBulgary" pitchFamily="2" charset="0"/>
                <a:cs typeface="Times New Roman" pitchFamily="18" charset="0"/>
              </a:rPr>
              <a:t>hội</a:t>
            </a:r>
            <a:r>
              <a:rPr lang="en-US" sz="2200" dirty="0">
                <a:latin typeface="#9Slide05 SVNBulgary" pitchFamily="2" charset="0"/>
                <a:cs typeface="Times New Roman" pitchFamily="18" charset="0"/>
              </a:rPr>
              <a:t> </a:t>
            </a:r>
            <a:r>
              <a:rPr lang="en-US" sz="2200" dirty="0" err="1">
                <a:latin typeface="#9Slide05 SVNBulgary" pitchFamily="2" charset="0"/>
                <a:cs typeface="Times New Roman" pitchFamily="18" charset="0"/>
              </a:rPr>
              <a:t>họa</a:t>
            </a:r>
            <a:r>
              <a:rPr lang="en-US" sz="2200" dirty="0">
                <a:latin typeface="#9Slide05 SVNBulgary" pitchFamily="2" charset="0"/>
                <a:cs typeface="Times New Roman" pitchFamily="18" charset="0"/>
              </a:rPr>
              <a:t> </a:t>
            </a:r>
            <a:r>
              <a:rPr lang="en-US" sz="2200" dirty="0" err="1">
                <a:latin typeface="#9Slide05 SVNBulgary" pitchFamily="2" charset="0"/>
                <a:cs typeface="Times New Roman" pitchFamily="18" charset="0"/>
              </a:rPr>
              <a:t>của</a:t>
            </a:r>
            <a:r>
              <a:rPr lang="en-US" sz="2200" dirty="0">
                <a:latin typeface="#9Slide05 SVNBulgary" pitchFamily="2" charset="0"/>
                <a:cs typeface="Times New Roman" pitchFamily="18" charset="0"/>
              </a:rPr>
              <a:t> </a:t>
            </a:r>
            <a:r>
              <a:rPr lang="en-US" sz="2200" dirty="0" err="1">
                <a:latin typeface="#9Slide05 SVNBulgary" pitchFamily="2" charset="0"/>
                <a:cs typeface="Times New Roman" pitchFamily="18" charset="0"/>
              </a:rPr>
              <a:t>em</a:t>
            </a:r>
            <a:r>
              <a:rPr lang="en-US" sz="2200" dirty="0">
                <a:latin typeface="#9Slide05 SVNBulgary" pitchFamily="2" charset="0"/>
                <a:cs typeface="Times New Roman" pitchFamily="18" charset="0"/>
              </a:rPr>
              <a:t> </a:t>
            </a:r>
            <a:r>
              <a:rPr lang="en-US" sz="2200" dirty="0" err="1">
                <a:latin typeface="#9Slide05 SVNBulgary" pitchFamily="2" charset="0"/>
                <a:cs typeface="Times New Roman" pitchFamily="18" charset="0"/>
              </a:rPr>
              <a:t>gái</a:t>
            </a:r>
            <a:r>
              <a:rPr lang="en-US" sz="2200" dirty="0">
                <a:latin typeface="#9Slide05 SVNBulgary" pitchFamily="2" charset="0"/>
                <a:cs typeface="Times New Roman" pitchFamily="18" charset="0"/>
              </a:rPr>
              <a:t> </a:t>
            </a:r>
            <a:r>
              <a:rPr lang="en-US" sz="2200" dirty="0" err="1">
                <a:latin typeface="#9Slide05 SVNBulgary" pitchFamily="2" charset="0"/>
                <a:cs typeface="Times New Roman" pitchFamily="18" charset="0"/>
              </a:rPr>
              <a:t>được</a:t>
            </a:r>
            <a:r>
              <a:rPr lang="en-US" sz="2200" dirty="0">
                <a:latin typeface="#9Slide05 SVNBulgary" pitchFamily="2" charset="0"/>
                <a:cs typeface="Times New Roman" pitchFamily="18" charset="0"/>
              </a:rPr>
              <a:t> </a:t>
            </a:r>
            <a:r>
              <a:rPr lang="en-US" sz="2200" dirty="0" err="1">
                <a:latin typeface="#9Slide05 SVNBulgary" pitchFamily="2" charset="0"/>
                <a:cs typeface="Times New Roman" pitchFamily="18" charset="0"/>
              </a:rPr>
              <a:t>phát</a:t>
            </a:r>
            <a:r>
              <a:rPr lang="en-US" sz="2200" dirty="0">
                <a:latin typeface="#9Slide05 SVNBulgary" pitchFamily="2" charset="0"/>
                <a:cs typeface="Times New Roman" pitchFamily="18" charset="0"/>
              </a:rPr>
              <a:t> </a:t>
            </a:r>
            <a:r>
              <a:rPr lang="en-US" sz="2200" dirty="0" err="1">
                <a:latin typeface="#9Slide05 SVNBulgary" pitchFamily="2" charset="0"/>
                <a:cs typeface="Times New Roman" pitchFamily="18" charset="0"/>
              </a:rPr>
              <a:t>hiện</a:t>
            </a:r>
            <a:r>
              <a:rPr lang="en-US" sz="2200" dirty="0">
                <a:latin typeface="#9Slide05 SVNBulgary" pitchFamily="2" charset="0"/>
                <a:cs typeface="Times New Roman" pitchFamily="18" charset="0"/>
              </a:rPr>
              <a:t>:</a:t>
            </a:r>
          </a:p>
          <a:p>
            <a:pPr algn="ctr"/>
            <a:r>
              <a:rPr lang="en-US" dirty="0">
                <a:latin typeface="#9Slide05 SVNBulgary" pitchFamily="2" charset="0"/>
              </a:rPr>
              <a:t>………………………………………………………………………………………………………………………………………………………………………………………………</a:t>
            </a:r>
          </a:p>
        </p:txBody>
      </p:sp>
      <p:sp>
        <p:nvSpPr>
          <p:cNvPr id="9" name="Rounded Rectangle 8"/>
          <p:cNvSpPr/>
          <p:nvPr/>
        </p:nvSpPr>
        <p:spPr>
          <a:xfrm>
            <a:off x="6324600" y="1504950"/>
            <a:ext cx="2590800" cy="35052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200" dirty="0" err="1">
                <a:latin typeface="#9Slide05 SVNBulgary" pitchFamily="2" charset="0"/>
                <a:cs typeface="Times New Roman" pitchFamily="18" charset="0"/>
              </a:rPr>
              <a:t>Khi</a:t>
            </a:r>
            <a:r>
              <a:rPr lang="en-US" sz="2200" dirty="0">
                <a:latin typeface="#9Slide05 SVNBulgary" pitchFamily="2" charset="0"/>
                <a:cs typeface="Times New Roman" pitchFamily="18" charset="0"/>
              </a:rPr>
              <a:t> </a:t>
            </a:r>
            <a:r>
              <a:rPr lang="en-US" sz="2200" dirty="0" err="1">
                <a:latin typeface="#9Slide05 SVNBulgary" pitchFamily="2" charset="0"/>
                <a:cs typeface="Times New Roman" pitchFamily="18" charset="0"/>
              </a:rPr>
              <a:t>đứng</a:t>
            </a:r>
            <a:r>
              <a:rPr lang="en-US" sz="2200" dirty="0">
                <a:latin typeface="#9Slide05 SVNBulgary" pitchFamily="2" charset="0"/>
                <a:cs typeface="Times New Roman" pitchFamily="18" charset="0"/>
              </a:rPr>
              <a:t> </a:t>
            </a:r>
            <a:r>
              <a:rPr lang="en-US" sz="2200" dirty="0" err="1">
                <a:latin typeface="#9Slide05 SVNBulgary" pitchFamily="2" charset="0"/>
                <a:cs typeface="Times New Roman" pitchFamily="18" charset="0"/>
              </a:rPr>
              <a:t>trước</a:t>
            </a:r>
            <a:r>
              <a:rPr lang="en-US" sz="2200" dirty="0">
                <a:latin typeface="#9Slide05 SVNBulgary" pitchFamily="2" charset="0"/>
                <a:cs typeface="Times New Roman" pitchFamily="18" charset="0"/>
              </a:rPr>
              <a:t> </a:t>
            </a:r>
            <a:r>
              <a:rPr lang="en-US" sz="2200" dirty="0" err="1">
                <a:latin typeface="#9Slide05 SVNBulgary" pitchFamily="2" charset="0"/>
                <a:cs typeface="Times New Roman" pitchFamily="18" charset="0"/>
              </a:rPr>
              <a:t>bức</a:t>
            </a:r>
            <a:r>
              <a:rPr lang="en-US" sz="2200" dirty="0">
                <a:latin typeface="#9Slide05 SVNBulgary" pitchFamily="2" charset="0"/>
                <a:cs typeface="Times New Roman" pitchFamily="18" charset="0"/>
              </a:rPr>
              <a:t> </a:t>
            </a:r>
            <a:r>
              <a:rPr lang="en-US" sz="2200" dirty="0" err="1">
                <a:latin typeface="#9Slide05 SVNBulgary" pitchFamily="2" charset="0"/>
                <a:cs typeface="Times New Roman" pitchFamily="18" charset="0"/>
              </a:rPr>
              <a:t>tranh</a:t>
            </a:r>
            <a:r>
              <a:rPr lang="en-US" sz="2200" dirty="0">
                <a:latin typeface="#9Slide05 SVNBulgary" pitchFamily="2" charset="0"/>
                <a:cs typeface="Times New Roman" pitchFamily="18" charset="0"/>
              </a:rPr>
              <a:t> </a:t>
            </a:r>
            <a:r>
              <a:rPr lang="en-US" sz="2200" dirty="0" err="1">
                <a:latin typeface="#9Slide05 SVNBulgary" pitchFamily="2" charset="0"/>
                <a:cs typeface="Times New Roman" pitchFamily="18" charset="0"/>
              </a:rPr>
              <a:t>em</a:t>
            </a:r>
            <a:r>
              <a:rPr lang="en-US" sz="2200" dirty="0">
                <a:latin typeface="#9Slide05 SVNBulgary" pitchFamily="2" charset="0"/>
                <a:cs typeface="Times New Roman" pitchFamily="18" charset="0"/>
              </a:rPr>
              <a:t> </a:t>
            </a:r>
            <a:r>
              <a:rPr lang="en-US" sz="2200" dirty="0" err="1">
                <a:latin typeface="#9Slide05 SVNBulgary" pitchFamily="2" charset="0"/>
                <a:cs typeface="Times New Roman" pitchFamily="18" charset="0"/>
              </a:rPr>
              <a:t>gái</a:t>
            </a:r>
            <a:r>
              <a:rPr lang="en-US" sz="2200" dirty="0">
                <a:latin typeface="#9Slide05 SVNBulgary" pitchFamily="2" charset="0"/>
                <a:cs typeface="Times New Roman" pitchFamily="18" charset="0"/>
              </a:rPr>
              <a:t> </a:t>
            </a:r>
            <a:r>
              <a:rPr lang="en-US" sz="2200" dirty="0" err="1">
                <a:latin typeface="#9Slide05 SVNBulgary" pitchFamily="2" charset="0"/>
                <a:cs typeface="Times New Roman" pitchFamily="18" charset="0"/>
              </a:rPr>
              <a:t>vẽ</a:t>
            </a:r>
            <a:r>
              <a:rPr lang="en-US" sz="2200" dirty="0">
                <a:latin typeface="#9Slide05 SVNBulgary" pitchFamily="2" charset="0"/>
                <a:cs typeface="Times New Roman" pitchFamily="18" charset="0"/>
              </a:rPr>
              <a:t>:</a:t>
            </a:r>
          </a:p>
          <a:p>
            <a:pPr algn="ctr"/>
            <a:r>
              <a:rPr lang="en-US" dirty="0">
                <a:latin typeface="#9Slide05 SVNBulgary" pitchFamily="2"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dissolv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dissolve">
                                      <p:cBhvr>
                                        <p:cTn id="23" dur="500"/>
                                        <p:tgtEl>
                                          <p:spTgt spid="6"/>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dissolv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609600" y="285750"/>
            <a:ext cx="8153400" cy="6858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3000" b="1" dirty="0">
                <a:solidFill>
                  <a:srgbClr val="0070C0"/>
                </a:solidFill>
                <a:latin typeface="#9Slide05 Dancing Script" panose="03080800040507000D00" pitchFamily="66" charset="0"/>
                <a:cs typeface="#9Slide03 Arima Madurai Black" panose="00000A00000000000000" pitchFamily="2" charset="0"/>
              </a:rPr>
              <a:t>    </a:t>
            </a:r>
            <a:r>
              <a:rPr lang="en-US" sz="2800" b="1" dirty="0">
                <a:solidFill>
                  <a:srgbClr val="0070C0"/>
                </a:solidFill>
                <a:latin typeface="Times New Roman" panose="02020603050405020304" pitchFamily="18" charset="0"/>
                <a:cs typeface="Times New Roman" panose="02020603050405020304" pitchFamily="18" charset="0"/>
              </a:rPr>
              <a:t>a/ </a:t>
            </a:r>
            <a:r>
              <a:rPr lang="en-US" sz="2800" b="1" dirty="0" err="1">
                <a:solidFill>
                  <a:srgbClr val="0070C0"/>
                </a:solidFill>
                <a:latin typeface="Times New Roman" panose="02020603050405020304" pitchFamily="18" charset="0"/>
                <a:cs typeface="Times New Roman" panose="02020603050405020304" pitchFamily="18" charset="0"/>
              </a:rPr>
              <a:t>Từ</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trước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cho</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tới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khi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thấy</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em</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gái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tự</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chế</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màu</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vẽ</a:t>
            </a:r>
            <a:endParaRPr lang="en-US" sz="2800" b="1" dirty="0">
              <a:solidFill>
                <a:srgbClr val="0070C0"/>
              </a:solidFill>
              <a:latin typeface="Times New Roman" panose="02020603050405020304" pitchFamily="18" charset="0"/>
              <a:cs typeface="Times New Roman" panose="02020603050405020304" pitchFamily="18" charset="0"/>
            </a:endParaRPr>
          </a:p>
        </p:txBody>
      </p:sp>
      <p:sp>
        <p:nvSpPr>
          <p:cNvPr id="10" name="TextBox 9"/>
          <p:cNvSpPr txBox="1">
            <a:spLocks noChangeArrowheads="1"/>
          </p:cNvSpPr>
          <p:nvPr/>
        </p:nvSpPr>
        <p:spPr bwMode="auto">
          <a:xfrm>
            <a:off x="609600" y="1657350"/>
            <a:ext cx="6324600" cy="523220"/>
          </a:xfrm>
          <a:prstGeom prst="rect">
            <a:avLst/>
          </a:prstGeom>
          <a:noFill/>
          <a:ln w="9525">
            <a:noFill/>
            <a:miter lim="800000"/>
            <a:headEnd/>
            <a:tailEnd/>
          </a:ln>
        </p:spPr>
        <p:txBody>
          <a:bodyPr wrap="square">
            <a:spAutoFit/>
          </a:bodyPr>
          <a:lstStyle/>
          <a:p>
            <a:r>
              <a:rPr lang="en-US" sz="2700" dirty="0">
                <a:latin typeface="Times New Roman" panose="02020603050405020304" pitchFamily="18" charset="0"/>
                <a:cs typeface="Times New Roman" panose="02020603050405020304" pitchFamily="18" charset="0"/>
              </a:rPr>
              <a:t>- </a:t>
            </a:r>
            <a:r>
              <a:rPr lang="vi-VN" sz="2700" dirty="0">
                <a:latin typeface="Times New Roman" panose="02020603050405020304" pitchFamily="18" charset="0"/>
                <a:cs typeface="Times New Roman" panose="02020603050405020304" pitchFamily="18" charset="0"/>
              </a:rPr>
              <a:t>Đặt </a:t>
            </a:r>
            <a:r>
              <a:rPr lang="en-US" sz="2700" dirty="0" err="1">
                <a:latin typeface="Times New Roman" panose="02020603050405020304" pitchFamily="18" charset="0"/>
                <a:cs typeface="Times New Roman" panose="02020603050405020304" pitchFamily="18" charset="0"/>
              </a:rPr>
              <a:t>biệt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danh</a:t>
            </a:r>
            <a:r>
              <a:rPr lang="vi-VN" sz="2700" dirty="0">
                <a:latin typeface="Times New Roman" panose="02020603050405020304" pitchFamily="18" charset="0"/>
                <a:cs typeface="Times New Roman" panose="02020603050405020304" pitchFamily="18" charset="0"/>
              </a:rPr>
              <a:t> cho em là Mèo</a:t>
            </a:r>
          </a:p>
        </p:txBody>
      </p:sp>
      <p:sp>
        <p:nvSpPr>
          <p:cNvPr id="11" name="TextBox 10"/>
          <p:cNvSpPr txBox="1">
            <a:spLocks noChangeArrowheads="1"/>
          </p:cNvSpPr>
          <p:nvPr/>
        </p:nvSpPr>
        <p:spPr bwMode="auto">
          <a:xfrm>
            <a:off x="609600" y="2959953"/>
            <a:ext cx="6324600" cy="523220"/>
          </a:xfrm>
          <a:prstGeom prst="rect">
            <a:avLst/>
          </a:prstGeom>
          <a:noFill/>
          <a:ln w="9525">
            <a:noFill/>
            <a:miter lim="800000"/>
            <a:headEnd/>
            <a:tailEnd/>
          </a:ln>
        </p:spPr>
        <p:txBody>
          <a:bodyPr wrap="square">
            <a:spAutoFit/>
          </a:bodyPr>
          <a:lstStyle/>
          <a:p>
            <a:r>
              <a:rPr lang="vi-VN" sz="2700" dirty="0">
                <a:latin typeface="Times New Roman" panose="02020603050405020304" pitchFamily="18" charset="0"/>
                <a:cs typeface="Times New Roman" panose="02020603050405020304" pitchFamily="18" charset="0"/>
              </a:rPr>
              <a:t>-</a:t>
            </a:r>
            <a:r>
              <a:rPr lang="en-US" sz="2700" dirty="0">
                <a:latin typeface="Times New Roman" panose="02020603050405020304" pitchFamily="18" charset="0"/>
                <a:cs typeface="Times New Roman" panose="02020603050405020304" pitchFamily="18" charset="0"/>
              </a:rPr>
              <a:t> </a:t>
            </a:r>
            <a:r>
              <a:rPr lang="en-US" altLang="zh-CN" sz="2700" dirty="0" err="1">
                <a:latin typeface="Times New Roman" panose="02020603050405020304" pitchFamily="18" charset="0"/>
                <a:cs typeface="Times New Roman" panose="02020603050405020304" pitchFamily="18" charset="0"/>
              </a:rPr>
              <a:t>Khi</a:t>
            </a:r>
            <a:r>
              <a:rPr lang="en-US" altLang="zh-CN" sz="2700" dirty="0">
                <a:latin typeface="Times New Roman" panose="02020603050405020304" pitchFamily="18" charset="0"/>
                <a:cs typeface="Times New Roman" panose="02020603050405020304" pitchFamily="18" charset="0"/>
              </a:rPr>
              <a:t> </a:t>
            </a:r>
            <a:r>
              <a:rPr lang="en-US" altLang="zh-CN" sz="2700" dirty="0" err="1">
                <a:latin typeface="Times New Roman" panose="02020603050405020304" pitchFamily="18" charset="0"/>
                <a:cs typeface="Times New Roman" panose="02020603050405020304" pitchFamily="18" charset="0"/>
              </a:rPr>
              <a:t>thấy</a:t>
            </a:r>
            <a:r>
              <a:rPr lang="en-US" altLang="zh-CN" sz="2700" dirty="0">
                <a:latin typeface="Times New Roman" panose="02020603050405020304" pitchFamily="18" charset="0"/>
                <a:cs typeface="Times New Roman" panose="02020603050405020304" pitchFamily="18" charset="0"/>
              </a:rPr>
              <a:t> </a:t>
            </a:r>
            <a:r>
              <a:rPr lang="en-US" altLang="zh-CN" sz="2700" dirty="0" err="1">
                <a:latin typeface="Times New Roman" panose="02020603050405020304" pitchFamily="18" charset="0"/>
                <a:cs typeface="Times New Roman" panose="02020603050405020304" pitchFamily="18" charset="0"/>
              </a:rPr>
              <a:t>em</a:t>
            </a:r>
            <a:r>
              <a:rPr lang="en-US" altLang="zh-CN" sz="2700" dirty="0">
                <a:latin typeface="Times New Roman" panose="02020603050405020304" pitchFamily="18" charset="0"/>
                <a:cs typeface="Times New Roman" panose="02020603050405020304" pitchFamily="18" charset="0"/>
              </a:rPr>
              <a:t> </a:t>
            </a:r>
            <a:r>
              <a:rPr lang="en-US" altLang="zh-CN" sz="2700" dirty="0" err="1">
                <a:latin typeface="Times New Roman" panose="02020603050405020304" pitchFamily="18" charset="0"/>
                <a:cs typeface="Times New Roman" panose="02020603050405020304" pitchFamily="18" charset="0"/>
              </a:rPr>
              <a:t>pha</a:t>
            </a:r>
            <a:r>
              <a:rPr lang="en-US" altLang="zh-CN" sz="2700" dirty="0">
                <a:latin typeface="Times New Roman" panose="02020603050405020304" pitchFamily="18" charset="0"/>
                <a:cs typeface="Times New Roman" panose="02020603050405020304" pitchFamily="18" charset="0"/>
              </a:rPr>
              <a:t> </a:t>
            </a:r>
            <a:r>
              <a:rPr lang="en-US" altLang="zh-CN" sz="2700" dirty="0" err="1">
                <a:latin typeface="Times New Roman" panose="02020603050405020304" pitchFamily="18" charset="0"/>
                <a:cs typeface="Times New Roman" panose="02020603050405020304" pitchFamily="18" charset="0"/>
              </a:rPr>
              <a:t>màu</a:t>
            </a:r>
            <a:r>
              <a:rPr lang="en-US" altLang="zh-CN" sz="2700" dirty="0">
                <a:latin typeface="Times New Roman" panose="02020603050405020304" pitchFamily="18" charset="0"/>
                <a:cs typeface="Times New Roman" panose="02020603050405020304" pitchFamily="18" charset="0"/>
              </a:rPr>
              <a:t> </a:t>
            </a:r>
            <a:r>
              <a:rPr lang="en-US" altLang="zh-CN" sz="2700" dirty="0" err="1">
                <a:latin typeface="Times New Roman" panose="02020603050405020304" pitchFamily="18" charset="0"/>
                <a:cs typeface="Times New Roman" panose="02020603050405020304" pitchFamily="18" charset="0"/>
              </a:rPr>
              <a:t>vẽ</a:t>
            </a:r>
            <a:endParaRPr lang="vi-VN" sz="2700" dirty="0">
              <a:latin typeface="Times New Roman" panose="02020603050405020304" pitchFamily="18" charset="0"/>
              <a:cs typeface="Times New Roman" panose="02020603050405020304" pitchFamily="18" charset="0"/>
            </a:endParaRPr>
          </a:p>
        </p:txBody>
      </p:sp>
      <p:sp>
        <p:nvSpPr>
          <p:cNvPr id="13" name="TextBox 12"/>
          <p:cNvSpPr txBox="1">
            <a:spLocks noChangeArrowheads="1"/>
          </p:cNvSpPr>
          <p:nvPr/>
        </p:nvSpPr>
        <p:spPr bwMode="auto">
          <a:xfrm>
            <a:off x="1028700" y="3643009"/>
            <a:ext cx="4114800" cy="954107"/>
          </a:xfrm>
          <a:prstGeom prst="rect">
            <a:avLst/>
          </a:prstGeom>
          <a:noFill/>
          <a:ln w="9525">
            <a:noFill/>
            <a:miter lim="800000"/>
            <a:headEnd/>
            <a:tailEnd/>
          </a:ln>
        </p:spPr>
        <p:txBody>
          <a:bodyPr wrap="square">
            <a:spAutoFit/>
          </a:bodyPr>
          <a:lstStyle/>
          <a:p>
            <a:pPr algn="just"/>
            <a:r>
              <a:rPr lang="en-US" altLang="zh-CN" sz="2700" i="1" dirty="0">
                <a:latin typeface="Times New Roman" panose="02020603050405020304" pitchFamily="18" charset="0"/>
                <a:cs typeface="Times New Roman" panose="02020603050405020304" pitchFamily="18" charset="0"/>
                <a:sym typeface="Wingdings" pitchFamily="2" charset="2"/>
              </a:rPr>
              <a:t> </a:t>
            </a:r>
            <a:r>
              <a:rPr lang="en-US" altLang="zh-CN" sz="2700" i="1" dirty="0" err="1">
                <a:latin typeface="Times New Roman" panose="02020603050405020304" pitchFamily="18" charset="0"/>
                <a:cs typeface="Times New Roman" panose="02020603050405020304" pitchFamily="18" charset="0"/>
                <a:sym typeface="Wingdings" pitchFamily="2" charset="2"/>
              </a:rPr>
              <a:t>N</a:t>
            </a:r>
            <a:r>
              <a:rPr lang="en-US" altLang="zh-CN" sz="2700" i="1" dirty="0" err="1">
                <a:latin typeface="Times New Roman" panose="02020603050405020304" pitchFamily="18" charset="0"/>
                <a:cs typeface="Times New Roman" panose="02020603050405020304" pitchFamily="18" charset="0"/>
              </a:rPr>
              <a:t>gạc</a:t>
            </a:r>
            <a:r>
              <a:rPr lang="en-US" altLang="zh-CN" sz="2700" i="1" dirty="0">
                <a:latin typeface="Times New Roman" panose="02020603050405020304" pitchFamily="18" charset="0"/>
                <a:cs typeface="Times New Roman" panose="02020603050405020304" pitchFamily="18" charset="0"/>
              </a:rPr>
              <a:t> </a:t>
            </a:r>
            <a:r>
              <a:rPr lang="en-US" altLang="zh-CN" sz="2700" i="1" dirty="0" err="1">
                <a:latin typeface="Times New Roman" panose="02020603050405020304" pitchFamily="18" charset="0"/>
                <a:cs typeface="Times New Roman" panose="02020603050405020304" pitchFamily="18" charset="0"/>
              </a:rPr>
              <a:t>nhiên</a:t>
            </a:r>
            <a:r>
              <a:rPr lang="en-US" altLang="zh-CN" sz="2700" i="1" dirty="0">
                <a:latin typeface="Times New Roman" panose="02020603050405020304" pitchFamily="18" charset="0"/>
                <a:cs typeface="Times New Roman" panose="02020603050405020304" pitchFamily="18" charset="0"/>
              </a:rPr>
              <a:t>, </a:t>
            </a:r>
            <a:r>
              <a:rPr lang="en-US" altLang="zh-CN" sz="2700" i="1" dirty="0" err="1">
                <a:latin typeface="Times New Roman" panose="02020603050405020304" pitchFamily="18" charset="0"/>
                <a:cs typeface="Times New Roman" panose="02020603050405020304" pitchFamily="18" charset="0"/>
              </a:rPr>
              <a:t>xem</a:t>
            </a:r>
            <a:r>
              <a:rPr lang="en-US" altLang="zh-CN" sz="2700" i="1" dirty="0">
                <a:latin typeface="Times New Roman" panose="02020603050405020304" pitchFamily="18" charset="0"/>
                <a:cs typeface="Times New Roman" panose="02020603050405020304" pitchFamily="18" charset="0"/>
              </a:rPr>
              <a:t> </a:t>
            </a:r>
            <a:r>
              <a:rPr lang="en-US" altLang="zh-CN" sz="2700" i="1" dirty="0" err="1">
                <a:latin typeface="Times New Roman" panose="02020603050405020304" pitchFamily="18" charset="0"/>
                <a:cs typeface="Times New Roman" panose="02020603050405020304" pitchFamily="18" charset="0"/>
              </a:rPr>
              <a:t>đó</a:t>
            </a:r>
            <a:r>
              <a:rPr lang="en-US" altLang="zh-CN" sz="2700" i="1" dirty="0">
                <a:latin typeface="Times New Roman" panose="02020603050405020304" pitchFamily="18" charset="0"/>
                <a:cs typeface="Times New Roman" panose="02020603050405020304" pitchFamily="18" charset="0"/>
              </a:rPr>
              <a:t> </a:t>
            </a:r>
            <a:r>
              <a:rPr lang="en-US" altLang="zh-CN" sz="2700" i="1" dirty="0" err="1">
                <a:latin typeface="Times New Roman" panose="02020603050405020304" pitchFamily="18" charset="0"/>
                <a:cs typeface="Times New Roman" panose="02020603050405020304" pitchFamily="18" charset="0"/>
              </a:rPr>
              <a:t>là</a:t>
            </a:r>
            <a:r>
              <a:rPr lang="en-US" altLang="zh-CN" sz="2700" i="1" dirty="0">
                <a:latin typeface="Times New Roman" panose="02020603050405020304" pitchFamily="18" charset="0"/>
                <a:cs typeface="Times New Roman" panose="02020603050405020304" pitchFamily="18" charset="0"/>
              </a:rPr>
              <a:t> </a:t>
            </a:r>
            <a:r>
              <a:rPr lang="en-US" altLang="zh-CN" sz="2700" i="1" dirty="0" err="1">
                <a:latin typeface="Times New Roman" panose="02020603050405020304" pitchFamily="18" charset="0"/>
                <a:cs typeface="Times New Roman" panose="02020603050405020304" pitchFamily="18" charset="0"/>
              </a:rPr>
              <a:t>trò</a:t>
            </a:r>
            <a:r>
              <a:rPr lang="en-US" altLang="zh-CN" sz="2700" i="1" dirty="0">
                <a:latin typeface="Times New Roman" panose="02020603050405020304" pitchFamily="18" charset="0"/>
                <a:cs typeface="Times New Roman" panose="02020603050405020304" pitchFamily="18" charset="0"/>
              </a:rPr>
              <a:t> </a:t>
            </a:r>
            <a:r>
              <a:rPr lang="en-US" altLang="zh-CN" sz="2700" i="1" dirty="0" err="1">
                <a:latin typeface="Times New Roman" panose="02020603050405020304" pitchFamily="18" charset="0"/>
                <a:cs typeface="Times New Roman" panose="02020603050405020304" pitchFamily="18" charset="0"/>
              </a:rPr>
              <a:t>trẻ</a:t>
            </a:r>
            <a:r>
              <a:rPr lang="en-US" altLang="zh-CN" sz="2700" i="1" dirty="0">
                <a:latin typeface="Times New Roman" panose="02020603050405020304" pitchFamily="18" charset="0"/>
                <a:cs typeface="Times New Roman" panose="02020603050405020304" pitchFamily="18" charset="0"/>
              </a:rPr>
              <a:t> con</a:t>
            </a:r>
            <a:endParaRPr lang="vi-VN" sz="2700" i="1" dirty="0">
              <a:latin typeface="Times New Roman" pitchFamily="18" charset="0"/>
              <a:cs typeface="Times New Roman" pitchFamily="18" charset="0"/>
            </a:endParaRPr>
          </a:p>
        </p:txBody>
      </p:sp>
      <p:sp>
        <p:nvSpPr>
          <p:cNvPr id="14" name="TextBox 13"/>
          <p:cNvSpPr txBox="1">
            <a:spLocks noChangeArrowheads="1"/>
          </p:cNvSpPr>
          <p:nvPr/>
        </p:nvSpPr>
        <p:spPr bwMode="auto">
          <a:xfrm>
            <a:off x="990600" y="2262485"/>
            <a:ext cx="6324600" cy="523220"/>
          </a:xfrm>
          <a:prstGeom prst="rect">
            <a:avLst/>
          </a:prstGeom>
          <a:noFill/>
          <a:ln w="9525">
            <a:noFill/>
            <a:miter lim="800000"/>
            <a:headEnd/>
            <a:tailEnd/>
          </a:ln>
        </p:spPr>
        <p:txBody>
          <a:bodyPr wrap="square">
            <a:spAutoFit/>
          </a:bodyPr>
          <a:lstStyle/>
          <a:p>
            <a:r>
              <a:rPr lang="en-US" sz="2700" i="1" dirty="0">
                <a:latin typeface="Times New Roman" pitchFamily="18" charset="0"/>
                <a:cs typeface="Times New Roman" pitchFamily="18" charset="0"/>
                <a:sym typeface="Wingdings" pitchFamily="2" charset="2"/>
              </a:rPr>
              <a:t> </a:t>
            </a:r>
            <a:r>
              <a:rPr lang="en-US" sz="2700" i="1" dirty="0" err="1">
                <a:latin typeface="Times New Roman" pitchFamily="18" charset="0"/>
                <a:cs typeface="Times New Roman" pitchFamily="18" charset="0"/>
                <a:sym typeface="Wingdings" pitchFamily="2" charset="2"/>
              </a:rPr>
              <a:t>Vui</a:t>
            </a:r>
            <a:r>
              <a:rPr lang="en-US" sz="2700" i="1" dirty="0">
                <a:latin typeface="Times New Roman" pitchFamily="18" charset="0"/>
                <a:cs typeface="Times New Roman" pitchFamily="18" charset="0"/>
                <a:sym typeface="Wingdings" pitchFamily="2" charset="2"/>
              </a:rPr>
              <a:t> </a:t>
            </a:r>
            <a:r>
              <a:rPr lang="en-US" sz="2700" i="1" dirty="0" err="1">
                <a:latin typeface="Times New Roman" pitchFamily="18" charset="0"/>
                <a:cs typeface="Times New Roman" pitchFamily="18" charset="0"/>
                <a:sym typeface="Wingdings" pitchFamily="2" charset="2"/>
              </a:rPr>
              <a:t>vẻ</a:t>
            </a:r>
            <a:r>
              <a:rPr lang="en-US" sz="2700" i="1" dirty="0">
                <a:latin typeface="Times New Roman" pitchFamily="18" charset="0"/>
                <a:cs typeface="Times New Roman" pitchFamily="18" charset="0"/>
                <a:sym typeface="Wingdings" pitchFamily="2" charset="2"/>
              </a:rPr>
              <a:t>, </a:t>
            </a:r>
            <a:r>
              <a:rPr lang="en-US" sz="2700" i="1" dirty="0" err="1">
                <a:latin typeface="Times New Roman" pitchFamily="18" charset="0"/>
                <a:cs typeface="Times New Roman" pitchFamily="18" charset="0"/>
                <a:sym typeface="Wingdings" pitchFamily="2" charset="2"/>
              </a:rPr>
              <a:t>thân</a:t>
            </a:r>
            <a:r>
              <a:rPr lang="en-US" sz="2700" i="1" dirty="0">
                <a:latin typeface="Times New Roman" pitchFamily="18" charset="0"/>
                <a:cs typeface="Times New Roman" pitchFamily="18" charset="0"/>
                <a:sym typeface="Wingdings" pitchFamily="2" charset="2"/>
              </a:rPr>
              <a:t> </a:t>
            </a:r>
            <a:r>
              <a:rPr lang="en-US" sz="2700" i="1" dirty="0" err="1">
                <a:latin typeface="Times New Roman" pitchFamily="18" charset="0"/>
                <a:cs typeface="Times New Roman" pitchFamily="18" charset="0"/>
                <a:sym typeface="Wingdings" pitchFamily="2" charset="2"/>
              </a:rPr>
              <a:t>thiết</a:t>
            </a:r>
            <a:endParaRPr lang="vi-VN" sz="2700" i="1" dirty="0">
              <a:latin typeface="Times New Roman" pitchFamily="18" charset="0"/>
              <a:cs typeface="Times New Roman" pitchFamily="18" charset="0"/>
            </a:endParaRPr>
          </a:p>
        </p:txBody>
      </p:sp>
      <p:pic>
        <p:nvPicPr>
          <p:cNvPr id="9" name="Picture 8" descr="—Pngtree—happy little boy illustration_4651987.png">
            <a:extLst>
              <a:ext uri="{FF2B5EF4-FFF2-40B4-BE49-F238E27FC236}">
                <a16:creationId xmlns="" xmlns:a16="http://schemas.microsoft.com/office/drawing/2014/main" id="{2090ECCA-0BF6-4FF6-A850-F1D959CEDB16}"/>
              </a:ext>
            </a:extLst>
          </p:cNvPr>
          <p:cNvPicPr>
            <a:picLocks noChangeAspect="1"/>
          </p:cNvPicPr>
          <p:nvPr/>
        </p:nvPicPr>
        <p:blipFill>
          <a:blip r:embed="rId2" cstate="print"/>
          <a:stretch>
            <a:fillRect/>
          </a:stretch>
        </p:blipFill>
        <p:spPr>
          <a:xfrm>
            <a:off x="161925" y="104775"/>
            <a:ext cx="1047750" cy="1047750"/>
          </a:xfrm>
          <a:prstGeom prst="rect">
            <a:avLst/>
          </a:prstGeom>
        </p:spPr>
      </p:pic>
      <p:pic>
        <p:nvPicPr>
          <p:cNvPr id="3" name="Picture 2">
            <a:extLst>
              <a:ext uri="{FF2B5EF4-FFF2-40B4-BE49-F238E27FC236}">
                <a16:creationId xmlns="" xmlns:a16="http://schemas.microsoft.com/office/drawing/2014/main" id="{E28CEFC7-494D-4D68-999B-98DE7F267C22}"/>
              </a:ext>
            </a:extLst>
          </p:cNvPr>
          <p:cNvPicPr>
            <a:picLocks noChangeAspect="1"/>
          </p:cNvPicPr>
          <p:nvPr/>
        </p:nvPicPr>
        <p:blipFill rotWithShape="1">
          <a:blip r:embed="rId3"/>
          <a:srcRect l="33333" t="29172" r="41667" b="42452"/>
          <a:stretch/>
        </p:blipFill>
        <p:spPr>
          <a:xfrm>
            <a:off x="5638800" y="1995967"/>
            <a:ext cx="3026960" cy="1927972"/>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down)">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P spid="11" grpId="0"/>
      <p:bldP spid="13" grpId="0"/>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066800" y="285750"/>
            <a:ext cx="7924800" cy="6858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a:solidFill>
                  <a:srgbClr val="0070C0"/>
                </a:solidFill>
                <a:latin typeface="Times New Roman" panose="02020603050405020304" pitchFamily="18" charset="0"/>
                <a:cs typeface="Times New Roman" panose="02020603050405020304" pitchFamily="18" charset="0"/>
              </a:rPr>
              <a:t>b/ </a:t>
            </a:r>
            <a:r>
              <a:rPr lang="en-US" sz="2800" b="1" dirty="0" err="1">
                <a:solidFill>
                  <a:srgbClr val="0070C0"/>
                </a:solidFill>
                <a:latin typeface="Times New Roman" panose="02020603050405020304" pitchFamily="18" charset="0"/>
                <a:cs typeface="Times New Roman" panose="02020603050405020304" pitchFamily="18" charset="0"/>
              </a:rPr>
              <a:t>Khi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tài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năng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hội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họa</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của</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em</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gái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được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phát</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hiện</a:t>
            </a:r>
            <a:endParaRPr lang="en-US" sz="2800" b="1" dirty="0">
              <a:solidFill>
                <a:srgbClr val="0070C0"/>
              </a:solidFill>
              <a:latin typeface="Times New Roman" panose="02020603050405020304" pitchFamily="18" charset="0"/>
              <a:cs typeface="Times New Roman" panose="02020603050405020304" pitchFamily="18" charset="0"/>
            </a:endParaRPr>
          </a:p>
        </p:txBody>
      </p:sp>
      <p:sp>
        <p:nvSpPr>
          <p:cNvPr id="10" name="TextBox 9"/>
          <p:cNvSpPr txBox="1">
            <a:spLocks noChangeArrowheads="1"/>
          </p:cNvSpPr>
          <p:nvPr/>
        </p:nvSpPr>
        <p:spPr bwMode="auto">
          <a:xfrm>
            <a:off x="609600" y="1729085"/>
            <a:ext cx="6324600" cy="461665"/>
          </a:xfrm>
          <a:prstGeom prst="rect">
            <a:avLst/>
          </a:prstGeom>
          <a:noFill/>
          <a:ln w="9525">
            <a:noFill/>
            <a:miter lim="800000"/>
            <a:headEnd/>
            <a:tailEnd/>
          </a:ln>
        </p:spPr>
        <p:txBody>
          <a:bodyPr wrap="square">
            <a:spAutoFit/>
          </a:bodyPr>
          <a:lstStyle/>
          <a:p>
            <a:r>
              <a:rPr lang="en-US" sz="2400" dirty="0">
                <a:latin typeface="Times New Roman" pitchFamily="18" charset="0"/>
                <a:cs typeface="Times New Roman" pitchFamily="18" charset="0"/>
              </a:rPr>
              <a:t>- </a:t>
            </a:r>
            <a:r>
              <a:rPr lang="vi-VN" sz="2400" dirty="0">
                <a:latin typeface="Times New Roman" pitchFamily="18" charset="0"/>
                <a:cs typeface="Times New Roman" pitchFamily="18" charset="0"/>
              </a:rPr>
              <a:t>Cảm thấy mình bất tài</a:t>
            </a:r>
          </a:p>
        </p:txBody>
      </p:sp>
      <p:sp>
        <p:nvSpPr>
          <p:cNvPr id="11" name="TextBox 10"/>
          <p:cNvSpPr txBox="1">
            <a:spLocks noChangeArrowheads="1"/>
          </p:cNvSpPr>
          <p:nvPr/>
        </p:nvSpPr>
        <p:spPr bwMode="auto">
          <a:xfrm>
            <a:off x="609600" y="2952750"/>
            <a:ext cx="6324600" cy="461665"/>
          </a:xfrm>
          <a:prstGeom prst="rect">
            <a:avLst/>
          </a:prstGeom>
          <a:noFill/>
          <a:ln w="9525">
            <a:noFill/>
            <a:miter lim="800000"/>
            <a:headEnd/>
            <a:tailEnd/>
          </a:ln>
        </p:spPr>
        <p:txBody>
          <a:bodyPr wrap="square">
            <a:spAutoFit/>
          </a:bodyPr>
          <a:lstStyle/>
          <a:p>
            <a:r>
              <a:rPr lang="vi-VN" sz="2400" dirty="0">
                <a:latin typeface="Times New Roman" pitchFamily="18" charset="0"/>
                <a:cs typeface="Times New Roman" pitchFamily="18" charset="0"/>
              </a:rPr>
              <a:t>- Gắt um lên, không thân với Mèo như trước nữa.</a:t>
            </a:r>
          </a:p>
        </p:txBody>
      </p:sp>
      <p:sp>
        <p:nvSpPr>
          <p:cNvPr id="13" name="TextBox 12"/>
          <p:cNvSpPr txBox="1">
            <a:spLocks noChangeArrowheads="1"/>
          </p:cNvSpPr>
          <p:nvPr/>
        </p:nvSpPr>
        <p:spPr bwMode="auto">
          <a:xfrm>
            <a:off x="609600" y="3569553"/>
            <a:ext cx="4038600" cy="461665"/>
          </a:xfrm>
          <a:prstGeom prst="rect">
            <a:avLst/>
          </a:prstGeom>
          <a:noFill/>
          <a:ln w="9525">
            <a:noFill/>
            <a:miter lim="800000"/>
            <a:headEnd/>
            <a:tailEnd/>
          </a:ln>
        </p:spPr>
        <p:txBody>
          <a:bodyPr wrap="square">
            <a:spAutoFit/>
          </a:bodyPr>
          <a:lstStyle/>
          <a:p>
            <a:r>
              <a:rPr lang="vi-VN" sz="2400" dirty="0">
                <a:latin typeface="Times New Roman" pitchFamily="18" charset="0"/>
                <a:cs typeface="Times New Roman" pitchFamily="18" charset="0"/>
              </a:rPr>
              <a:t>- Xem trộm tranh – thở dài</a:t>
            </a:r>
          </a:p>
        </p:txBody>
      </p:sp>
      <p:sp>
        <p:nvSpPr>
          <p:cNvPr id="14" name="TextBox 13"/>
          <p:cNvSpPr txBox="1">
            <a:spLocks noChangeArrowheads="1"/>
          </p:cNvSpPr>
          <p:nvPr/>
        </p:nvSpPr>
        <p:spPr bwMode="auto">
          <a:xfrm>
            <a:off x="609600" y="2338685"/>
            <a:ext cx="6324600" cy="461665"/>
          </a:xfrm>
          <a:prstGeom prst="rect">
            <a:avLst/>
          </a:prstGeom>
          <a:noFill/>
          <a:ln w="9525">
            <a:noFill/>
            <a:miter lim="800000"/>
            <a:headEnd/>
            <a:tailEnd/>
          </a:ln>
        </p:spPr>
        <p:txBody>
          <a:bodyPr wrap="square">
            <a:spAutoFit/>
          </a:bodyPr>
          <a:lstStyle/>
          <a:p>
            <a:pPr>
              <a:buFontTx/>
              <a:buChar char="-"/>
            </a:pPr>
            <a:r>
              <a:rPr lang="en-US" sz="2400" dirty="0">
                <a:latin typeface="Times New Roman" pitchFamily="18" charset="0"/>
                <a:cs typeface="Times New Roman" pitchFamily="18" charset="0"/>
              </a:rPr>
              <a:t> </a:t>
            </a:r>
            <a:r>
              <a:rPr lang="vi-VN" sz="2400" dirty="0">
                <a:latin typeface="Times New Roman" pitchFamily="18" charset="0"/>
                <a:cs typeface="Times New Roman" pitchFamily="18" charset="0"/>
              </a:rPr>
              <a:t>Chỉ muốn gục xuống khóc</a:t>
            </a:r>
          </a:p>
        </p:txBody>
      </p:sp>
      <p:pic>
        <p:nvPicPr>
          <p:cNvPr id="9" name="Picture 8" descr="—Pngtree—angry little boy is crying_5163299.png"/>
          <p:cNvPicPr>
            <a:picLocks noChangeAspect="1"/>
          </p:cNvPicPr>
          <p:nvPr/>
        </p:nvPicPr>
        <p:blipFill>
          <a:blip r:embed="rId2" cstate="print"/>
          <a:srcRect l="38148" t="9788" r="26296" b="42593"/>
          <a:stretch>
            <a:fillRect/>
          </a:stretch>
        </p:blipFill>
        <p:spPr>
          <a:xfrm>
            <a:off x="152400" y="140732"/>
            <a:ext cx="829056" cy="971550"/>
          </a:xfrm>
          <a:prstGeom prst="rect">
            <a:avLst/>
          </a:prstGeom>
        </p:spPr>
      </p:pic>
      <p:sp>
        <p:nvSpPr>
          <p:cNvPr id="12" name="TextBox 11"/>
          <p:cNvSpPr txBox="1">
            <a:spLocks noChangeArrowheads="1"/>
          </p:cNvSpPr>
          <p:nvPr/>
        </p:nvSpPr>
        <p:spPr bwMode="auto">
          <a:xfrm>
            <a:off x="609600" y="4171950"/>
            <a:ext cx="4038600" cy="461665"/>
          </a:xfrm>
          <a:prstGeom prst="rect">
            <a:avLst/>
          </a:prstGeom>
          <a:noFill/>
          <a:ln w="9525">
            <a:noFill/>
            <a:miter lim="800000"/>
            <a:headEnd/>
            <a:tailEnd/>
          </a:ln>
        </p:spPr>
        <p:txBody>
          <a:bodyPr wrap="square">
            <a:spAutoFit/>
          </a:bodyPr>
          <a:lstStyle/>
          <a:p>
            <a:r>
              <a:rPr lang="vi-VN" sz="2400" dirty="0">
                <a:latin typeface="Times New Roman" pitchFamily="18" charset="0"/>
                <a:cs typeface="Times New Roman" pitchFamily="18" charset="0"/>
              </a:rPr>
              <a:t>- Viện cớ dở việc đẩy em ra</a:t>
            </a:r>
          </a:p>
        </p:txBody>
      </p:sp>
      <p:sp>
        <p:nvSpPr>
          <p:cNvPr id="16" name="Right Brace 15"/>
          <p:cNvSpPr/>
          <p:nvPr/>
        </p:nvSpPr>
        <p:spPr>
          <a:xfrm>
            <a:off x="6858000" y="1581150"/>
            <a:ext cx="457200" cy="3200400"/>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TextBox 16"/>
          <p:cNvSpPr txBox="1">
            <a:spLocks noChangeArrowheads="1"/>
          </p:cNvSpPr>
          <p:nvPr/>
        </p:nvSpPr>
        <p:spPr bwMode="auto">
          <a:xfrm>
            <a:off x="7391400" y="2190750"/>
            <a:ext cx="1524000" cy="1938992"/>
          </a:xfrm>
          <a:prstGeom prst="rect">
            <a:avLst/>
          </a:prstGeom>
          <a:noFill/>
          <a:ln w="9525">
            <a:noFill/>
            <a:miter lim="800000"/>
            <a:headEnd/>
            <a:tailEnd/>
          </a:ln>
        </p:spPr>
        <p:txBody>
          <a:bodyPr wrap="square">
            <a:spAutoFit/>
          </a:bodyPr>
          <a:lstStyle/>
          <a:p>
            <a:pPr algn="ctr"/>
            <a:r>
              <a:rPr lang="en-US" sz="2400" dirty="0" err="1">
                <a:latin typeface="Times New Roman" pitchFamily="18" charset="0"/>
                <a:cs typeface="Times New Roman" pitchFamily="18" charset="0"/>
              </a:rPr>
              <a:t>Buồn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bã</a:t>
            </a:r>
            <a:endParaRPr lang="en-US" sz="2400" dirty="0">
              <a:latin typeface="Times New Roman" pitchFamily="18" charset="0"/>
              <a:cs typeface="Times New Roman" pitchFamily="18" charset="0"/>
            </a:endParaRPr>
          </a:p>
          <a:p>
            <a:pPr algn="ctr"/>
            <a:r>
              <a:rPr lang="en-US" sz="2400" dirty="0">
                <a:latin typeface="Times New Roman" pitchFamily="18" charset="0"/>
                <a:cs typeface="Times New Roman" pitchFamily="18" charset="0"/>
              </a:rPr>
              <a:t>+ </a:t>
            </a:r>
          </a:p>
          <a:p>
            <a:pPr algn="ctr"/>
            <a:r>
              <a:rPr lang="en-US" sz="2400" dirty="0" err="1">
                <a:latin typeface="Times New Roman" pitchFamily="18" charset="0"/>
                <a:cs typeface="Times New Roman" pitchFamily="18" charset="0"/>
              </a:rPr>
              <a:t>Mặc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cảm</a:t>
            </a:r>
            <a:endParaRPr lang="en-US" sz="2400" dirty="0">
              <a:latin typeface="Times New Roman" pitchFamily="18" charset="0"/>
              <a:cs typeface="Times New Roman" pitchFamily="18" charset="0"/>
            </a:endParaRPr>
          </a:p>
          <a:p>
            <a:pPr algn="ctr"/>
            <a:r>
              <a:rPr lang="en-US" sz="2400" dirty="0">
                <a:latin typeface="Times New Roman" pitchFamily="18" charset="0"/>
                <a:cs typeface="Times New Roman" pitchFamily="18" charset="0"/>
              </a:rPr>
              <a:t>+</a:t>
            </a:r>
          </a:p>
          <a:p>
            <a:pPr algn="ctr"/>
            <a:r>
              <a:rPr lang="en-US" sz="2400" dirty="0" err="1">
                <a:latin typeface="Times New Roman" pitchFamily="18" charset="0"/>
                <a:cs typeface="Times New Roman" pitchFamily="18" charset="0"/>
              </a:rPr>
              <a:t>Đố</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kị</a:t>
            </a:r>
            <a:endParaRPr lang="vi-VN" sz="2400" dirty="0">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0.70"/>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down)">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down)">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down)">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6"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barn(inHorizontal)">
                                      <p:cBhvr>
                                        <p:cTn id="44" dur="500"/>
                                        <p:tgtEl>
                                          <p:spTgt spid="17"/>
                                        </p:tgtEl>
                                      </p:cBhvr>
                                    </p:animEffect>
                                  </p:childTnLst>
                                </p:cTn>
                              </p:par>
                              <p:par>
                                <p:cTn id="45" presetID="16" presetClass="entr" presetSubtype="26"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barn(inHorizontal)">
                                      <p:cBhvr>
                                        <p:cTn id="4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P spid="11" grpId="0"/>
      <p:bldP spid="13" grpId="0"/>
      <p:bldP spid="14" grpId="0"/>
      <p:bldP spid="12" grpId="0"/>
      <p:bldP spid="16" grpId="0" animBg="1"/>
      <p:bldP spid="1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600200" y="361950"/>
            <a:ext cx="7239000" cy="6858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a:solidFill>
                  <a:srgbClr val="0070C0"/>
                </a:solidFill>
                <a:latin typeface="#9Slide05 Dancing Script" panose="03080800040507000D00" pitchFamily="66" charset="0"/>
                <a:cs typeface="Times New Roman" pitchFamily="18" charset="0"/>
              </a:rPr>
              <a:t>   </a:t>
            </a:r>
            <a:r>
              <a:rPr lang="en-US" sz="3200" b="1" dirty="0">
                <a:solidFill>
                  <a:srgbClr val="0070C0"/>
                </a:solidFill>
                <a:latin typeface="Times New Roman" panose="02020603050405020304" pitchFamily="18" charset="0"/>
                <a:cs typeface="Times New Roman" panose="02020603050405020304" pitchFamily="18" charset="0"/>
              </a:rPr>
              <a:t>c/ Khi </a:t>
            </a:r>
            <a:r>
              <a:rPr lang="en-US" sz="3200" b="1" dirty="0" err="1">
                <a:solidFill>
                  <a:srgbClr val="0070C0"/>
                </a:solidFill>
                <a:latin typeface="Times New Roman" panose="02020603050405020304" pitchFamily="18" charset="0"/>
                <a:cs typeface="Times New Roman" panose="02020603050405020304" pitchFamily="18" charset="0"/>
              </a:rPr>
              <a:t>đứng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trước</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bức</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tranh</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em</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gái</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vẽ</a:t>
            </a:r>
            <a:endParaRPr lang="en-US" sz="3200" b="1" dirty="0">
              <a:solidFill>
                <a:srgbClr val="0070C0"/>
              </a:solidFill>
              <a:latin typeface="Times New Roman" panose="02020603050405020304" pitchFamily="18" charset="0"/>
              <a:cs typeface="Times New Roman" panose="02020603050405020304" pitchFamily="18" charset="0"/>
            </a:endParaRPr>
          </a:p>
        </p:txBody>
      </p:sp>
      <p:sp>
        <p:nvSpPr>
          <p:cNvPr id="10" name="TextBox 9"/>
          <p:cNvSpPr txBox="1">
            <a:spLocks noChangeArrowheads="1"/>
          </p:cNvSpPr>
          <p:nvPr/>
        </p:nvSpPr>
        <p:spPr bwMode="auto">
          <a:xfrm>
            <a:off x="381000" y="1733550"/>
            <a:ext cx="6324600" cy="461665"/>
          </a:xfrm>
          <a:prstGeom prst="rect">
            <a:avLst/>
          </a:prstGeom>
          <a:noFill/>
          <a:ln w="9525">
            <a:noFill/>
            <a:miter lim="800000"/>
            <a:headEnd/>
            <a:tailEnd/>
          </a:ln>
        </p:spPr>
        <p:txBody>
          <a:bodyPr wrap="square">
            <a:spAutoFit/>
          </a:bodyPr>
          <a:lstStyle/>
          <a:p>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Sững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sờ</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bám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chặt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tay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mẹ</a:t>
            </a:r>
            <a:endParaRPr lang="en-US" sz="2400" dirty="0">
              <a:latin typeface="Times New Roman" pitchFamily="18" charset="0"/>
              <a:cs typeface="Times New Roman" pitchFamily="18" charset="0"/>
            </a:endParaRPr>
          </a:p>
        </p:txBody>
      </p:sp>
      <p:sp>
        <p:nvSpPr>
          <p:cNvPr id="14" name="TextBox 13"/>
          <p:cNvSpPr txBox="1">
            <a:spLocks noChangeArrowheads="1"/>
          </p:cNvSpPr>
          <p:nvPr/>
        </p:nvSpPr>
        <p:spPr bwMode="auto">
          <a:xfrm>
            <a:off x="381000" y="2414885"/>
            <a:ext cx="5257800" cy="461665"/>
          </a:xfrm>
          <a:prstGeom prst="rect">
            <a:avLst/>
          </a:prstGeom>
          <a:noFill/>
          <a:ln w="9525">
            <a:noFill/>
            <a:miter lim="800000"/>
            <a:headEnd/>
            <a:tailEnd/>
          </a:ln>
        </p:spPr>
        <p:txBody>
          <a:bodyPr wrap="square">
            <a:spAutoFit/>
          </a:bodyPr>
          <a:lstStyle/>
          <a:p>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ngàng</a:t>
            </a:r>
            <a:r>
              <a:rPr lang="en-US" sz="2400" dirty="0">
                <a:latin typeface="Times New Roman" pitchFamily="18" charset="0"/>
                <a:cs typeface="Times New Roman" pitchFamily="18" charset="0"/>
              </a:rPr>
              <a:t> </a:t>
            </a:r>
            <a:r>
              <a:rPr lang="en-US" sz="2400" dirty="0">
                <a:latin typeface="Times New Roman" pitchFamily="18" charset="0"/>
                <a:cs typeface="Times New Roman" pitchFamily="18" charset="0"/>
                <a:sym typeface="Wingdings" pitchFamily="2" charset="2"/>
              </a:rPr>
              <a:t> </a:t>
            </a:r>
            <a:r>
              <a:rPr lang="en-US" sz="2400" dirty="0" err="1">
                <a:latin typeface="Times New Roman" pitchFamily="18" charset="0"/>
                <a:cs typeface="Times New Roman" pitchFamily="18" charset="0"/>
                <a:sym typeface="Wingdings" pitchFamily="2" charset="2"/>
              </a:rPr>
              <a:t>Hãnh</a:t>
            </a:r>
            <a:r>
              <a:rPr lang="en-US" sz="2400" dirty="0">
                <a:latin typeface="Times New Roman" pitchFamily="18" charset="0"/>
                <a:cs typeface="Times New Roman" pitchFamily="18" charset="0"/>
                <a:sym typeface="Wingdings" pitchFamily="2" charset="2"/>
              </a:rPr>
              <a:t> </a:t>
            </a:r>
            <a:r>
              <a:rPr lang="en-US" sz="2400" dirty="0" err="1">
                <a:latin typeface="Times New Roman" pitchFamily="18" charset="0"/>
                <a:cs typeface="Times New Roman" pitchFamily="18" charset="0"/>
                <a:sym typeface="Wingdings" pitchFamily="2" charset="2"/>
              </a:rPr>
              <a:t>diện</a:t>
            </a:r>
            <a:r>
              <a:rPr lang="en-US" sz="2400" dirty="0">
                <a:latin typeface="Times New Roman" pitchFamily="18" charset="0"/>
                <a:cs typeface="Times New Roman" pitchFamily="18" charset="0"/>
                <a:sym typeface="Wingdings" pitchFamily="2" charset="2"/>
              </a:rPr>
              <a:t>  </a:t>
            </a:r>
            <a:r>
              <a:rPr lang="en-US" sz="2400" dirty="0" err="1">
                <a:latin typeface="Times New Roman" pitchFamily="18" charset="0"/>
                <a:cs typeface="Times New Roman" pitchFamily="18" charset="0"/>
                <a:sym typeface="Wingdings" pitchFamily="2" charset="2"/>
              </a:rPr>
              <a:t>Xấu</a:t>
            </a:r>
            <a:r>
              <a:rPr lang="en-US" sz="2400" dirty="0">
                <a:latin typeface="Times New Roman" pitchFamily="18" charset="0"/>
                <a:cs typeface="Times New Roman" pitchFamily="18" charset="0"/>
                <a:sym typeface="Wingdings" pitchFamily="2" charset="2"/>
              </a:rPr>
              <a:t> </a:t>
            </a:r>
            <a:r>
              <a:rPr lang="en-US" sz="2400" dirty="0" err="1">
                <a:latin typeface="Times New Roman" pitchFamily="18" charset="0"/>
                <a:cs typeface="Times New Roman" pitchFamily="18" charset="0"/>
                <a:sym typeface="Wingdings" pitchFamily="2" charset="2"/>
              </a:rPr>
              <a:t>hổ</a:t>
            </a:r>
            <a:r>
              <a:rPr lang="en-US" sz="2400" dirty="0">
                <a:latin typeface="Times New Roman" pitchFamily="18" charset="0"/>
                <a:cs typeface="Times New Roman" pitchFamily="18" charset="0"/>
              </a:rPr>
              <a:t> </a:t>
            </a:r>
          </a:p>
        </p:txBody>
      </p:sp>
      <p:sp>
        <p:nvSpPr>
          <p:cNvPr id="12" name="TextBox 11"/>
          <p:cNvSpPr txBox="1">
            <a:spLocks noChangeArrowheads="1"/>
          </p:cNvSpPr>
          <p:nvPr/>
        </p:nvSpPr>
        <p:spPr bwMode="auto">
          <a:xfrm>
            <a:off x="381000" y="3100685"/>
            <a:ext cx="4038600" cy="461665"/>
          </a:xfrm>
          <a:prstGeom prst="rect">
            <a:avLst/>
          </a:prstGeom>
          <a:noFill/>
          <a:ln w="9525">
            <a:noFill/>
            <a:miter lim="800000"/>
            <a:headEnd/>
            <a:tailEnd/>
          </a:ln>
        </p:spPr>
        <p:txBody>
          <a:bodyPr wrap="square">
            <a:spAutoFit/>
          </a:bodyPr>
          <a:lstStyle/>
          <a:p>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Muốn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khóc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mẹ</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hỏi</a:t>
            </a:r>
            <a:endParaRPr lang="en-US" sz="2400" dirty="0">
              <a:latin typeface="Times New Roman" pitchFamily="18" charset="0"/>
              <a:cs typeface="Times New Roman" pitchFamily="18" charset="0"/>
            </a:endParaRPr>
          </a:p>
        </p:txBody>
      </p:sp>
      <p:pic>
        <p:nvPicPr>
          <p:cNvPr id="15" name="Picture 14" descr="—Pngtree—cartoon hand drawn cute little_4463456.png"/>
          <p:cNvPicPr>
            <a:picLocks noChangeAspect="1"/>
          </p:cNvPicPr>
          <p:nvPr/>
        </p:nvPicPr>
        <p:blipFill>
          <a:blip r:embed="rId2" cstate="print"/>
          <a:stretch>
            <a:fillRect/>
          </a:stretch>
        </p:blipFill>
        <p:spPr>
          <a:xfrm>
            <a:off x="457200" y="-129770"/>
            <a:ext cx="1452265" cy="1452265"/>
          </a:xfrm>
          <a:prstGeom prst="rect">
            <a:avLst/>
          </a:prstGeom>
        </p:spPr>
      </p:pic>
      <p:sp>
        <p:nvSpPr>
          <p:cNvPr id="19" name="TextBox 18"/>
          <p:cNvSpPr txBox="1">
            <a:spLocks noChangeArrowheads="1"/>
          </p:cNvSpPr>
          <p:nvPr/>
        </p:nvSpPr>
        <p:spPr bwMode="auto">
          <a:xfrm>
            <a:off x="876300" y="3971846"/>
            <a:ext cx="7734300" cy="892552"/>
          </a:xfrm>
          <a:prstGeom prst="rect">
            <a:avLst/>
          </a:prstGeom>
          <a:noFill/>
          <a:ln w="9525">
            <a:noFill/>
            <a:miter lim="800000"/>
            <a:headEnd/>
            <a:tailEnd/>
          </a:ln>
        </p:spPr>
        <p:txBody>
          <a:bodyPr wrap="square">
            <a:spAutoFit/>
          </a:bodyPr>
          <a:lstStyle/>
          <a:p>
            <a:pPr algn="just"/>
            <a:r>
              <a:rPr lang="en-US" sz="2600" i="1" dirty="0">
                <a:solidFill>
                  <a:srgbClr val="FF0000"/>
                </a:solidFill>
                <a:latin typeface="Times New Roman" pitchFamily="18" charset="0"/>
                <a:cs typeface="Times New Roman" pitchFamily="18" charset="0"/>
                <a:sym typeface="Wingdings" pitchFamily="2" charset="2"/>
              </a:rPr>
              <a:t> </a:t>
            </a:r>
            <a:r>
              <a:rPr lang="en-US" sz="2600" i="1" dirty="0" err="1">
                <a:solidFill>
                  <a:srgbClr val="FF0000"/>
                </a:solidFill>
                <a:latin typeface="Times New Roman" pitchFamily="18" charset="0"/>
                <a:cs typeface="Times New Roman" pitchFamily="18" charset="0"/>
                <a:sym typeface="Wingdings" pitchFamily="2" charset="2"/>
              </a:rPr>
              <a:t>Người</a:t>
            </a:r>
            <a:r>
              <a:rPr lang="en-US" sz="2600" i="1" dirty="0">
                <a:solidFill>
                  <a:srgbClr val="FF0000"/>
                </a:solidFill>
                <a:latin typeface="Times New Roman" pitchFamily="18" charset="0"/>
                <a:cs typeface="Times New Roman" pitchFamily="18" charset="0"/>
                <a:sym typeface="Wingdings" pitchFamily="2" charset="2"/>
              </a:rPr>
              <a:t> </a:t>
            </a:r>
            <a:r>
              <a:rPr lang="en-US" sz="2600" i="1" dirty="0" err="1">
                <a:solidFill>
                  <a:srgbClr val="FF0000"/>
                </a:solidFill>
                <a:latin typeface="Times New Roman" pitchFamily="18" charset="0"/>
                <a:cs typeface="Times New Roman" pitchFamily="18" charset="0"/>
                <a:sym typeface="Wingdings" pitchFamily="2" charset="2"/>
              </a:rPr>
              <a:t>anh</a:t>
            </a:r>
            <a:r>
              <a:rPr lang="en-US" sz="2600" i="1" dirty="0">
                <a:solidFill>
                  <a:srgbClr val="FF0000"/>
                </a:solidFill>
                <a:latin typeface="Times New Roman" pitchFamily="18" charset="0"/>
                <a:cs typeface="Times New Roman" pitchFamily="18" charset="0"/>
                <a:sym typeface="Wingdings" pitchFamily="2" charset="2"/>
              </a:rPr>
              <a:t> </a:t>
            </a:r>
            <a:r>
              <a:rPr lang="en-US" sz="2600" i="1" dirty="0" err="1">
                <a:solidFill>
                  <a:srgbClr val="FF0000"/>
                </a:solidFill>
                <a:latin typeface="Times New Roman" pitchFamily="18" charset="0"/>
                <a:cs typeface="Times New Roman" pitchFamily="18" charset="0"/>
                <a:sym typeface="Wingdings" pitchFamily="2" charset="2"/>
              </a:rPr>
              <a:t>nhận</a:t>
            </a:r>
            <a:r>
              <a:rPr lang="en-US" sz="2600" i="1" dirty="0">
                <a:solidFill>
                  <a:srgbClr val="FF0000"/>
                </a:solidFill>
                <a:latin typeface="Times New Roman" pitchFamily="18" charset="0"/>
                <a:cs typeface="Times New Roman" pitchFamily="18" charset="0"/>
                <a:sym typeface="Wingdings" pitchFamily="2" charset="2"/>
              </a:rPr>
              <a:t> </a:t>
            </a:r>
            <a:r>
              <a:rPr lang="en-US" sz="2600" i="1" dirty="0" err="1">
                <a:solidFill>
                  <a:srgbClr val="FF0000"/>
                </a:solidFill>
                <a:latin typeface="Times New Roman" pitchFamily="18" charset="0"/>
                <a:cs typeface="Times New Roman" pitchFamily="18" charset="0"/>
                <a:sym typeface="Wingdings" pitchFamily="2" charset="2"/>
              </a:rPr>
              <a:t>ra</a:t>
            </a:r>
            <a:r>
              <a:rPr lang="en-US" sz="2600" i="1" dirty="0">
                <a:solidFill>
                  <a:srgbClr val="FF0000"/>
                </a:solidFill>
                <a:latin typeface="Times New Roman" pitchFamily="18" charset="0"/>
                <a:cs typeface="Times New Roman" pitchFamily="18" charset="0"/>
                <a:sym typeface="Wingdings" pitchFamily="2" charset="2"/>
              </a:rPr>
              <a:t> </a:t>
            </a:r>
            <a:r>
              <a:rPr lang="en-US" sz="2600" i="1" dirty="0" err="1">
                <a:solidFill>
                  <a:srgbClr val="FF0000"/>
                </a:solidFill>
                <a:latin typeface="Times New Roman" pitchFamily="18" charset="0"/>
                <a:cs typeface="Times New Roman" pitchFamily="18" charset="0"/>
                <a:sym typeface="Wingdings" pitchFamily="2" charset="2"/>
              </a:rPr>
              <a:t>tính</a:t>
            </a:r>
            <a:r>
              <a:rPr lang="en-US" sz="2600" i="1" dirty="0">
                <a:solidFill>
                  <a:srgbClr val="FF0000"/>
                </a:solidFill>
                <a:latin typeface="Times New Roman" pitchFamily="18" charset="0"/>
                <a:cs typeface="Times New Roman" pitchFamily="18" charset="0"/>
                <a:sym typeface="Wingdings" pitchFamily="2" charset="2"/>
              </a:rPr>
              <a:t> </a:t>
            </a:r>
            <a:r>
              <a:rPr lang="en-US" sz="2600" i="1" dirty="0" err="1">
                <a:solidFill>
                  <a:srgbClr val="FF0000"/>
                </a:solidFill>
                <a:latin typeface="Times New Roman" pitchFamily="18" charset="0"/>
                <a:cs typeface="Times New Roman" pitchFamily="18" charset="0"/>
                <a:sym typeface="Wingdings" pitchFamily="2" charset="2"/>
              </a:rPr>
              <a:t>xấu</a:t>
            </a:r>
            <a:r>
              <a:rPr lang="en-US" sz="2600" i="1" dirty="0">
                <a:solidFill>
                  <a:srgbClr val="FF0000"/>
                </a:solidFill>
                <a:latin typeface="Times New Roman" pitchFamily="18" charset="0"/>
                <a:cs typeface="Times New Roman" pitchFamily="18" charset="0"/>
                <a:sym typeface="Wingdings" pitchFamily="2" charset="2"/>
              </a:rPr>
              <a:t> </a:t>
            </a:r>
            <a:r>
              <a:rPr lang="en-US" sz="2600" i="1" dirty="0" err="1">
                <a:solidFill>
                  <a:srgbClr val="FF0000"/>
                </a:solidFill>
                <a:latin typeface="Times New Roman" pitchFamily="18" charset="0"/>
                <a:cs typeface="Times New Roman" pitchFamily="18" charset="0"/>
                <a:sym typeface="Wingdings" pitchFamily="2" charset="2"/>
              </a:rPr>
              <a:t>của</a:t>
            </a:r>
            <a:r>
              <a:rPr lang="en-US" sz="2600" i="1" dirty="0">
                <a:solidFill>
                  <a:srgbClr val="FF0000"/>
                </a:solidFill>
                <a:latin typeface="Times New Roman" pitchFamily="18" charset="0"/>
                <a:cs typeface="Times New Roman" pitchFamily="18" charset="0"/>
                <a:sym typeface="Wingdings" pitchFamily="2" charset="2"/>
              </a:rPr>
              <a:t> </a:t>
            </a:r>
            <a:r>
              <a:rPr lang="en-US" sz="2600" i="1" dirty="0" err="1">
                <a:solidFill>
                  <a:srgbClr val="FF0000"/>
                </a:solidFill>
                <a:latin typeface="Times New Roman" pitchFamily="18" charset="0"/>
                <a:cs typeface="Times New Roman" pitchFamily="18" charset="0"/>
                <a:sym typeface="Wingdings" pitchFamily="2" charset="2"/>
              </a:rPr>
              <a:t>mình</a:t>
            </a:r>
            <a:r>
              <a:rPr lang="en-US" sz="2600" i="1" dirty="0">
                <a:solidFill>
                  <a:srgbClr val="FF0000"/>
                </a:solidFill>
                <a:latin typeface="Times New Roman" pitchFamily="18" charset="0"/>
                <a:cs typeface="Times New Roman" pitchFamily="18" charset="0"/>
                <a:sym typeface="Wingdings" pitchFamily="2" charset="2"/>
              </a:rPr>
              <a:t> </a:t>
            </a:r>
            <a:r>
              <a:rPr lang="en-US" sz="2600" i="1" dirty="0" err="1">
                <a:solidFill>
                  <a:srgbClr val="FF0000"/>
                </a:solidFill>
                <a:latin typeface="Times New Roman" pitchFamily="18" charset="0"/>
                <a:cs typeface="Times New Roman" pitchFamily="18" charset="0"/>
                <a:sym typeface="Wingdings" pitchFamily="2" charset="2"/>
              </a:rPr>
              <a:t>và</a:t>
            </a:r>
            <a:r>
              <a:rPr lang="en-US" sz="2600" i="1" dirty="0">
                <a:solidFill>
                  <a:srgbClr val="FF0000"/>
                </a:solidFill>
                <a:latin typeface="Times New Roman" pitchFamily="18" charset="0"/>
                <a:cs typeface="Times New Roman" pitchFamily="18" charset="0"/>
                <a:sym typeface="Wingdings" pitchFamily="2" charset="2"/>
              </a:rPr>
              <a:t> </a:t>
            </a:r>
            <a:r>
              <a:rPr lang="en-US" sz="2600" i="1" dirty="0" err="1">
                <a:solidFill>
                  <a:srgbClr val="FF0000"/>
                </a:solidFill>
                <a:latin typeface="Times New Roman" pitchFamily="18" charset="0"/>
                <a:cs typeface="Times New Roman" pitchFamily="18" charset="0"/>
                <a:sym typeface="Wingdings" pitchFamily="2" charset="2"/>
              </a:rPr>
              <a:t>tấm</a:t>
            </a:r>
            <a:r>
              <a:rPr lang="en-US" sz="2600" i="1" dirty="0">
                <a:solidFill>
                  <a:srgbClr val="FF0000"/>
                </a:solidFill>
                <a:latin typeface="Times New Roman" pitchFamily="18" charset="0"/>
                <a:cs typeface="Times New Roman" pitchFamily="18" charset="0"/>
                <a:sym typeface="Wingdings" pitchFamily="2" charset="2"/>
              </a:rPr>
              <a:t> </a:t>
            </a:r>
            <a:r>
              <a:rPr lang="en-US" sz="2600" i="1" dirty="0" err="1">
                <a:solidFill>
                  <a:srgbClr val="FF0000"/>
                </a:solidFill>
                <a:latin typeface="Times New Roman" pitchFamily="18" charset="0"/>
                <a:cs typeface="Times New Roman" pitchFamily="18" charset="0"/>
                <a:sym typeface="Wingdings" pitchFamily="2" charset="2"/>
              </a:rPr>
              <a:t>lòng</a:t>
            </a:r>
            <a:r>
              <a:rPr lang="en-US" sz="2600" i="1" dirty="0">
                <a:solidFill>
                  <a:srgbClr val="FF0000"/>
                </a:solidFill>
                <a:latin typeface="Times New Roman" pitchFamily="18" charset="0"/>
                <a:cs typeface="Times New Roman" pitchFamily="18" charset="0"/>
                <a:sym typeface="Wingdings" pitchFamily="2" charset="2"/>
              </a:rPr>
              <a:t> </a:t>
            </a:r>
            <a:r>
              <a:rPr lang="en-US" sz="2600" i="1" dirty="0" err="1">
                <a:solidFill>
                  <a:srgbClr val="FF0000"/>
                </a:solidFill>
                <a:latin typeface="Times New Roman" pitchFamily="18" charset="0"/>
                <a:cs typeface="Times New Roman" pitchFamily="18" charset="0"/>
                <a:sym typeface="Wingdings" pitchFamily="2" charset="2"/>
              </a:rPr>
              <a:t>nhân</a:t>
            </a:r>
            <a:r>
              <a:rPr lang="en-US" sz="2600" i="1" dirty="0">
                <a:solidFill>
                  <a:srgbClr val="FF0000"/>
                </a:solidFill>
                <a:latin typeface="Times New Roman" pitchFamily="18" charset="0"/>
                <a:cs typeface="Times New Roman" pitchFamily="18" charset="0"/>
                <a:sym typeface="Wingdings" pitchFamily="2" charset="2"/>
              </a:rPr>
              <a:t> </a:t>
            </a:r>
            <a:r>
              <a:rPr lang="en-US" sz="2600" i="1" dirty="0" err="1">
                <a:solidFill>
                  <a:srgbClr val="FF0000"/>
                </a:solidFill>
                <a:latin typeface="Times New Roman" pitchFamily="18" charset="0"/>
                <a:cs typeface="Times New Roman" pitchFamily="18" charset="0"/>
                <a:sym typeface="Wingdings" pitchFamily="2" charset="2"/>
              </a:rPr>
              <a:t>hậu</a:t>
            </a:r>
            <a:r>
              <a:rPr lang="en-US" sz="2600" i="1" dirty="0">
                <a:solidFill>
                  <a:srgbClr val="FF0000"/>
                </a:solidFill>
                <a:latin typeface="Times New Roman" pitchFamily="18" charset="0"/>
                <a:cs typeface="Times New Roman" pitchFamily="18" charset="0"/>
                <a:sym typeface="Wingdings" pitchFamily="2" charset="2"/>
              </a:rPr>
              <a:t>, </a:t>
            </a:r>
            <a:r>
              <a:rPr lang="en-US" sz="2600" i="1" dirty="0" err="1">
                <a:solidFill>
                  <a:srgbClr val="FF0000"/>
                </a:solidFill>
                <a:latin typeface="Times New Roman" pitchFamily="18" charset="0"/>
                <a:cs typeface="Times New Roman" pitchFamily="18" charset="0"/>
                <a:sym typeface="Wingdings" pitchFamily="2" charset="2"/>
              </a:rPr>
              <a:t>trong</a:t>
            </a:r>
            <a:r>
              <a:rPr lang="en-US" sz="2600" i="1" dirty="0">
                <a:solidFill>
                  <a:srgbClr val="FF0000"/>
                </a:solidFill>
                <a:latin typeface="Times New Roman" pitchFamily="18" charset="0"/>
                <a:cs typeface="Times New Roman" pitchFamily="18" charset="0"/>
                <a:sym typeface="Wingdings" pitchFamily="2" charset="2"/>
              </a:rPr>
              <a:t> </a:t>
            </a:r>
            <a:r>
              <a:rPr lang="en-US" sz="2600" i="1" dirty="0" err="1">
                <a:solidFill>
                  <a:srgbClr val="FF0000"/>
                </a:solidFill>
                <a:latin typeface="Times New Roman" pitchFamily="18" charset="0"/>
                <a:cs typeface="Times New Roman" pitchFamily="18" charset="0"/>
                <a:sym typeface="Wingdings" pitchFamily="2" charset="2"/>
              </a:rPr>
              <a:t>sáng</a:t>
            </a:r>
            <a:r>
              <a:rPr lang="en-US" sz="2600" i="1" dirty="0">
                <a:solidFill>
                  <a:srgbClr val="FF0000"/>
                </a:solidFill>
                <a:latin typeface="Times New Roman" pitchFamily="18" charset="0"/>
                <a:cs typeface="Times New Roman" pitchFamily="18" charset="0"/>
                <a:sym typeface="Wingdings" pitchFamily="2" charset="2"/>
              </a:rPr>
              <a:t> </a:t>
            </a:r>
            <a:r>
              <a:rPr lang="en-US" sz="2600" i="1" dirty="0" err="1">
                <a:solidFill>
                  <a:srgbClr val="FF0000"/>
                </a:solidFill>
                <a:latin typeface="Times New Roman" pitchFamily="18" charset="0"/>
                <a:cs typeface="Times New Roman" pitchFamily="18" charset="0"/>
                <a:sym typeface="Wingdings" pitchFamily="2" charset="2"/>
              </a:rPr>
              <a:t>của</a:t>
            </a:r>
            <a:r>
              <a:rPr lang="en-US" sz="2600" i="1" dirty="0">
                <a:solidFill>
                  <a:srgbClr val="FF0000"/>
                </a:solidFill>
                <a:latin typeface="Times New Roman" pitchFamily="18" charset="0"/>
                <a:cs typeface="Times New Roman" pitchFamily="18" charset="0"/>
                <a:sym typeface="Wingdings" pitchFamily="2" charset="2"/>
              </a:rPr>
              <a:t> </a:t>
            </a:r>
            <a:r>
              <a:rPr lang="en-US" sz="2600" i="1" dirty="0" err="1">
                <a:solidFill>
                  <a:srgbClr val="FF0000"/>
                </a:solidFill>
                <a:latin typeface="Times New Roman" pitchFamily="18" charset="0"/>
                <a:cs typeface="Times New Roman" pitchFamily="18" charset="0"/>
                <a:sym typeface="Wingdings" pitchFamily="2" charset="2"/>
              </a:rPr>
              <a:t>em</a:t>
            </a:r>
            <a:r>
              <a:rPr lang="en-US" sz="2600" i="1" dirty="0">
                <a:solidFill>
                  <a:srgbClr val="FF0000"/>
                </a:solidFill>
                <a:latin typeface="Times New Roman" pitchFamily="18" charset="0"/>
                <a:cs typeface="Times New Roman" pitchFamily="18" charset="0"/>
                <a:sym typeface="Wingdings" pitchFamily="2" charset="2"/>
              </a:rPr>
              <a:t> </a:t>
            </a:r>
            <a:r>
              <a:rPr lang="en-US" sz="2600" i="1" dirty="0" err="1">
                <a:solidFill>
                  <a:srgbClr val="FF0000"/>
                </a:solidFill>
                <a:latin typeface="Times New Roman" pitchFamily="18" charset="0"/>
                <a:cs typeface="Times New Roman" pitchFamily="18" charset="0"/>
                <a:sym typeface="Wingdings" pitchFamily="2" charset="2"/>
              </a:rPr>
              <a:t>gái</a:t>
            </a:r>
            <a:endParaRPr lang="en-US" sz="2600" i="1" dirty="0">
              <a:solidFill>
                <a:srgbClr val="FF0000"/>
              </a:solidFill>
              <a:latin typeface="Times New Roman" pitchFamily="18" charset="0"/>
              <a:cs typeface="Times New Roman" pitchFamily="18" charset="0"/>
            </a:endParaRPr>
          </a:p>
        </p:txBody>
      </p:sp>
      <p:pic>
        <p:nvPicPr>
          <p:cNvPr id="9" name="Picture 8">
            <a:extLst>
              <a:ext uri="{FF2B5EF4-FFF2-40B4-BE49-F238E27FC236}">
                <a16:creationId xmlns="" xmlns:a16="http://schemas.microsoft.com/office/drawing/2014/main" id="{61D29250-A65B-45DA-811C-077A26D46C0B}"/>
              </a:ext>
            </a:extLst>
          </p:cNvPr>
          <p:cNvPicPr>
            <a:picLocks noChangeAspect="1"/>
          </p:cNvPicPr>
          <p:nvPr/>
        </p:nvPicPr>
        <p:blipFill rotWithShape="1">
          <a:blip r:embed="rId3"/>
          <a:srcRect l="8333" t="24814" r="29129" b="8518"/>
          <a:stretch/>
        </p:blipFill>
        <p:spPr>
          <a:xfrm>
            <a:off x="5334000" y="1352550"/>
            <a:ext cx="3581400" cy="2395834"/>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down)">
                                      <p:cBhvr>
                                        <p:cTn id="3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P spid="14" grpId="0"/>
      <p:bldP spid="12" grpId="0"/>
      <p:bldP spid="1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381000" y="57150"/>
            <a:ext cx="8382000" cy="1384995"/>
          </a:xfrm>
          <a:prstGeom prst="rect">
            <a:avLst/>
          </a:prstGeom>
          <a:noFill/>
          <a:ln w="9525">
            <a:noFill/>
            <a:miter lim="800000"/>
            <a:headEnd/>
            <a:tailEnd/>
          </a:ln>
        </p:spPr>
        <p:txBody>
          <a:bodyPr wrap="square">
            <a:spAutoFit/>
          </a:bodyPr>
          <a:lstStyle/>
          <a:p>
            <a:pPr algn="ctr"/>
            <a:r>
              <a:rPr lang="en-US" sz="2800" i="1" dirty="0" err="1">
                <a:solidFill>
                  <a:srgbClr val="FF0000"/>
                </a:solidFill>
                <a:latin typeface="Times New Roman" pitchFamily="18" charset="0"/>
                <a:cs typeface="Times New Roman" pitchFamily="18" charset="0"/>
                <a:sym typeface="Wingdings" pitchFamily="2" charset="2"/>
              </a:rPr>
              <a:t>Giải</a:t>
            </a:r>
            <a:r>
              <a:rPr lang="en-US" sz="2800" i="1" dirty="0">
                <a:solidFill>
                  <a:srgbClr val="FF0000"/>
                </a:solidFill>
                <a:latin typeface="Times New Roman" pitchFamily="18" charset="0"/>
                <a:cs typeface="Times New Roman" pitchFamily="18" charset="0"/>
                <a:sym typeface="Wingdings" pitchFamily="2" charset="2"/>
              </a:rPr>
              <a:t> </a:t>
            </a:r>
            <a:r>
              <a:rPr lang="en-US" sz="2800" i="1" dirty="0" err="1">
                <a:solidFill>
                  <a:srgbClr val="FF0000"/>
                </a:solidFill>
                <a:latin typeface="Times New Roman" pitchFamily="18" charset="0"/>
                <a:cs typeface="Times New Roman" pitchFamily="18" charset="0"/>
                <a:sym typeface="Wingdings" pitchFamily="2" charset="2"/>
              </a:rPr>
              <a:t>thích</a:t>
            </a:r>
            <a:r>
              <a:rPr lang="en-US" sz="2800" i="1" dirty="0">
                <a:solidFill>
                  <a:srgbClr val="FF0000"/>
                </a:solidFill>
                <a:latin typeface="Times New Roman" pitchFamily="18" charset="0"/>
                <a:cs typeface="Times New Roman" pitchFamily="18" charset="0"/>
                <a:sym typeface="Wingdings" pitchFamily="2" charset="2"/>
              </a:rPr>
              <a:t> </a:t>
            </a:r>
            <a:r>
              <a:rPr lang="en-US" sz="2800" i="1" dirty="0" err="1">
                <a:solidFill>
                  <a:srgbClr val="FF0000"/>
                </a:solidFill>
                <a:latin typeface="Times New Roman" pitchFamily="18" charset="0"/>
                <a:cs typeface="Times New Roman" pitchFamily="18" charset="0"/>
                <a:sym typeface="Wingdings" pitchFamily="2" charset="2"/>
              </a:rPr>
              <a:t>lí</a:t>
            </a:r>
            <a:r>
              <a:rPr lang="en-US" sz="2800" i="1" dirty="0">
                <a:solidFill>
                  <a:srgbClr val="FF0000"/>
                </a:solidFill>
                <a:latin typeface="Times New Roman" pitchFamily="18" charset="0"/>
                <a:cs typeface="Times New Roman" pitchFamily="18" charset="0"/>
                <a:sym typeface="Wingdings" pitchFamily="2" charset="2"/>
              </a:rPr>
              <a:t> do </a:t>
            </a:r>
            <a:r>
              <a:rPr lang="en-US" sz="2800" i="1" dirty="0" err="1">
                <a:solidFill>
                  <a:srgbClr val="FF0000"/>
                </a:solidFill>
                <a:latin typeface="Times New Roman" pitchFamily="18" charset="0"/>
                <a:cs typeface="Times New Roman" pitchFamily="18" charset="0"/>
                <a:sym typeface="Wingdings" pitchFamily="2" charset="2"/>
              </a:rPr>
              <a:t>vì</a:t>
            </a:r>
            <a:r>
              <a:rPr lang="en-US" sz="2800" i="1" dirty="0">
                <a:solidFill>
                  <a:srgbClr val="FF0000"/>
                </a:solidFill>
                <a:latin typeface="Times New Roman" pitchFamily="18" charset="0"/>
                <a:cs typeface="Times New Roman" pitchFamily="18" charset="0"/>
                <a:sym typeface="Wingdings" pitchFamily="2" charset="2"/>
              </a:rPr>
              <a:t> </a:t>
            </a:r>
            <a:r>
              <a:rPr lang="en-US" sz="2800" i="1" dirty="0" err="1">
                <a:solidFill>
                  <a:srgbClr val="FF0000"/>
                </a:solidFill>
                <a:latin typeface="Times New Roman" pitchFamily="18" charset="0"/>
                <a:cs typeface="Times New Roman" pitchFamily="18" charset="0"/>
                <a:sym typeface="Wingdings" pitchFamily="2" charset="2"/>
              </a:rPr>
              <a:t>sao</a:t>
            </a:r>
            <a:r>
              <a:rPr lang="en-US" sz="2800" i="1" dirty="0">
                <a:solidFill>
                  <a:srgbClr val="FF0000"/>
                </a:solidFill>
                <a:latin typeface="Times New Roman" pitchFamily="18" charset="0"/>
                <a:cs typeface="Times New Roman" pitchFamily="18" charset="0"/>
                <a:sym typeface="Wingdings" pitchFamily="2" charset="2"/>
              </a:rPr>
              <a:t> </a:t>
            </a:r>
            <a:r>
              <a:rPr lang="en-US" sz="2800" i="1" dirty="0" err="1">
                <a:solidFill>
                  <a:srgbClr val="FF0000"/>
                </a:solidFill>
                <a:latin typeface="Times New Roman" pitchFamily="18" charset="0"/>
                <a:cs typeface="Times New Roman" pitchFamily="18" charset="0"/>
                <a:sym typeface="Wingdings" pitchFamily="2" charset="2"/>
              </a:rPr>
              <a:t>nhân</a:t>
            </a:r>
            <a:r>
              <a:rPr lang="en-US" sz="2800" i="1" dirty="0">
                <a:solidFill>
                  <a:srgbClr val="FF0000"/>
                </a:solidFill>
                <a:latin typeface="Times New Roman" pitchFamily="18" charset="0"/>
                <a:cs typeface="Times New Roman" pitchFamily="18" charset="0"/>
                <a:sym typeface="Wingdings" pitchFamily="2" charset="2"/>
              </a:rPr>
              <a:t> </a:t>
            </a:r>
            <a:r>
              <a:rPr lang="en-US" sz="2800" i="1" dirty="0" err="1">
                <a:solidFill>
                  <a:srgbClr val="FF0000"/>
                </a:solidFill>
                <a:latin typeface="Times New Roman" pitchFamily="18" charset="0"/>
                <a:cs typeface="Times New Roman" pitchFamily="18" charset="0"/>
                <a:sym typeface="Wingdings" pitchFamily="2" charset="2"/>
              </a:rPr>
              <a:t>vật</a:t>
            </a:r>
            <a:r>
              <a:rPr lang="en-US" sz="2800" i="1" dirty="0">
                <a:solidFill>
                  <a:srgbClr val="FF0000"/>
                </a:solidFill>
                <a:latin typeface="Times New Roman" pitchFamily="18" charset="0"/>
                <a:cs typeface="Times New Roman" pitchFamily="18" charset="0"/>
                <a:sym typeface="Wingdings" pitchFamily="2" charset="2"/>
              </a:rPr>
              <a:t> “</a:t>
            </a:r>
            <a:r>
              <a:rPr lang="en-US" sz="2800" i="1" dirty="0" err="1">
                <a:solidFill>
                  <a:srgbClr val="FF0000"/>
                </a:solidFill>
                <a:latin typeface="Times New Roman" pitchFamily="18" charset="0"/>
                <a:cs typeface="Times New Roman" pitchFamily="18" charset="0"/>
                <a:sym typeface="Wingdings" pitchFamily="2" charset="2"/>
              </a:rPr>
              <a:t>tôi</a:t>
            </a:r>
            <a:r>
              <a:rPr lang="en-US" sz="2800" i="1" dirty="0">
                <a:solidFill>
                  <a:srgbClr val="FF0000"/>
                </a:solidFill>
                <a:latin typeface="Times New Roman" pitchFamily="18" charset="0"/>
                <a:cs typeface="Times New Roman" pitchFamily="18" charset="0"/>
                <a:sym typeface="Wingdings" pitchFamily="2" charset="2"/>
              </a:rPr>
              <a:t>” </a:t>
            </a:r>
            <a:r>
              <a:rPr lang="en-US" sz="2800" i="1" dirty="0" err="1">
                <a:solidFill>
                  <a:srgbClr val="FF0000"/>
                </a:solidFill>
                <a:latin typeface="Times New Roman" pitchFamily="18" charset="0"/>
                <a:cs typeface="Times New Roman" pitchFamily="18" charset="0"/>
                <a:sym typeface="Wingdings" pitchFamily="2" charset="2"/>
              </a:rPr>
              <a:t>khi</a:t>
            </a:r>
            <a:r>
              <a:rPr lang="en-US" sz="2800" i="1" dirty="0">
                <a:solidFill>
                  <a:srgbClr val="FF0000"/>
                </a:solidFill>
                <a:latin typeface="Times New Roman" pitchFamily="18" charset="0"/>
                <a:cs typeface="Times New Roman" pitchFamily="18" charset="0"/>
                <a:sym typeface="Wingdings" pitchFamily="2" charset="2"/>
              </a:rPr>
              <a:t> </a:t>
            </a:r>
            <a:r>
              <a:rPr lang="en-US" sz="2800" i="1" dirty="0" err="1">
                <a:solidFill>
                  <a:srgbClr val="FF0000"/>
                </a:solidFill>
                <a:latin typeface="Times New Roman" pitchFamily="18" charset="0"/>
                <a:cs typeface="Times New Roman" pitchFamily="18" charset="0"/>
                <a:sym typeface="Wingdings" pitchFamily="2" charset="2"/>
              </a:rPr>
              <a:t>xem</a:t>
            </a:r>
            <a:r>
              <a:rPr lang="en-US" sz="2800" i="1" dirty="0">
                <a:solidFill>
                  <a:srgbClr val="FF0000"/>
                </a:solidFill>
                <a:latin typeface="Times New Roman" pitchFamily="18" charset="0"/>
                <a:cs typeface="Times New Roman" pitchFamily="18" charset="0"/>
                <a:sym typeface="Wingdings" pitchFamily="2" charset="2"/>
              </a:rPr>
              <a:t> </a:t>
            </a:r>
            <a:r>
              <a:rPr lang="en-US" sz="2800" i="1" dirty="0" err="1">
                <a:solidFill>
                  <a:srgbClr val="FF0000"/>
                </a:solidFill>
                <a:latin typeface="Times New Roman" pitchFamily="18" charset="0"/>
                <a:cs typeface="Times New Roman" pitchFamily="18" charset="0"/>
                <a:sym typeface="Wingdings" pitchFamily="2" charset="2"/>
              </a:rPr>
              <a:t>tranh</a:t>
            </a:r>
            <a:r>
              <a:rPr lang="en-US" sz="2800" i="1" dirty="0">
                <a:solidFill>
                  <a:srgbClr val="FF0000"/>
                </a:solidFill>
                <a:latin typeface="Times New Roman" pitchFamily="18" charset="0"/>
                <a:cs typeface="Times New Roman" pitchFamily="18" charset="0"/>
                <a:sym typeface="Wingdings" pitchFamily="2" charset="2"/>
              </a:rPr>
              <a:t> </a:t>
            </a:r>
            <a:r>
              <a:rPr lang="en-US" sz="2800" i="1" dirty="0" err="1">
                <a:solidFill>
                  <a:srgbClr val="FF0000"/>
                </a:solidFill>
                <a:latin typeface="Times New Roman" pitchFamily="18" charset="0"/>
                <a:cs typeface="Times New Roman" pitchFamily="18" charset="0"/>
                <a:sym typeface="Wingdings" pitchFamily="2" charset="2"/>
              </a:rPr>
              <a:t>của</a:t>
            </a:r>
            <a:r>
              <a:rPr lang="en-US" sz="2800" i="1" dirty="0">
                <a:solidFill>
                  <a:srgbClr val="FF0000"/>
                </a:solidFill>
                <a:latin typeface="Times New Roman" pitchFamily="18" charset="0"/>
                <a:cs typeface="Times New Roman" pitchFamily="18" charset="0"/>
                <a:sym typeface="Wingdings" pitchFamily="2" charset="2"/>
              </a:rPr>
              <a:t> </a:t>
            </a:r>
            <a:r>
              <a:rPr lang="en-US" sz="2800" i="1" dirty="0" err="1">
                <a:solidFill>
                  <a:srgbClr val="FF0000"/>
                </a:solidFill>
                <a:latin typeface="Times New Roman" pitchFamily="18" charset="0"/>
                <a:cs typeface="Times New Roman" pitchFamily="18" charset="0"/>
                <a:sym typeface="Wingdings" pitchFamily="2" charset="2"/>
              </a:rPr>
              <a:t>em</a:t>
            </a:r>
            <a:r>
              <a:rPr lang="en-US" sz="2800" i="1" dirty="0">
                <a:solidFill>
                  <a:srgbClr val="FF0000"/>
                </a:solidFill>
                <a:latin typeface="Times New Roman" pitchFamily="18" charset="0"/>
                <a:cs typeface="Times New Roman" pitchFamily="18" charset="0"/>
                <a:sym typeface="Wingdings" pitchFamily="2" charset="2"/>
              </a:rPr>
              <a:t> </a:t>
            </a:r>
            <a:r>
              <a:rPr lang="en-US" sz="2800" i="1" dirty="0" err="1">
                <a:solidFill>
                  <a:srgbClr val="FF0000"/>
                </a:solidFill>
                <a:latin typeface="Times New Roman" pitchFamily="18" charset="0"/>
                <a:cs typeface="Times New Roman" pitchFamily="18" charset="0"/>
                <a:sym typeface="Wingdings" pitchFamily="2" charset="2"/>
              </a:rPr>
              <a:t>gái</a:t>
            </a:r>
            <a:r>
              <a:rPr lang="en-US" sz="2800" i="1" dirty="0">
                <a:solidFill>
                  <a:srgbClr val="FF0000"/>
                </a:solidFill>
                <a:latin typeface="Times New Roman" pitchFamily="18" charset="0"/>
                <a:cs typeface="Times New Roman" pitchFamily="18" charset="0"/>
                <a:sym typeface="Wingdings" pitchFamily="2" charset="2"/>
              </a:rPr>
              <a:t> </a:t>
            </a:r>
            <a:r>
              <a:rPr lang="en-US" sz="2800" i="1" dirty="0" err="1">
                <a:solidFill>
                  <a:srgbClr val="FF0000"/>
                </a:solidFill>
                <a:latin typeface="Times New Roman" pitchFamily="18" charset="0"/>
                <a:cs typeface="Times New Roman" pitchFamily="18" charset="0"/>
                <a:sym typeface="Wingdings" pitchFamily="2" charset="2"/>
              </a:rPr>
              <a:t>lại</a:t>
            </a:r>
            <a:r>
              <a:rPr lang="en-US" sz="2800" i="1" dirty="0">
                <a:solidFill>
                  <a:srgbClr val="FF0000"/>
                </a:solidFill>
                <a:latin typeface="Times New Roman" pitchFamily="18" charset="0"/>
                <a:cs typeface="Times New Roman" pitchFamily="18" charset="0"/>
                <a:sym typeface="Wingdings" pitchFamily="2" charset="2"/>
              </a:rPr>
              <a:t> </a:t>
            </a:r>
            <a:r>
              <a:rPr lang="en-US" sz="2800" i="1" dirty="0" err="1">
                <a:solidFill>
                  <a:srgbClr val="FF0000"/>
                </a:solidFill>
                <a:latin typeface="Times New Roman" pitchFamily="18" charset="0"/>
                <a:cs typeface="Times New Roman" pitchFamily="18" charset="0"/>
                <a:sym typeface="Wingdings" pitchFamily="2" charset="2"/>
              </a:rPr>
              <a:t>có</a:t>
            </a:r>
            <a:r>
              <a:rPr lang="en-US" sz="2800" i="1" dirty="0">
                <a:solidFill>
                  <a:srgbClr val="FF0000"/>
                </a:solidFill>
                <a:latin typeface="Times New Roman" pitchFamily="18" charset="0"/>
                <a:cs typeface="Times New Roman" pitchFamily="18" charset="0"/>
                <a:sym typeface="Wingdings" pitchFamily="2" charset="2"/>
              </a:rPr>
              <a:t> </a:t>
            </a:r>
            <a:r>
              <a:rPr lang="en-US" sz="2800" i="1" dirty="0" err="1">
                <a:solidFill>
                  <a:srgbClr val="FF0000"/>
                </a:solidFill>
                <a:latin typeface="Times New Roman" pitchFamily="18" charset="0"/>
                <a:cs typeface="Times New Roman" pitchFamily="18" charset="0"/>
                <a:sym typeface="Wingdings" pitchFamily="2" charset="2"/>
              </a:rPr>
              <a:t>những</a:t>
            </a:r>
            <a:r>
              <a:rPr lang="en-US" sz="2800" i="1" dirty="0">
                <a:solidFill>
                  <a:srgbClr val="FF0000"/>
                </a:solidFill>
                <a:latin typeface="Times New Roman" pitchFamily="18" charset="0"/>
                <a:cs typeface="Times New Roman" pitchFamily="18" charset="0"/>
                <a:sym typeface="Wingdings" pitchFamily="2" charset="2"/>
              </a:rPr>
              <a:t> </a:t>
            </a:r>
            <a:r>
              <a:rPr lang="en-US" sz="2800" i="1" dirty="0" err="1">
                <a:solidFill>
                  <a:srgbClr val="FF0000"/>
                </a:solidFill>
                <a:latin typeface="Times New Roman" pitchFamily="18" charset="0"/>
                <a:cs typeface="Times New Roman" pitchFamily="18" charset="0"/>
                <a:sym typeface="Wingdings" pitchFamily="2" charset="2"/>
              </a:rPr>
              <a:t>cảm</a:t>
            </a:r>
            <a:r>
              <a:rPr lang="en-US" sz="2800" i="1" dirty="0">
                <a:solidFill>
                  <a:srgbClr val="FF0000"/>
                </a:solidFill>
                <a:latin typeface="Times New Roman" pitchFamily="18" charset="0"/>
                <a:cs typeface="Times New Roman" pitchFamily="18" charset="0"/>
                <a:sym typeface="Wingdings" pitchFamily="2" charset="2"/>
              </a:rPr>
              <a:t> </a:t>
            </a:r>
            <a:r>
              <a:rPr lang="en-US" sz="2800" i="1" dirty="0" err="1">
                <a:solidFill>
                  <a:srgbClr val="FF0000"/>
                </a:solidFill>
                <a:latin typeface="Times New Roman" pitchFamily="18" charset="0"/>
                <a:cs typeface="Times New Roman" pitchFamily="18" charset="0"/>
                <a:sym typeface="Wingdings" pitchFamily="2" charset="2"/>
              </a:rPr>
              <a:t>giác</a:t>
            </a:r>
            <a:r>
              <a:rPr lang="en-US" sz="2800" i="1" dirty="0">
                <a:solidFill>
                  <a:srgbClr val="FF0000"/>
                </a:solidFill>
                <a:latin typeface="Times New Roman" pitchFamily="18" charset="0"/>
                <a:cs typeface="Times New Roman" pitchFamily="18" charset="0"/>
                <a:sym typeface="Wingdings" pitchFamily="2" charset="2"/>
              </a:rPr>
              <a:t> “</a:t>
            </a:r>
            <a:r>
              <a:rPr lang="en-US" sz="2800" i="1" dirty="0" err="1">
                <a:solidFill>
                  <a:srgbClr val="FF0000"/>
                </a:solidFill>
                <a:latin typeface="Times New Roman" pitchFamily="18" charset="0"/>
                <a:cs typeface="Times New Roman" pitchFamily="18" charset="0"/>
                <a:sym typeface="Wingdings" pitchFamily="2" charset="2"/>
              </a:rPr>
              <a:t>ngỡ</a:t>
            </a:r>
            <a:r>
              <a:rPr lang="en-US" sz="2800" i="1" dirty="0">
                <a:solidFill>
                  <a:srgbClr val="FF0000"/>
                </a:solidFill>
                <a:latin typeface="Times New Roman" pitchFamily="18" charset="0"/>
                <a:cs typeface="Times New Roman" pitchFamily="18" charset="0"/>
                <a:sym typeface="Wingdings" pitchFamily="2" charset="2"/>
              </a:rPr>
              <a:t> </a:t>
            </a:r>
            <a:r>
              <a:rPr lang="en-US" sz="2800" i="1" dirty="0" err="1">
                <a:solidFill>
                  <a:srgbClr val="FF0000"/>
                </a:solidFill>
                <a:latin typeface="Times New Roman" pitchFamily="18" charset="0"/>
                <a:cs typeface="Times New Roman" pitchFamily="18" charset="0"/>
                <a:sym typeface="Wingdings" pitchFamily="2" charset="2"/>
              </a:rPr>
              <a:t>ngàng</a:t>
            </a:r>
            <a:r>
              <a:rPr lang="en-US" sz="2800" i="1" dirty="0">
                <a:solidFill>
                  <a:srgbClr val="FF0000"/>
                </a:solidFill>
                <a:latin typeface="Times New Roman" pitchFamily="18" charset="0"/>
                <a:cs typeface="Times New Roman" pitchFamily="18" charset="0"/>
                <a:sym typeface="Wingdings" pitchFamily="2" charset="2"/>
              </a:rPr>
              <a:t>, </a:t>
            </a:r>
            <a:r>
              <a:rPr lang="en-US" sz="2800" i="1" dirty="0" err="1">
                <a:solidFill>
                  <a:srgbClr val="FF0000"/>
                </a:solidFill>
                <a:latin typeface="Times New Roman" pitchFamily="18" charset="0"/>
                <a:cs typeface="Times New Roman" pitchFamily="18" charset="0"/>
                <a:sym typeface="Wingdings" pitchFamily="2" charset="2"/>
              </a:rPr>
              <a:t>hãnh</a:t>
            </a:r>
            <a:r>
              <a:rPr lang="en-US" sz="2800" i="1" dirty="0">
                <a:solidFill>
                  <a:srgbClr val="FF0000"/>
                </a:solidFill>
                <a:latin typeface="Times New Roman" pitchFamily="18" charset="0"/>
                <a:cs typeface="Times New Roman" pitchFamily="18" charset="0"/>
                <a:sym typeface="Wingdings" pitchFamily="2" charset="2"/>
              </a:rPr>
              <a:t> </a:t>
            </a:r>
            <a:r>
              <a:rPr lang="en-US" sz="2800" i="1" dirty="0" err="1">
                <a:solidFill>
                  <a:srgbClr val="FF0000"/>
                </a:solidFill>
                <a:latin typeface="Times New Roman" pitchFamily="18" charset="0"/>
                <a:cs typeface="Times New Roman" pitchFamily="18" charset="0"/>
                <a:sym typeface="Wingdings" pitchFamily="2" charset="2"/>
              </a:rPr>
              <a:t>diện</a:t>
            </a:r>
            <a:r>
              <a:rPr lang="en-US" sz="2800" i="1" dirty="0">
                <a:solidFill>
                  <a:srgbClr val="FF0000"/>
                </a:solidFill>
                <a:latin typeface="Times New Roman" pitchFamily="18" charset="0"/>
                <a:cs typeface="Times New Roman" pitchFamily="18" charset="0"/>
                <a:sym typeface="Wingdings" pitchFamily="2" charset="2"/>
              </a:rPr>
              <a:t>, </a:t>
            </a:r>
            <a:r>
              <a:rPr lang="en-US" sz="2800" i="1" dirty="0" err="1">
                <a:solidFill>
                  <a:srgbClr val="FF0000"/>
                </a:solidFill>
                <a:latin typeface="Times New Roman" pitchFamily="18" charset="0"/>
                <a:cs typeface="Times New Roman" pitchFamily="18" charset="0"/>
                <a:sym typeface="Wingdings" pitchFamily="2" charset="2"/>
              </a:rPr>
              <a:t>xấu</a:t>
            </a:r>
            <a:r>
              <a:rPr lang="en-US" sz="2800" i="1" dirty="0">
                <a:solidFill>
                  <a:srgbClr val="FF0000"/>
                </a:solidFill>
                <a:latin typeface="Times New Roman" pitchFamily="18" charset="0"/>
                <a:cs typeface="Times New Roman" pitchFamily="18" charset="0"/>
                <a:sym typeface="Wingdings" pitchFamily="2" charset="2"/>
              </a:rPr>
              <a:t> </a:t>
            </a:r>
            <a:r>
              <a:rPr lang="en-US" sz="2800" i="1" dirty="0" err="1">
                <a:solidFill>
                  <a:srgbClr val="FF0000"/>
                </a:solidFill>
                <a:latin typeface="Times New Roman" pitchFamily="18" charset="0"/>
                <a:cs typeface="Times New Roman" pitchFamily="18" charset="0"/>
                <a:sym typeface="Wingdings" pitchFamily="2" charset="2"/>
              </a:rPr>
              <a:t>hổ</a:t>
            </a:r>
            <a:r>
              <a:rPr lang="en-US" sz="2800" i="1" dirty="0">
                <a:solidFill>
                  <a:srgbClr val="FF0000"/>
                </a:solidFill>
                <a:latin typeface="Times New Roman" pitchFamily="18" charset="0"/>
                <a:cs typeface="Times New Roman" pitchFamily="18" charset="0"/>
                <a:sym typeface="Wingdings" pitchFamily="2" charset="2"/>
              </a:rPr>
              <a:t>”, </a:t>
            </a:r>
            <a:r>
              <a:rPr lang="en-US" sz="2800" i="1" dirty="0" err="1">
                <a:solidFill>
                  <a:srgbClr val="FF0000"/>
                </a:solidFill>
                <a:latin typeface="Times New Roman" pitchFamily="18" charset="0"/>
                <a:cs typeface="Times New Roman" pitchFamily="18" charset="0"/>
                <a:sym typeface="Wingdings" pitchFamily="2" charset="2"/>
              </a:rPr>
              <a:t>sau</a:t>
            </a:r>
            <a:r>
              <a:rPr lang="en-US" sz="2800" i="1" dirty="0">
                <a:solidFill>
                  <a:srgbClr val="FF0000"/>
                </a:solidFill>
                <a:latin typeface="Times New Roman" pitchFamily="18" charset="0"/>
                <a:cs typeface="Times New Roman" pitchFamily="18" charset="0"/>
                <a:sym typeface="Wingdings" pitchFamily="2" charset="2"/>
              </a:rPr>
              <a:t> </a:t>
            </a:r>
            <a:r>
              <a:rPr lang="en-US" sz="2800" i="1" dirty="0" err="1">
                <a:solidFill>
                  <a:srgbClr val="FF0000"/>
                </a:solidFill>
                <a:latin typeface="Times New Roman" pitchFamily="18" charset="0"/>
                <a:cs typeface="Times New Roman" pitchFamily="18" charset="0"/>
                <a:sym typeface="Wingdings" pitchFamily="2" charset="2"/>
              </a:rPr>
              <a:t>đó</a:t>
            </a:r>
            <a:r>
              <a:rPr lang="en-US" sz="2800" i="1" dirty="0">
                <a:solidFill>
                  <a:srgbClr val="FF0000"/>
                </a:solidFill>
                <a:latin typeface="Times New Roman" pitchFamily="18" charset="0"/>
                <a:cs typeface="Times New Roman" pitchFamily="18" charset="0"/>
                <a:sym typeface="Wingdings" pitchFamily="2" charset="2"/>
              </a:rPr>
              <a:t> </a:t>
            </a:r>
            <a:r>
              <a:rPr lang="en-US" sz="2800" i="1" dirty="0" err="1">
                <a:solidFill>
                  <a:srgbClr val="FF0000"/>
                </a:solidFill>
                <a:latin typeface="Times New Roman" pitchFamily="18" charset="0"/>
                <a:cs typeface="Times New Roman" pitchFamily="18" charset="0"/>
                <a:sym typeface="Wingdings" pitchFamily="2" charset="2"/>
              </a:rPr>
              <a:t>điền</a:t>
            </a:r>
            <a:r>
              <a:rPr lang="en-US" sz="2800" i="1" dirty="0">
                <a:solidFill>
                  <a:srgbClr val="FF0000"/>
                </a:solidFill>
                <a:latin typeface="Times New Roman" pitchFamily="18" charset="0"/>
                <a:cs typeface="Times New Roman" pitchFamily="18" charset="0"/>
                <a:sym typeface="Wingdings" pitchFamily="2" charset="2"/>
              </a:rPr>
              <a:t> </a:t>
            </a:r>
            <a:r>
              <a:rPr lang="en-US" sz="2800" i="1" dirty="0" err="1">
                <a:solidFill>
                  <a:srgbClr val="FF0000"/>
                </a:solidFill>
                <a:latin typeface="Times New Roman" pitchFamily="18" charset="0"/>
                <a:cs typeface="Times New Roman" pitchFamily="18" charset="0"/>
                <a:sym typeface="Wingdings" pitchFamily="2" charset="2"/>
              </a:rPr>
              <a:t>vào</a:t>
            </a:r>
            <a:r>
              <a:rPr lang="en-US" sz="2800" i="1" dirty="0">
                <a:solidFill>
                  <a:srgbClr val="FF0000"/>
                </a:solidFill>
                <a:latin typeface="Times New Roman" pitchFamily="18" charset="0"/>
                <a:cs typeface="Times New Roman" pitchFamily="18" charset="0"/>
                <a:sym typeface="Wingdings" pitchFamily="2" charset="2"/>
              </a:rPr>
              <a:t> ô </a:t>
            </a:r>
            <a:r>
              <a:rPr lang="en-US" sz="2800" i="1" dirty="0" err="1">
                <a:solidFill>
                  <a:srgbClr val="FF0000"/>
                </a:solidFill>
                <a:latin typeface="Times New Roman" pitchFamily="18" charset="0"/>
                <a:cs typeface="Times New Roman" pitchFamily="18" charset="0"/>
                <a:sym typeface="Wingdings" pitchFamily="2" charset="2"/>
              </a:rPr>
              <a:t>trống</a:t>
            </a:r>
            <a:r>
              <a:rPr lang="en-US" sz="2800" i="1" dirty="0">
                <a:solidFill>
                  <a:srgbClr val="FF0000"/>
                </a:solidFill>
                <a:latin typeface="Times New Roman" pitchFamily="18" charset="0"/>
                <a:cs typeface="Times New Roman" pitchFamily="18" charset="0"/>
                <a:sym typeface="Wingdings" pitchFamily="2" charset="2"/>
              </a:rPr>
              <a:t> </a:t>
            </a:r>
            <a:r>
              <a:rPr lang="en-US" sz="2800" i="1" dirty="0" err="1">
                <a:solidFill>
                  <a:srgbClr val="FF0000"/>
                </a:solidFill>
                <a:latin typeface="Times New Roman" pitchFamily="18" charset="0"/>
                <a:cs typeface="Times New Roman" pitchFamily="18" charset="0"/>
                <a:sym typeface="Wingdings" pitchFamily="2" charset="2"/>
              </a:rPr>
              <a:t>dưới</a:t>
            </a:r>
            <a:r>
              <a:rPr lang="en-US" sz="2800" i="1" dirty="0">
                <a:solidFill>
                  <a:srgbClr val="FF0000"/>
                </a:solidFill>
                <a:latin typeface="Times New Roman" pitchFamily="18" charset="0"/>
                <a:cs typeface="Times New Roman" pitchFamily="18" charset="0"/>
                <a:sym typeface="Wingdings" pitchFamily="2" charset="2"/>
              </a:rPr>
              <a:t> </a:t>
            </a:r>
            <a:r>
              <a:rPr lang="en-US" sz="2800" i="1" dirty="0" err="1">
                <a:solidFill>
                  <a:srgbClr val="FF0000"/>
                </a:solidFill>
                <a:latin typeface="Times New Roman" pitchFamily="18" charset="0"/>
                <a:cs typeface="Times New Roman" pitchFamily="18" charset="0"/>
                <a:sym typeface="Wingdings" pitchFamily="2" charset="2"/>
              </a:rPr>
              <a:t>đây</a:t>
            </a:r>
            <a:r>
              <a:rPr lang="en-US" sz="2800" i="1" dirty="0">
                <a:solidFill>
                  <a:srgbClr val="FF0000"/>
                </a:solidFill>
                <a:latin typeface="Times New Roman" pitchFamily="18" charset="0"/>
                <a:cs typeface="Times New Roman" pitchFamily="18" charset="0"/>
                <a:sym typeface="Wingdings" pitchFamily="2" charset="2"/>
              </a:rPr>
              <a:t>:</a:t>
            </a:r>
            <a:endParaRPr lang="en-US" sz="2800" i="1" dirty="0">
              <a:solidFill>
                <a:srgbClr val="FF0000"/>
              </a:solidFill>
              <a:latin typeface="Times New Roman" pitchFamily="18" charset="0"/>
              <a:cs typeface="Times New Roman" pitchFamily="18" charset="0"/>
            </a:endParaRPr>
          </a:p>
        </p:txBody>
      </p:sp>
      <p:pic>
        <p:nvPicPr>
          <p:cNvPr id="5" name="图片 3"/>
          <p:cNvPicPr>
            <a:picLocks noChangeAspect="1"/>
          </p:cNvPicPr>
          <p:nvPr/>
        </p:nvPicPr>
        <p:blipFill rotWithShape="1">
          <a:blip r:embed="rId2">
            <a:extLst>
              <a:ext uri="{28A0092B-C50C-407E-A947-70E740481C1C}">
                <a14:useLocalDpi xmlns:a14="http://schemas.microsoft.com/office/drawing/2010/main" val="0"/>
              </a:ext>
            </a:extLst>
          </a:blip>
          <a:srcRect t="12758" r="66235" b="27006"/>
          <a:stretch/>
        </p:blipFill>
        <p:spPr>
          <a:xfrm>
            <a:off x="214256" y="1675345"/>
            <a:ext cx="3087445" cy="3098203"/>
          </a:xfrm>
          <a:prstGeom prst="rect">
            <a:avLst/>
          </a:prstGeom>
        </p:spPr>
      </p:pic>
      <p:pic>
        <p:nvPicPr>
          <p:cNvPr id="6" name="图片 4"/>
          <p:cNvPicPr>
            <a:picLocks noChangeAspect="1"/>
          </p:cNvPicPr>
          <p:nvPr/>
        </p:nvPicPr>
        <p:blipFill rotWithShape="1">
          <a:blip r:embed="rId3">
            <a:extLst>
              <a:ext uri="{28A0092B-C50C-407E-A947-70E740481C1C}">
                <a14:useLocalDpi xmlns:a14="http://schemas.microsoft.com/office/drawing/2010/main" val="0"/>
              </a:ext>
            </a:extLst>
          </a:blip>
          <a:srcRect l="33765" t="20706" r="35647" b="20732"/>
          <a:stretch/>
        </p:blipFill>
        <p:spPr>
          <a:xfrm>
            <a:off x="3301701" y="2119032"/>
            <a:ext cx="2796988" cy="3012141"/>
          </a:xfrm>
          <a:prstGeom prst="rect">
            <a:avLst/>
          </a:prstGeom>
        </p:spPr>
      </p:pic>
      <p:pic>
        <p:nvPicPr>
          <p:cNvPr id="7" name="图片 5"/>
          <p:cNvPicPr>
            <a:picLocks noChangeAspect="1"/>
          </p:cNvPicPr>
          <p:nvPr/>
        </p:nvPicPr>
        <p:blipFill rotWithShape="1">
          <a:blip r:embed="rId4">
            <a:extLst>
              <a:ext uri="{28A0092B-C50C-407E-A947-70E740481C1C}">
                <a14:useLocalDpi xmlns:a14="http://schemas.microsoft.com/office/drawing/2010/main" val="0"/>
              </a:ext>
            </a:extLst>
          </a:blip>
          <a:srcRect l="65883" t="10249" r="3176" b="29935"/>
          <a:stretch/>
        </p:blipFill>
        <p:spPr>
          <a:xfrm>
            <a:off x="6238538" y="1581150"/>
            <a:ext cx="2829262" cy="3076687"/>
          </a:xfrm>
          <a:prstGeom prst="rect">
            <a:avLst/>
          </a:prstGeom>
        </p:spPr>
      </p:pic>
      <p:sp>
        <p:nvSpPr>
          <p:cNvPr id="8" name="TextBox 7"/>
          <p:cNvSpPr txBox="1"/>
          <p:nvPr/>
        </p:nvSpPr>
        <p:spPr>
          <a:xfrm>
            <a:off x="914400" y="2768973"/>
            <a:ext cx="1905000" cy="1384995"/>
          </a:xfrm>
          <a:prstGeom prst="rect">
            <a:avLst/>
          </a:prstGeom>
          <a:noFill/>
        </p:spPr>
        <p:txBody>
          <a:bodyPr wrap="square" rtlCol="0">
            <a:spAutoFit/>
          </a:bodyPr>
          <a:lstStyle/>
          <a:p>
            <a:pPr algn="ctr"/>
            <a:r>
              <a:rPr lang="en-US" sz="2800" dirty="0" err="1">
                <a:latin typeface="Times New Roman" pitchFamily="18" charset="0"/>
                <a:cs typeface="Times New Roman" pitchFamily="18" charset="0"/>
              </a:rPr>
              <a:t>Ngỡ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ngàng</a:t>
            </a:r>
            <a:endParaRPr lang="en-US" sz="2800" dirty="0">
              <a:latin typeface="Times New Roman" pitchFamily="18" charset="0"/>
              <a:cs typeface="Times New Roman" pitchFamily="18" charset="0"/>
            </a:endParaRPr>
          </a:p>
          <a:p>
            <a:pPr algn="ctr"/>
            <a:r>
              <a:rPr lang="en-US" sz="2800" dirty="0">
                <a:latin typeface="Times New Roman" pitchFamily="18" charset="0"/>
                <a:cs typeface="Times New Roman" pitchFamily="18" charset="0"/>
              </a:rPr>
              <a:t>……………………</a:t>
            </a:r>
          </a:p>
        </p:txBody>
      </p:sp>
      <p:sp>
        <p:nvSpPr>
          <p:cNvPr id="9" name="TextBox 8"/>
          <p:cNvSpPr txBox="1"/>
          <p:nvPr/>
        </p:nvSpPr>
        <p:spPr>
          <a:xfrm>
            <a:off x="3733800" y="3226173"/>
            <a:ext cx="1905000" cy="1384995"/>
          </a:xfrm>
          <a:prstGeom prst="rect">
            <a:avLst/>
          </a:prstGeom>
          <a:noFill/>
        </p:spPr>
        <p:txBody>
          <a:bodyPr wrap="square" rtlCol="0">
            <a:spAutoFit/>
          </a:bodyPr>
          <a:lstStyle/>
          <a:p>
            <a:pPr algn="ctr"/>
            <a:r>
              <a:rPr lang="en-US" sz="2800" dirty="0" err="1">
                <a:latin typeface="Times New Roman" pitchFamily="18" charset="0"/>
                <a:cs typeface="Times New Roman" pitchFamily="18" charset="0"/>
              </a:rPr>
              <a:t>Hãnh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diện</a:t>
            </a:r>
            <a:endParaRPr lang="en-US" sz="2800" dirty="0">
              <a:latin typeface="Times New Roman" pitchFamily="18" charset="0"/>
              <a:cs typeface="Times New Roman" pitchFamily="18" charset="0"/>
            </a:endParaRPr>
          </a:p>
          <a:p>
            <a:pPr algn="ctr"/>
            <a:r>
              <a:rPr lang="en-US" sz="2800" dirty="0">
                <a:latin typeface="Times New Roman" pitchFamily="18" charset="0"/>
                <a:cs typeface="Times New Roman" pitchFamily="18" charset="0"/>
              </a:rPr>
              <a:t>……………………</a:t>
            </a:r>
          </a:p>
        </p:txBody>
      </p:sp>
      <p:sp>
        <p:nvSpPr>
          <p:cNvPr id="10" name="TextBox 9"/>
          <p:cNvSpPr txBox="1"/>
          <p:nvPr/>
        </p:nvSpPr>
        <p:spPr>
          <a:xfrm>
            <a:off x="6705600" y="2692773"/>
            <a:ext cx="1905000" cy="1384995"/>
          </a:xfrm>
          <a:prstGeom prst="rect">
            <a:avLst/>
          </a:prstGeom>
          <a:noFill/>
        </p:spPr>
        <p:txBody>
          <a:bodyPr wrap="square" rtlCol="0">
            <a:spAutoFit/>
          </a:bodyPr>
          <a:lstStyle/>
          <a:p>
            <a:pPr algn="ctr"/>
            <a:r>
              <a:rPr lang="en-US" sz="2800" dirty="0" err="1">
                <a:latin typeface="Times New Roman" pitchFamily="18" charset="0"/>
                <a:cs typeface="Times New Roman" pitchFamily="18" charset="0"/>
              </a:rPr>
              <a:t>Xấu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hổ</a:t>
            </a:r>
            <a:endParaRPr lang="en-US" sz="2800" dirty="0">
              <a:latin typeface="Times New Roman" pitchFamily="18" charset="0"/>
              <a:cs typeface="Times New Roman" pitchFamily="18" charset="0"/>
            </a:endParaRPr>
          </a:p>
          <a:p>
            <a:pPr algn="ctr"/>
            <a:r>
              <a:rPr lang="en-US" sz="2800" dirty="0">
                <a:latin typeface="Times New Roman" pitchFamily="18" charset="0"/>
                <a:cs typeface="Times New Roman" pitchFamily="18"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5"/>
                                        </p:tgtEl>
                                        <p:attrNameLst>
                                          <p:attrName>ppt_y</p:attrName>
                                        </p:attrNameLst>
                                      </p:cBhvr>
                                      <p:tavLst>
                                        <p:tav tm="0" fmla="#ppt_y+(sin(-2*pi*(1-$))*-#ppt_x+cos(-2*pi*(1-$))*(1-#ppt_y))*(1-$)">
                                          <p:val>
                                            <p:fltVal val="0"/>
                                          </p:val>
                                        </p:tav>
                                        <p:tav tm="100000">
                                          <p:val>
                                            <p:fltVal val="1"/>
                                          </p:val>
                                        </p:tav>
                                      </p:tavLst>
                                    </p:anim>
                                  </p:childTnLst>
                                </p:cTn>
                              </p:par>
                              <p:par>
                                <p:cTn id="16" presetID="26" presetClass="emph" presetSubtype="0" fill="hold" nodeType="withEffect">
                                  <p:stCondLst>
                                    <p:cond delay="1250"/>
                                  </p:stCondLst>
                                  <p:childTnLst>
                                    <p:animEffect transition="out" filter="fade">
                                      <p:cBhvr>
                                        <p:cTn id="17" dur="500" tmFilter="0, 0; .2, .5; .8, .5; 1, 0"/>
                                        <p:tgtEl>
                                          <p:spTgt spid="5"/>
                                        </p:tgtEl>
                                      </p:cBhvr>
                                    </p:animEffect>
                                    <p:animScale>
                                      <p:cBhvr>
                                        <p:cTn id="18" dur="250" autoRev="1" fill="hold"/>
                                        <p:tgtEl>
                                          <p:spTgt spid="5"/>
                                        </p:tgtEl>
                                      </p:cBhvr>
                                      <p:by x="105000" y="105000"/>
                                    </p:animScale>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dissolv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heel(1)">
                                      <p:cBhvr>
                                        <p:cTn id="28" dur="1500"/>
                                        <p:tgtEl>
                                          <p:spTgt spid="6"/>
                                        </p:tgtEl>
                                      </p:cBhvr>
                                    </p:animEffect>
                                  </p:childTnLst>
                                </p:cTn>
                              </p:par>
                              <p:par>
                                <p:cTn id="29" presetID="26" presetClass="emph" presetSubtype="0" fill="hold" nodeType="withEffect">
                                  <p:stCondLst>
                                    <p:cond delay="1500"/>
                                  </p:stCondLst>
                                  <p:childTnLst>
                                    <p:animEffect transition="out" filter="fade">
                                      <p:cBhvr>
                                        <p:cTn id="30" dur="500" tmFilter="0, 0; .2, .5; .8, .5; 1, 0"/>
                                        <p:tgtEl>
                                          <p:spTgt spid="6"/>
                                        </p:tgtEl>
                                      </p:cBhvr>
                                    </p:animEffect>
                                    <p:animScale>
                                      <p:cBhvr>
                                        <p:cTn id="31" dur="250" autoRev="1" fill="hold"/>
                                        <p:tgtEl>
                                          <p:spTgt spid="6"/>
                                        </p:tgtEl>
                                      </p:cBhvr>
                                      <p:by x="105000" y="105000"/>
                                    </p:animScale>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dissolv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25" presetClass="entr" presetSubtype="0"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p:cTn id="41"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42"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43"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44" dur="1000" fill="hold"/>
                                        <p:tgtEl>
                                          <p:spTgt spid="7"/>
                                        </p:tgtEl>
                                        <p:attrNameLst>
                                          <p:attrName>ppt_h</p:attrName>
                                        </p:attrNameLst>
                                      </p:cBhvr>
                                      <p:tavLst>
                                        <p:tav tm="0">
                                          <p:val>
                                            <p:strVal val="#ppt_h"/>
                                          </p:val>
                                        </p:tav>
                                        <p:tav tm="100000">
                                          <p:val>
                                            <p:strVal val="#ppt_h"/>
                                          </p:val>
                                        </p:tav>
                                      </p:tavLst>
                                    </p:anim>
                                    <p:anim calcmode="lin" valueType="num">
                                      <p:cBhvr>
                                        <p:cTn id="45"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46"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47"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48" dur="1000" decel="50000">
                                          <p:stCondLst>
                                            <p:cond delay="0"/>
                                          </p:stCondLst>
                                        </p:cTn>
                                        <p:tgtEl>
                                          <p:spTgt spid="7"/>
                                        </p:tgtEl>
                                      </p:cBhvr>
                                    </p:animEffect>
                                  </p:childTnLst>
                                </p:cTn>
                              </p:par>
                              <p:par>
                                <p:cTn id="49" presetID="26" presetClass="emph" presetSubtype="0" fill="hold" nodeType="withEffect">
                                  <p:stCondLst>
                                    <p:cond delay="1000"/>
                                  </p:stCondLst>
                                  <p:childTnLst>
                                    <p:animEffect transition="out" filter="fade">
                                      <p:cBhvr>
                                        <p:cTn id="50" dur="500" tmFilter="0, 0; .2, .5; .8, .5; 1, 0"/>
                                        <p:tgtEl>
                                          <p:spTgt spid="7"/>
                                        </p:tgtEl>
                                      </p:cBhvr>
                                    </p:animEffect>
                                    <p:animScale>
                                      <p:cBhvr>
                                        <p:cTn id="51" dur="250" autoRev="1" fill="hold"/>
                                        <p:tgtEl>
                                          <p:spTgt spid="7"/>
                                        </p:tgtEl>
                                      </p:cBhvr>
                                      <p:by x="105000" y="105000"/>
                                    </p:animScale>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dissolve">
                                      <p:cBhvr>
                                        <p:cTn id="5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p:cNvPicPr>
            <a:picLocks noChangeAspect="1"/>
          </p:cNvPicPr>
          <p:nvPr/>
        </p:nvPicPr>
        <p:blipFill rotWithShape="1">
          <a:blip r:embed="rId2" cstate="print">
            <a:extLst>
              <a:ext uri="{28A0092B-C50C-407E-A947-70E740481C1C}">
                <a14:useLocalDpi xmlns:a14="http://schemas.microsoft.com/office/drawing/2010/main" val="0"/>
              </a:ext>
            </a:extLst>
          </a:blip>
          <a:srcRect t="12758" r="66235" b="27006"/>
          <a:stretch/>
        </p:blipFill>
        <p:spPr>
          <a:xfrm>
            <a:off x="228600" y="133350"/>
            <a:ext cx="2209800" cy="2217500"/>
          </a:xfrm>
          <a:prstGeom prst="rect">
            <a:avLst/>
          </a:prstGeom>
        </p:spPr>
      </p:pic>
      <p:pic>
        <p:nvPicPr>
          <p:cNvPr id="6" name="图片 4"/>
          <p:cNvPicPr>
            <a:picLocks noChangeAspect="1"/>
          </p:cNvPicPr>
          <p:nvPr/>
        </p:nvPicPr>
        <p:blipFill rotWithShape="1">
          <a:blip r:embed="rId3" cstate="print">
            <a:extLst>
              <a:ext uri="{28A0092B-C50C-407E-A947-70E740481C1C}">
                <a14:useLocalDpi xmlns:a14="http://schemas.microsoft.com/office/drawing/2010/main" val="0"/>
              </a:ext>
            </a:extLst>
          </a:blip>
          <a:srcRect l="33765" t="20706" r="35647" b="20732"/>
          <a:stretch/>
        </p:blipFill>
        <p:spPr>
          <a:xfrm>
            <a:off x="3576344" y="209550"/>
            <a:ext cx="1986256" cy="2139045"/>
          </a:xfrm>
          <a:prstGeom prst="rect">
            <a:avLst/>
          </a:prstGeom>
        </p:spPr>
      </p:pic>
      <p:pic>
        <p:nvPicPr>
          <p:cNvPr id="7" name="图片 5"/>
          <p:cNvPicPr>
            <a:picLocks noChangeAspect="1"/>
          </p:cNvPicPr>
          <p:nvPr/>
        </p:nvPicPr>
        <p:blipFill rotWithShape="1">
          <a:blip r:embed="rId4" cstate="print">
            <a:extLst>
              <a:ext uri="{28A0092B-C50C-407E-A947-70E740481C1C}">
                <a14:useLocalDpi xmlns:a14="http://schemas.microsoft.com/office/drawing/2010/main" val="0"/>
              </a:ext>
            </a:extLst>
          </a:blip>
          <a:srcRect l="65883" t="10249" r="3176" b="29935"/>
          <a:stretch/>
        </p:blipFill>
        <p:spPr>
          <a:xfrm>
            <a:off x="6705600" y="209550"/>
            <a:ext cx="2009175" cy="2184882"/>
          </a:xfrm>
          <a:prstGeom prst="rect">
            <a:avLst/>
          </a:prstGeom>
        </p:spPr>
      </p:pic>
      <p:sp>
        <p:nvSpPr>
          <p:cNvPr id="8" name="TextBox 7"/>
          <p:cNvSpPr txBox="1"/>
          <p:nvPr/>
        </p:nvSpPr>
        <p:spPr>
          <a:xfrm>
            <a:off x="457200" y="895350"/>
            <a:ext cx="1905000" cy="954107"/>
          </a:xfrm>
          <a:prstGeom prst="rect">
            <a:avLst/>
          </a:prstGeom>
          <a:noFill/>
        </p:spPr>
        <p:txBody>
          <a:bodyPr wrap="square" rtlCol="0">
            <a:spAutoFit/>
          </a:bodyPr>
          <a:lstStyle/>
          <a:p>
            <a:pPr algn="ctr"/>
            <a:r>
              <a:rPr lang="en-US" sz="2800" b="1" dirty="0" err="1">
                <a:latin typeface="Times New Roman" pitchFamily="18" charset="0"/>
                <a:cs typeface="Times New Roman" pitchFamily="18" charset="0"/>
              </a:rPr>
              <a:t>Ngỡ</a:t>
            </a:r>
            <a:r>
              <a:rPr lang="en-US" sz="2800" b="1" dirty="0">
                <a:latin typeface="Times New Roman" pitchFamily="18" charset="0"/>
                <a:cs typeface="Times New Roman" pitchFamily="18" charset="0"/>
              </a:rPr>
              <a:t> </a:t>
            </a:r>
          </a:p>
          <a:p>
            <a:pPr algn="ctr"/>
            <a:r>
              <a:rPr lang="en-US" sz="2800" b="1" dirty="0" err="1">
                <a:latin typeface="Times New Roman" pitchFamily="18" charset="0"/>
                <a:cs typeface="Times New Roman" pitchFamily="18" charset="0"/>
              </a:rPr>
              <a:t>ngàng</a:t>
            </a:r>
            <a:endParaRPr lang="en-US" sz="2800" b="1" dirty="0">
              <a:latin typeface="Times New Roman" pitchFamily="18" charset="0"/>
              <a:cs typeface="Times New Roman" pitchFamily="18" charset="0"/>
            </a:endParaRPr>
          </a:p>
        </p:txBody>
      </p:sp>
      <p:sp>
        <p:nvSpPr>
          <p:cNvPr id="9" name="TextBox 8"/>
          <p:cNvSpPr txBox="1"/>
          <p:nvPr/>
        </p:nvSpPr>
        <p:spPr>
          <a:xfrm>
            <a:off x="3810000" y="971550"/>
            <a:ext cx="1447800" cy="954107"/>
          </a:xfrm>
          <a:prstGeom prst="rect">
            <a:avLst/>
          </a:prstGeom>
          <a:noFill/>
        </p:spPr>
        <p:txBody>
          <a:bodyPr wrap="square" rtlCol="0">
            <a:spAutoFit/>
          </a:bodyPr>
          <a:lstStyle/>
          <a:p>
            <a:pPr algn="ctr"/>
            <a:r>
              <a:rPr lang="en-US" sz="2800" b="1" dirty="0" err="1">
                <a:latin typeface="Times New Roman" pitchFamily="18" charset="0"/>
                <a:cs typeface="Times New Roman" pitchFamily="18" charset="0"/>
              </a:rPr>
              <a:t>Hãnh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diện</a:t>
            </a:r>
            <a:endParaRPr lang="en-US" sz="2800" b="1" dirty="0">
              <a:latin typeface="Times New Roman" pitchFamily="18" charset="0"/>
              <a:cs typeface="Times New Roman" pitchFamily="18" charset="0"/>
            </a:endParaRPr>
          </a:p>
        </p:txBody>
      </p:sp>
      <p:sp>
        <p:nvSpPr>
          <p:cNvPr id="10" name="TextBox 9"/>
          <p:cNvSpPr txBox="1"/>
          <p:nvPr/>
        </p:nvSpPr>
        <p:spPr>
          <a:xfrm>
            <a:off x="7010400" y="971550"/>
            <a:ext cx="1447800" cy="954107"/>
          </a:xfrm>
          <a:prstGeom prst="rect">
            <a:avLst/>
          </a:prstGeom>
          <a:noFill/>
        </p:spPr>
        <p:txBody>
          <a:bodyPr wrap="square" rtlCol="0">
            <a:spAutoFit/>
          </a:bodyPr>
          <a:lstStyle/>
          <a:p>
            <a:pPr algn="ctr"/>
            <a:r>
              <a:rPr lang="en-US" sz="2800" b="1" dirty="0" err="1">
                <a:latin typeface="Times New Roman" pitchFamily="18" charset="0"/>
                <a:cs typeface="Times New Roman" pitchFamily="18" charset="0"/>
              </a:rPr>
              <a:t>Xấu</a:t>
            </a:r>
            <a:r>
              <a:rPr lang="en-US" sz="2800" b="1" dirty="0">
                <a:latin typeface="Times New Roman" pitchFamily="18" charset="0"/>
                <a:cs typeface="Times New Roman" pitchFamily="18" charset="0"/>
              </a:rPr>
              <a:t> </a:t>
            </a:r>
          </a:p>
          <a:p>
            <a:pPr algn="ctr"/>
            <a:r>
              <a:rPr lang="en-US" sz="2800" b="1" dirty="0" err="1">
                <a:latin typeface="Times New Roman" pitchFamily="18" charset="0"/>
                <a:cs typeface="Times New Roman" pitchFamily="18" charset="0"/>
              </a:rPr>
              <a:t>hổ</a:t>
            </a:r>
            <a:endParaRPr lang="en-US" sz="2800" b="1" dirty="0">
              <a:latin typeface="Times New Roman" pitchFamily="18" charset="0"/>
              <a:cs typeface="Times New Roman" pitchFamily="18" charset="0"/>
            </a:endParaRPr>
          </a:p>
        </p:txBody>
      </p:sp>
      <p:sp>
        <p:nvSpPr>
          <p:cNvPr id="11" name="Rectangle 10"/>
          <p:cNvSpPr/>
          <p:nvPr/>
        </p:nvSpPr>
        <p:spPr>
          <a:xfrm>
            <a:off x="304800" y="2419350"/>
            <a:ext cx="2286000" cy="2492990"/>
          </a:xfrm>
          <a:prstGeom prst="rect">
            <a:avLst/>
          </a:prstGeom>
        </p:spPr>
        <p:txBody>
          <a:bodyPr wrap="square">
            <a:spAutoFit/>
          </a:bodyPr>
          <a:lstStyle/>
          <a:p>
            <a:pPr algn="ctr"/>
            <a:r>
              <a:rPr lang="en-US" altLang="zh-CN" sz="2600" dirty="0" err="1">
                <a:latin typeface="Times New Roman" pitchFamily="18" charset="0"/>
                <a:cs typeface="Times New Roman" pitchFamily="18" charset="0"/>
              </a:rPr>
              <a:t>Vì</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không</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ngờ</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em</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gái</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lại</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vẽ</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mình</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trong</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bức</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tranh</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dự</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thi</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coi</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mình</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là</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người</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thân</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nhất</a:t>
            </a:r>
            <a:r>
              <a:rPr lang="en-US" altLang="zh-CN" sz="2600" dirty="0">
                <a:latin typeface="Times New Roman" pitchFamily="18" charset="0"/>
                <a:cs typeface="Times New Roman" pitchFamily="18" charset="0"/>
              </a:rPr>
              <a:t>.</a:t>
            </a:r>
            <a:endParaRPr lang="en-US" sz="2600" dirty="0"/>
          </a:p>
        </p:txBody>
      </p:sp>
      <p:sp>
        <p:nvSpPr>
          <p:cNvPr id="12" name="Rectangle 11"/>
          <p:cNvSpPr/>
          <p:nvPr/>
        </p:nvSpPr>
        <p:spPr>
          <a:xfrm>
            <a:off x="3200400" y="2440960"/>
            <a:ext cx="2743200" cy="2492990"/>
          </a:xfrm>
          <a:prstGeom prst="rect">
            <a:avLst/>
          </a:prstGeom>
        </p:spPr>
        <p:txBody>
          <a:bodyPr wrap="square">
            <a:spAutoFit/>
          </a:bodyPr>
          <a:lstStyle/>
          <a:p>
            <a:pPr algn="ctr"/>
            <a:r>
              <a:rPr lang="en-US" altLang="zh-CN" sz="2600" dirty="0" err="1">
                <a:latin typeface="Times New Roman" pitchFamily="18" charset="0"/>
                <a:cs typeface="Times New Roman" pitchFamily="18" charset="0"/>
              </a:rPr>
              <a:t>Thấy</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mình</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hiện</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lên</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trong</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tranh</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đẹp</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và</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hoàn</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hảo</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bức</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tranh</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ấy</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được</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nhiều</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người</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xem</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trong</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triển</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lãm</a:t>
            </a:r>
            <a:endParaRPr lang="en-US" sz="2600" dirty="0">
              <a:latin typeface="Times New Roman" pitchFamily="18" charset="0"/>
              <a:cs typeface="Times New Roman" pitchFamily="18" charset="0"/>
            </a:endParaRPr>
          </a:p>
        </p:txBody>
      </p:sp>
      <p:sp>
        <p:nvSpPr>
          <p:cNvPr id="13" name="Rectangle 12"/>
          <p:cNvSpPr/>
          <p:nvPr/>
        </p:nvSpPr>
        <p:spPr>
          <a:xfrm>
            <a:off x="6324600" y="2495550"/>
            <a:ext cx="2590800" cy="2092881"/>
          </a:xfrm>
          <a:prstGeom prst="rect">
            <a:avLst/>
          </a:prstGeom>
        </p:spPr>
        <p:txBody>
          <a:bodyPr wrap="square">
            <a:spAutoFit/>
          </a:bodyPr>
          <a:lstStyle/>
          <a:p>
            <a:pPr marL="58738" indent="-58738" algn="ctr" eaLnBrk="0" hangingPunct="0"/>
            <a:r>
              <a:rPr lang="en-US" altLang="zh-CN" sz="2600" dirty="0" err="1">
                <a:latin typeface="Times New Roman" pitchFamily="18" charset="0"/>
                <a:cs typeface="Times New Roman" pitchFamily="18" charset="0"/>
              </a:rPr>
              <a:t>Tự</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nhận</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ra</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tính</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xấu</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của</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bản</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thân</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Ích</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kỉ</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đố</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kị</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ghen</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tị</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tầm</a:t>
            </a:r>
            <a:r>
              <a:rPr lang="en-US" altLang="zh-CN" sz="2600" dirty="0">
                <a:latin typeface="Times New Roman" pitchFamily="18" charset="0"/>
                <a:cs typeface="Times New Roman" pitchFamily="18" charset="0"/>
              </a:rPr>
              <a:t> </a:t>
            </a:r>
            <a:r>
              <a:rPr lang="en-US" altLang="zh-CN" sz="2600" dirty="0" err="1">
                <a:latin typeface="Times New Roman" pitchFamily="18" charset="0"/>
                <a:cs typeface="Times New Roman" pitchFamily="18" charset="0"/>
              </a:rPr>
              <a:t>thường</a:t>
            </a:r>
            <a:r>
              <a:rPr lang="en-US" altLang="zh-CN" sz="2600" dirty="0">
                <a:solidFill>
                  <a:srgbClr val="FF0000"/>
                </a:solidFill>
                <a:latin typeface="Times New Roman" pitchFamily="18" charset="0"/>
                <a:cs typeface="Times New Roman" pitchFamily="18" charset="0"/>
              </a:rPr>
              <a:t>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par>
                                <p:cTn id="11" presetID="26" presetClass="emph" presetSubtype="0" fill="hold" nodeType="withEffect">
                                  <p:stCondLst>
                                    <p:cond delay="1250"/>
                                  </p:stCondLst>
                                  <p:childTnLst>
                                    <p:animEffect transition="out" filter="fade">
                                      <p:cBhvr>
                                        <p:cTn id="12" dur="500" tmFilter="0, 0; .2, .5; .8, .5; 1, 0"/>
                                        <p:tgtEl>
                                          <p:spTgt spid="5"/>
                                        </p:tgtEl>
                                      </p:cBhvr>
                                    </p:animEffect>
                                    <p:animScale>
                                      <p:cBhvr>
                                        <p:cTn id="13" dur="250" autoRev="1" fill="hold"/>
                                        <p:tgtEl>
                                          <p:spTgt spid="5"/>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dissolv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dissolv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heel(1)">
                                      <p:cBhvr>
                                        <p:cTn id="28" dur="1500"/>
                                        <p:tgtEl>
                                          <p:spTgt spid="6"/>
                                        </p:tgtEl>
                                      </p:cBhvr>
                                    </p:animEffect>
                                  </p:childTnLst>
                                </p:cTn>
                              </p:par>
                              <p:par>
                                <p:cTn id="29" presetID="26" presetClass="emph" presetSubtype="0" fill="hold" nodeType="withEffect">
                                  <p:stCondLst>
                                    <p:cond delay="1500"/>
                                  </p:stCondLst>
                                  <p:childTnLst>
                                    <p:animEffect transition="out" filter="fade">
                                      <p:cBhvr>
                                        <p:cTn id="30" dur="500" tmFilter="0, 0; .2, .5; .8, .5; 1, 0"/>
                                        <p:tgtEl>
                                          <p:spTgt spid="6"/>
                                        </p:tgtEl>
                                      </p:cBhvr>
                                    </p:animEffect>
                                    <p:animScale>
                                      <p:cBhvr>
                                        <p:cTn id="31" dur="250" autoRev="1" fill="hold"/>
                                        <p:tgtEl>
                                          <p:spTgt spid="6"/>
                                        </p:tgtEl>
                                      </p:cBhvr>
                                      <p:by x="105000" y="105000"/>
                                    </p:animScale>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dissolv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dissolve">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25" presetClass="entr" presetSubtype="0" fill="hold" nodeType="click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p:cTn id="46"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47"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48"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49" dur="1000" fill="hold"/>
                                        <p:tgtEl>
                                          <p:spTgt spid="7"/>
                                        </p:tgtEl>
                                        <p:attrNameLst>
                                          <p:attrName>ppt_h</p:attrName>
                                        </p:attrNameLst>
                                      </p:cBhvr>
                                      <p:tavLst>
                                        <p:tav tm="0">
                                          <p:val>
                                            <p:strVal val="#ppt_h"/>
                                          </p:val>
                                        </p:tav>
                                        <p:tav tm="100000">
                                          <p:val>
                                            <p:strVal val="#ppt_h"/>
                                          </p:val>
                                        </p:tav>
                                      </p:tavLst>
                                    </p:anim>
                                    <p:anim calcmode="lin" valueType="num">
                                      <p:cBhvr>
                                        <p:cTn id="50"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51"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52"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53" dur="1000" decel="50000">
                                          <p:stCondLst>
                                            <p:cond delay="0"/>
                                          </p:stCondLst>
                                        </p:cTn>
                                        <p:tgtEl>
                                          <p:spTgt spid="7"/>
                                        </p:tgtEl>
                                      </p:cBhvr>
                                    </p:animEffect>
                                  </p:childTnLst>
                                </p:cTn>
                              </p:par>
                              <p:par>
                                <p:cTn id="54" presetID="26" presetClass="emph" presetSubtype="0" fill="hold" nodeType="withEffect">
                                  <p:stCondLst>
                                    <p:cond delay="1000"/>
                                  </p:stCondLst>
                                  <p:childTnLst>
                                    <p:animEffect transition="out" filter="fade">
                                      <p:cBhvr>
                                        <p:cTn id="55" dur="500" tmFilter="0, 0; .2, .5; .8, .5; 1, 0"/>
                                        <p:tgtEl>
                                          <p:spTgt spid="7"/>
                                        </p:tgtEl>
                                      </p:cBhvr>
                                    </p:animEffect>
                                    <p:animScale>
                                      <p:cBhvr>
                                        <p:cTn id="56" dur="250" autoRev="1" fill="hold"/>
                                        <p:tgtEl>
                                          <p:spTgt spid="7"/>
                                        </p:tgtEl>
                                      </p:cBhvr>
                                      <p:by x="105000" y="105000"/>
                                    </p:animScale>
                                  </p:childTnLst>
                                </p:cTn>
                              </p:par>
                            </p:childTnLst>
                          </p:cTn>
                        </p:par>
                      </p:childTnLst>
                    </p:cTn>
                  </p:par>
                  <p:par>
                    <p:cTn id="57" fill="hold">
                      <p:stCondLst>
                        <p:cond delay="indefinite"/>
                      </p:stCondLst>
                      <p:childTnLst>
                        <p:par>
                          <p:cTn id="58" fill="hold">
                            <p:stCondLst>
                              <p:cond delay="0"/>
                            </p:stCondLst>
                            <p:childTnLst>
                              <p:par>
                                <p:cTn id="59" presetID="9" presetClass="entr" presetSubtype="0" fill="hold" grpId="0" nodeType="click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dissolve">
                                      <p:cBhvr>
                                        <p:cTn id="61" dur="500"/>
                                        <p:tgtEl>
                                          <p:spTgt spid="10"/>
                                        </p:tgtEl>
                                      </p:cBhvr>
                                    </p:animEffect>
                                  </p:childTnLst>
                                </p:cTn>
                              </p:par>
                            </p:childTnLst>
                          </p:cTn>
                        </p:par>
                      </p:childTnLst>
                    </p:cTn>
                  </p:par>
                  <p:par>
                    <p:cTn id="62" fill="hold">
                      <p:stCondLst>
                        <p:cond delay="indefinite"/>
                      </p:stCondLst>
                      <p:childTnLst>
                        <p:par>
                          <p:cTn id="63" fill="hold">
                            <p:stCondLst>
                              <p:cond delay="0"/>
                            </p:stCondLst>
                            <p:childTnLst>
                              <p:par>
                                <p:cTn id="64" presetID="9" presetClass="entr" presetSubtype="0" fill="hold" grpId="0" nodeType="click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dissolve">
                                      <p:cBhvr>
                                        <p:cTn id="6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flipH="1">
            <a:off x="5638800" y="678924"/>
            <a:ext cx="2971800" cy="3785652"/>
          </a:xfrm>
          <a:prstGeom prst="rect">
            <a:avLst/>
          </a:prstGeom>
          <a:noFill/>
        </p:spPr>
        <p:txBody>
          <a:bodyPr wrap="square" rtlCol="0">
            <a:spAutoFit/>
          </a:bodyPr>
          <a:lstStyle/>
          <a:p>
            <a:pPr algn="ctr" eaLnBrk="0" hangingPunct="0"/>
            <a:r>
              <a:rPr lang="en-US" altLang="zh-CN" sz="4800" dirty="0" err="1">
                <a:solidFill>
                  <a:srgbClr val="0070C0"/>
                </a:solidFill>
                <a:latin typeface="#9Slide05 SVNBulgary" pitchFamily="2" charset="0"/>
                <a:cs typeface="Times New Roman" pitchFamily="18" charset="0"/>
              </a:rPr>
              <a:t>Tại</a:t>
            </a:r>
            <a:r>
              <a:rPr lang="en-US" altLang="zh-CN" sz="4800" dirty="0">
                <a:solidFill>
                  <a:srgbClr val="0070C0"/>
                </a:solidFill>
                <a:latin typeface="#9Slide05 SVNBulgary" pitchFamily="2" charset="0"/>
                <a:cs typeface="Times New Roman" pitchFamily="18" charset="0"/>
              </a:rPr>
              <a:t> </a:t>
            </a:r>
            <a:r>
              <a:rPr lang="en-US" altLang="zh-CN" sz="4800" dirty="0" err="1">
                <a:solidFill>
                  <a:srgbClr val="0070C0"/>
                </a:solidFill>
                <a:latin typeface="#9Slide05 SVNBulgary" pitchFamily="2" charset="0"/>
                <a:cs typeface="Times New Roman" pitchFamily="18" charset="0"/>
              </a:rPr>
              <a:t>sao</a:t>
            </a:r>
            <a:r>
              <a:rPr lang="en-US" altLang="zh-CN" sz="4800" dirty="0">
                <a:solidFill>
                  <a:srgbClr val="0070C0"/>
                </a:solidFill>
                <a:latin typeface="#9Slide05 SVNBulgary" pitchFamily="2" charset="0"/>
                <a:cs typeface="Times New Roman" pitchFamily="18" charset="0"/>
              </a:rPr>
              <a:t> </a:t>
            </a:r>
            <a:r>
              <a:rPr lang="en-US" altLang="zh-CN" sz="4800" dirty="0" err="1">
                <a:solidFill>
                  <a:srgbClr val="0070C0"/>
                </a:solidFill>
                <a:latin typeface="#9Slide05 SVNBulgary" pitchFamily="2" charset="0"/>
                <a:cs typeface="Times New Roman" pitchFamily="18" charset="0"/>
              </a:rPr>
              <a:t>bức</a:t>
            </a:r>
            <a:r>
              <a:rPr lang="en-US" altLang="zh-CN" sz="4800" dirty="0">
                <a:solidFill>
                  <a:srgbClr val="0070C0"/>
                </a:solidFill>
                <a:latin typeface="#9Slide05 SVNBulgary" pitchFamily="2" charset="0"/>
                <a:cs typeface="Times New Roman" pitchFamily="18" charset="0"/>
              </a:rPr>
              <a:t> </a:t>
            </a:r>
            <a:r>
              <a:rPr lang="en-US" altLang="zh-CN" sz="4800" dirty="0" err="1">
                <a:solidFill>
                  <a:srgbClr val="0070C0"/>
                </a:solidFill>
                <a:latin typeface="#9Slide05 SVNBulgary" pitchFamily="2" charset="0"/>
                <a:cs typeface="Times New Roman" pitchFamily="18" charset="0"/>
              </a:rPr>
              <a:t>tranh</a:t>
            </a:r>
            <a:r>
              <a:rPr lang="en-US" altLang="zh-CN" sz="4800" dirty="0">
                <a:solidFill>
                  <a:srgbClr val="0070C0"/>
                </a:solidFill>
                <a:latin typeface="#9Slide05 SVNBulgary" pitchFamily="2" charset="0"/>
                <a:cs typeface="Times New Roman" pitchFamily="18" charset="0"/>
              </a:rPr>
              <a:t> </a:t>
            </a:r>
            <a:r>
              <a:rPr lang="en-US" altLang="zh-CN" sz="4800" dirty="0" err="1">
                <a:solidFill>
                  <a:srgbClr val="0070C0"/>
                </a:solidFill>
                <a:latin typeface="#9Slide05 SVNBulgary" pitchFamily="2" charset="0"/>
                <a:cs typeface="Times New Roman" pitchFamily="18" charset="0"/>
              </a:rPr>
              <a:t>lại</a:t>
            </a:r>
            <a:r>
              <a:rPr lang="en-US" altLang="zh-CN" sz="4800" dirty="0">
                <a:solidFill>
                  <a:srgbClr val="0070C0"/>
                </a:solidFill>
                <a:latin typeface="#9Slide05 SVNBulgary" pitchFamily="2" charset="0"/>
                <a:cs typeface="Times New Roman" pitchFamily="18" charset="0"/>
              </a:rPr>
              <a:t> </a:t>
            </a:r>
            <a:r>
              <a:rPr lang="en-US" altLang="zh-CN" sz="4800" dirty="0" err="1">
                <a:solidFill>
                  <a:srgbClr val="0070C0"/>
                </a:solidFill>
                <a:latin typeface="#9Slide05 SVNBulgary" pitchFamily="2" charset="0"/>
                <a:cs typeface="Times New Roman" pitchFamily="18" charset="0"/>
              </a:rPr>
              <a:t>làm</a:t>
            </a:r>
            <a:r>
              <a:rPr lang="en-US" altLang="zh-CN" sz="4800" dirty="0">
                <a:solidFill>
                  <a:srgbClr val="0070C0"/>
                </a:solidFill>
                <a:latin typeface="#9Slide05 SVNBulgary" pitchFamily="2" charset="0"/>
                <a:cs typeface="Times New Roman" pitchFamily="18" charset="0"/>
              </a:rPr>
              <a:t> </a:t>
            </a:r>
            <a:r>
              <a:rPr lang="en-US" altLang="zh-CN" sz="4800" dirty="0" err="1">
                <a:solidFill>
                  <a:srgbClr val="0070C0"/>
                </a:solidFill>
                <a:latin typeface="#9Slide05 SVNBulgary" pitchFamily="2" charset="0"/>
                <a:cs typeface="Times New Roman" pitchFamily="18" charset="0"/>
              </a:rPr>
              <a:t>cho</a:t>
            </a:r>
            <a:r>
              <a:rPr lang="en-US" altLang="zh-CN" sz="4800" dirty="0">
                <a:solidFill>
                  <a:srgbClr val="0070C0"/>
                </a:solidFill>
                <a:latin typeface="#9Slide05 SVNBulgary" pitchFamily="2" charset="0"/>
                <a:cs typeface="Times New Roman" pitchFamily="18" charset="0"/>
              </a:rPr>
              <a:t> </a:t>
            </a:r>
            <a:r>
              <a:rPr lang="en-US" altLang="zh-CN" sz="4800" dirty="0" err="1">
                <a:solidFill>
                  <a:srgbClr val="0070C0"/>
                </a:solidFill>
                <a:latin typeface="#9Slide05 SVNBulgary" pitchFamily="2" charset="0"/>
                <a:cs typeface="Times New Roman" pitchFamily="18" charset="0"/>
              </a:rPr>
              <a:t>người</a:t>
            </a:r>
            <a:r>
              <a:rPr lang="en-US" altLang="zh-CN" sz="4800" dirty="0">
                <a:solidFill>
                  <a:srgbClr val="0070C0"/>
                </a:solidFill>
                <a:latin typeface="#9Slide05 SVNBulgary" pitchFamily="2" charset="0"/>
                <a:cs typeface="Times New Roman" pitchFamily="18" charset="0"/>
              </a:rPr>
              <a:t> </a:t>
            </a:r>
            <a:r>
              <a:rPr lang="en-US" altLang="zh-CN" sz="4800" dirty="0" err="1">
                <a:solidFill>
                  <a:srgbClr val="0070C0"/>
                </a:solidFill>
                <a:latin typeface="#9Slide05 SVNBulgary" pitchFamily="2" charset="0"/>
                <a:cs typeface="Times New Roman" pitchFamily="18" charset="0"/>
              </a:rPr>
              <a:t>anh</a:t>
            </a:r>
            <a:r>
              <a:rPr lang="en-US" altLang="zh-CN" sz="4800" dirty="0">
                <a:solidFill>
                  <a:srgbClr val="0070C0"/>
                </a:solidFill>
                <a:latin typeface="#9Slide05 SVNBulgary" pitchFamily="2" charset="0"/>
                <a:cs typeface="Times New Roman" pitchFamily="18" charset="0"/>
              </a:rPr>
              <a:t> </a:t>
            </a:r>
            <a:r>
              <a:rPr lang="en-US" altLang="zh-CN" sz="4800" dirty="0" err="1">
                <a:solidFill>
                  <a:srgbClr val="0070C0"/>
                </a:solidFill>
                <a:latin typeface="#9Slide05 SVNBulgary" pitchFamily="2" charset="0"/>
                <a:cs typeface="Times New Roman" pitchFamily="18" charset="0"/>
              </a:rPr>
              <a:t>thay</a:t>
            </a:r>
            <a:r>
              <a:rPr lang="en-US" altLang="zh-CN" sz="4800" dirty="0">
                <a:solidFill>
                  <a:srgbClr val="0070C0"/>
                </a:solidFill>
                <a:latin typeface="#9Slide05 SVNBulgary" pitchFamily="2" charset="0"/>
                <a:cs typeface="Times New Roman" pitchFamily="18" charset="0"/>
              </a:rPr>
              <a:t> </a:t>
            </a:r>
            <a:r>
              <a:rPr lang="en-US" altLang="zh-CN" sz="4800" dirty="0" err="1">
                <a:solidFill>
                  <a:srgbClr val="0070C0"/>
                </a:solidFill>
                <a:latin typeface="#9Slide05 SVNBulgary" pitchFamily="2" charset="0"/>
                <a:cs typeface="Times New Roman" pitchFamily="18" charset="0"/>
              </a:rPr>
              <a:t>đổi</a:t>
            </a:r>
            <a:r>
              <a:rPr lang="en-US" altLang="zh-CN" sz="4800" dirty="0">
                <a:solidFill>
                  <a:srgbClr val="0070C0"/>
                </a:solidFill>
                <a:latin typeface="#9Slide05 SVNBulgary" pitchFamily="2" charset="0"/>
                <a:cs typeface="Times New Roman" pitchFamily="18" charset="0"/>
              </a:rPr>
              <a:t> </a:t>
            </a:r>
            <a:r>
              <a:rPr lang="en-US" altLang="zh-CN" sz="4800" dirty="0" err="1">
                <a:solidFill>
                  <a:srgbClr val="0070C0"/>
                </a:solidFill>
                <a:latin typeface="#9Slide05 SVNBulgary" pitchFamily="2" charset="0"/>
                <a:cs typeface="Times New Roman" pitchFamily="18" charset="0"/>
              </a:rPr>
              <a:t>như</a:t>
            </a:r>
            <a:r>
              <a:rPr lang="en-US" altLang="zh-CN" sz="4800" dirty="0">
                <a:solidFill>
                  <a:srgbClr val="0070C0"/>
                </a:solidFill>
                <a:latin typeface="#9Slide05 SVNBulgary" pitchFamily="2" charset="0"/>
                <a:cs typeface="Times New Roman" pitchFamily="18" charset="0"/>
              </a:rPr>
              <a:t> </a:t>
            </a:r>
            <a:r>
              <a:rPr lang="en-US" altLang="zh-CN" sz="4800" dirty="0" err="1">
                <a:solidFill>
                  <a:srgbClr val="0070C0"/>
                </a:solidFill>
                <a:latin typeface="#9Slide05 SVNBulgary" pitchFamily="2" charset="0"/>
                <a:cs typeface="Times New Roman" pitchFamily="18" charset="0"/>
              </a:rPr>
              <a:t>vậy</a:t>
            </a:r>
            <a:r>
              <a:rPr lang="en-US" altLang="zh-CN" sz="4800" dirty="0">
                <a:solidFill>
                  <a:srgbClr val="0070C0"/>
                </a:solidFill>
                <a:latin typeface="#9Slide05 SVNBulgary" pitchFamily="2" charset="0"/>
                <a:cs typeface="Times New Roman" pitchFamily="18" charset="0"/>
              </a:rPr>
              <a:t>?</a:t>
            </a:r>
          </a:p>
        </p:txBody>
      </p:sp>
      <p:pic>
        <p:nvPicPr>
          <p:cNvPr id="3" name="Picture 2">
            <a:extLst>
              <a:ext uri="{FF2B5EF4-FFF2-40B4-BE49-F238E27FC236}">
                <a16:creationId xmlns="" xmlns:a16="http://schemas.microsoft.com/office/drawing/2014/main" id="{F34BE8F1-05C0-4C8C-8601-9A473A660F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7039"/>
            <a:ext cx="5334000" cy="5334000"/>
          </a:xfrm>
          <a:prstGeom prst="rect">
            <a:avLst/>
          </a:prstGeom>
        </p:spPr>
      </p:pic>
      <p:pic>
        <p:nvPicPr>
          <p:cNvPr id="17" name="图片 7">
            <a:extLst>
              <a:ext uri="{FF2B5EF4-FFF2-40B4-BE49-F238E27FC236}">
                <a16:creationId xmlns="" xmlns:a16="http://schemas.microsoft.com/office/drawing/2014/main" id="{25ACA812-E2AF-4301-9BB9-81489EE5DACE}"/>
              </a:ext>
            </a:extLst>
          </p:cNvPr>
          <p:cNvPicPr>
            <a:picLocks noChangeAspect="1"/>
          </p:cNvPicPr>
          <p:nvPr/>
        </p:nvPicPr>
        <p:blipFill rotWithShape="1">
          <a:blip r:embed="rId4">
            <a:extLst>
              <a:ext uri="{28A0092B-C50C-407E-A947-70E740481C1C}">
                <a14:useLocalDpi xmlns:a14="http://schemas.microsoft.com/office/drawing/2010/main" val="0"/>
              </a:ext>
            </a:extLst>
          </a:blip>
          <a:srcRect l="65866" t="43141" r="16000" b="18696"/>
          <a:stretch/>
        </p:blipFill>
        <p:spPr>
          <a:xfrm>
            <a:off x="1752600" y="1778374"/>
            <a:ext cx="1828800" cy="2164976"/>
          </a:xfrm>
          <a:prstGeom prst="rect">
            <a:avLst/>
          </a:prstGeom>
        </p:spPr>
      </p:pic>
    </p:spTree>
    <p:extLst>
      <p:ext uri="{BB962C8B-B14F-4D97-AF65-F5344CB8AC3E}">
        <p14:creationId xmlns:p14="http://schemas.microsoft.com/office/powerpoint/2010/main" val="135268849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1000" fill="hold"/>
                                        <p:tgtEl>
                                          <p:spTgt spid="13"/>
                                        </p:tgtEl>
                                        <p:attrNameLst>
                                          <p:attrName>ppt_w</p:attrName>
                                        </p:attrNameLst>
                                      </p:cBhvr>
                                      <p:tavLst>
                                        <p:tav tm="0">
                                          <p:val>
                                            <p:strVal val="#ppt_w*0.70"/>
                                          </p:val>
                                        </p:tav>
                                        <p:tav tm="100000">
                                          <p:val>
                                            <p:strVal val="#ppt_w"/>
                                          </p:val>
                                        </p:tav>
                                      </p:tavLst>
                                    </p:anim>
                                    <p:anim calcmode="lin" valueType="num">
                                      <p:cBhvr>
                                        <p:cTn id="16" dur="1000" fill="hold"/>
                                        <p:tgtEl>
                                          <p:spTgt spid="13"/>
                                        </p:tgtEl>
                                        <p:attrNameLst>
                                          <p:attrName>ppt_h</p:attrName>
                                        </p:attrNameLst>
                                      </p:cBhvr>
                                      <p:tavLst>
                                        <p:tav tm="0">
                                          <p:val>
                                            <p:strVal val="#ppt_h"/>
                                          </p:val>
                                        </p:tav>
                                        <p:tav tm="100000">
                                          <p:val>
                                            <p:strVal val="#ppt_h"/>
                                          </p:val>
                                        </p:tav>
                                      </p:tavLst>
                                    </p:anim>
                                    <p:animEffect transition="in" filter="fade">
                                      <p:cBhvr>
                                        <p:cTn id="1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hung Ảnh Cây Kết Cấu Gỗ Sồi Màu - Ảnh miễn phí trên Pixabay">
            <a:extLst>
              <a:ext uri="{FF2B5EF4-FFF2-40B4-BE49-F238E27FC236}">
                <a16:creationId xmlns="" xmlns:a16="http://schemas.microsoft.com/office/drawing/2014/main" id="{170DE959-30A2-4EE7-BBBE-69BF1E75C8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 xmlns:a16="http://schemas.microsoft.com/office/drawing/2014/main" id="{816E956B-3244-413B-AD73-6C42F1343ECF}"/>
              </a:ext>
            </a:extLst>
          </p:cNvPr>
          <p:cNvSpPr txBox="1">
            <a:spLocks noChangeArrowheads="1"/>
          </p:cNvSpPr>
          <p:nvPr/>
        </p:nvSpPr>
        <p:spPr bwMode="auto">
          <a:xfrm>
            <a:off x="845052" y="708720"/>
            <a:ext cx="7620000" cy="3539430"/>
          </a:xfrm>
          <a:prstGeom prst="rect">
            <a:avLst/>
          </a:prstGeom>
          <a:noFill/>
          <a:ln w="9525">
            <a:noFill/>
            <a:miter lim="800000"/>
            <a:headEnd/>
            <a:tailEnd/>
          </a:ln>
        </p:spPr>
        <p:txBody>
          <a:bodyPr wrap="square">
            <a:spAutoFit/>
          </a:bodyPr>
          <a:lstStyle/>
          <a:p>
            <a:pPr algn="just" eaLnBrk="0" hangingPunct="0"/>
            <a:r>
              <a:rPr lang="en-US" altLang="zh-CN" sz="3200" dirty="0" err="1">
                <a:solidFill>
                  <a:srgbClr val="FF0000"/>
                </a:solidFill>
                <a:latin typeface="Times New Roman" panose="02020603050405020304" pitchFamily="18" charset="0"/>
                <a:cs typeface="Times New Roman" panose="02020603050405020304" pitchFamily="18" charset="0"/>
              </a:rPr>
              <a:t>Bức</a:t>
            </a:r>
            <a:r>
              <a:rPr lang="en-US" altLang="zh-CN" sz="3200" dirty="0">
                <a:solidFill>
                  <a:srgbClr val="FF0000"/>
                </a:solidFill>
                <a:latin typeface="Times New Roman" panose="02020603050405020304" pitchFamily="18" charset="0"/>
                <a:cs typeface="Times New Roman" panose="02020603050405020304" pitchFamily="18" charset="0"/>
              </a:rPr>
              <a:t> </a:t>
            </a:r>
            <a:r>
              <a:rPr lang="en-US" altLang="zh-CN" sz="3200" dirty="0" err="1">
                <a:solidFill>
                  <a:srgbClr val="FF0000"/>
                </a:solidFill>
                <a:latin typeface="Times New Roman" panose="02020603050405020304" pitchFamily="18" charset="0"/>
                <a:cs typeface="Times New Roman" panose="02020603050405020304" pitchFamily="18" charset="0"/>
              </a:rPr>
              <a:t>tranh</a:t>
            </a:r>
            <a:r>
              <a:rPr lang="en-US" altLang="zh-CN" sz="3200" dirty="0">
                <a:solidFill>
                  <a:srgbClr val="FF0000"/>
                </a:solidFill>
                <a:latin typeface="Times New Roman" panose="02020603050405020304" pitchFamily="18" charset="0"/>
                <a:cs typeface="Times New Roman" panose="02020603050405020304" pitchFamily="18" charset="0"/>
              </a:rPr>
              <a:t> </a:t>
            </a:r>
            <a:r>
              <a:rPr lang="en-US" altLang="zh-CN" sz="3200" dirty="0" err="1">
                <a:solidFill>
                  <a:srgbClr val="FF0000"/>
                </a:solidFill>
                <a:latin typeface="Times New Roman" panose="02020603050405020304" pitchFamily="18" charset="0"/>
                <a:cs typeface="Times New Roman" panose="02020603050405020304" pitchFamily="18" charset="0"/>
              </a:rPr>
              <a:t>là</a:t>
            </a:r>
            <a:r>
              <a:rPr lang="en-US" altLang="zh-CN" sz="3200" dirty="0">
                <a:solidFill>
                  <a:srgbClr val="FF0000"/>
                </a:solidFill>
                <a:latin typeface="Times New Roman" panose="02020603050405020304" pitchFamily="18" charset="0"/>
                <a:cs typeface="Times New Roman" panose="02020603050405020304" pitchFamily="18" charset="0"/>
              </a:rPr>
              <a:t> </a:t>
            </a:r>
            <a:r>
              <a:rPr lang="en-US" altLang="zh-CN" sz="3200" dirty="0" err="1">
                <a:solidFill>
                  <a:srgbClr val="FF0000"/>
                </a:solidFill>
                <a:latin typeface="Times New Roman" panose="02020603050405020304" pitchFamily="18" charset="0"/>
                <a:cs typeface="Times New Roman" panose="02020603050405020304" pitchFamily="18" charset="0"/>
              </a:rPr>
              <a:t>nghệ</a:t>
            </a:r>
            <a:r>
              <a:rPr lang="en-US" altLang="zh-CN" sz="3200" dirty="0">
                <a:solidFill>
                  <a:srgbClr val="FF0000"/>
                </a:solidFill>
                <a:latin typeface="Times New Roman" panose="02020603050405020304" pitchFamily="18" charset="0"/>
                <a:cs typeface="Times New Roman" panose="02020603050405020304" pitchFamily="18" charset="0"/>
              </a:rPr>
              <a:t> </a:t>
            </a:r>
            <a:r>
              <a:rPr lang="en-US" altLang="zh-CN" sz="3200" dirty="0" err="1">
                <a:solidFill>
                  <a:srgbClr val="FF0000"/>
                </a:solidFill>
                <a:latin typeface="Times New Roman" panose="02020603050405020304" pitchFamily="18" charset="0"/>
                <a:cs typeface="Times New Roman" panose="02020603050405020304" pitchFamily="18" charset="0"/>
              </a:rPr>
              <a:t>thuật</a:t>
            </a:r>
            <a:r>
              <a:rPr lang="en-US" altLang="zh-CN" sz="3200" dirty="0">
                <a:solidFill>
                  <a:srgbClr val="FF0000"/>
                </a:solidFill>
                <a:latin typeface="Times New Roman" panose="02020603050405020304" pitchFamily="18" charset="0"/>
                <a:cs typeface="Times New Roman" panose="02020603050405020304" pitchFamily="18" charset="0"/>
              </a:rPr>
              <a:t>. </a:t>
            </a:r>
            <a:r>
              <a:rPr lang="en-US" altLang="zh-CN" sz="3200" dirty="0" err="1">
                <a:solidFill>
                  <a:srgbClr val="FF0000"/>
                </a:solidFill>
                <a:latin typeface="Times New Roman" panose="02020603050405020304" pitchFamily="18" charset="0"/>
                <a:cs typeface="Times New Roman" panose="02020603050405020304" pitchFamily="18" charset="0"/>
              </a:rPr>
              <a:t>Sức</a:t>
            </a:r>
            <a:r>
              <a:rPr lang="en-US" altLang="zh-CN" sz="3200" dirty="0">
                <a:solidFill>
                  <a:srgbClr val="FF0000"/>
                </a:solidFill>
                <a:latin typeface="Times New Roman" panose="02020603050405020304" pitchFamily="18" charset="0"/>
                <a:cs typeface="Times New Roman" panose="02020603050405020304" pitchFamily="18" charset="0"/>
              </a:rPr>
              <a:t> </a:t>
            </a:r>
            <a:r>
              <a:rPr lang="en-US" altLang="zh-CN" sz="3200" dirty="0" err="1">
                <a:solidFill>
                  <a:srgbClr val="FF0000"/>
                </a:solidFill>
                <a:latin typeface="Times New Roman" panose="02020603050405020304" pitchFamily="18" charset="0"/>
                <a:cs typeface="Times New Roman" panose="02020603050405020304" pitchFamily="18" charset="0"/>
              </a:rPr>
              <a:t>mạnh</a:t>
            </a:r>
            <a:r>
              <a:rPr lang="en-US" altLang="zh-CN" sz="3200" dirty="0">
                <a:solidFill>
                  <a:srgbClr val="FF0000"/>
                </a:solidFill>
                <a:latin typeface="Times New Roman" panose="02020603050405020304" pitchFamily="18" charset="0"/>
                <a:cs typeface="Times New Roman" panose="02020603050405020304" pitchFamily="18" charset="0"/>
              </a:rPr>
              <a:t> </a:t>
            </a:r>
            <a:r>
              <a:rPr lang="en-US" altLang="zh-CN" sz="3200" dirty="0" err="1">
                <a:solidFill>
                  <a:srgbClr val="FF0000"/>
                </a:solidFill>
                <a:latin typeface="Times New Roman" panose="02020603050405020304" pitchFamily="18" charset="0"/>
                <a:cs typeface="Times New Roman" panose="02020603050405020304" pitchFamily="18" charset="0"/>
              </a:rPr>
              <a:t>của</a:t>
            </a:r>
            <a:r>
              <a:rPr lang="en-US" altLang="zh-CN" sz="3200" dirty="0">
                <a:solidFill>
                  <a:srgbClr val="FF0000"/>
                </a:solidFill>
                <a:latin typeface="Times New Roman" panose="02020603050405020304" pitchFamily="18" charset="0"/>
                <a:cs typeface="Times New Roman" panose="02020603050405020304" pitchFamily="18" charset="0"/>
              </a:rPr>
              <a:t> </a:t>
            </a:r>
            <a:r>
              <a:rPr lang="en-US" altLang="zh-CN" sz="3200" dirty="0" err="1">
                <a:solidFill>
                  <a:srgbClr val="FF0000"/>
                </a:solidFill>
                <a:latin typeface="Times New Roman" panose="02020603050405020304" pitchFamily="18" charset="0"/>
                <a:cs typeface="Times New Roman" panose="02020603050405020304" pitchFamily="18" charset="0"/>
              </a:rPr>
              <a:t>nghệ</a:t>
            </a:r>
            <a:r>
              <a:rPr lang="en-US" altLang="zh-CN" sz="3200" dirty="0">
                <a:solidFill>
                  <a:srgbClr val="FF0000"/>
                </a:solidFill>
                <a:latin typeface="Times New Roman" panose="02020603050405020304" pitchFamily="18" charset="0"/>
                <a:cs typeface="Times New Roman" panose="02020603050405020304" pitchFamily="18" charset="0"/>
              </a:rPr>
              <a:t> </a:t>
            </a:r>
            <a:r>
              <a:rPr lang="en-US" altLang="zh-CN" sz="3200" dirty="0" err="1">
                <a:solidFill>
                  <a:srgbClr val="FF0000"/>
                </a:solidFill>
                <a:latin typeface="Times New Roman" panose="02020603050405020304" pitchFamily="18" charset="0"/>
                <a:cs typeface="Times New Roman" panose="02020603050405020304" pitchFamily="18" charset="0"/>
              </a:rPr>
              <a:t>thuật</a:t>
            </a:r>
            <a:r>
              <a:rPr lang="en-US" altLang="zh-CN" sz="3200" dirty="0">
                <a:solidFill>
                  <a:srgbClr val="FF0000"/>
                </a:solidFill>
                <a:latin typeface="Times New Roman" panose="02020603050405020304" pitchFamily="18" charset="0"/>
                <a:cs typeface="Times New Roman" panose="02020603050405020304" pitchFamily="18" charset="0"/>
              </a:rPr>
              <a:t> </a:t>
            </a:r>
            <a:r>
              <a:rPr lang="en-US" altLang="zh-CN" sz="3200" dirty="0" err="1">
                <a:solidFill>
                  <a:srgbClr val="FF0000"/>
                </a:solidFill>
                <a:latin typeface="Times New Roman" panose="02020603050405020304" pitchFamily="18" charset="0"/>
                <a:cs typeface="Times New Roman" panose="02020603050405020304" pitchFamily="18" charset="0"/>
              </a:rPr>
              <a:t>là</a:t>
            </a:r>
            <a:r>
              <a:rPr lang="en-US" altLang="zh-CN" sz="3200" dirty="0">
                <a:solidFill>
                  <a:srgbClr val="FF0000"/>
                </a:solidFill>
                <a:latin typeface="Times New Roman" panose="02020603050405020304" pitchFamily="18" charset="0"/>
                <a:cs typeface="Times New Roman" panose="02020603050405020304" pitchFamily="18" charset="0"/>
              </a:rPr>
              <a:t> </a:t>
            </a:r>
            <a:r>
              <a:rPr lang="en-US" altLang="zh-CN" sz="3200" dirty="0" err="1">
                <a:solidFill>
                  <a:srgbClr val="FF0000"/>
                </a:solidFill>
                <a:latin typeface="Times New Roman" panose="02020603050405020304" pitchFamily="18" charset="0"/>
                <a:cs typeface="Times New Roman" panose="02020603050405020304" pitchFamily="18" charset="0"/>
              </a:rPr>
              <a:t>tìm</a:t>
            </a:r>
            <a:r>
              <a:rPr lang="en-US" altLang="zh-CN" sz="3200" dirty="0">
                <a:solidFill>
                  <a:srgbClr val="FF0000"/>
                </a:solidFill>
                <a:latin typeface="Times New Roman" panose="02020603050405020304" pitchFamily="18" charset="0"/>
                <a:cs typeface="Times New Roman" panose="02020603050405020304" pitchFamily="18" charset="0"/>
              </a:rPr>
              <a:t> </a:t>
            </a:r>
            <a:r>
              <a:rPr lang="en-US" altLang="zh-CN" sz="3200" dirty="0" err="1">
                <a:solidFill>
                  <a:srgbClr val="FF0000"/>
                </a:solidFill>
                <a:latin typeface="Times New Roman" panose="02020603050405020304" pitchFamily="18" charset="0"/>
                <a:cs typeface="Times New Roman" panose="02020603050405020304" pitchFamily="18" charset="0"/>
              </a:rPr>
              <a:t>kiếm</a:t>
            </a:r>
            <a:r>
              <a:rPr lang="en-US" altLang="zh-CN" sz="3200" dirty="0">
                <a:solidFill>
                  <a:srgbClr val="FF0000"/>
                </a:solidFill>
                <a:latin typeface="Times New Roman" panose="02020603050405020304" pitchFamily="18" charset="0"/>
                <a:cs typeface="Times New Roman" panose="02020603050405020304" pitchFamily="18" charset="0"/>
              </a:rPr>
              <a:t> </a:t>
            </a:r>
            <a:r>
              <a:rPr lang="en-US" altLang="zh-CN" sz="3200" dirty="0" err="1">
                <a:solidFill>
                  <a:srgbClr val="FF0000"/>
                </a:solidFill>
                <a:latin typeface="Times New Roman" panose="02020603050405020304" pitchFamily="18" charset="0"/>
                <a:cs typeface="Times New Roman" panose="02020603050405020304" pitchFamily="18" charset="0"/>
              </a:rPr>
              <a:t>cái</a:t>
            </a:r>
            <a:r>
              <a:rPr lang="en-US" altLang="zh-CN" sz="3200" dirty="0">
                <a:solidFill>
                  <a:srgbClr val="FF0000"/>
                </a:solidFill>
                <a:latin typeface="Times New Roman" panose="02020603050405020304" pitchFamily="18" charset="0"/>
                <a:cs typeface="Times New Roman" panose="02020603050405020304" pitchFamily="18" charset="0"/>
              </a:rPr>
              <a:t> </a:t>
            </a:r>
            <a:r>
              <a:rPr lang="en-US" altLang="zh-CN" sz="3200" dirty="0" err="1">
                <a:solidFill>
                  <a:srgbClr val="FF0000"/>
                </a:solidFill>
                <a:latin typeface="Times New Roman" panose="02020603050405020304" pitchFamily="18" charset="0"/>
                <a:cs typeface="Times New Roman" panose="02020603050405020304" pitchFamily="18" charset="0"/>
              </a:rPr>
              <a:t>đẹp</a:t>
            </a:r>
            <a:r>
              <a:rPr lang="en-US" altLang="zh-CN" sz="3200" dirty="0">
                <a:solidFill>
                  <a:srgbClr val="FF0000"/>
                </a:solidFill>
                <a:latin typeface="Times New Roman" panose="02020603050405020304" pitchFamily="18" charset="0"/>
                <a:cs typeface="Times New Roman" panose="02020603050405020304" pitchFamily="18" charset="0"/>
              </a:rPr>
              <a:t>, </a:t>
            </a:r>
            <a:r>
              <a:rPr lang="en-US" altLang="zh-CN" sz="3200" dirty="0" err="1">
                <a:solidFill>
                  <a:srgbClr val="FF0000"/>
                </a:solidFill>
                <a:latin typeface="Times New Roman" panose="02020603050405020304" pitchFamily="18" charset="0"/>
                <a:cs typeface="Times New Roman" panose="02020603050405020304" pitchFamily="18" charset="0"/>
              </a:rPr>
              <a:t>giúp</a:t>
            </a:r>
            <a:r>
              <a:rPr lang="en-US" altLang="zh-CN" sz="3200" dirty="0">
                <a:solidFill>
                  <a:srgbClr val="FF0000"/>
                </a:solidFill>
                <a:latin typeface="Times New Roman" panose="02020603050405020304" pitchFamily="18" charset="0"/>
                <a:cs typeface="Times New Roman" panose="02020603050405020304" pitchFamily="18" charset="0"/>
              </a:rPr>
              <a:t> con </a:t>
            </a:r>
            <a:r>
              <a:rPr lang="en-US" altLang="zh-CN" sz="3200" dirty="0" err="1">
                <a:solidFill>
                  <a:srgbClr val="FF0000"/>
                </a:solidFill>
                <a:latin typeface="Times New Roman" panose="02020603050405020304" pitchFamily="18" charset="0"/>
                <a:cs typeface="Times New Roman" panose="02020603050405020304" pitchFamily="18" charset="0"/>
              </a:rPr>
              <a:t>người</a:t>
            </a:r>
            <a:r>
              <a:rPr lang="en-US" altLang="zh-CN" sz="3200" dirty="0">
                <a:solidFill>
                  <a:srgbClr val="FF0000"/>
                </a:solidFill>
                <a:latin typeface="Times New Roman" panose="02020603050405020304" pitchFamily="18" charset="0"/>
                <a:cs typeface="Times New Roman" panose="02020603050405020304" pitchFamily="18" charset="0"/>
              </a:rPr>
              <a:t> </a:t>
            </a:r>
            <a:r>
              <a:rPr lang="en-US" altLang="zh-CN" sz="3200" dirty="0" err="1">
                <a:solidFill>
                  <a:srgbClr val="FF0000"/>
                </a:solidFill>
                <a:latin typeface="Times New Roman" panose="02020603050405020304" pitchFamily="18" charset="0"/>
                <a:cs typeface="Times New Roman" panose="02020603050405020304" pitchFamily="18" charset="0"/>
              </a:rPr>
              <a:t>phát</a:t>
            </a:r>
            <a:r>
              <a:rPr lang="en-US" altLang="zh-CN" sz="3200" dirty="0">
                <a:solidFill>
                  <a:srgbClr val="FF0000"/>
                </a:solidFill>
                <a:latin typeface="Times New Roman" panose="02020603050405020304" pitchFamily="18" charset="0"/>
                <a:cs typeface="Times New Roman" panose="02020603050405020304" pitchFamily="18" charset="0"/>
              </a:rPr>
              <a:t> </a:t>
            </a:r>
            <a:r>
              <a:rPr lang="en-US" altLang="zh-CN" sz="3200" dirty="0" err="1">
                <a:solidFill>
                  <a:srgbClr val="FF0000"/>
                </a:solidFill>
                <a:latin typeface="Times New Roman" panose="02020603050405020304" pitchFamily="18" charset="0"/>
                <a:cs typeface="Times New Roman" panose="02020603050405020304" pitchFamily="18" charset="0"/>
              </a:rPr>
              <a:t>hiện</a:t>
            </a:r>
            <a:r>
              <a:rPr lang="en-US" altLang="zh-CN" sz="3200" dirty="0">
                <a:solidFill>
                  <a:srgbClr val="FF0000"/>
                </a:solidFill>
                <a:latin typeface="Times New Roman" panose="02020603050405020304" pitchFamily="18" charset="0"/>
                <a:cs typeface="Times New Roman" panose="02020603050405020304" pitchFamily="18" charset="0"/>
              </a:rPr>
              <a:t> </a:t>
            </a:r>
            <a:r>
              <a:rPr lang="en-US" altLang="zh-CN" sz="3200" dirty="0" err="1">
                <a:solidFill>
                  <a:srgbClr val="FF0000"/>
                </a:solidFill>
                <a:latin typeface="Times New Roman" panose="02020603050405020304" pitchFamily="18" charset="0"/>
                <a:cs typeface="Times New Roman" panose="02020603050405020304" pitchFamily="18" charset="0"/>
              </a:rPr>
              <a:t>ra</a:t>
            </a:r>
            <a:r>
              <a:rPr lang="en-US" altLang="zh-CN" sz="3200" dirty="0">
                <a:solidFill>
                  <a:srgbClr val="FF0000"/>
                </a:solidFill>
                <a:latin typeface="Times New Roman" panose="02020603050405020304" pitchFamily="18" charset="0"/>
                <a:cs typeface="Times New Roman" panose="02020603050405020304" pitchFamily="18" charset="0"/>
              </a:rPr>
              <a:t> </a:t>
            </a:r>
            <a:r>
              <a:rPr lang="en-US" altLang="zh-CN" sz="3200" dirty="0" err="1">
                <a:solidFill>
                  <a:srgbClr val="FF0000"/>
                </a:solidFill>
                <a:latin typeface="Times New Roman" panose="02020603050405020304" pitchFamily="18" charset="0"/>
                <a:cs typeface="Times New Roman" panose="02020603050405020304" pitchFamily="18" charset="0"/>
              </a:rPr>
              <a:t>cái</a:t>
            </a:r>
            <a:r>
              <a:rPr lang="en-US" altLang="zh-CN" sz="3200" dirty="0">
                <a:solidFill>
                  <a:srgbClr val="FF0000"/>
                </a:solidFill>
                <a:latin typeface="Times New Roman" panose="02020603050405020304" pitchFamily="18" charset="0"/>
                <a:cs typeface="Times New Roman" panose="02020603050405020304" pitchFamily="18" charset="0"/>
              </a:rPr>
              <a:t> </a:t>
            </a:r>
            <a:r>
              <a:rPr lang="en-US" altLang="zh-CN" sz="3200" dirty="0" err="1">
                <a:solidFill>
                  <a:srgbClr val="FF0000"/>
                </a:solidFill>
                <a:latin typeface="Times New Roman" panose="02020603050405020304" pitchFamily="18" charset="0"/>
                <a:cs typeface="Times New Roman" panose="02020603050405020304" pitchFamily="18" charset="0"/>
              </a:rPr>
              <a:t>đẹp</a:t>
            </a:r>
            <a:r>
              <a:rPr lang="en-US" altLang="zh-CN" sz="3200" dirty="0">
                <a:solidFill>
                  <a:srgbClr val="FF0000"/>
                </a:solidFill>
                <a:latin typeface="Times New Roman" panose="02020603050405020304" pitchFamily="18" charset="0"/>
                <a:cs typeface="Times New Roman" panose="02020603050405020304" pitchFamily="18" charset="0"/>
              </a:rPr>
              <a:t>, </a:t>
            </a:r>
            <a:r>
              <a:rPr lang="en-US" altLang="zh-CN" sz="3200" dirty="0" err="1">
                <a:solidFill>
                  <a:srgbClr val="FF0000"/>
                </a:solidFill>
                <a:latin typeface="Times New Roman" panose="02020603050405020304" pitchFamily="18" charset="0"/>
                <a:cs typeface="Times New Roman" panose="02020603050405020304" pitchFamily="18" charset="0"/>
              </a:rPr>
              <a:t>cái</a:t>
            </a:r>
            <a:r>
              <a:rPr lang="en-US" altLang="zh-CN" sz="3200" dirty="0">
                <a:solidFill>
                  <a:srgbClr val="FF0000"/>
                </a:solidFill>
                <a:latin typeface="Times New Roman" panose="02020603050405020304" pitchFamily="18" charset="0"/>
                <a:cs typeface="Times New Roman" panose="02020603050405020304" pitchFamily="18" charset="0"/>
              </a:rPr>
              <a:t> </a:t>
            </a:r>
            <a:r>
              <a:rPr lang="en-US" altLang="zh-CN" sz="3200" dirty="0" err="1">
                <a:solidFill>
                  <a:srgbClr val="FF0000"/>
                </a:solidFill>
                <a:latin typeface="Times New Roman" panose="02020603050405020304" pitchFamily="18" charset="0"/>
                <a:cs typeface="Times New Roman" panose="02020603050405020304" pitchFamily="18" charset="0"/>
              </a:rPr>
              <a:t>toàn</a:t>
            </a:r>
            <a:r>
              <a:rPr lang="en-US" altLang="zh-CN" sz="3200" dirty="0">
                <a:solidFill>
                  <a:srgbClr val="FF0000"/>
                </a:solidFill>
                <a:latin typeface="Times New Roman" panose="02020603050405020304" pitchFamily="18" charset="0"/>
                <a:cs typeface="Times New Roman" panose="02020603050405020304" pitchFamily="18" charset="0"/>
              </a:rPr>
              <a:t> </a:t>
            </a:r>
            <a:r>
              <a:rPr lang="en-US" altLang="zh-CN" sz="3200" dirty="0" err="1">
                <a:solidFill>
                  <a:srgbClr val="FF0000"/>
                </a:solidFill>
                <a:latin typeface="Times New Roman" panose="02020603050405020304" pitchFamily="18" charset="0"/>
                <a:cs typeface="Times New Roman" panose="02020603050405020304" pitchFamily="18" charset="0"/>
              </a:rPr>
              <a:t>mĩ</a:t>
            </a:r>
            <a:r>
              <a:rPr lang="en-US" altLang="zh-CN" sz="3200" dirty="0">
                <a:solidFill>
                  <a:srgbClr val="FF0000"/>
                </a:solidFill>
                <a:latin typeface="Times New Roman" panose="02020603050405020304" pitchFamily="18" charset="0"/>
                <a:cs typeface="Times New Roman" panose="02020603050405020304" pitchFamily="18" charset="0"/>
              </a:rPr>
              <a:t>: </a:t>
            </a:r>
            <a:r>
              <a:rPr lang="en-US" altLang="zh-CN" sz="3200" dirty="0" err="1">
                <a:solidFill>
                  <a:srgbClr val="FF0000"/>
                </a:solidFill>
                <a:latin typeface="Times New Roman" panose="02020603050405020304" pitchFamily="18" charset="0"/>
                <a:cs typeface="Times New Roman" panose="02020603050405020304" pitchFamily="18" charset="0"/>
              </a:rPr>
              <a:t>Chân</a:t>
            </a:r>
            <a:r>
              <a:rPr lang="en-US" altLang="zh-CN" sz="3200" dirty="0">
                <a:solidFill>
                  <a:srgbClr val="FF0000"/>
                </a:solidFill>
                <a:latin typeface="Times New Roman" panose="02020603050405020304" pitchFamily="18" charset="0"/>
                <a:cs typeface="Times New Roman" panose="02020603050405020304" pitchFamily="18" charset="0"/>
              </a:rPr>
              <a:t>, </a:t>
            </a:r>
            <a:r>
              <a:rPr lang="en-US" altLang="zh-CN" sz="3200" dirty="0" err="1">
                <a:solidFill>
                  <a:srgbClr val="FF0000"/>
                </a:solidFill>
                <a:latin typeface="Times New Roman" panose="02020603050405020304" pitchFamily="18" charset="0"/>
                <a:cs typeface="Times New Roman" panose="02020603050405020304" pitchFamily="18" charset="0"/>
              </a:rPr>
              <a:t>thiện</a:t>
            </a:r>
            <a:r>
              <a:rPr lang="en-US" altLang="zh-CN" sz="3200" dirty="0">
                <a:solidFill>
                  <a:srgbClr val="FF0000"/>
                </a:solidFill>
                <a:latin typeface="Times New Roman" panose="02020603050405020304" pitchFamily="18" charset="0"/>
                <a:cs typeface="Times New Roman" panose="02020603050405020304" pitchFamily="18" charset="0"/>
              </a:rPr>
              <a:t>, </a:t>
            </a:r>
            <a:r>
              <a:rPr lang="en-US" altLang="zh-CN" sz="3200" dirty="0" err="1">
                <a:solidFill>
                  <a:srgbClr val="FF0000"/>
                </a:solidFill>
                <a:latin typeface="Times New Roman" panose="02020603050405020304" pitchFamily="18" charset="0"/>
                <a:cs typeface="Times New Roman" panose="02020603050405020304" pitchFamily="18" charset="0"/>
              </a:rPr>
              <a:t>mĩ</a:t>
            </a:r>
            <a:r>
              <a:rPr lang="en-US" altLang="zh-CN" sz="3200" dirty="0">
                <a:solidFill>
                  <a:srgbClr val="FF0000"/>
                </a:solidFill>
                <a:latin typeface="Times New Roman" panose="02020603050405020304" pitchFamily="18" charset="0"/>
                <a:cs typeface="Times New Roman" panose="02020603050405020304" pitchFamily="18" charset="0"/>
              </a:rPr>
              <a:t>; </a:t>
            </a:r>
            <a:r>
              <a:rPr lang="en-US" altLang="zh-CN" sz="3200" dirty="0" err="1">
                <a:solidFill>
                  <a:srgbClr val="FF0000"/>
                </a:solidFill>
                <a:latin typeface="Times New Roman" panose="02020603050405020304" pitchFamily="18" charset="0"/>
                <a:cs typeface="Times New Roman" panose="02020603050405020304" pitchFamily="18" charset="0"/>
              </a:rPr>
              <a:t>giúp</a:t>
            </a:r>
            <a:r>
              <a:rPr lang="en-US" altLang="zh-CN" sz="3200" dirty="0">
                <a:solidFill>
                  <a:srgbClr val="FF0000"/>
                </a:solidFill>
                <a:latin typeface="Times New Roman" panose="02020603050405020304" pitchFamily="18" charset="0"/>
                <a:cs typeface="Times New Roman" panose="02020603050405020304" pitchFamily="18" charset="0"/>
              </a:rPr>
              <a:t> con </a:t>
            </a:r>
            <a:r>
              <a:rPr lang="en-US" altLang="zh-CN" sz="3200" dirty="0" err="1">
                <a:solidFill>
                  <a:srgbClr val="FF0000"/>
                </a:solidFill>
                <a:latin typeface="Times New Roman" panose="02020603050405020304" pitchFamily="18" charset="0"/>
                <a:cs typeface="Times New Roman" panose="02020603050405020304" pitchFamily="18" charset="0"/>
              </a:rPr>
              <a:t>người</a:t>
            </a:r>
            <a:r>
              <a:rPr lang="en-US" altLang="zh-CN" sz="3200" dirty="0">
                <a:solidFill>
                  <a:srgbClr val="FF0000"/>
                </a:solidFill>
                <a:latin typeface="Times New Roman" panose="02020603050405020304" pitchFamily="18" charset="0"/>
                <a:cs typeface="Times New Roman" panose="02020603050405020304" pitchFamily="18" charset="0"/>
              </a:rPr>
              <a:t> </a:t>
            </a:r>
            <a:r>
              <a:rPr lang="en-US" altLang="zh-CN" sz="3200" dirty="0" err="1">
                <a:solidFill>
                  <a:srgbClr val="FF0000"/>
                </a:solidFill>
                <a:latin typeface="Times New Roman" panose="02020603050405020304" pitchFamily="18" charset="0"/>
                <a:cs typeface="Times New Roman" panose="02020603050405020304" pitchFamily="18" charset="0"/>
              </a:rPr>
              <a:t>nhận</a:t>
            </a:r>
            <a:r>
              <a:rPr lang="en-US" altLang="zh-CN" sz="3200" dirty="0">
                <a:solidFill>
                  <a:srgbClr val="FF0000"/>
                </a:solidFill>
                <a:latin typeface="Times New Roman" panose="02020603050405020304" pitchFamily="18" charset="0"/>
                <a:cs typeface="Times New Roman" panose="02020603050405020304" pitchFamily="18" charset="0"/>
              </a:rPr>
              <a:t> </a:t>
            </a:r>
            <a:r>
              <a:rPr lang="en-US" altLang="zh-CN" sz="3200" dirty="0" err="1">
                <a:solidFill>
                  <a:srgbClr val="FF0000"/>
                </a:solidFill>
                <a:latin typeface="Times New Roman" panose="02020603050405020304" pitchFamily="18" charset="0"/>
                <a:cs typeface="Times New Roman" panose="02020603050405020304" pitchFamily="18" charset="0"/>
              </a:rPr>
              <a:t>ra</a:t>
            </a:r>
            <a:r>
              <a:rPr lang="en-US" altLang="zh-CN" sz="3200" dirty="0">
                <a:solidFill>
                  <a:srgbClr val="FF0000"/>
                </a:solidFill>
                <a:latin typeface="Times New Roman" panose="02020603050405020304" pitchFamily="18" charset="0"/>
                <a:cs typeface="Times New Roman" panose="02020603050405020304" pitchFamily="18" charset="0"/>
              </a:rPr>
              <a:t> </a:t>
            </a:r>
            <a:r>
              <a:rPr lang="en-US" altLang="zh-CN" sz="3200" dirty="0" err="1">
                <a:solidFill>
                  <a:srgbClr val="FF0000"/>
                </a:solidFill>
                <a:latin typeface="Times New Roman" panose="02020603050405020304" pitchFamily="18" charset="0"/>
                <a:cs typeface="Times New Roman" panose="02020603050405020304" pitchFamily="18" charset="0"/>
              </a:rPr>
              <a:t>cái</a:t>
            </a:r>
            <a:r>
              <a:rPr lang="en-US" altLang="zh-CN" sz="3200" dirty="0">
                <a:solidFill>
                  <a:srgbClr val="FF0000"/>
                </a:solidFill>
                <a:latin typeface="Times New Roman" panose="02020603050405020304" pitchFamily="18" charset="0"/>
                <a:cs typeface="Times New Roman" panose="02020603050405020304" pitchFamily="18" charset="0"/>
              </a:rPr>
              <a:t> </a:t>
            </a:r>
            <a:r>
              <a:rPr lang="en-US" altLang="zh-CN" sz="3200" dirty="0" err="1">
                <a:solidFill>
                  <a:srgbClr val="FF0000"/>
                </a:solidFill>
                <a:latin typeface="Times New Roman" panose="02020603050405020304" pitchFamily="18" charset="0"/>
                <a:cs typeface="Times New Roman" panose="02020603050405020304" pitchFamily="18" charset="0"/>
              </a:rPr>
              <a:t>khuyết</a:t>
            </a:r>
            <a:r>
              <a:rPr lang="en-US" altLang="zh-CN" sz="3200" dirty="0">
                <a:solidFill>
                  <a:srgbClr val="FF0000"/>
                </a:solidFill>
                <a:latin typeface="Times New Roman" panose="02020603050405020304" pitchFamily="18" charset="0"/>
                <a:cs typeface="Times New Roman" panose="02020603050405020304" pitchFamily="18" charset="0"/>
              </a:rPr>
              <a:t> </a:t>
            </a:r>
            <a:r>
              <a:rPr lang="en-US" altLang="zh-CN" sz="3200" dirty="0" err="1">
                <a:solidFill>
                  <a:srgbClr val="FF0000"/>
                </a:solidFill>
                <a:latin typeface="Times New Roman" panose="02020603050405020304" pitchFamily="18" charset="0"/>
                <a:cs typeface="Times New Roman" panose="02020603050405020304" pitchFamily="18" charset="0"/>
              </a:rPr>
              <a:t>điểm</a:t>
            </a:r>
            <a:r>
              <a:rPr lang="en-US" altLang="zh-CN" sz="3200" dirty="0">
                <a:solidFill>
                  <a:srgbClr val="FF0000"/>
                </a:solidFill>
                <a:latin typeface="Times New Roman" panose="02020603050405020304" pitchFamily="18" charset="0"/>
                <a:cs typeface="Times New Roman" panose="02020603050405020304" pitchFamily="18" charset="0"/>
              </a:rPr>
              <a:t> </a:t>
            </a:r>
            <a:r>
              <a:rPr lang="en-US" altLang="zh-CN" sz="3200" dirty="0" err="1">
                <a:solidFill>
                  <a:srgbClr val="FF0000"/>
                </a:solidFill>
                <a:latin typeface="Times New Roman" panose="02020603050405020304" pitchFamily="18" charset="0"/>
                <a:cs typeface="Times New Roman" panose="02020603050405020304" pitchFamily="18" charset="0"/>
              </a:rPr>
              <a:t>của</a:t>
            </a:r>
            <a:r>
              <a:rPr lang="en-US" altLang="zh-CN" sz="3200" dirty="0">
                <a:solidFill>
                  <a:srgbClr val="FF0000"/>
                </a:solidFill>
                <a:latin typeface="Times New Roman" panose="02020603050405020304" pitchFamily="18" charset="0"/>
                <a:cs typeface="Times New Roman" panose="02020603050405020304" pitchFamily="18" charset="0"/>
              </a:rPr>
              <a:t> </a:t>
            </a:r>
            <a:r>
              <a:rPr lang="en-US" altLang="zh-CN" sz="3200" dirty="0" err="1">
                <a:solidFill>
                  <a:srgbClr val="FF0000"/>
                </a:solidFill>
                <a:latin typeface="Times New Roman" panose="02020603050405020304" pitchFamily="18" charset="0"/>
                <a:cs typeface="Times New Roman" panose="02020603050405020304" pitchFamily="18" charset="0"/>
              </a:rPr>
              <a:t>mình</a:t>
            </a:r>
            <a:r>
              <a:rPr lang="en-US" altLang="zh-CN" sz="3200" dirty="0">
                <a:solidFill>
                  <a:srgbClr val="FF0000"/>
                </a:solidFill>
                <a:latin typeface="Times New Roman" panose="02020603050405020304" pitchFamily="18" charset="0"/>
                <a:cs typeface="Times New Roman" panose="02020603050405020304" pitchFamily="18" charset="0"/>
              </a:rPr>
              <a:t> </a:t>
            </a:r>
            <a:r>
              <a:rPr lang="en-US" altLang="zh-CN" sz="3200" dirty="0" err="1">
                <a:solidFill>
                  <a:srgbClr val="FF0000"/>
                </a:solidFill>
                <a:latin typeface="Times New Roman" panose="02020603050405020304" pitchFamily="18" charset="0"/>
                <a:cs typeface="Times New Roman" panose="02020603050405020304" pitchFamily="18" charset="0"/>
              </a:rPr>
              <a:t>và</a:t>
            </a:r>
            <a:r>
              <a:rPr lang="en-US" altLang="zh-CN" sz="3200" dirty="0">
                <a:solidFill>
                  <a:srgbClr val="FF0000"/>
                </a:solidFill>
                <a:latin typeface="Times New Roman" panose="02020603050405020304" pitchFamily="18" charset="0"/>
                <a:cs typeface="Times New Roman" panose="02020603050405020304" pitchFamily="18" charset="0"/>
              </a:rPr>
              <a:t> </a:t>
            </a:r>
            <a:r>
              <a:rPr lang="en-US" altLang="zh-CN" sz="3200" dirty="0" err="1">
                <a:solidFill>
                  <a:srgbClr val="FF0000"/>
                </a:solidFill>
                <a:latin typeface="Times New Roman" panose="02020603050405020304" pitchFamily="18" charset="0"/>
                <a:cs typeface="Times New Roman" panose="02020603050405020304" pitchFamily="18" charset="0"/>
              </a:rPr>
              <a:t>hoàn</a:t>
            </a:r>
            <a:r>
              <a:rPr lang="en-US" altLang="zh-CN" sz="3200" dirty="0">
                <a:solidFill>
                  <a:srgbClr val="FF0000"/>
                </a:solidFill>
                <a:latin typeface="Times New Roman" panose="02020603050405020304" pitchFamily="18" charset="0"/>
                <a:cs typeface="Times New Roman" panose="02020603050405020304" pitchFamily="18" charset="0"/>
              </a:rPr>
              <a:t> </a:t>
            </a:r>
            <a:r>
              <a:rPr lang="en-US" altLang="zh-CN" sz="3200" dirty="0" err="1">
                <a:solidFill>
                  <a:srgbClr val="FF0000"/>
                </a:solidFill>
                <a:latin typeface="Times New Roman" panose="02020603050405020304" pitchFamily="18" charset="0"/>
                <a:cs typeface="Times New Roman" panose="02020603050405020304" pitchFamily="18" charset="0"/>
              </a:rPr>
              <a:t>thiện</a:t>
            </a:r>
            <a:r>
              <a:rPr lang="en-US" altLang="zh-CN" sz="3200" dirty="0">
                <a:solidFill>
                  <a:srgbClr val="FF0000"/>
                </a:solidFill>
                <a:latin typeface="Times New Roman" panose="02020603050405020304" pitchFamily="18" charset="0"/>
                <a:cs typeface="Times New Roman" panose="02020603050405020304" pitchFamily="18" charset="0"/>
              </a:rPr>
              <a:t> </a:t>
            </a:r>
            <a:r>
              <a:rPr lang="en-US" altLang="zh-CN" sz="3200" dirty="0" err="1">
                <a:solidFill>
                  <a:srgbClr val="FF0000"/>
                </a:solidFill>
                <a:latin typeface="Times New Roman" panose="02020603050405020304" pitchFamily="18" charset="0"/>
                <a:cs typeface="Times New Roman" panose="02020603050405020304" pitchFamily="18" charset="0"/>
              </a:rPr>
              <a:t>nó</a:t>
            </a:r>
            <a:r>
              <a:rPr lang="en-US" altLang="zh-CN" sz="3200" dirty="0">
                <a:solidFill>
                  <a:srgbClr val="FF0000"/>
                </a:solidFill>
                <a:latin typeface="Times New Roman" panose="02020603050405020304" pitchFamily="18" charset="0"/>
                <a:cs typeface="Times New Roman" panose="02020603050405020304" pitchFamily="18" charset="0"/>
              </a:rPr>
              <a:t>. </a:t>
            </a:r>
            <a:r>
              <a:rPr lang="en-US" altLang="zh-CN" sz="3200" dirty="0" err="1">
                <a:solidFill>
                  <a:srgbClr val="FF0000"/>
                </a:solidFill>
                <a:latin typeface="Times New Roman" panose="02020603050405020304" pitchFamily="18" charset="0"/>
                <a:cs typeface="Times New Roman" panose="02020603050405020304" pitchFamily="18" charset="0"/>
              </a:rPr>
              <a:t>Bức</a:t>
            </a:r>
            <a:r>
              <a:rPr lang="en-US" altLang="zh-CN" sz="3200" dirty="0">
                <a:solidFill>
                  <a:srgbClr val="FF0000"/>
                </a:solidFill>
                <a:latin typeface="Times New Roman" panose="02020603050405020304" pitchFamily="18" charset="0"/>
                <a:cs typeface="Times New Roman" panose="02020603050405020304" pitchFamily="18" charset="0"/>
              </a:rPr>
              <a:t> </a:t>
            </a:r>
            <a:r>
              <a:rPr lang="en-US" altLang="zh-CN" sz="3200" dirty="0" err="1">
                <a:solidFill>
                  <a:srgbClr val="FF0000"/>
                </a:solidFill>
                <a:latin typeface="Times New Roman" panose="02020603050405020304" pitchFamily="18" charset="0"/>
                <a:cs typeface="Times New Roman" panose="02020603050405020304" pitchFamily="18" charset="0"/>
              </a:rPr>
              <a:t>tranh</a:t>
            </a:r>
            <a:r>
              <a:rPr lang="en-US" altLang="zh-CN" sz="3200" dirty="0">
                <a:solidFill>
                  <a:srgbClr val="FF0000"/>
                </a:solidFill>
                <a:latin typeface="Times New Roman" panose="02020603050405020304" pitchFamily="18" charset="0"/>
                <a:cs typeface="Times New Roman" panose="02020603050405020304" pitchFamily="18" charset="0"/>
              </a:rPr>
              <a:t> </a:t>
            </a:r>
            <a:r>
              <a:rPr lang="en-US" altLang="zh-CN" sz="3200" dirty="0" err="1">
                <a:solidFill>
                  <a:srgbClr val="FF0000"/>
                </a:solidFill>
                <a:latin typeface="Times New Roman" panose="02020603050405020304" pitchFamily="18" charset="0"/>
                <a:cs typeface="Times New Roman" panose="02020603050405020304" pitchFamily="18" charset="0"/>
              </a:rPr>
              <a:t>còn</a:t>
            </a:r>
            <a:r>
              <a:rPr lang="en-US" altLang="zh-CN" sz="3200" dirty="0">
                <a:solidFill>
                  <a:srgbClr val="FF0000"/>
                </a:solidFill>
                <a:latin typeface="Times New Roman" panose="02020603050405020304" pitchFamily="18" charset="0"/>
                <a:cs typeface="Times New Roman" panose="02020603050405020304" pitchFamily="18" charset="0"/>
              </a:rPr>
              <a:t> </a:t>
            </a:r>
            <a:r>
              <a:rPr lang="en-US" altLang="zh-CN" sz="3200" dirty="0" err="1">
                <a:solidFill>
                  <a:srgbClr val="FF0000"/>
                </a:solidFill>
                <a:latin typeface="Times New Roman" panose="02020603050405020304" pitchFamily="18" charset="0"/>
                <a:cs typeface="Times New Roman" panose="02020603050405020304" pitchFamily="18" charset="0"/>
              </a:rPr>
              <a:t>được</a:t>
            </a:r>
            <a:r>
              <a:rPr lang="en-US" altLang="zh-CN" sz="3200" dirty="0">
                <a:solidFill>
                  <a:srgbClr val="FF0000"/>
                </a:solidFill>
                <a:latin typeface="Times New Roman" panose="02020603050405020304" pitchFamily="18" charset="0"/>
                <a:cs typeface="Times New Roman" panose="02020603050405020304" pitchFamily="18" charset="0"/>
              </a:rPr>
              <a:t> </a:t>
            </a:r>
            <a:r>
              <a:rPr lang="en-US" altLang="zh-CN" sz="3200" dirty="0" err="1">
                <a:solidFill>
                  <a:srgbClr val="FF0000"/>
                </a:solidFill>
                <a:latin typeface="Times New Roman" panose="02020603050405020304" pitchFamily="18" charset="0"/>
                <a:cs typeface="Times New Roman" panose="02020603050405020304" pitchFamily="18" charset="0"/>
              </a:rPr>
              <a:t>người</a:t>
            </a:r>
            <a:r>
              <a:rPr lang="en-US" altLang="zh-CN" sz="3200" dirty="0">
                <a:solidFill>
                  <a:srgbClr val="FF0000"/>
                </a:solidFill>
                <a:latin typeface="Times New Roman" panose="02020603050405020304" pitchFamily="18" charset="0"/>
                <a:cs typeface="Times New Roman" panose="02020603050405020304" pitchFamily="18" charset="0"/>
              </a:rPr>
              <a:t> </a:t>
            </a:r>
            <a:r>
              <a:rPr lang="en-US" altLang="zh-CN" sz="3200" dirty="0" err="1">
                <a:solidFill>
                  <a:srgbClr val="FF0000"/>
                </a:solidFill>
                <a:latin typeface="Times New Roman" panose="02020603050405020304" pitchFamily="18" charset="0"/>
                <a:cs typeface="Times New Roman" panose="02020603050405020304" pitchFamily="18" charset="0"/>
              </a:rPr>
              <a:t>em</a:t>
            </a:r>
            <a:r>
              <a:rPr lang="en-US" altLang="zh-CN" sz="3200" dirty="0">
                <a:solidFill>
                  <a:srgbClr val="FF0000"/>
                </a:solidFill>
                <a:latin typeface="Times New Roman" panose="02020603050405020304" pitchFamily="18" charset="0"/>
                <a:cs typeface="Times New Roman" panose="02020603050405020304" pitchFamily="18" charset="0"/>
              </a:rPr>
              <a:t> </a:t>
            </a:r>
            <a:r>
              <a:rPr lang="en-US" altLang="zh-CN" sz="3200" dirty="0" err="1">
                <a:solidFill>
                  <a:srgbClr val="FF0000"/>
                </a:solidFill>
                <a:latin typeface="Times New Roman" panose="02020603050405020304" pitchFamily="18" charset="0"/>
                <a:cs typeface="Times New Roman" panose="02020603050405020304" pitchFamily="18" charset="0"/>
              </a:rPr>
              <a:t>gái</a:t>
            </a:r>
            <a:r>
              <a:rPr lang="en-US" altLang="zh-CN" sz="3200" dirty="0">
                <a:solidFill>
                  <a:srgbClr val="FF0000"/>
                </a:solidFill>
                <a:latin typeface="Times New Roman" panose="02020603050405020304" pitchFamily="18" charset="0"/>
                <a:cs typeface="Times New Roman" panose="02020603050405020304" pitchFamily="18" charset="0"/>
              </a:rPr>
              <a:t> </a:t>
            </a:r>
            <a:r>
              <a:rPr lang="en-US" altLang="zh-CN" sz="3200" dirty="0" err="1">
                <a:solidFill>
                  <a:srgbClr val="FF0000"/>
                </a:solidFill>
                <a:latin typeface="Times New Roman" panose="02020603050405020304" pitchFamily="18" charset="0"/>
                <a:cs typeface="Times New Roman" panose="02020603050405020304" pitchFamily="18" charset="0"/>
              </a:rPr>
              <a:t>vẽ</a:t>
            </a:r>
            <a:r>
              <a:rPr lang="en-US" altLang="zh-CN" sz="3200" dirty="0">
                <a:solidFill>
                  <a:srgbClr val="FF0000"/>
                </a:solidFill>
                <a:latin typeface="Times New Roman" panose="02020603050405020304" pitchFamily="18" charset="0"/>
                <a:cs typeface="Times New Roman" panose="02020603050405020304" pitchFamily="18" charset="0"/>
              </a:rPr>
              <a:t> </a:t>
            </a:r>
            <a:r>
              <a:rPr lang="en-US" altLang="zh-CN" sz="3200" dirty="0" err="1">
                <a:solidFill>
                  <a:srgbClr val="FF0000"/>
                </a:solidFill>
                <a:latin typeface="Times New Roman" panose="02020603050405020304" pitchFamily="18" charset="0"/>
                <a:cs typeface="Times New Roman" panose="02020603050405020304" pitchFamily="18" charset="0"/>
              </a:rPr>
              <a:t>bằng</a:t>
            </a:r>
            <a:r>
              <a:rPr lang="en-US" altLang="zh-CN" sz="3200" dirty="0">
                <a:solidFill>
                  <a:srgbClr val="FF0000"/>
                </a:solidFill>
                <a:latin typeface="Times New Roman" panose="02020603050405020304" pitchFamily="18" charset="0"/>
                <a:cs typeface="Times New Roman" panose="02020603050405020304" pitchFamily="18" charset="0"/>
              </a:rPr>
              <a:t> </a:t>
            </a:r>
            <a:r>
              <a:rPr lang="en-US" altLang="zh-CN" sz="3200" dirty="0" err="1">
                <a:solidFill>
                  <a:srgbClr val="FF0000"/>
                </a:solidFill>
                <a:latin typeface="Times New Roman" panose="02020603050405020304" pitchFamily="18" charset="0"/>
                <a:cs typeface="Times New Roman" panose="02020603050405020304" pitchFamily="18" charset="0"/>
              </a:rPr>
              <a:t>cả</a:t>
            </a:r>
            <a:r>
              <a:rPr lang="en-US" altLang="zh-CN" sz="3200" dirty="0">
                <a:solidFill>
                  <a:srgbClr val="FF0000"/>
                </a:solidFill>
                <a:latin typeface="Times New Roman" panose="02020603050405020304" pitchFamily="18" charset="0"/>
                <a:cs typeface="Times New Roman" panose="02020603050405020304" pitchFamily="18" charset="0"/>
              </a:rPr>
              <a:t> </a:t>
            </a:r>
            <a:r>
              <a:rPr lang="en-US" altLang="zh-CN" sz="3200" dirty="0" err="1">
                <a:solidFill>
                  <a:srgbClr val="FF0000"/>
                </a:solidFill>
                <a:latin typeface="Times New Roman" panose="02020603050405020304" pitchFamily="18" charset="0"/>
                <a:cs typeface="Times New Roman" panose="02020603050405020304" pitchFamily="18" charset="0"/>
              </a:rPr>
              <a:t>tài</a:t>
            </a:r>
            <a:r>
              <a:rPr lang="en-US" altLang="zh-CN" sz="3200" dirty="0">
                <a:solidFill>
                  <a:srgbClr val="FF0000"/>
                </a:solidFill>
                <a:latin typeface="Times New Roman" panose="02020603050405020304" pitchFamily="18" charset="0"/>
                <a:cs typeface="Times New Roman" panose="02020603050405020304" pitchFamily="18" charset="0"/>
              </a:rPr>
              <a:t> </a:t>
            </a:r>
            <a:r>
              <a:rPr lang="en-US" altLang="zh-CN" sz="3200" dirty="0" err="1">
                <a:solidFill>
                  <a:srgbClr val="FF0000"/>
                </a:solidFill>
                <a:latin typeface="Times New Roman" panose="02020603050405020304" pitchFamily="18" charset="0"/>
                <a:cs typeface="Times New Roman" panose="02020603050405020304" pitchFamily="18" charset="0"/>
              </a:rPr>
              <a:t>năng</a:t>
            </a:r>
            <a:r>
              <a:rPr lang="en-US" altLang="zh-CN" sz="3200" dirty="0">
                <a:solidFill>
                  <a:srgbClr val="FF0000"/>
                </a:solidFill>
                <a:latin typeface="Times New Roman" panose="02020603050405020304" pitchFamily="18" charset="0"/>
                <a:cs typeface="Times New Roman" panose="02020603050405020304" pitchFamily="18" charset="0"/>
              </a:rPr>
              <a:t> </a:t>
            </a:r>
            <a:r>
              <a:rPr lang="en-US" altLang="zh-CN" sz="3200" dirty="0" err="1">
                <a:solidFill>
                  <a:srgbClr val="FF0000"/>
                </a:solidFill>
                <a:latin typeface="Times New Roman" panose="02020603050405020304" pitchFamily="18" charset="0"/>
                <a:cs typeface="Times New Roman" panose="02020603050405020304" pitchFamily="18" charset="0"/>
              </a:rPr>
              <a:t>và</a:t>
            </a:r>
            <a:r>
              <a:rPr lang="en-US" altLang="zh-CN" sz="3200" dirty="0">
                <a:solidFill>
                  <a:srgbClr val="FF0000"/>
                </a:solidFill>
                <a:latin typeface="Times New Roman" panose="02020603050405020304" pitchFamily="18" charset="0"/>
                <a:cs typeface="Times New Roman" panose="02020603050405020304" pitchFamily="18" charset="0"/>
              </a:rPr>
              <a:t> </a:t>
            </a:r>
            <a:r>
              <a:rPr lang="en-US" altLang="zh-CN" sz="3200" dirty="0" err="1">
                <a:solidFill>
                  <a:srgbClr val="FF0000"/>
                </a:solidFill>
                <a:latin typeface="Times New Roman" panose="02020603050405020304" pitchFamily="18" charset="0"/>
                <a:cs typeface="Times New Roman" panose="02020603050405020304" pitchFamily="18" charset="0"/>
              </a:rPr>
              <a:t>tình</a:t>
            </a:r>
            <a:r>
              <a:rPr lang="en-US" altLang="zh-CN" sz="3200" dirty="0">
                <a:solidFill>
                  <a:srgbClr val="FF0000"/>
                </a:solidFill>
                <a:latin typeface="Times New Roman" panose="02020603050405020304" pitchFamily="18" charset="0"/>
                <a:cs typeface="Times New Roman" panose="02020603050405020304" pitchFamily="18" charset="0"/>
              </a:rPr>
              <a:t> </a:t>
            </a:r>
            <a:r>
              <a:rPr lang="en-US" altLang="zh-CN" sz="3200" dirty="0" err="1">
                <a:solidFill>
                  <a:srgbClr val="FF0000"/>
                </a:solidFill>
                <a:latin typeface="Times New Roman" panose="02020603050405020304" pitchFamily="18" charset="0"/>
                <a:cs typeface="Times New Roman" panose="02020603050405020304" pitchFamily="18" charset="0"/>
              </a:rPr>
              <a:t>cảm</a:t>
            </a:r>
            <a:r>
              <a:rPr lang="en-US" altLang="zh-CN" sz="3200" dirty="0">
                <a:solidFill>
                  <a:srgbClr val="FF0000"/>
                </a:solidFill>
                <a:latin typeface="Times New Roman" panose="02020603050405020304" pitchFamily="18" charset="0"/>
                <a:cs typeface="Times New Roman" panose="02020603050405020304" pitchFamily="18" charset="0"/>
              </a:rPr>
              <a:t> </a:t>
            </a:r>
            <a:r>
              <a:rPr lang="en-US" altLang="zh-CN" sz="3200" dirty="0" err="1">
                <a:solidFill>
                  <a:srgbClr val="FF0000"/>
                </a:solidFill>
                <a:latin typeface="Times New Roman" panose="02020603050405020304" pitchFamily="18" charset="0"/>
                <a:cs typeface="Times New Roman" panose="02020603050405020304" pitchFamily="18" charset="0"/>
              </a:rPr>
              <a:t>trong</a:t>
            </a:r>
            <a:r>
              <a:rPr lang="en-US" altLang="zh-CN" sz="3200" dirty="0">
                <a:solidFill>
                  <a:srgbClr val="FF0000"/>
                </a:solidFill>
                <a:latin typeface="Times New Roman" panose="02020603050405020304" pitchFamily="18" charset="0"/>
                <a:cs typeface="Times New Roman" panose="02020603050405020304" pitchFamily="18" charset="0"/>
              </a:rPr>
              <a:t> </a:t>
            </a:r>
            <a:r>
              <a:rPr lang="en-US" altLang="zh-CN" sz="3200" dirty="0" err="1">
                <a:solidFill>
                  <a:srgbClr val="FF0000"/>
                </a:solidFill>
                <a:latin typeface="Times New Roman" panose="02020603050405020304" pitchFamily="18" charset="0"/>
                <a:cs typeface="Times New Roman" panose="02020603050405020304" pitchFamily="18" charset="0"/>
              </a:rPr>
              <a:t>sáng</a:t>
            </a:r>
            <a:r>
              <a:rPr lang="en-US" altLang="zh-CN" sz="3200" dirty="0">
                <a:solidFill>
                  <a:srgbClr val="FF0000"/>
                </a:solidFill>
                <a:latin typeface="Times New Roman" panose="02020603050405020304" pitchFamily="18" charset="0"/>
                <a:cs typeface="Times New Roman" panose="02020603050405020304" pitchFamily="18" charset="0"/>
              </a:rPr>
              <a:t> </a:t>
            </a:r>
            <a:r>
              <a:rPr lang="en-US" altLang="zh-CN" sz="3200" dirty="0" err="1">
                <a:solidFill>
                  <a:srgbClr val="FF0000"/>
                </a:solidFill>
                <a:latin typeface="Times New Roman" panose="02020603050405020304" pitchFamily="18" charset="0"/>
                <a:cs typeface="Times New Roman" panose="02020603050405020304" pitchFamily="18" charset="0"/>
              </a:rPr>
              <a:t>của</a:t>
            </a:r>
            <a:r>
              <a:rPr lang="en-US" altLang="zh-CN" sz="3200" dirty="0">
                <a:solidFill>
                  <a:srgbClr val="FF0000"/>
                </a:solidFill>
                <a:latin typeface="Times New Roman" panose="02020603050405020304" pitchFamily="18" charset="0"/>
                <a:cs typeface="Times New Roman" panose="02020603050405020304" pitchFamily="18" charset="0"/>
              </a:rPr>
              <a:t> </a:t>
            </a:r>
            <a:r>
              <a:rPr lang="en-US" altLang="zh-CN" sz="3200" dirty="0" err="1">
                <a:solidFill>
                  <a:srgbClr val="FF0000"/>
                </a:solidFill>
                <a:latin typeface="Times New Roman" panose="02020603050405020304" pitchFamily="18" charset="0"/>
                <a:cs typeface="Times New Roman" panose="02020603050405020304" pitchFamily="18" charset="0"/>
              </a:rPr>
              <a:t>mình</a:t>
            </a:r>
            <a:r>
              <a:rPr lang="en-US" altLang="zh-CN" sz="3200" dirty="0">
                <a:solidFill>
                  <a:srgbClr val="FF0000"/>
                </a:solidFill>
                <a:latin typeface="Times New Roman" panose="02020603050405020304" pitchFamily="18" charset="0"/>
                <a:cs typeface="Times New Roman" panose="02020603050405020304" pitchFamily="18" charset="0"/>
              </a:rPr>
              <a:t>.</a:t>
            </a:r>
          </a:p>
        </p:txBody>
      </p:sp>
      <p:pic>
        <p:nvPicPr>
          <p:cNvPr id="4" name="Picture 3">
            <a:extLst>
              <a:ext uri="{FF2B5EF4-FFF2-40B4-BE49-F238E27FC236}">
                <a16:creationId xmlns="" xmlns:a16="http://schemas.microsoft.com/office/drawing/2014/main" id="{1A631E33-3025-4E67-A15E-81B20B040A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00749" y="4019550"/>
            <a:ext cx="1396398" cy="1046735"/>
          </a:xfrm>
          <a:prstGeom prst="rect">
            <a:avLst/>
          </a:prstGeom>
        </p:spPr>
      </p:pic>
    </p:spTree>
    <p:extLst>
      <p:ext uri="{BB962C8B-B14F-4D97-AF65-F5344CB8AC3E}">
        <p14:creationId xmlns:p14="http://schemas.microsoft.com/office/powerpoint/2010/main" val="1196320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948B9315-F499-4E08-960C-7171F032B5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476250"/>
            <a:ext cx="9525000" cy="5943600"/>
          </a:xfrm>
          <a:prstGeom prst="rect">
            <a:avLst/>
          </a:prstGeom>
        </p:spPr>
      </p:pic>
      <p:sp>
        <p:nvSpPr>
          <p:cNvPr id="4" name="TextBox 3">
            <a:extLst>
              <a:ext uri="{FF2B5EF4-FFF2-40B4-BE49-F238E27FC236}">
                <a16:creationId xmlns="" xmlns:a16="http://schemas.microsoft.com/office/drawing/2014/main" id="{74F0D817-A476-4456-9E07-7ECFB630E22F}"/>
              </a:ext>
            </a:extLst>
          </p:cNvPr>
          <p:cNvSpPr txBox="1"/>
          <p:nvPr/>
        </p:nvSpPr>
        <p:spPr>
          <a:xfrm>
            <a:off x="1066800" y="1526054"/>
            <a:ext cx="6797842" cy="1244828"/>
          </a:xfrm>
          <a:prstGeom prst="rect">
            <a:avLst/>
          </a:prstGeom>
          <a:noFill/>
        </p:spPr>
        <p:txBody>
          <a:bodyPr wrap="square">
            <a:spAutoFit/>
          </a:bodyPr>
          <a:lstStyle/>
          <a:p>
            <a:pPr algn="ctr" eaLnBrk="0" hangingPunct="0">
              <a:lnSpc>
                <a:spcPct val="70000"/>
              </a:lnSpc>
              <a:spcBef>
                <a:spcPct val="50000"/>
              </a:spcBef>
            </a:pPr>
            <a:r>
              <a:rPr lang="en-US" altLang="zh-CN" sz="3900" dirty="0">
                <a:solidFill>
                  <a:srgbClr val="FF0000"/>
                </a:solidFill>
                <a:latin typeface="Times New Roman" panose="02020603050405020304" pitchFamily="18" charset="0"/>
                <a:cs typeface="Times New Roman" panose="02020603050405020304" pitchFamily="18" charset="0"/>
              </a:rPr>
              <a:t>Theo </a:t>
            </a:r>
            <a:r>
              <a:rPr lang="en-US" altLang="zh-CN" sz="3900" dirty="0" err="1">
                <a:solidFill>
                  <a:srgbClr val="FF0000"/>
                </a:solidFill>
                <a:latin typeface="Times New Roman" panose="02020603050405020304" pitchFamily="18" charset="0"/>
                <a:cs typeface="Times New Roman" panose="02020603050405020304" pitchFamily="18" charset="0"/>
              </a:rPr>
              <a:t>em</a:t>
            </a:r>
            <a:r>
              <a:rPr lang="en-US" altLang="zh-CN" sz="3900" dirty="0">
                <a:solidFill>
                  <a:srgbClr val="FF0000"/>
                </a:solidFill>
                <a:latin typeface="Times New Roman" panose="02020603050405020304" pitchFamily="18" charset="0"/>
                <a:cs typeface="Times New Roman" panose="02020603050405020304" pitchFamily="18" charset="0"/>
              </a:rPr>
              <a:t> </a:t>
            </a:r>
            <a:r>
              <a:rPr lang="en-US" altLang="zh-CN" sz="3900" dirty="0" err="1">
                <a:solidFill>
                  <a:srgbClr val="FF0000"/>
                </a:solidFill>
                <a:latin typeface="Times New Roman" panose="02020603050405020304" pitchFamily="18" charset="0"/>
                <a:cs typeface="Times New Roman" panose="02020603050405020304" pitchFamily="18" charset="0"/>
              </a:rPr>
              <a:t>nhân</a:t>
            </a:r>
            <a:r>
              <a:rPr lang="en-US" altLang="zh-CN" sz="3900" dirty="0">
                <a:solidFill>
                  <a:srgbClr val="FF0000"/>
                </a:solidFill>
                <a:latin typeface="Times New Roman" panose="02020603050405020304" pitchFamily="18" charset="0"/>
                <a:cs typeface="Times New Roman" panose="02020603050405020304" pitchFamily="18" charset="0"/>
              </a:rPr>
              <a:t> </a:t>
            </a:r>
            <a:r>
              <a:rPr lang="en-US" altLang="zh-CN" sz="3900" dirty="0" err="1">
                <a:solidFill>
                  <a:srgbClr val="FF0000"/>
                </a:solidFill>
                <a:latin typeface="Times New Roman" panose="02020603050405020304" pitchFamily="18" charset="0"/>
                <a:cs typeface="Times New Roman" panose="02020603050405020304" pitchFamily="18" charset="0"/>
              </a:rPr>
              <a:t>vật</a:t>
            </a:r>
            <a:r>
              <a:rPr lang="en-US" altLang="zh-CN" sz="3900" dirty="0">
                <a:solidFill>
                  <a:srgbClr val="FF0000"/>
                </a:solidFill>
                <a:latin typeface="Times New Roman" panose="02020603050405020304" pitchFamily="18" charset="0"/>
                <a:cs typeface="Times New Roman" panose="02020603050405020304" pitchFamily="18" charset="0"/>
              </a:rPr>
              <a:t> </a:t>
            </a:r>
            <a:r>
              <a:rPr lang="en-US" altLang="zh-CN" sz="3900" dirty="0" err="1">
                <a:solidFill>
                  <a:srgbClr val="FF0000"/>
                </a:solidFill>
                <a:latin typeface="Times New Roman" panose="02020603050405020304" pitchFamily="18" charset="0"/>
                <a:cs typeface="Times New Roman" panose="02020603050405020304" pitchFamily="18" charset="0"/>
              </a:rPr>
              <a:t>người</a:t>
            </a:r>
            <a:r>
              <a:rPr lang="en-US" altLang="zh-CN" sz="3900" dirty="0">
                <a:solidFill>
                  <a:srgbClr val="FF0000"/>
                </a:solidFill>
                <a:latin typeface="Times New Roman" panose="02020603050405020304" pitchFamily="18" charset="0"/>
                <a:cs typeface="Times New Roman" panose="02020603050405020304" pitchFamily="18" charset="0"/>
              </a:rPr>
              <a:t> </a:t>
            </a:r>
            <a:r>
              <a:rPr lang="en-US" altLang="zh-CN" sz="3900" dirty="0" err="1">
                <a:solidFill>
                  <a:srgbClr val="FF0000"/>
                </a:solidFill>
                <a:latin typeface="Times New Roman" panose="02020603050405020304" pitchFamily="18" charset="0"/>
                <a:cs typeface="Times New Roman" panose="02020603050405020304" pitchFamily="18" charset="0"/>
              </a:rPr>
              <a:t>anh</a:t>
            </a:r>
            <a:endParaRPr lang="en-US" altLang="zh-CN" sz="3900" dirty="0">
              <a:solidFill>
                <a:srgbClr val="FF0000"/>
              </a:solidFill>
              <a:latin typeface="Times New Roman" panose="02020603050405020304" pitchFamily="18" charset="0"/>
              <a:cs typeface="Times New Roman" panose="02020603050405020304" pitchFamily="18" charset="0"/>
            </a:endParaRPr>
          </a:p>
          <a:p>
            <a:pPr algn="ctr" eaLnBrk="0" hangingPunct="0">
              <a:lnSpc>
                <a:spcPct val="70000"/>
              </a:lnSpc>
              <a:spcBef>
                <a:spcPct val="50000"/>
              </a:spcBef>
            </a:pPr>
            <a:r>
              <a:rPr lang="en-US" altLang="zh-CN" sz="3900" dirty="0">
                <a:solidFill>
                  <a:srgbClr val="FF0000"/>
                </a:solidFill>
                <a:latin typeface="Times New Roman" panose="02020603050405020304" pitchFamily="18" charset="0"/>
                <a:cs typeface="Times New Roman" panose="02020603050405020304" pitchFamily="18" charset="0"/>
              </a:rPr>
              <a:t> </a:t>
            </a:r>
            <a:r>
              <a:rPr lang="en-US" altLang="zh-CN" sz="3900" dirty="0" err="1">
                <a:solidFill>
                  <a:srgbClr val="FF0000"/>
                </a:solidFill>
                <a:latin typeface="Times New Roman" panose="02020603050405020304" pitchFamily="18" charset="0"/>
                <a:cs typeface="Times New Roman" panose="02020603050405020304" pitchFamily="18" charset="0"/>
              </a:rPr>
              <a:t>đáng</a:t>
            </a:r>
            <a:r>
              <a:rPr lang="en-US" altLang="zh-CN" sz="3900" dirty="0">
                <a:solidFill>
                  <a:srgbClr val="FF0000"/>
                </a:solidFill>
                <a:latin typeface="Times New Roman" panose="02020603050405020304" pitchFamily="18" charset="0"/>
                <a:cs typeface="Times New Roman" panose="02020603050405020304" pitchFamily="18" charset="0"/>
              </a:rPr>
              <a:t> </a:t>
            </a:r>
            <a:r>
              <a:rPr lang="en-US" altLang="zh-CN" sz="3900" dirty="0" err="1">
                <a:solidFill>
                  <a:srgbClr val="FF0000"/>
                </a:solidFill>
                <a:latin typeface="Times New Roman" panose="02020603050405020304" pitchFamily="18" charset="0"/>
                <a:cs typeface="Times New Roman" panose="02020603050405020304" pitchFamily="18" charset="0"/>
              </a:rPr>
              <a:t>thương</a:t>
            </a:r>
            <a:r>
              <a:rPr lang="en-US" altLang="zh-CN" sz="3900" dirty="0">
                <a:solidFill>
                  <a:srgbClr val="FF0000"/>
                </a:solidFill>
                <a:latin typeface="Times New Roman" panose="02020603050405020304" pitchFamily="18" charset="0"/>
                <a:cs typeface="Times New Roman" panose="02020603050405020304" pitchFamily="18" charset="0"/>
              </a:rPr>
              <a:t> </a:t>
            </a:r>
            <a:r>
              <a:rPr lang="en-US" altLang="zh-CN" sz="3900" dirty="0" smtClean="0">
                <a:solidFill>
                  <a:srgbClr val="FF0000"/>
                </a:solidFill>
                <a:latin typeface="Times New Roman" panose="02020603050405020304" pitchFamily="18" charset="0"/>
                <a:cs typeface="Times New Roman" panose="02020603050405020304" pitchFamily="18" charset="0"/>
              </a:rPr>
              <a:t>hay </a:t>
            </a:r>
            <a:r>
              <a:rPr lang="en-US" altLang="zh-CN" sz="3900" dirty="0" err="1">
                <a:solidFill>
                  <a:srgbClr val="FF0000"/>
                </a:solidFill>
                <a:latin typeface="Times New Roman" panose="02020603050405020304" pitchFamily="18" charset="0"/>
                <a:cs typeface="Times New Roman" panose="02020603050405020304" pitchFamily="18" charset="0"/>
              </a:rPr>
              <a:t>đáng</a:t>
            </a:r>
            <a:r>
              <a:rPr lang="en-US" altLang="zh-CN" sz="3900" dirty="0">
                <a:solidFill>
                  <a:srgbClr val="FF0000"/>
                </a:solidFill>
                <a:latin typeface="Times New Roman" panose="02020603050405020304" pitchFamily="18" charset="0"/>
                <a:cs typeface="Times New Roman" panose="02020603050405020304" pitchFamily="18" charset="0"/>
              </a:rPr>
              <a:t> </a:t>
            </a:r>
            <a:r>
              <a:rPr lang="en-US" altLang="zh-CN" sz="3900" dirty="0" err="1">
                <a:solidFill>
                  <a:srgbClr val="FF0000"/>
                </a:solidFill>
                <a:latin typeface="Times New Roman" panose="02020603050405020304" pitchFamily="18" charset="0"/>
                <a:cs typeface="Times New Roman" panose="02020603050405020304" pitchFamily="18" charset="0"/>
              </a:rPr>
              <a:t>trách</a:t>
            </a:r>
            <a:r>
              <a:rPr lang="en-US" altLang="zh-CN" sz="39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69818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AC8D0A84-15A8-4F7D-AB81-773FE2AB4AE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500" y="1219200"/>
            <a:ext cx="3924300" cy="3924300"/>
          </a:xfrm>
          <a:prstGeom prst="rect">
            <a:avLst/>
          </a:prstGeom>
        </p:spPr>
      </p:pic>
      <p:sp>
        <p:nvSpPr>
          <p:cNvPr id="4" name="TextBox 3">
            <a:extLst>
              <a:ext uri="{FF2B5EF4-FFF2-40B4-BE49-F238E27FC236}">
                <a16:creationId xmlns="" xmlns:a16="http://schemas.microsoft.com/office/drawing/2014/main" id="{405330EF-78AD-4CFB-9125-3815DFF2333C}"/>
              </a:ext>
            </a:extLst>
          </p:cNvPr>
          <p:cNvSpPr txBox="1"/>
          <p:nvPr/>
        </p:nvSpPr>
        <p:spPr>
          <a:xfrm>
            <a:off x="3200400" y="438150"/>
            <a:ext cx="5585483" cy="1077218"/>
          </a:xfrm>
          <a:prstGeom prst="rect">
            <a:avLst/>
          </a:prstGeom>
          <a:noFill/>
        </p:spPr>
        <p:txBody>
          <a:bodyPr wrap="square">
            <a:spAutoFit/>
          </a:bodyPr>
          <a:lstStyle/>
          <a:p>
            <a:pPr algn="just"/>
            <a:r>
              <a:rPr lang="en-US" sz="3200" dirty="0" smtClean="0">
                <a:solidFill>
                  <a:srgbClr val="FF0000"/>
                </a:solidFill>
                <a:latin typeface="Times New Roman" panose="02020603050405020304" pitchFamily="18" charset="0"/>
                <a:cs typeface="Times New Roman" panose="02020603050405020304" pitchFamily="18" charset="0"/>
              </a:rPr>
              <a:t>1. </a:t>
            </a:r>
            <a:r>
              <a:rPr lang="en-US" sz="3200" dirty="0" err="1" smtClean="0">
                <a:solidFill>
                  <a:srgbClr val="FF0000"/>
                </a:solidFill>
                <a:latin typeface="Times New Roman" panose="02020603050405020304" pitchFamily="18" charset="0"/>
                <a:cs typeface="Times New Roman" panose="02020603050405020304" pitchFamily="18" charset="0"/>
              </a:rPr>
              <a:t>Đọc</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tóm</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tắt</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văn</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bản</a:t>
            </a:r>
            <a:r>
              <a:rPr lang="en-US" sz="3200" dirty="0" smtClean="0">
                <a:solidFill>
                  <a:srgbClr val="FF0000"/>
                </a:solidFill>
                <a:latin typeface="Times New Roman" panose="02020603050405020304" pitchFamily="18" charset="0"/>
                <a:cs typeface="Times New Roman" panose="02020603050405020304" pitchFamily="18" charset="0"/>
              </a:rPr>
              <a:t>.</a:t>
            </a:r>
          </a:p>
          <a:p>
            <a:pPr marL="571500" indent="-571500" algn="just">
              <a:buFont typeface="Wingdings" panose="05000000000000000000" pitchFamily="2" charset="2"/>
              <a:buChar char="ü"/>
            </a:pPr>
            <a:r>
              <a:rPr lang="en-US" sz="3200" dirty="0" err="1" smtClean="0">
                <a:latin typeface="Times New Roman" panose="02020603050405020304" pitchFamily="18" charset="0"/>
                <a:cs typeface="Times New Roman" panose="02020603050405020304" pitchFamily="18" charset="0"/>
              </a:rPr>
              <a:t>Đọc</a:t>
            </a:r>
            <a:r>
              <a:rPr lang="en-US" sz="3200" dirty="0" smtClean="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to, </a:t>
            </a:r>
            <a:r>
              <a:rPr lang="en-US" sz="3200" dirty="0" err="1">
                <a:latin typeface="Times New Roman" panose="02020603050405020304" pitchFamily="18" charset="0"/>
                <a:cs typeface="Times New Roman" panose="02020603050405020304" pitchFamily="18" charset="0"/>
              </a:rPr>
              <a:t>rõ</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mạch</a:t>
            </a:r>
            <a:endParaRPr lang="en-US" sz="32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 xmlns:a16="http://schemas.microsoft.com/office/drawing/2014/main" id="{3578B4E8-8D69-4651-92B1-B10B31A739D2}"/>
              </a:ext>
            </a:extLst>
          </p:cNvPr>
          <p:cNvSpPr txBox="1"/>
          <p:nvPr/>
        </p:nvSpPr>
        <p:spPr>
          <a:xfrm>
            <a:off x="3200399" y="1475482"/>
            <a:ext cx="5585482" cy="2554545"/>
          </a:xfrm>
          <a:prstGeom prst="rect">
            <a:avLst/>
          </a:prstGeom>
          <a:noFill/>
        </p:spPr>
        <p:txBody>
          <a:bodyPr wrap="square">
            <a:spAutoFit/>
          </a:bodyPr>
          <a:lstStyle/>
          <a:p>
            <a:pPr marL="571500" indent="-571500" algn="just">
              <a:buFont typeface="Wingdings" panose="05000000000000000000" pitchFamily="2" charset="2"/>
              <a:buChar char="ü"/>
            </a:pPr>
            <a:r>
              <a:rPr lang="en-US" sz="3200" dirty="0" err="1">
                <a:latin typeface="Times New Roman" panose="02020603050405020304" pitchFamily="18" charset="0"/>
                <a:cs typeface="Times New Roman" panose="02020603050405020304" pitchFamily="18" charset="0"/>
              </a:rPr>
              <a:t>Chú</a:t>
            </a:r>
            <a:r>
              <a:rPr lang="en-US" sz="3200" dirty="0">
                <a:latin typeface="Times New Roman" panose="02020603050405020304" pitchFamily="18" charset="0"/>
                <a:cs typeface="Times New Roman" panose="02020603050405020304" pitchFamily="18" charset="0"/>
              </a:rPr>
              <a:t> ý </a:t>
            </a:r>
            <a:r>
              <a:rPr lang="en-US" sz="3200" dirty="0" err="1">
                <a:latin typeface="Times New Roman" panose="02020603050405020304" pitchFamily="18" charset="0"/>
                <a:cs typeface="Times New Roman" panose="02020603050405020304" pitchFamily="18" charset="0"/>
              </a:rPr>
              <a:t>giọng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phù</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hợp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tâm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đầu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vui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vẻ</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giữa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buồn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chịu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cuối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chậm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suy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a:t>
            </a:r>
            <a:r>
              <a:rPr lang="en-US" sz="3200" dirty="0">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 xmlns:a16="http://schemas.microsoft.com/office/drawing/2014/main" id="{0EA669B1-8911-459F-8C0E-5B633A69F9D0}"/>
              </a:ext>
            </a:extLst>
          </p:cNvPr>
          <p:cNvSpPr txBox="1"/>
          <p:nvPr/>
        </p:nvSpPr>
        <p:spPr>
          <a:xfrm>
            <a:off x="3200399" y="3932932"/>
            <a:ext cx="5585482" cy="1077218"/>
          </a:xfrm>
          <a:prstGeom prst="rect">
            <a:avLst/>
          </a:prstGeom>
          <a:noFill/>
        </p:spPr>
        <p:txBody>
          <a:bodyPr wrap="square">
            <a:spAutoFit/>
          </a:bodyPr>
          <a:lstStyle/>
          <a:p>
            <a:pPr marL="571500" indent="-571500" algn="just">
              <a:buFont typeface="Wingdings" panose="05000000000000000000" pitchFamily="2" charset="2"/>
              <a:buChar char="ü"/>
            </a:pPr>
            <a:r>
              <a:rPr lang="en-US" sz="3200" dirty="0" err="1">
                <a:latin typeface="Times New Roman" panose="02020603050405020304" pitchFamily="18" charset="0"/>
                <a:cs typeface="Times New Roman" panose="02020603050405020304" pitchFamily="18" charset="0"/>
              </a:rPr>
              <a:t>Hoàn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đồ</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núi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tóm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tắt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phẩm</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85282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 xmlns:a16="http://schemas.microsoft.com/office/drawing/2014/main" id="{A460AD15-D57C-4FC4-AC6E-E25F655ABFBF}"/>
              </a:ext>
            </a:extLst>
          </p:cNvPr>
          <p:cNvSpPr/>
          <p:nvPr/>
        </p:nvSpPr>
        <p:spPr>
          <a:xfrm>
            <a:off x="381000" y="2038350"/>
            <a:ext cx="3962399" cy="274320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 xmlns:a16="http://schemas.microsoft.com/office/drawing/2014/main" id="{97F11DD8-1BC1-48EA-8425-B5AD301424D1}"/>
              </a:ext>
            </a:extLst>
          </p:cNvPr>
          <p:cNvSpPr/>
          <p:nvPr/>
        </p:nvSpPr>
        <p:spPr>
          <a:xfrm>
            <a:off x="4754078" y="2038350"/>
            <a:ext cx="3962399" cy="274320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71" name="AutoShape 11"/>
          <p:cNvSpPr>
            <a:spLocks noChangeArrowheads="1"/>
          </p:cNvSpPr>
          <p:nvPr/>
        </p:nvSpPr>
        <p:spPr bwMode="auto">
          <a:xfrm>
            <a:off x="609600" y="-57150"/>
            <a:ext cx="6477000" cy="800100"/>
          </a:xfrm>
          <a:prstGeom prst="horizontalScroll">
            <a:avLst>
              <a:gd name="adj" fmla="val 12500"/>
            </a:avLst>
          </a:prstGeom>
          <a:noFill/>
          <a:ln w="9525">
            <a:noFill/>
            <a:round/>
            <a:headEnd/>
            <a:tailEnd/>
          </a:ln>
        </p:spPr>
        <p:txBody>
          <a:bodyPr wrap="none" anchor="ctr"/>
          <a:lstStyle/>
          <a:p>
            <a:pPr algn="ctr" eaLnBrk="0" hangingPunct="0"/>
            <a:endParaRPr lang="en-US" altLang="zh-CN" i="1">
              <a:solidFill>
                <a:srgbClr val="FF0000"/>
              </a:solidFill>
              <a:latin typeface="Times New Roman" pitchFamily="18" charset="0"/>
              <a:cs typeface="Times New Roman" pitchFamily="18" charset="0"/>
            </a:endParaRPr>
          </a:p>
        </p:txBody>
      </p:sp>
      <p:sp>
        <p:nvSpPr>
          <p:cNvPr id="2" name="Text Box 1"/>
          <p:cNvSpPr txBox="1">
            <a:spLocks noChangeArrowheads="1"/>
          </p:cNvSpPr>
          <p:nvPr/>
        </p:nvSpPr>
        <p:spPr bwMode="auto">
          <a:xfrm>
            <a:off x="838200" y="361950"/>
            <a:ext cx="7391400" cy="1323439"/>
          </a:xfrm>
          <a:prstGeom prst="rect">
            <a:avLst/>
          </a:prstGeom>
          <a:noFill/>
          <a:ln w="9525">
            <a:noFill/>
            <a:miter lim="800000"/>
            <a:headEnd/>
            <a:tailEnd/>
          </a:ln>
        </p:spPr>
        <p:txBody>
          <a:bodyPr wrap="square">
            <a:spAutoFit/>
          </a:bodyPr>
          <a:lstStyle/>
          <a:p>
            <a:pPr marL="342900" indent="-342900" algn="ctr">
              <a:spcBef>
                <a:spcPct val="50000"/>
              </a:spcBef>
            </a:pPr>
            <a:r>
              <a:rPr lang="en-US" altLang="zh-CN" sz="4000" b="1" dirty="0" err="1">
                <a:solidFill>
                  <a:srgbClr val="FF0000"/>
                </a:solidFill>
                <a:latin typeface="Times New Roman" panose="02020603050405020304" pitchFamily="18" charset="0"/>
                <a:cs typeface="Times New Roman" panose="02020603050405020304" pitchFamily="18" charset="0"/>
              </a:rPr>
              <a:t>Người</a:t>
            </a:r>
            <a:r>
              <a:rPr lang="en-US" altLang="zh-CN" sz="4000" b="1" dirty="0">
                <a:solidFill>
                  <a:srgbClr val="FF0000"/>
                </a:solidFill>
                <a:latin typeface="Times New Roman" panose="02020603050405020304" pitchFamily="18" charset="0"/>
                <a:cs typeface="Times New Roman" panose="02020603050405020304" pitchFamily="18" charset="0"/>
              </a:rPr>
              <a:t> </a:t>
            </a:r>
            <a:r>
              <a:rPr lang="en-US" altLang="zh-CN" sz="4000" b="1" dirty="0" err="1">
                <a:solidFill>
                  <a:srgbClr val="FF0000"/>
                </a:solidFill>
                <a:latin typeface="Times New Roman" panose="02020603050405020304" pitchFamily="18" charset="0"/>
                <a:cs typeface="Times New Roman" panose="02020603050405020304" pitchFamily="18" charset="0"/>
              </a:rPr>
              <a:t>anh</a:t>
            </a:r>
            <a:r>
              <a:rPr lang="en-US" altLang="zh-CN" sz="4000" b="1" dirty="0">
                <a:solidFill>
                  <a:srgbClr val="FF0000"/>
                </a:solidFill>
                <a:latin typeface="Times New Roman" panose="02020603050405020304" pitchFamily="18" charset="0"/>
                <a:cs typeface="Times New Roman" panose="02020603050405020304" pitchFamily="18" charset="0"/>
              </a:rPr>
              <a:t> </a:t>
            </a:r>
            <a:r>
              <a:rPr lang="en-US" altLang="zh-CN" sz="4000" b="1" dirty="0" err="1">
                <a:solidFill>
                  <a:srgbClr val="FF0000"/>
                </a:solidFill>
                <a:latin typeface="Times New Roman" panose="02020603050405020304" pitchFamily="18" charset="0"/>
                <a:cs typeface="Times New Roman" panose="02020603050405020304" pitchFamily="18" charset="0"/>
              </a:rPr>
              <a:t>đáng</a:t>
            </a:r>
            <a:r>
              <a:rPr lang="en-US" altLang="zh-CN" sz="4000" b="1" dirty="0">
                <a:solidFill>
                  <a:srgbClr val="FF0000"/>
                </a:solidFill>
                <a:latin typeface="Times New Roman" panose="02020603050405020304" pitchFamily="18" charset="0"/>
                <a:cs typeface="Times New Roman" panose="02020603050405020304" pitchFamily="18" charset="0"/>
              </a:rPr>
              <a:t> </a:t>
            </a:r>
            <a:r>
              <a:rPr lang="en-US" altLang="zh-CN" sz="4000" b="1" dirty="0" err="1">
                <a:solidFill>
                  <a:srgbClr val="FF0000"/>
                </a:solidFill>
                <a:latin typeface="Times New Roman" panose="02020603050405020304" pitchFamily="18" charset="0"/>
                <a:cs typeface="Times New Roman" panose="02020603050405020304" pitchFamily="18" charset="0"/>
              </a:rPr>
              <a:t>trách</a:t>
            </a:r>
            <a:r>
              <a:rPr lang="en-US" altLang="zh-CN" sz="4000" b="1" dirty="0">
                <a:solidFill>
                  <a:srgbClr val="FF0000"/>
                </a:solidFill>
                <a:latin typeface="Times New Roman" panose="02020603050405020304" pitchFamily="18" charset="0"/>
                <a:cs typeface="Times New Roman" panose="02020603050405020304" pitchFamily="18" charset="0"/>
              </a:rPr>
              <a:t> </a:t>
            </a:r>
            <a:r>
              <a:rPr lang="en-US" altLang="zh-CN" sz="4000" b="1" dirty="0" err="1">
                <a:solidFill>
                  <a:srgbClr val="FF0000"/>
                </a:solidFill>
                <a:latin typeface="Times New Roman" panose="02020603050405020304" pitchFamily="18" charset="0"/>
                <a:cs typeface="Times New Roman" panose="02020603050405020304" pitchFamily="18" charset="0"/>
              </a:rPr>
              <a:t>nhưng</a:t>
            </a:r>
            <a:r>
              <a:rPr lang="en-US" altLang="zh-CN" sz="4000" b="1" dirty="0">
                <a:solidFill>
                  <a:srgbClr val="FF0000"/>
                </a:solidFill>
                <a:latin typeface="Times New Roman" panose="02020603050405020304" pitchFamily="18" charset="0"/>
                <a:cs typeface="Times New Roman" panose="02020603050405020304" pitchFamily="18" charset="0"/>
              </a:rPr>
              <a:t> </a:t>
            </a:r>
            <a:r>
              <a:rPr lang="en-US" altLang="zh-CN" sz="4000" b="1" dirty="0" err="1">
                <a:solidFill>
                  <a:srgbClr val="FF0000"/>
                </a:solidFill>
                <a:latin typeface="Times New Roman" panose="02020603050405020304" pitchFamily="18" charset="0"/>
                <a:cs typeface="Times New Roman" panose="02020603050405020304" pitchFamily="18" charset="0"/>
              </a:rPr>
              <a:t>cũng</a:t>
            </a:r>
            <a:r>
              <a:rPr lang="en-US" altLang="zh-CN" sz="4000" b="1" dirty="0">
                <a:solidFill>
                  <a:srgbClr val="FF0000"/>
                </a:solidFill>
                <a:latin typeface="Times New Roman" panose="02020603050405020304" pitchFamily="18" charset="0"/>
                <a:cs typeface="Times New Roman" panose="02020603050405020304" pitchFamily="18" charset="0"/>
              </a:rPr>
              <a:t> </a:t>
            </a:r>
            <a:r>
              <a:rPr lang="en-US" altLang="zh-CN" sz="4000" b="1" dirty="0" err="1">
                <a:solidFill>
                  <a:srgbClr val="FF0000"/>
                </a:solidFill>
                <a:latin typeface="Times New Roman" panose="02020603050405020304" pitchFamily="18" charset="0"/>
                <a:cs typeface="Times New Roman" panose="02020603050405020304" pitchFamily="18" charset="0"/>
              </a:rPr>
              <a:t>đáng</a:t>
            </a:r>
            <a:r>
              <a:rPr lang="en-US" altLang="zh-CN" sz="4000" b="1" dirty="0">
                <a:solidFill>
                  <a:srgbClr val="FF0000"/>
                </a:solidFill>
                <a:latin typeface="Times New Roman" panose="02020603050405020304" pitchFamily="18" charset="0"/>
                <a:cs typeface="Times New Roman" panose="02020603050405020304" pitchFamily="18" charset="0"/>
              </a:rPr>
              <a:t> </a:t>
            </a:r>
            <a:r>
              <a:rPr lang="en-US" altLang="zh-CN" sz="4000" b="1" dirty="0" err="1">
                <a:solidFill>
                  <a:srgbClr val="FF0000"/>
                </a:solidFill>
                <a:latin typeface="Times New Roman" panose="02020603050405020304" pitchFamily="18" charset="0"/>
                <a:cs typeface="Times New Roman" panose="02020603050405020304" pitchFamily="18" charset="0"/>
              </a:rPr>
              <a:t>cảm</a:t>
            </a:r>
            <a:r>
              <a:rPr lang="en-US" altLang="zh-CN" sz="4000" b="1" dirty="0">
                <a:solidFill>
                  <a:srgbClr val="FF0000"/>
                </a:solidFill>
                <a:latin typeface="Times New Roman" panose="02020603050405020304" pitchFamily="18" charset="0"/>
                <a:cs typeface="Times New Roman" panose="02020603050405020304" pitchFamily="18" charset="0"/>
              </a:rPr>
              <a:t> </a:t>
            </a:r>
            <a:r>
              <a:rPr lang="en-US" altLang="zh-CN" sz="4000" b="1" dirty="0" err="1">
                <a:solidFill>
                  <a:srgbClr val="FF0000"/>
                </a:solidFill>
                <a:latin typeface="Times New Roman" panose="02020603050405020304" pitchFamily="18" charset="0"/>
                <a:cs typeface="Times New Roman" panose="02020603050405020304" pitchFamily="18" charset="0"/>
              </a:rPr>
              <a:t>thông</a:t>
            </a:r>
            <a:r>
              <a:rPr lang="en-US" altLang="zh-CN" sz="4000" b="1" dirty="0">
                <a:solidFill>
                  <a:srgbClr val="FF0000"/>
                </a:solidFill>
                <a:latin typeface="Times New Roman" panose="02020603050405020304" pitchFamily="18" charset="0"/>
                <a:cs typeface="Times New Roman" panose="02020603050405020304" pitchFamily="18" charset="0"/>
              </a:rPr>
              <a:t>:</a:t>
            </a:r>
          </a:p>
        </p:txBody>
      </p:sp>
      <p:sp>
        <p:nvSpPr>
          <p:cNvPr id="17" name="Text Box 1"/>
          <p:cNvSpPr txBox="1">
            <a:spLocks noChangeArrowheads="1"/>
          </p:cNvSpPr>
          <p:nvPr/>
        </p:nvSpPr>
        <p:spPr bwMode="auto">
          <a:xfrm>
            <a:off x="4839903" y="2440454"/>
            <a:ext cx="3810000" cy="1938992"/>
          </a:xfrm>
          <a:prstGeom prst="rect">
            <a:avLst/>
          </a:prstGeom>
          <a:noFill/>
          <a:ln w="9525">
            <a:noFill/>
            <a:miter lim="800000"/>
            <a:headEnd/>
            <a:tailEnd/>
          </a:ln>
        </p:spPr>
        <p:txBody>
          <a:bodyPr wrap="square">
            <a:spAutoFit/>
          </a:bodyPr>
          <a:lstStyle/>
          <a:p>
            <a:pPr algn="just">
              <a:spcBef>
                <a:spcPct val="50000"/>
              </a:spcBef>
            </a:pPr>
            <a:r>
              <a:rPr lang="en-US" altLang="zh-CN" sz="3000" dirty="0" err="1">
                <a:latin typeface="Times New Roman" panose="02020603050405020304" pitchFamily="18" charset="0"/>
                <a:cs typeface="Times New Roman" panose="02020603050405020304" pitchFamily="18" charset="0"/>
              </a:rPr>
              <a:t>Đáng</a:t>
            </a:r>
            <a:r>
              <a:rPr lang="en-US" altLang="zh-CN" sz="3000" dirty="0">
                <a:latin typeface="Times New Roman" panose="02020603050405020304" pitchFamily="18" charset="0"/>
                <a:cs typeface="Times New Roman" panose="02020603050405020304" pitchFamily="18" charset="0"/>
              </a:rPr>
              <a:t> </a:t>
            </a:r>
            <a:r>
              <a:rPr lang="en-US" altLang="zh-CN" sz="3000" dirty="0" err="1">
                <a:latin typeface="Times New Roman" panose="02020603050405020304" pitchFamily="18" charset="0"/>
                <a:cs typeface="Times New Roman" panose="02020603050405020304" pitchFamily="18" charset="0"/>
              </a:rPr>
              <a:t>cảm</a:t>
            </a:r>
            <a:r>
              <a:rPr lang="en-US" altLang="zh-CN" sz="3000" dirty="0">
                <a:latin typeface="Times New Roman" panose="02020603050405020304" pitchFamily="18" charset="0"/>
                <a:cs typeface="Times New Roman" panose="02020603050405020304" pitchFamily="18" charset="0"/>
              </a:rPr>
              <a:t> </a:t>
            </a:r>
            <a:r>
              <a:rPr lang="en-US" altLang="zh-CN" sz="3000" dirty="0" err="1">
                <a:latin typeface="Times New Roman" panose="02020603050405020304" pitchFamily="18" charset="0"/>
                <a:cs typeface="Times New Roman" panose="02020603050405020304" pitchFamily="18" charset="0"/>
              </a:rPr>
              <a:t>thông</a:t>
            </a:r>
            <a:r>
              <a:rPr lang="en-US" altLang="zh-CN" sz="3000" dirty="0">
                <a:latin typeface="Times New Roman" panose="02020603050405020304" pitchFamily="18" charset="0"/>
                <a:cs typeface="Times New Roman" panose="02020603050405020304" pitchFamily="18" charset="0"/>
              </a:rPr>
              <a:t> </a:t>
            </a:r>
            <a:r>
              <a:rPr lang="en-US" altLang="zh-CN" sz="3000" dirty="0" err="1">
                <a:latin typeface="Times New Roman" panose="02020603050405020304" pitchFamily="18" charset="0"/>
                <a:cs typeface="Times New Roman" panose="02020603050405020304" pitchFamily="18" charset="0"/>
              </a:rPr>
              <a:t>vì</a:t>
            </a:r>
            <a:r>
              <a:rPr lang="en-US" altLang="zh-CN" sz="3000" dirty="0">
                <a:latin typeface="Times New Roman" panose="02020603050405020304" pitchFamily="18" charset="0"/>
                <a:cs typeface="Times New Roman" panose="02020603050405020304" pitchFamily="18" charset="0"/>
              </a:rPr>
              <a:t> </a:t>
            </a:r>
            <a:r>
              <a:rPr lang="en-US" altLang="zh-CN" sz="3000" dirty="0" err="1">
                <a:latin typeface="Times New Roman" panose="02020603050405020304" pitchFamily="18" charset="0"/>
                <a:cs typeface="Times New Roman" panose="02020603050405020304" pitchFamily="18" charset="0"/>
              </a:rPr>
              <a:t>cậu</a:t>
            </a:r>
            <a:r>
              <a:rPr lang="en-US" altLang="zh-CN" sz="3000" dirty="0">
                <a:latin typeface="Times New Roman" panose="02020603050405020304" pitchFamily="18" charset="0"/>
                <a:cs typeface="Times New Roman" panose="02020603050405020304" pitchFamily="18" charset="0"/>
              </a:rPr>
              <a:t> </a:t>
            </a:r>
            <a:r>
              <a:rPr lang="en-US" altLang="zh-CN" sz="3000" dirty="0" err="1">
                <a:latin typeface="Times New Roman" panose="02020603050405020304" pitchFamily="18" charset="0"/>
                <a:cs typeface="Times New Roman" panose="02020603050405020304" pitchFamily="18" charset="0"/>
              </a:rPr>
              <a:t>đã</a:t>
            </a:r>
            <a:r>
              <a:rPr lang="en-US" altLang="zh-CN" sz="3000" dirty="0">
                <a:latin typeface="Times New Roman" panose="02020603050405020304" pitchFamily="18" charset="0"/>
                <a:cs typeface="Times New Roman" panose="02020603050405020304" pitchFamily="18" charset="0"/>
              </a:rPr>
              <a:t> </a:t>
            </a:r>
            <a:r>
              <a:rPr lang="en-US" altLang="zh-CN" sz="3000" dirty="0" err="1">
                <a:latin typeface="Times New Roman" panose="02020603050405020304" pitchFamily="18" charset="0"/>
                <a:cs typeface="Times New Roman" panose="02020603050405020304" pitchFamily="18" charset="0"/>
              </a:rPr>
              <a:t>nhận</a:t>
            </a:r>
            <a:r>
              <a:rPr lang="en-US" altLang="zh-CN" sz="3000" dirty="0">
                <a:latin typeface="Times New Roman" panose="02020603050405020304" pitchFamily="18" charset="0"/>
                <a:cs typeface="Times New Roman" panose="02020603050405020304" pitchFamily="18" charset="0"/>
              </a:rPr>
              <a:t> ra </a:t>
            </a:r>
            <a:r>
              <a:rPr lang="en-US" altLang="zh-CN" sz="3000" dirty="0" err="1">
                <a:latin typeface="Times New Roman" panose="02020603050405020304" pitchFamily="18" charset="0"/>
                <a:cs typeface="Times New Roman" panose="02020603050405020304" pitchFamily="18" charset="0"/>
              </a:rPr>
              <a:t>lỗi</a:t>
            </a:r>
            <a:r>
              <a:rPr lang="en-US" altLang="zh-CN" sz="3000" dirty="0">
                <a:latin typeface="Times New Roman" panose="02020603050405020304" pitchFamily="18" charset="0"/>
                <a:cs typeface="Times New Roman" panose="02020603050405020304" pitchFamily="18" charset="0"/>
              </a:rPr>
              <a:t> </a:t>
            </a:r>
            <a:r>
              <a:rPr lang="en-US" altLang="zh-CN" sz="3000" dirty="0" err="1">
                <a:latin typeface="Times New Roman" panose="02020603050405020304" pitchFamily="18" charset="0"/>
                <a:cs typeface="Times New Roman" panose="02020603050405020304" pitchFamily="18" charset="0"/>
              </a:rPr>
              <a:t>lầm</a:t>
            </a:r>
            <a:r>
              <a:rPr lang="en-US" altLang="zh-CN" sz="3000" dirty="0">
                <a:latin typeface="Times New Roman" panose="02020603050405020304" pitchFamily="18" charset="0"/>
                <a:cs typeface="Times New Roman" panose="02020603050405020304" pitchFamily="18" charset="0"/>
              </a:rPr>
              <a:t> </a:t>
            </a:r>
            <a:r>
              <a:rPr lang="en-US" altLang="zh-CN" sz="3000" dirty="0" err="1">
                <a:latin typeface="Times New Roman" panose="02020603050405020304" pitchFamily="18" charset="0"/>
                <a:cs typeface="Times New Roman" panose="02020603050405020304" pitchFamily="18" charset="0"/>
              </a:rPr>
              <a:t>của</a:t>
            </a:r>
            <a:r>
              <a:rPr lang="en-US" altLang="zh-CN" sz="3000" dirty="0">
                <a:latin typeface="Times New Roman" panose="02020603050405020304" pitchFamily="18" charset="0"/>
                <a:cs typeface="Times New Roman" panose="02020603050405020304" pitchFamily="18" charset="0"/>
              </a:rPr>
              <a:t> </a:t>
            </a:r>
            <a:r>
              <a:rPr lang="en-US" altLang="zh-CN" sz="3000" dirty="0" err="1">
                <a:latin typeface="Times New Roman" panose="02020603050405020304" pitchFamily="18" charset="0"/>
                <a:cs typeface="Times New Roman" panose="02020603050405020304" pitchFamily="18" charset="0"/>
              </a:rPr>
              <a:t>mình</a:t>
            </a:r>
            <a:r>
              <a:rPr lang="en-US" altLang="zh-CN" sz="3000" dirty="0">
                <a:latin typeface="Times New Roman" panose="02020603050405020304" pitchFamily="18" charset="0"/>
                <a:cs typeface="Times New Roman" panose="02020603050405020304" pitchFamily="18" charset="0"/>
              </a:rPr>
              <a:t>, </a:t>
            </a:r>
            <a:r>
              <a:rPr lang="en-US" altLang="zh-CN" sz="3000" dirty="0" err="1">
                <a:latin typeface="Times New Roman" panose="02020603050405020304" pitchFamily="18" charset="0"/>
                <a:cs typeface="Times New Roman" panose="02020603050405020304" pitchFamily="18" charset="0"/>
              </a:rPr>
              <a:t>thấy</a:t>
            </a:r>
            <a:r>
              <a:rPr lang="en-US" altLang="zh-CN" sz="3000" dirty="0">
                <a:latin typeface="Times New Roman" panose="02020603050405020304" pitchFamily="18" charset="0"/>
                <a:cs typeface="Times New Roman" panose="02020603050405020304" pitchFamily="18" charset="0"/>
              </a:rPr>
              <a:t> </a:t>
            </a:r>
            <a:r>
              <a:rPr lang="en-US" altLang="zh-CN" sz="3000" dirty="0" err="1">
                <a:latin typeface="Times New Roman" panose="02020603050405020304" pitchFamily="18" charset="0"/>
                <a:cs typeface="Times New Roman" panose="02020603050405020304" pitchFamily="18" charset="0"/>
              </a:rPr>
              <a:t>xấu</a:t>
            </a:r>
            <a:r>
              <a:rPr lang="en-US" altLang="zh-CN" sz="3000" dirty="0">
                <a:latin typeface="Times New Roman" panose="02020603050405020304" pitchFamily="18" charset="0"/>
                <a:cs typeface="Times New Roman" panose="02020603050405020304" pitchFamily="18" charset="0"/>
              </a:rPr>
              <a:t> </a:t>
            </a:r>
            <a:r>
              <a:rPr lang="en-US" altLang="zh-CN" sz="3000" dirty="0" err="1">
                <a:latin typeface="Times New Roman" panose="02020603050405020304" pitchFamily="18" charset="0"/>
                <a:cs typeface="Times New Roman" panose="02020603050405020304" pitchFamily="18" charset="0"/>
              </a:rPr>
              <a:t>hổ</a:t>
            </a:r>
            <a:r>
              <a:rPr lang="en-US" altLang="zh-CN" sz="3000" dirty="0">
                <a:latin typeface="Times New Roman" panose="02020603050405020304" pitchFamily="18" charset="0"/>
                <a:cs typeface="Times New Roman" panose="02020603050405020304" pitchFamily="18" charset="0"/>
              </a:rPr>
              <a:t> </a:t>
            </a:r>
            <a:r>
              <a:rPr lang="en-US" altLang="zh-CN" sz="3000" dirty="0" err="1">
                <a:latin typeface="Times New Roman" panose="02020603050405020304" pitchFamily="18" charset="0"/>
                <a:cs typeface="Times New Roman" panose="02020603050405020304" pitchFamily="18" charset="0"/>
              </a:rPr>
              <a:t>và</a:t>
            </a:r>
            <a:r>
              <a:rPr lang="en-US" altLang="zh-CN" sz="3000" dirty="0">
                <a:latin typeface="Times New Roman" panose="02020603050405020304" pitchFamily="18" charset="0"/>
                <a:cs typeface="Times New Roman" panose="02020603050405020304" pitchFamily="18" charset="0"/>
              </a:rPr>
              <a:t> </a:t>
            </a:r>
            <a:r>
              <a:rPr lang="en-US" altLang="zh-CN" sz="3000" dirty="0" err="1">
                <a:latin typeface="Times New Roman" panose="02020603050405020304" pitchFamily="18" charset="0"/>
                <a:cs typeface="Times New Roman" panose="02020603050405020304" pitchFamily="18" charset="0"/>
              </a:rPr>
              <a:t>biết</a:t>
            </a:r>
            <a:r>
              <a:rPr lang="en-US" altLang="zh-CN" sz="3000" dirty="0">
                <a:latin typeface="Times New Roman" panose="02020603050405020304" pitchFamily="18" charset="0"/>
                <a:cs typeface="Times New Roman" panose="02020603050405020304" pitchFamily="18" charset="0"/>
              </a:rPr>
              <a:t> </a:t>
            </a:r>
            <a:r>
              <a:rPr lang="en-US" altLang="zh-CN" sz="3000" dirty="0" err="1">
                <a:latin typeface="Times New Roman" panose="02020603050405020304" pitchFamily="18" charset="0"/>
                <a:cs typeface="Times New Roman" panose="02020603050405020304" pitchFamily="18" charset="0"/>
              </a:rPr>
              <a:t>sửa</a:t>
            </a:r>
            <a:r>
              <a:rPr lang="en-US" altLang="zh-CN" sz="3000" dirty="0">
                <a:latin typeface="Times New Roman" panose="02020603050405020304" pitchFamily="18" charset="0"/>
                <a:cs typeface="Times New Roman" panose="02020603050405020304" pitchFamily="18" charset="0"/>
              </a:rPr>
              <a:t> </a:t>
            </a:r>
            <a:r>
              <a:rPr lang="en-US" altLang="zh-CN" sz="3000" dirty="0" err="1">
                <a:latin typeface="Times New Roman" panose="02020603050405020304" pitchFamily="18" charset="0"/>
                <a:cs typeface="Times New Roman" panose="02020603050405020304" pitchFamily="18" charset="0"/>
              </a:rPr>
              <a:t>lỗi</a:t>
            </a:r>
            <a:endParaRPr lang="en-US" altLang="zh-CN" sz="3000" dirty="0">
              <a:latin typeface="Times New Roman" panose="02020603050405020304" pitchFamily="18" charset="0"/>
              <a:cs typeface="Times New Roman" panose="02020603050405020304" pitchFamily="18" charset="0"/>
            </a:endParaRPr>
          </a:p>
        </p:txBody>
      </p:sp>
      <p:sp>
        <p:nvSpPr>
          <p:cNvPr id="19" name="Text Box 1">
            <a:extLst>
              <a:ext uri="{FF2B5EF4-FFF2-40B4-BE49-F238E27FC236}">
                <a16:creationId xmlns="" xmlns:a16="http://schemas.microsoft.com/office/drawing/2014/main" id="{089DF66E-A477-4EA5-9945-92D6FB9CDF44}"/>
              </a:ext>
            </a:extLst>
          </p:cNvPr>
          <p:cNvSpPr txBox="1">
            <a:spLocks noChangeArrowheads="1"/>
          </p:cNvSpPr>
          <p:nvPr/>
        </p:nvSpPr>
        <p:spPr bwMode="auto">
          <a:xfrm>
            <a:off x="494097" y="2490847"/>
            <a:ext cx="3696903" cy="1938992"/>
          </a:xfrm>
          <a:prstGeom prst="rect">
            <a:avLst/>
          </a:prstGeom>
          <a:noFill/>
          <a:ln w="9525">
            <a:noFill/>
            <a:miter lim="800000"/>
            <a:headEnd/>
            <a:tailEnd/>
          </a:ln>
        </p:spPr>
        <p:txBody>
          <a:bodyPr wrap="square">
            <a:spAutoFit/>
          </a:bodyPr>
          <a:lstStyle/>
          <a:p>
            <a:pPr algn="just">
              <a:spcBef>
                <a:spcPct val="50000"/>
              </a:spcBef>
            </a:pPr>
            <a:r>
              <a:rPr lang="en-US" altLang="zh-CN" sz="3000" dirty="0" err="1">
                <a:latin typeface="Times New Roman" panose="02020603050405020304" pitchFamily="18" charset="0"/>
                <a:cs typeface="Times New Roman" panose="02020603050405020304" pitchFamily="18" charset="0"/>
              </a:rPr>
              <a:t>Đáng</a:t>
            </a:r>
            <a:r>
              <a:rPr lang="en-US" altLang="zh-CN" sz="3000" dirty="0">
                <a:latin typeface="Times New Roman" panose="02020603050405020304" pitchFamily="18" charset="0"/>
                <a:cs typeface="Times New Roman" panose="02020603050405020304" pitchFamily="18" charset="0"/>
              </a:rPr>
              <a:t> </a:t>
            </a:r>
            <a:r>
              <a:rPr lang="en-US" altLang="zh-CN" sz="3000" dirty="0" err="1">
                <a:latin typeface="Times New Roman" panose="02020603050405020304" pitchFamily="18" charset="0"/>
                <a:cs typeface="Times New Roman" panose="02020603050405020304" pitchFamily="18" charset="0"/>
              </a:rPr>
              <a:t>trách</a:t>
            </a:r>
            <a:r>
              <a:rPr lang="en-US" altLang="zh-CN" sz="3000" dirty="0">
                <a:latin typeface="Times New Roman" panose="02020603050405020304" pitchFamily="18" charset="0"/>
                <a:cs typeface="Times New Roman" panose="02020603050405020304" pitchFamily="18" charset="0"/>
              </a:rPr>
              <a:t> </a:t>
            </a:r>
            <a:r>
              <a:rPr lang="en-US" altLang="zh-CN" sz="3000" dirty="0" err="1">
                <a:latin typeface="Times New Roman" panose="02020603050405020304" pitchFamily="18" charset="0"/>
                <a:cs typeface="Times New Roman" panose="02020603050405020304" pitchFamily="18" charset="0"/>
              </a:rPr>
              <a:t>vì</a:t>
            </a:r>
            <a:r>
              <a:rPr lang="en-US" altLang="zh-CN" sz="3000" dirty="0">
                <a:latin typeface="Times New Roman" panose="02020603050405020304" pitchFamily="18" charset="0"/>
                <a:cs typeface="Times New Roman" panose="02020603050405020304" pitchFamily="18" charset="0"/>
              </a:rPr>
              <a:t> </a:t>
            </a:r>
            <a:r>
              <a:rPr lang="en-US" altLang="zh-CN" sz="3000" dirty="0" err="1">
                <a:latin typeface="Times New Roman" panose="02020603050405020304" pitchFamily="18" charset="0"/>
                <a:cs typeface="Times New Roman" panose="02020603050405020304" pitchFamily="18" charset="0"/>
              </a:rPr>
              <a:t>đã</a:t>
            </a:r>
            <a:r>
              <a:rPr lang="en-US" altLang="zh-CN" sz="3000" dirty="0">
                <a:latin typeface="Times New Roman" panose="02020603050405020304" pitchFamily="18" charset="0"/>
                <a:cs typeface="Times New Roman" panose="02020603050405020304" pitchFamily="18" charset="0"/>
              </a:rPr>
              <a:t> </a:t>
            </a:r>
            <a:r>
              <a:rPr lang="en-US" altLang="zh-CN" sz="3000" dirty="0" err="1">
                <a:latin typeface="Times New Roman" panose="02020603050405020304" pitchFamily="18" charset="0"/>
                <a:cs typeface="Times New Roman" panose="02020603050405020304" pitchFamily="18" charset="0"/>
              </a:rPr>
              <a:t>ích</a:t>
            </a:r>
            <a:r>
              <a:rPr lang="en-US" altLang="zh-CN" sz="3000" dirty="0">
                <a:latin typeface="Times New Roman" panose="02020603050405020304" pitchFamily="18" charset="0"/>
                <a:cs typeface="Times New Roman" panose="02020603050405020304" pitchFamily="18" charset="0"/>
              </a:rPr>
              <a:t> </a:t>
            </a:r>
            <a:r>
              <a:rPr lang="en-US" altLang="zh-CN" sz="3000" dirty="0" err="1">
                <a:latin typeface="Times New Roman" panose="02020603050405020304" pitchFamily="18" charset="0"/>
                <a:cs typeface="Times New Roman" panose="02020603050405020304" pitchFamily="18" charset="0"/>
              </a:rPr>
              <a:t>kỉ</a:t>
            </a:r>
            <a:r>
              <a:rPr lang="en-US" altLang="zh-CN" sz="3000" dirty="0">
                <a:latin typeface="Times New Roman" panose="02020603050405020304" pitchFamily="18" charset="0"/>
                <a:cs typeface="Times New Roman" panose="02020603050405020304" pitchFamily="18" charset="0"/>
              </a:rPr>
              <a:t>, </a:t>
            </a:r>
            <a:r>
              <a:rPr lang="en-US" altLang="zh-CN" sz="3000" dirty="0" err="1">
                <a:latin typeface="Times New Roman" panose="02020603050405020304" pitchFamily="18" charset="0"/>
                <a:cs typeface="Times New Roman" panose="02020603050405020304" pitchFamily="18" charset="0"/>
              </a:rPr>
              <a:t>ghen</a:t>
            </a:r>
            <a:r>
              <a:rPr lang="en-US" altLang="zh-CN" sz="3000" dirty="0">
                <a:latin typeface="Times New Roman" panose="02020603050405020304" pitchFamily="18" charset="0"/>
                <a:cs typeface="Times New Roman" panose="02020603050405020304" pitchFamily="18" charset="0"/>
              </a:rPr>
              <a:t> </a:t>
            </a:r>
            <a:r>
              <a:rPr lang="en-US" altLang="zh-CN" sz="3000" dirty="0" err="1">
                <a:latin typeface="Times New Roman" panose="02020603050405020304" pitchFamily="18" charset="0"/>
                <a:cs typeface="Times New Roman" panose="02020603050405020304" pitchFamily="18" charset="0"/>
              </a:rPr>
              <a:t>tức</a:t>
            </a:r>
            <a:r>
              <a:rPr lang="en-US" altLang="zh-CN" sz="3000" dirty="0">
                <a:latin typeface="Times New Roman" panose="02020603050405020304" pitchFamily="18" charset="0"/>
                <a:cs typeface="Times New Roman" panose="02020603050405020304" pitchFamily="18" charset="0"/>
              </a:rPr>
              <a:t> </a:t>
            </a:r>
            <a:r>
              <a:rPr lang="en-US" altLang="zh-CN" sz="3000" dirty="0" err="1">
                <a:latin typeface="Times New Roman" panose="02020603050405020304" pitchFamily="18" charset="0"/>
                <a:cs typeface="Times New Roman" panose="02020603050405020304" pitchFamily="18" charset="0"/>
              </a:rPr>
              <a:t>với</a:t>
            </a:r>
            <a:r>
              <a:rPr lang="en-US" altLang="zh-CN" sz="3000" dirty="0">
                <a:latin typeface="Times New Roman" panose="02020603050405020304" pitchFamily="18" charset="0"/>
                <a:cs typeface="Times New Roman" panose="02020603050405020304" pitchFamily="18" charset="0"/>
              </a:rPr>
              <a:t> </a:t>
            </a:r>
            <a:r>
              <a:rPr lang="en-US" altLang="zh-CN" sz="3000" dirty="0" err="1">
                <a:latin typeface="Times New Roman" panose="02020603050405020304" pitchFamily="18" charset="0"/>
                <a:cs typeface="Times New Roman" panose="02020603050405020304" pitchFamily="18" charset="0"/>
              </a:rPr>
              <a:t>em</a:t>
            </a:r>
            <a:r>
              <a:rPr lang="en-US" altLang="zh-CN" sz="3000" dirty="0">
                <a:latin typeface="Times New Roman" panose="02020603050405020304" pitchFamily="18" charset="0"/>
                <a:cs typeface="Times New Roman" panose="02020603050405020304" pitchFamily="18" charset="0"/>
              </a:rPr>
              <a:t>, </a:t>
            </a:r>
            <a:r>
              <a:rPr lang="en-US" altLang="zh-CN" sz="3000" dirty="0" err="1">
                <a:latin typeface="Times New Roman" panose="02020603050405020304" pitchFamily="18" charset="0"/>
                <a:cs typeface="Times New Roman" panose="02020603050405020304" pitchFamily="18" charset="0"/>
              </a:rPr>
              <a:t>chỉ</a:t>
            </a:r>
            <a:r>
              <a:rPr lang="en-US" altLang="zh-CN" sz="3000" dirty="0">
                <a:latin typeface="Times New Roman" panose="02020603050405020304" pitchFamily="18" charset="0"/>
                <a:cs typeface="Times New Roman" panose="02020603050405020304" pitchFamily="18" charset="0"/>
              </a:rPr>
              <a:t> </a:t>
            </a:r>
            <a:r>
              <a:rPr lang="en-US" altLang="zh-CN" sz="3000" dirty="0" err="1">
                <a:latin typeface="Times New Roman" panose="02020603050405020304" pitchFamily="18" charset="0"/>
                <a:cs typeface="Times New Roman" panose="02020603050405020304" pitchFamily="18" charset="0"/>
              </a:rPr>
              <a:t>nghĩ</a:t>
            </a:r>
            <a:r>
              <a:rPr lang="en-US" altLang="zh-CN" sz="3000" dirty="0">
                <a:latin typeface="Times New Roman" panose="02020603050405020304" pitchFamily="18" charset="0"/>
                <a:cs typeface="Times New Roman" panose="02020603050405020304" pitchFamily="18" charset="0"/>
              </a:rPr>
              <a:t> </a:t>
            </a:r>
            <a:r>
              <a:rPr lang="en-US" altLang="zh-CN" sz="3000" dirty="0" err="1">
                <a:latin typeface="Times New Roman" panose="02020603050405020304" pitchFamily="18" charset="0"/>
                <a:cs typeface="Times New Roman" panose="02020603050405020304" pitchFamily="18" charset="0"/>
              </a:rPr>
              <a:t>đến</a:t>
            </a:r>
            <a:r>
              <a:rPr lang="en-US" altLang="zh-CN" sz="3000" dirty="0">
                <a:latin typeface="Times New Roman" panose="02020603050405020304" pitchFamily="18" charset="0"/>
                <a:cs typeface="Times New Roman" panose="02020603050405020304" pitchFamily="18" charset="0"/>
              </a:rPr>
              <a:t> </a:t>
            </a:r>
            <a:r>
              <a:rPr lang="en-US" altLang="zh-CN" sz="3000" dirty="0" err="1">
                <a:latin typeface="Times New Roman" panose="02020603050405020304" pitchFamily="18" charset="0"/>
                <a:cs typeface="Times New Roman" panose="02020603050405020304" pitchFamily="18" charset="0"/>
              </a:rPr>
              <a:t>bản</a:t>
            </a:r>
            <a:r>
              <a:rPr lang="en-US" altLang="zh-CN" sz="3000" dirty="0">
                <a:latin typeface="Times New Roman" panose="02020603050405020304" pitchFamily="18" charset="0"/>
                <a:cs typeface="Times New Roman" panose="02020603050405020304" pitchFamily="18" charset="0"/>
              </a:rPr>
              <a:t> </a:t>
            </a:r>
            <a:r>
              <a:rPr lang="en-US" altLang="zh-CN" sz="3000" dirty="0" err="1">
                <a:latin typeface="Times New Roman" panose="02020603050405020304" pitchFamily="18" charset="0"/>
                <a:cs typeface="Times New Roman" panose="02020603050405020304" pitchFamily="18" charset="0"/>
              </a:rPr>
              <a:t>thân</a:t>
            </a:r>
            <a:r>
              <a:rPr lang="en-US" altLang="zh-CN" sz="3000" dirty="0">
                <a:latin typeface="Times New Roman" panose="02020603050405020304" pitchFamily="18" charset="0"/>
                <a:cs typeface="Times New Roman" panose="02020603050405020304" pitchFamily="18" charset="0"/>
              </a:rPr>
              <a:t> </a:t>
            </a:r>
            <a:r>
              <a:rPr lang="en-US" altLang="zh-CN" sz="3000" dirty="0" err="1">
                <a:latin typeface="Times New Roman" panose="02020603050405020304" pitchFamily="18" charset="0"/>
                <a:cs typeface="Times New Roman" panose="02020603050405020304" pitchFamily="18" charset="0"/>
              </a:rPr>
              <a:t>mình</a:t>
            </a:r>
            <a:r>
              <a:rPr lang="en-US" altLang="zh-CN" sz="3000" dirty="0">
                <a:latin typeface="Times New Roman" panose="02020603050405020304" pitchFamily="18" charset="0"/>
                <a:cs typeface="Times New Roman" panose="02020603050405020304" pitchFamily="18"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randombar(horizontal)">
                                      <p:cBhvr>
                                        <p:cTn id="15" dur="500"/>
                                        <p:tgtEl>
                                          <p:spTgt spid="1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randombar(horizontal)">
                                      <p:cBhvr>
                                        <p:cTn id="23" dur="500"/>
                                        <p:tgtEl>
                                          <p:spTgt spid="17"/>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randombar(horizontal)">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0" grpId="0" animBg="1"/>
      <p:bldP spid="2" grpId="0"/>
      <p:bldP spid="17" grpId="0"/>
      <p:bldP spid="1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B160CF07-8FCE-48ED-98BF-A23ECDA7D8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Box 5"/>
          <p:cNvSpPr txBox="1"/>
          <p:nvPr/>
        </p:nvSpPr>
        <p:spPr>
          <a:xfrm>
            <a:off x="685800" y="1811000"/>
            <a:ext cx="7772400" cy="1569660"/>
          </a:xfrm>
          <a:prstGeom prst="rect">
            <a:avLst/>
          </a:prstGeom>
          <a:noFill/>
        </p:spPr>
        <p:txBody>
          <a:bodyPr wrap="square" rtlCol="0">
            <a:spAutoFit/>
          </a:bodyPr>
          <a:lstStyle/>
          <a:p>
            <a:pPr algn="ctr"/>
            <a:r>
              <a:rPr lang="en-US" altLang="zh-CN" sz="9600" dirty="0">
                <a:solidFill>
                  <a:srgbClr val="FF0000"/>
                </a:solidFill>
                <a:latin typeface="#9Slide03 SVNLifehack Sans" panose="00000500000000000000" pitchFamily="2" charset="0"/>
                <a:ea typeface="方正粗圆_GBK" pitchFamily="65" charset="-122"/>
                <a:cs typeface="Times New Roman" pitchFamily="18" charset="0"/>
              </a:rPr>
              <a:t>III. TỔNG KẾT</a:t>
            </a:r>
            <a:endParaRPr lang="zh-CN" altLang="en-US" sz="9600" dirty="0">
              <a:solidFill>
                <a:srgbClr val="FF0000"/>
              </a:solidFill>
              <a:latin typeface="#9Slide03 SVNLifehack Sans" panose="00000500000000000000" pitchFamily="2" charset="0"/>
              <a:ea typeface="方正粗圆_GBK" pitchFamily="65" charset="-122"/>
              <a:cs typeface="Times New Roman" pitchFamily="18" charset="0"/>
            </a:endParaRPr>
          </a:p>
        </p:txBody>
      </p:sp>
    </p:spTree>
    <p:extLst>
      <p:ext uri="{BB962C8B-B14F-4D97-AF65-F5344CB8AC3E}">
        <p14:creationId xmlns:p14="http://schemas.microsoft.com/office/powerpoint/2010/main" val="13391067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126D9A0D-FD71-4622-90C3-FF1A7D2C9248}"/>
              </a:ext>
            </a:extLst>
          </p:cNvPr>
          <p:cNvSpPr txBox="1"/>
          <p:nvPr/>
        </p:nvSpPr>
        <p:spPr>
          <a:xfrm>
            <a:off x="4864504" y="388428"/>
            <a:ext cx="3933235" cy="6801862"/>
          </a:xfrm>
          <a:prstGeom prst="rect">
            <a:avLst/>
          </a:prstGeom>
          <a:noFill/>
        </p:spPr>
        <p:txBody>
          <a:bodyPr wrap="square" rtlCol="0">
            <a:spAutoFit/>
          </a:bodyPr>
          <a:lstStyle/>
          <a:p>
            <a:pPr algn="just"/>
            <a:r>
              <a:rPr lang="en-US" altLang="zh-CN" sz="2800" dirty="0" err="1" smtClean="0">
                <a:latin typeface="Times New Roman" panose="02020603050405020304" pitchFamily="18" charset="0"/>
                <a:cs typeface="Times New Roman" panose="02020603050405020304" pitchFamily="18" charset="0"/>
              </a:rPr>
              <a:t>Ngôi</a:t>
            </a:r>
            <a:r>
              <a:rPr lang="en-US" altLang="zh-CN" sz="2800" dirty="0" smtClean="0">
                <a:latin typeface="Times New Roman" panose="02020603050405020304" pitchFamily="18" charset="0"/>
                <a:cs typeface="Times New Roman" panose="02020603050405020304" pitchFamily="18" charset="0"/>
              </a:rPr>
              <a:t> </a:t>
            </a:r>
            <a:r>
              <a:rPr lang="en-US" altLang="zh-CN" sz="2800" dirty="0" err="1" smtClean="0">
                <a:latin typeface="Times New Roman" panose="02020603050405020304" pitchFamily="18" charset="0"/>
                <a:cs typeface="Times New Roman" panose="02020603050405020304" pitchFamily="18" charset="0"/>
              </a:rPr>
              <a:t>kể</a:t>
            </a:r>
            <a:r>
              <a:rPr lang="en-US" altLang="zh-CN" sz="2800" dirty="0" smtClean="0">
                <a:latin typeface="Times New Roman" panose="02020603050405020304" pitchFamily="18" charset="0"/>
                <a:cs typeface="Times New Roman" panose="02020603050405020304" pitchFamily="18" charset="0"/>
              </a:rPr>
              <a:t> </a:t>
            </a:r>
            <a:r>
              <a:rPr lang="en-US" altLang="zh-CN" sz="2800" dirty="0" err="1" smtClean="0">
                <a:latin typeface="Times New Roman" panose="02020603050405020304" pitchFamily="18" charset="0"/>
                <a:cs typeface="Times New Roman" panose="02020603050405020304" pitchFamily="18" charset="0"/>
              </a:rPr>
              <a:t>chuyện</a:t>
            </a:r>
            <a:r>
              <a:rPr lang="en-US" altLang="zh-CN" sz="2800" dirty="0" smtClean="0">
                <a:latin typeface="Times New Roman" panose="02020603050405020304" pitchFamily="18" charset="0"/>
                <a:cs typeface="Times New Roman" panose="02020603050405020304" pitchFamily="18" charset="0"/>
              </a:rPr>
              <a:t> </a:t>
            </a:r>
            <a:r>
              <a:rPr lang="en-US" altLang="zh-CN" sz="2800" dirty="0" err="1" smtClean="0">
                <a:latin typeface="Times New Roman" panose="02020603050405020304" pitchFamily="18" charset="0"/>
                <a:cs typeface="Times New Roman" panose="02020603050405020304" pitchFamily="18" charset="0"/>
              </a:rPr>
              <a:t>thứ</a:t>
            </a:r>
            <a:r>
              <a:rPr lang="en-US" altLang="zh-CN" sz="2800" dirty="0" smtClean="0">
                <a:latin typeface="Times New Roman" panose="02020603050405020304" pitchFamily="18" charset="0"/>
                <a:cs typeface="Times New Roman" panose="02020603050405020304" pitchFamily="18" charset="0"/>
              </a:rPr>
              <a:t> </a:t>
            </a:r>
            <a:r>
              <a:rPr lang="en-US" altLang="zh-CN" sz="2800" dirty="0" err="1" smtClean="0">
                <a:latin typeface="Times New Roman" panose="02020603050405020304" pitchFamily="18" charset="0"/>
                <a:cs typeface="Times New Roman" panose="02020603050405020304" pitchFamily="18" charset="0"/>
              </a:rPr>
              <a:t>nhất</a:t>
            </a:r>
            <a:r>
              <a:rPr lang="en-US" altLang="zh-CN" sz="2800" dirty="0" smtClean="0">
                <a:latin typeface="Times New Roman" panose="02020603050405020304" pitchFamily="18" charset="0"/>
                <a:cs typeface="Times New Roman" panose="02020603050405020304" pitchFamily="18" charset="0"/>
              </a:rPr>
              <a:t>, </a:t>
            </a:r>
            <a:r>
              <a:rPr lang="en-US" altLang="zh-CN" sz="2800" dirty="0" err="1" smtClean="0">
                <a:latin typeface="Times New Roman" panose="02020603050405020304" pitchFamily="18" charset="0"/>
                <a:cs typeface="Times New Roman" panose="02020603050405020304" pitchFamily="18" charset="0"/>
              </a:rPr>
              <a:t>xưng</a:t>
            </a:r>
            <a:r>
              <a:rPr lang="en-US" altLang="zh-CN" sz="2800" dirty="0" smtClean="0">
                <a:latin typeface="Times New Roman" panose="02020603050405020304" pitchFamily="18" charset="0"/>
                <a:cs typeface="Times New Roman" panose="02020603050405020304" pitchFamily="18" charset="0"/>
              </a:rPr>
              <a:t>“ </a:t>
            </a:r>
            <a:r>
              <a:rPr lang="en-US" altLang="zh-CN" sz="2800" dirty="0" err="1" smtClean="0">
                <a:latin typeface="Times New Roman" panose="02020603050405020304" pitchFamily="18" charset="0"/>
                <a:cs typeface="Times New Roman" panose="02020603050405020304" pitchFamily="18" charset="0"/>
              </a:rPr>
              <a:t>tôi</a:t>
            </a:r>
            <a:r>
              <a:rPr lang="en-US" altLang="zh-CN" sz="2800" dirty="0" smtClean="0">
                <a:latin typeface="Times New Roman" panose="02020603050405020304" pitchFamily="18" charset="0"/>
                <a:cs typeface="Times New Roman" panose="02020603050405020304" pitchFamily="18" charset="0"/>
              </a:rPr>
              <a:t>” </a:t>
            </a:r>
            <a:r>
              <a:rPr lang="en-US" altLang="zh-CN" sz="2800" dirty="0" err="1" smtClean="0">
                <a:latin typeface="Times New Roman" panose="02020603050405020304" pitchFamily="18" charset="0"/>
                <a:cs typeface="Times New Roman" panose="02020603050405020304" pitchFamily="18" charset="0"/>
              </a:rPr>
              <a:t>với</a:t>
            </a:r>
            <a:r>
              <a:rPr lang="en-US" altLang="zh-CN" sz="2800" dirty="0" smtClean="0">
                <a:latin typeface="Times New Roman" panose="02020603050405020304" pitchFamily="18" charset="0"/>
                <a:cs typeface="Times New Roman" panose="02020603050405020304" pitchFamily="18" charset="0"/>
              </a:rPr>
              <a:t> </a:t>
            </a:r>
            <a:r>
              <a:rPr lang="en-US" altLang="zh-CN" sz="2800" dirty="0" err="1" smtClean="0">
                <a:latin typeface="Times New Roman" panose="02020603050405020304" pitchFamily="18" charset="0"/>
                <a:cs typeface="Times New Roman" panose="02020603050405020304" pitchFamily="18" charset="0"/>
              </a:rPr>
              <a:t>góc</a:t>
            </a:r>
            <a:r>
              <a:rPr lang="en-US" altLang="zh-CN" sz="2800" dirty="0" smtClean="0">
                <a:latin typeface="Times New Roman" panose="02020603050405020304" pitchFamily="18" charset="0"/>
                <a:cs typeface="Times New Roman" panose="02020603050405020304" pitchFamily="18" charset="0"/>
              </a:rPr>
              <a:t> </a:t>
            </a:r>
            <a:r>
              <a:rPr lang="en-US" altLang="zh-CN" sz="2800" dirty="0" err="1" smtClean="0">
                <a:latin typeface="Times New Roman" panose="02020603050405020304" pitchFamily="18" charset="0"/>
                <a:cs typeface="Times New Roman" panose="02020603050405020304" pitchFamily="18" charset="0"/>
              </a:rPr>
              <a:t>nhìn</a:t>
            </a:r>
            <a:r>
              <a:rPr lang="en-US" altLang="zh-CN" sz="2800" dirty="0" smtClean="0">
                <a:latin typeface="Times New Roman" panose="02020603050405020304" pitchFamily="18" charset="0"/>
                <a:cs typeface="Times New Roman" panose="02020603050405020304" pitchFamily="18" charset="0"/>
              </a:rPr>
              <a:t> </a:t>
            </a:r>
            <a:r>
              <a:rPr lang="en-US" altLang="zh-CN" sz="2800" dirty="0" err="1" smtClean="0">
                <a:latin typeface="Times New Roman" panose="02020603050405020304" pitchFamily="18" charset="0"/>
                <a:cs typeface="Times New Roman" panose="02020603050405020304" pitchFamily="18" charset="0"/>
              </a:rPr>
              <a:t>của</a:t>
            </a:r>
            <a:r>
              <a:rPr lang="en-US" altLang="zh-CN" sz="2800" dirty="0" smtClean="0">
                <a:latin typeface="Times New Roman" panose="02020603050405020304" pitchFamily="18" charset="0"/>
                <a:cs typeface="Times New Roman" panose="02020603050405020304" pitchFamily="18" charset="0"/>
              </a:rPr>
              <a:t> </a:t>
            </a:r>
            <a:r>
              <a:rPr lang="en-US" altLang="zh-CN" sz="2800" dirty="0" err="1" smtClean="0">
                <a:latin typeface="Times New Roman" panose="02020603050405020304" pitchFamily="18" charset="0"/>
                <a:cs typeface="Times New Roman" panose="02020603050405020304" pitchFamily="18" charset="0"/>
              </a:rPr>
              <a:t>người</a:t>
            </a:r>
            <a:r>
              <a:rPr lang="en-US" altLang="zh-CN" sz="2800" dirty="0" smtClean="0">
                <a:latin typeface="Times New Roman" panose="02020603050405020304" pitchFamily="18" charset="0"/>
                <a:cs typeface="Times New Roman" panose="02020603050405020304" pitchFamily="18" charset="0"/>
              </a:rPr>
              <a:t> </a:t>
            </a:r>
            <a:r>
              <a:rPr lang="en-US" altLang="zh-CN" sz="2800" dirty="0" err="1" smtClean="0">
                <a:latin typeface="Times New Roman" panose="02020603050405020304" pitchFamily="18" charset="0"/>
                <a:cs typeface="Times New Roman" panose="02020603050405020304" pitchFamily="18" charset="0"/>
              </a:rPr>
              <a:t>anh</a:t>
            </a:r>
            <a:r>
              <a:rPr lang="en-US" altLang="zh-CN" sz="2800" dirty="0" smtClean="0">
                <a:latin typeface="Times New Roman" panose="02020603050405020304" pitchFamily="18" charset="0"/>
                <a:cs typeface="Times New Roman" panose="02020603050405020304" pitchFamily="18" charset="0"/>
              </a:rPr>
              <a:t> </a:t>
            </a:r>
            <a:r>
              <a:rPr lang="en-US" altLang="zh-CN" sz="2800" dirty="0" err="1" smtClean="0">
                <a:latin typeface="Times New Roman" panose="02020603050405020304" pitchFamily="18" charset="0"/>
                <a:cs typeface="Times New Roman" panose="02020603050405020304" pitchFamily="18" charset="0"/>
              </a:rPr>
              <a:t>trong</a:t>
            </a:r>
            <a:r>
              <a:rPr lang="en-US" altLang="zh-CN" sz="2800" dirty="0" smtClean="0">
                <a:latin typeface="Times New Roman" panose="02020603050405020304" pitchFamily="18" charset="0"/>
                <a:cs typeface="Times New Roman" panose="02020603050405020304" pitchFamily="18" charset="0"/>
              </a:rPr>
              <a:t> </a:t>
            </a:r>
            <a:r>
              <a:rPr lang="en-US" altLang="zh-CN" sz="2800" dirty="0" err="1" smtClean="0">
                <a:latin typeface="Times New Roman" panose="02020603050405020304" pitchFamily="18" charset="0"/>
                <a:cs typeface="Times New Roman" panose="02020603050405020304" pitchFamily="18" charset="0"/>
              </a:rPr>
              <a:t>câu</a:t>
            </a:r>
            <a:r>
              <a:rPr lang="en-US" altLang="zh-CN" sz="2800" dirty="0" smtClean="0">
                <a:latin typeface="Times New Roman" panose="02020603050405020304" pitchFamily="18" charset="0"/>
                <a:cs typeface="Times New Roman" panose="02020603050405020304" pitchFamily="18" charset="0"/>
              </a:rPr>
              <a:t> </a:t>
            </a:r>
            <a:r>
              <a:rPr lang="en-US" altLang="zh-CN" sz="2800" dirty="0" err="1" smtClean="0">
                <a:latin typeface="Times New Roman" panose="02020603050405020304" pitchFamily="18" charset="0"/>
                <a:cs typeface="Times New Roman" panose="02020603050405020304" pitchFamily="18" charset="0"/>
              </a:rPr>
              <a:t>chuyện</a:t>
            </a:r>
            <a:r>
              <a:rPr lang="en-US" altLang="zh-CN" sz="2800" dirty="0" smtClean="0">
                <a:latin typeface="Times New Roman" panose="02020603050405020304" pitchFamily="18" charset="0"/>
                <a:cs typeface="Times New Roman" panose="02020603050405020304" pitchFamily="18" charset="0"/>
              </a:rPr>
              <a:t> </a:t>
            </a:r>
            <a:r>
              <a:rPr lang="en-US" altLang="zh-CN" sz="2800" dirty="0" err="1" smtClean="0">
                <a:latin typeface="Times New Roman" panose="02020603050405020304" pitchFamily="18" charset="0"/>
                <a:cs typeface="Times New Roman" panose="02020603050405020304" pitchFamily="18" charset="0"/>
              </a:rPr>
              <a:t>giúp</a:t>
            </a:r>
            <a:r>
              <a:rPr lang="en-US" altLang="zh-CN" sz="2800" dirty="0" smtClean="0">
                <a:latin typeface="Times New Roman" panose="02020603050405020304" pitchFamily="18" charset="0"/>
                <a:cs typeface="Times New Roman" panose="02020603050405020304" pitchFamily="18" charset="0"/>
              </a:rPr>
              <a:t> </a:t>
            </a:r>
            <a:r>
              <a:rPr lang="en-US" altLang="zh-CN" sz="2800" dirty="0" err="1" smtClean="0">
                <a:latin typeface="Times New Roman" panose="02020603050405020304" pitchFamily="18" charset="0"/>
                <a:cs typeface="Times New Roman" panose="02020603050405020304" pitchFamily="18" charset="0"/>
              </a:rPr>
              <a:t>lời</a:t>
            </a:r>
            <a:r>
              <a:rPr lang="en-US" altLang="zh-CN" sz="2800" dirty="0" smtClean="0">
                <a:latin typeface="Times New Roman" panose="02020603050405020304" pitchFamily="18" charset="0"/>
                <a:cs typeface="Times New Roman" panose="02020603050405020304" pitchFamily="18" charset="0"/>
              </a:rPr>
              <a:t> </a:t>
            </a:r>
            <a:r>
              <a:rPr lang="en-US" altLang="zh-CN" sz="2800" dirty="0" err="1" smtClean="0">
                <a:latin typeface="Times New Roman" panose="02020603050405020304" pitchFamily="18" charset="0"/>
                <a:cs typeface="Times New Roman" panose="02020603050405020304" pitchFamily="18" charset="0"/>
              </a:rPr>
              <a:t>kể</a:t>
            </a:r>
            <a:r>
              <a:rPr lang="en-US" altLang="zh-CN" sz="2800" dirty="0" smtClean="0">
                <a:latin typeface="Times New Roman" panose="02020603050405020304" pitchFamily="18" charset="0"/>
                <a:cs typeface="Times New Roman" panose="02020603050405020304" pitchFamily="18" charset="0"/>
              </a:rPr>
              <a:t> them </a:t>
            </a:r>
            <a:r>
              <a:rPr lang="en-US" altLang="zh-CN" sz="2800" dirty="0" err="1" smtClean="0">
                <a:latin typeface="Times New Roman" panose="02020603050405020304" pitchFamily="18" charset="0"/>
                <a:cs typeface="Times New Roman" panose="02020603050405020304" pitchFamily="18" charset="0"/>
              </a:rPr>
              <a:t>chân</a:t>
            </a:r>
            <a:r>
              <a:rPr lang="en-US" altLang="zh-CN" sz="2800" dirty="0" smtClean="0">
                <a:latin typeface="Times New Roman" panose="02020603050405020304" pitchFamily="18" charset="0"/>
                <a:cs typeface="Times New Roman" panose="02020603050405020304" pitchFamily="18" charset="0"/>
              </a:rPr>
              <a:t> </a:t>
            </a:r>
            <a:r>
              <a:rPr lang="en-US" altLang="zh-CN" sz="2800" dirty="0" err="1" smtClean="0">
                <a:latin typeface="Times New Roman" panose="02020603050405020304" pitchFamily="18" charset="0"/>
                <a:cs typeface="Times New Roman" panose="02020603050405020304" pitchFamily="18" charset="0"/>
              </a:rPr>
              <a:t>thật</a:t>
            </a:r>
            <a:r>
              <a:rPr lang="en-US" altLang="zh-CN" sz="2800" dirty="0" smtClean="0">
                <a:latin typeface="Times New Roman" panose="02020603050405020304" pitchFamily="18" charset="0"/>
                <a:cs typeface="Times New Roman" panose="02020603050405020304" pitchFamily="18" charset="0"/>
              </a:rPr>
              <a:t>, </a:t>
            </a:r>
            <a:r>
              <a:rPr lang="en-US" altLang="zh-CN" sz="2800" dirty="0" err="1" smtClean="0">
                <a:latin typeface="Times New Roman" panose="02020603050405020304" pitchFamily="18" charset="0"/>
                <a:cs typeface="Times New Roman" panose="02020603050405020304" pitchFamily="18" charset="0"/>
              </a:rPr>
              <a:t>sinh</a:t>
            </a:r>
            <a:r>
              <a:rPr lang="en-US" altLang="zh-CN" sz="2800" dirty="0" smtClean="0">
                <a:latin typeface="Times New Roman" panose="02020603050405020304" pitchFamily="18" charset="0"/>
                <a:cs typeface="Times New Roman" panose="02020603050405020304" pitchFamily="18" charset="0"/>
              </a:rPr>
              <a:t> </a:t>
            </a:r>
            <a:r>
              <a:rPr lang="en-US" altLang="zh-CN" sz="2800" dirty="0" err="1" smtClean="0">
                <a:latin typeface="Times New Roman" panose="02020603050405020304" pitchFamily="18" charset="0"/>
                <a:cs typeface="Times New Roman" panose="02020603050405020304" pitchFamily="18" charset="0"/>
              </a:rPr>
              <a:t>động</a:t>
            </a:r>
            <a:r>
              <a:rPr lang="en-US" altLang="zh-CN" sz="2800" dirty="0" smtClean="0">
                <a:latin typeface="Times New Roman" panose="02020603050405020304" pitchFamily="18" charset="0"/>
                <a:cs typeface="Times New Roman" panose="02020603050405020304" pitchFamily="18" charset="0"/>
              </a:rPr>
              <a:t>, </a:t>
            </a:r>
            <a:r>
              <a:rPr lang="en-US" altLang="zh-CN" sz="2800" dirty="0" err="1" smtClean="0">
                <a:latin typeface="Times New Roman" panose="02020603050405020304" pitchFamily="18" charset="0"/>
                <a:cs typeface="Times New Roman" panose="02020603050405020304" pitchFamily="18" charset="0"/>
              </a:rPr>
              <a:t>cuốn</a:t>
            </a:r>
            <a:r>
              <a:rPr lang="en-US" altLang="zh-CN" sz="2800" dirty="0" smtClean="0">
                <a:latin typeface="Times New Roman" panose="02020603050405020304" pitchFamily="18" charset="0"/>
                <a:cs typeface="Times New Roman" panose="02020603050405020304" pitchFamily="18" charset="0"/>
              </a:rPr>
              <a:t> </a:t>
            </a:r>
            <a:r>
              <a:rPr lang="en-US" altLang="zh-CN" sz="2800" dirty="0" err="1" smtClean="0">
                <a:latin typeface="Times New Roman" panose="02020603050405020304" pitchFamily="18" charset="0"/>
                <a:cs typeface="Times New Roman" panose="02020603050405020304" pitchFamily="18" charset="0"/>
              </a:rPr>
              <a:t>hút</a:t>
            </a:r>
            <a:r>
              <a:rPr lang="en-US" altLang="zh-CN" sz="2800" dirty="0" smtClean="0">
                <a:latin typeface="Times New Roman" panose="02020603050405020304" pitchFamily="18" charset="0"/>
                <a:cs typeface="Times New Roman" panose="02020603050405020304" pitchFamily="18" charset="0"/>
              </a:rPr>
              <a:t>, </a:t>
            </a:r>
            <a:r>
              <a:rPr lang="en-US" altLang="zh-CN" sz="2800" dirty="0" err="1" smtClean="0">
                <a:latin typeface="Times New Roman" panose="02020603050405020304" pitchFamily="18" charset="0"/>
                <a:cs typeface="Times New Roman" panose="02020603050405020304" pitchFamily="18" charset="0"/>
              </a:rPr>
              <a:t>tự</a:t>
            </a:r>
            <a:r>
              <a:rPr lang="en-US" altLang="zh-CN" sz="2800" dirty="0" smtClean="0">
                <a:latin typeface="Times New Roman" panose="02020603050405020304" pitchFamily="18" charset="0"/>
                <a:cs typeface="Times New Roman" panose="02020603050405020304" pitchFamily="18" charset="0"/>
              </a:rPr>
              <a:t> </a:t>
            </a:r>
            <a:r>
              <a:rPr lang="en-US" altLang="zh-CN" sz="2800" dirty="0" err="1" smtClean="0">
                <a:latin typeface="Times New Roman" panose="02020603050405020304" pitchFamily="18" charset="0"/>
                <a:cs typeface="Times New Roman" panose="02020603050405020304" pitchFamily="18" charset="0"/>
              </a:rPr>
              <a:t>nhiên</a:t>
            </a:r>
            <a:r>
              <a:rPr lang="en-US" altLang="zh-CN" sz="2800" dirty="0" smtClean="0">
                <a:latin typeface="Times New Roman" panose="02020603050405020304" pitchFamily="18" charset="0"/>
                <a:cs typeface="Times New Roman" panose="02020603050405020304" pitchFamily="18" charset="0"/>
              </a:rPr>
              <a:t> </a:t>
            </a:r>
            <a:r>
              <a:rPr lang="en-US" altLang="zh-CN" sz="2800" dirty="0" err="1" smtClean="0">
                <a:latin typeface="Times New Roman" panose="02020603050405020304" pitchFamily="18" charset="0"/>
                <a:cs typeface="Times New Roman" panose="02020603050405020304" pitchFamily="18" charset="0"/>
              </a:rPr>
              <a:t>và</a:t>
            </a:r>
            <a:r>
              <a:rPr lang="en-US" altLang="zh-CN" sz="2800" dirty="0" smtClean="0">
                <a:latin typeface="Times New Roman" panose="02020603050405020304" pitchFamily="18" charset="0"/>
                <a:cs typeface="Times New Roman" panose="02020603050405020304" pitchFamily="18" charset="0"/>
              </a:rPr>
              <a:t> </a:t>
            </a:r>
            <a:r>
              <a:rPr lang="en-US" altLang="zh-CN" sz="2800" dirty="0" err="1" smtClean="0">
                <a:latin typeface="Times New Roman" panose="02020603050405020304" pitchFamily="18" charset="0"/>
                <a:cs typeface="Times New Roman" panose="02020603050405020304" pitchFamily="18" charset="0"/>
              </a:rPr>
              <a:t>giúp</a:t>
            </a:r>
            <a:r>
              <a:rPr lang="en-US" altLang="zh-CN" sz="2800" dirty="0" smtClean="0">
                <a:latin typeface="Times New Roman" panose="02020603050405020304" pitchFamily="18" charset="0"/>
                <a:cs typeface="Times New Roman" panose="02020603050405020304" pitchFamily="18" charset="0"/>
              </a:rPr>
              <a:t> </a:t>
            </a:r>
            <a:r>
              <a:rPr lang="en-US" altLang="zh-CN" sz="2800" dirty="0" err="1" smtClean="0">
                <a:latin typeface="Times New Roman" panose="02020603050405020304" pitchFamily="18" charset="0"/>
                <a:cs typeface="Times New Roman" panose="02020603050405020304" pitchFamily="18" charset="0"/>
              </a:rPr>
              <a:t>nhân</a:t>
            </a:r>
            <a:r>
              <a:rPr lang="en-US" altLang="zh-CN" sz="2800" dirty="0" smtClean="0">
                <a:latin typeface="Times New Roman" panose="02020603050405020304" pitchFamily="18" charset="0"/>
                <a:cs typeface="Times New Roman" panose="02020603050405020304" pitchFamily="18" charset="0"/>
              </a:rPr>
              <a:t> </a:t>
            </a:r>
            <a:r>
              <a:rPr lang="en-US" altLang="zh-CN" sz="2800" dirty="0" err="1" smtClean="0">
                <a:latin typeface="Times New Roman" panose="02020603050405020304" pitchFamily="18" charset="0"/>
                <a:cs typeface="Times New Roman" panose="02020603050405020304" pitchFamily="18" charset="0"/>
              </a:rPr>
              <a:t>vật</a:t>
            </a:r>
            <a:r>
              <a:rPr lang="en-US" altLang="zh-CN" sz="2800" dirty="0" smtClean="0">
                <a:latin typeface="Times New Roman" panose="02020603050405020304" pitchFamily="18" charset="0"/>
                <a:cs typeface="Times New Roman" panose="02020603050405020304" pitchFamily="18" charset="0"/>
              </a:rPr>
              <a:t> </a:t>
            </a:r>
            <a:r>
              <a:rPr lang="en-US" altLang="zh-CN" sz="2800" dirty="0" err="1" smtClean="0">
                <a:latin typeface="Times New Roman" panose="02020603050405020304" pitchFamily="18" charset="0"/>
                <a:cs typeface="Times New Roman" panose="02020603050405020304" pitchFamily="18" charset="0"/>
              </a:rPr>
              <a:t>dễ</a:t>
            </a:r>
            <a:r>
              <a:rPr lang="en-US" altLang="zh-CN" sz="2800" dirty="0" smtClean="0">
                <a:latin typeface="Times New Roman" panose="02020603050405020304" pitchFamily="18" charset="0"/>
                <a:cs typeface="Times New Roman" panose="02020603050405020304" pitchFamily="18" charset="0"/>
              </a:rPr>
              <a:t> </a:t>
            </a:r>
            <a:r>
              <a:rPr lang="en-US" altLang="zh-CN" sz="2800" dirty="0" err="1" smtClean="0">
                <a:latin typeface="Times New Roman" panose="02020603050405020304" pitchFamily="18" charset="0"/>
                <a:cs typeface="Times New Roman" panose="02020603050405020304" pitchFamily="18" charset="0"/>
              </a:rPr>
              <a:t>dàng</a:t>
            </a:r>
            <a:r>
              <a:rPr lang="en-US" altLang="zh-CN" sz="2800" dirty="0" smtClean="0">
                <a:latin typeface="Times New Roman" panose="02020603050405020304" pitchFamily="18" charset="0"/>
                <a:cs typeface="Times New Roman" panose="02020603050405020304" pitchFamily="18" charset="0"/>
              </a:rPr>
              <a:t> </a:t>
            </a:r>
            <a:r>
              <a:rPr lang="en-US" altLang="zh-CN" sz="2800" dirty="0" err="1" smtClean="0">
                <a:latin typeface="Times New Roman" panose="02020603050405020304" pitchFamily="18" charset="0"/>
                <a:cs typeface="Times New Roman" panose="02020603050405020304" pitchFamily="18" charset="0"/>
              </a:rPr>
              <a:t>bộc</a:t>
            </a:r>
            <a:r>
              <a:rPr lang="en-US" altLang="zh-CN" sz="2800" dirty="0" smtClean="0">
                <a:latin typeface="Times New Roman" panose="02020603050405020304" pitchFamily="18" charset="0"/>
                <a:cs typeface="Times New Roman" panose="02020603050405020304" pitchFamily="18" charset="0"/>
              </a:rPr>
              <a:t> </a:t>
            </a:r>
            <a:r>
              <a:rPr lang="en-US" altLang="zh-CN" sz="2800" dirty="0" err="1" smtClean="0">
                <a:latin typeface="Times New Roman" panose="02020603050405020304" pitchFamily="18" charset="0"/>
                <a:cs typeface="Times New Roman" panose="02020603050405020304" pitchFamily="18" charset="0"/>
              </a:rPr>
              <a:t>lộ</a:t>
            </a:r>
            <a:r>
              <a:rPr lang="en-US" altLang="zh-CN" sz="2800" dirty="0" smtClean="0">
                <a:latin typeface="Times New Roman" panose="02020603050405020304" pitchFamily="18" charset="0"/>
                <a:cs typeface="Times New Roman" panose="02020603050405020304" pitchFamily="18" charset="0"/>
              </a:rPr>
              <a:t> </a:t>
            </a:r>
            <a:r>
              <a:rPr lang="en-US" altLang="zh-CN" sz="2800" dirty="0" err="1" smtClean="0">
                <a:latin typeface="Times New Roman" panose="02020603050405020304" pitchFamily="18" charset="0"/>
                <a:cs typeface="Times New Roman" panose="02020603050405020304" pitchFamily="18" charset="0"/>
              </a:rPr>
              <a:t>cảm</a:t>
            </a:r>
            <a:r>
              <a:rPr lang="en-US" altLang="zh-CN" sz="2800" dirty="0" smtClean="0">
                <a:latin typeface="Times New Roman" panose="02020603050405020304" pitchFamily="18" charset="0"/>
                <a:cs typeface="Times New Roman" panose="02020603050405020304" pitchFamily="18" charset="0"/>
              </a:rPr>
              <a:t> </a:t>
            </a:r>
            <a:r>
              <a:rPr lang="en-US" altLang="zh-CN" sz="2800" dirty="0" err="1" smtClean="0">
                <a:latin typeface="Times New Roman" panose="02020603050405020304" pitchFamily="18" charset="0"/>
                <a:cs typeface="Times New Roman" panose="02020603050405020304" pitchFamily="18" charset="0"/>
              </a:rPr>
              <a:t>xúc</a:t>
            </a:r>
            <a:r>
              <a:rPr lang="en-US" altLang="zh-CN" sz="2800" dirty="0" smtClean="0">
                <a:latin typeface="Times New Roman" panose="02020603050405020304" pitchFamily="18" charset="0"/>
                <a:cs typeface="Times New Roman" panose="02020603050405020304" pitchFamily="18" charset="0"/>
              </a:rPr>
              <a:t>, </a:t>
            </a:r>
            <a:r>
              <a:rPr lang="en-US" altLang="zh-CN" sz="2800" dirty="0" err="1" smtClean="0">
                <a:latin typeface="Times New Roman" panose="02020603050405020304" pitchFamily="18" charset="0"/>
                <a:cs typeface="Times New Roman" panose="02020603050405020304" pitchFamily="18" charset="0"/>
              </a:rPr>
              <a:t>suy</a:t>
            </a:r>
            <a:r>
              <a:rPr lang="en-US" altLang="zh-CN" sz="2800" dirty="0" smtClean="0">
                <a:latin typeface="Times New Roman" panose="02020603050405020304" pitchFamily="18" charset="0"/>
                <a:cs typeface="Times New Roman" panose="02020603050405020304" pitchFamily="18" charset="0"/>
              </a:rPr>
              <a:t> </a:t>
            </a:r>
            <a:r>
              <a:rPr lang="en-US" altLang="zh-CN" sz="2800" dirty="0" err="1" smtClean="0">
                <a:latin typeface="Times New Roman" panose="02020603050405020304" pitchFamily="18" charset="0"/>
                <a:cs typeface="Times New Roman" panose="02020603050405020304" pitchFamily="18" charset="0"/>
              </a:rPr>
              <a:t>nghĩ</a:t>
            </a:r>
            <a:r>
              <a:rPr lang="en-US" altLang="zh-CN" sz="2800" dirty="0" smtClean="0">
                <a:latin typeface="Times New Roman" panose="02020603050405020304" pitchFamily="18" charset="0"/>
                <a:cs typeface="Times New Roman" panose="02020603050405020304" pitchFamily="18" charset="0"/>
              </a:rPr>
              <a:t>, </a:t>
            </a:r>
            <a:r>
              <a:rPr lang="en-US" altLang="zh-CN" sz="2800" dirty="0" err="1" smtClean="0">
                <a:latin typeface="Times New Roman" panose="02020603050405020304" pitchFamily="18" charset="0"/>
                <a:cs typeface="Times New Roman" panose="02020603050405020304" pitchFamily="18" charset="0"/>
              </a:rPr>
              <a:t>cũng</a:t>
            </a:r>
            <a:r>
              <a:rPr lang="en-US" altLang="zh-CN" sz="2800" dirty="0" smtClean="0">
                <a:latin typeface="Times New Roman" panose="02020603050405020304" pitchFamily="18" charset="0"/>
                <a:cs typeface="Times New Roman" panose="02020603050405020304" pitchFamily="18" charset="0"/>
              </a:rPr>
              <a:t> </a:t>
            </a:r>
            <a:r>
              <a:rPr lang="en-US" altLang="zh-CN" sz="2800" dirty="0" err="1" smtClean="0">
                <a:latin typeface="Times New Roman" panose="02020603050405020304" pitchFamily="18" charset="0"/>
                <a:cs typeface="Times New Roman" panose="02020603050405020304" pitchFamily="18" charset="0"/>
              </a:rPr>
              <a:t>như</a:t>
            </a:r>
            <a:r>
              <a:rPr lang="en-US" altLang="zh-CN" sz="2800" dirty="0" smtClean="0">
                <a:latin typeface="Times New Roman" panose="02020603050405020304" pitchFamily="18" charset="0"/>
                <a:cs typeface="Times New Roman" panose="02020603050405020304" pitchFamily="18" charset="0"/>
              </a:rPr>
              <a:t> </a:t>
            </a:r>
            <a:r>
              <a:rPr lang="en-US" altLang="zh-CN" sz="2800" dirty="0" err="1" smtClean="0">
                <a:latin typeface="Times New Roman" panose="02020603050405020304" pitchFamily="18" charset="0"/>
                <a:cs typeface="Times New Roman" panose="02020603050405020304" pitchFamily="18" charset="0"/>
              </a:rPr>
              <a:t>tính</a:t>
            </a:r>
            <a:r>
              <a:rPr lang="en-US" altLang="zh-CN" sz="2800" dirty="0" smtClean="0">
                <a:latin typeface="Times New Roman" panose="02020603050405020304" pitchFamily="18" charset="0"/>
                <a:cs typeface="Times New Roman" panose="02020603050405020304" pitchFamily="18" charset="0"/>
              </a:rPr>
              <a:t> </a:t>
            </a:r>
            <a:r>
              <a:rPr lang="en-US" altLang="zh-CN" sz="2800" dirty="0" err="1" smtClean="0">
                <a:latin typeface="Times New Roman" panose="02020603050405020304" pitchFamily="18" charset="0"/>
                <a:cs typeface="Times New Roman" panose="02020603050405020304" pitchFamily="18" charset="0"/>
              </a:rPr>
              <a:t>cách</a:t>
            </a:r>
            <a:r>
              <a:rPr lang="en-US" altLang="zh-CN" sz="2800" dirty="0" smtClean="0">
                <a:latin typeface="Times New Roman" panose="02020603050405020304" pitchFamily="18" charset="0"/>
                <a:cs typeface="Times New Roman" panose="02020603050405020304" pitchFamily="18" charset="0"/>
              </a:rPr>
              <a:t> </a:t>
            </a:r>
            <a:r>
              <a:rPr lang="en-US" altLang="zh-CN" sz="2800" dirty="0" err="1" smtClean="0">
                <a:latin typeface="Times New Roman" panose="02020603050405020304" pitchFamily="18" charset="0"/>
                <a:cs typeface="Times New Roman" panose="02020603050405020304" pitchFamily="18" charset="0"/>
              </a:rPr>
              <a:t>của</a:t>
            </a:r>
            <a:r>
              <a:rPr lang="en-US" altLang="zh-CN" sz="2800" dirty="0" smtClean="0">
                <a:latin typeface="Times New Roman" panose="02020603050405020304" pitchFamily="18" charset="0"/>
                <a:cs typeface="Times New Roman" panose="02020603050405020304" pitchFamily="18" charset="0"/>
              </a:rPr>
              <a:t> </a:t>
            </a:r>
            <a:r>
              <a:rPr lang="en-US" altLang="zh-CN" sz="2800" dirty="0" err="1" smtClean="0">
                <a:latin typeface="Times New Roman" panose="02020603050405020304" pitchFamily="18" charset="0"/>
                <a:cs typeface="Times New Roman" panose="02020603050405020304" pitchFamily="18" charset="0"/>
              </a:rPr>
              <a:t>bản</a:t>
            </a:r>
            <a:r>
              <a:rPr lang="en-US" altLang="zh-CN" sz="2800" dirty="0" smtClean="0">
                <a:latin typeface="Times New Roman" panose="02020603050405020304" pitchFamily="18" charset="0"/>
                <a:cs typeface="Times New Roman" panose="02020603050405020304" pitchFamily="18" charset="0"/>
              </a:rPr>
              <a:t> </a:t>
            </a:r>
            <a:r>
              <a:rPr lang="en-US" altLang="zh-CN" sz="2800" dirty="0" err="1" smtClean="0">
                <a:latin typeface="Times New Roman" panose="02020603050405020304" pitchFamily="18" charset="0"/>
                <a:cs typeface="Times New Roman" panose="02020603050405020304" pitchFamily="18" charset="0"/>
              </a:rPr>
              <a:t>thân</a:t>
            </a:r>
            <a:r>
              <a:rPr lang="en-US" altLang="zh-CN" sz="2800" dirty="0">
                <a:latin typeface="Times New Roman" panose="02020603050405020304" pitchFamily="18" charset="0"/>
                <a:cs typeface="Times New Roman" panose="02020603050405020304" pitchFamily="18" charset="0"/>
              </a:rPr>
              <a:t>.</a:t>
            </a:r>
            <a:endParaRPr lang="en-US" altLang="zh-CN" sz="2800" dirty="0" smtClean="0">
              <a:latin typeface="Times New Roman" panose="02020603050405020304" pitchFamily="18" charset="0"/>
              <a:cs typeface="Times New Roman" panose="02020603050405020304" pitchFamily="18" charset="0"/>
            </a:endParaRPr>
          </a:p>
          <a:p>
            <a:pPr algn="just"/>
            <a:endParaRPr lang="en-US" altLang="zh-CN" sz="4000" dirty="0">
              <a:latin typeface="#9Slide05 SVNBulgary" pitchFamily="2" charset="0"/>
              <a:cs typeface="Times New Roman" pitchFamily="18" charset="0"/>
            </a:endParaRPr>
          </a:p>
          <a:p>
            <a:pPr algn="just"/>
            <a:endParaRPr lang="en-US" altLang="zh-CN" sz="3600" dirty="0">
              <a:latin typeface="#9Slide05 SVNBulgary" pitchFamily="2" charset="0"/>
            </a:endParaRPr>
          </a:p>
          <a:p>
            <a:pPr algn="just"/>
            <a:endParaRPr lang="en-US" altLang="zh-CN" sz="3600" dirty="0">
              <a:latin typeface="#9Slide05 SVNBulgary" pitchFamily="2" charset="0"/>
            </a:endParaRPr>
          </a:p>
          <a:p>
            <a:pPr algn="just"/>
            <a:endParaRPr lang="en-US" altLang="zh-CN" sz="3600" dirty="0">
              <a:latin typeface="#9Slide05 SVNBulgary" pitchFamily="2" charset="0"/>
            </a:endParaRPr>
          </a:p>
          <a:p>
            <a:pPr algn="just"/>
            <a:endParaRPr lang="zh-CN" altLang="en-US" sz="3600" dirty="0">
              <a:latin typeface="#9Slide05 SVNBulgary" pitchFamily="2" charset="0"/>
            </a:endParaRPr>
          </a:p>
        </p:txBody>
      </p:sp>
      <p:grpSp>
        <p:nvGrpSpPr>
          <p:cNvPr id="3" name="Group 2">
            <a:extLst>
              <a:ext uri="{FF2B5EF4-FFF2-40B4-BE49-F238E27FC236}">
                <a16:creationId xmlns="" xmlns:a16="http://schemas.microsoft.com/office/drawing/2014/main" id="{DCBFBCB4-AAAD-4E1B-8A0B-515FCE5A1CE4}"/>
              </a:ext>
            </a:extLst>
          </p:cNvPr>
          <p:cNvGrpSpPr/>
          <p:nvPr/>
        </p:nvGrpSpPr>
        <p:grpSpPr>
          <a:xfrm>
            <a:off x="533400" y="438150"/>
            <a:ext cx="3486150" cy="1600200"/>
            <a:chOff x="141947" y="57448"/>
            <a:chExt cx="3127241" cy="1540889"/>
          </a:xfrm>
        </p:grpSpPr>
        <p:pic>
          <p:nvPicPr>
            <p:cNvPr id="4" name="图片 14">
              <a:extLst>
                <a:ext uri="{FF2B5EF4-FFF2-40B4-BE49-F238E27FC236}">
                  <a16:creationId xmlns="" xmlns:a16="http://schemas.microsoft.com/office/drawing/2014/main" id="{FA23791F-94EC-4F5D-B962-5BA9126B8BC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2627" t="3973" r="2589" b="55825"/>
            <a:stretch/>
          </p:blipFill>
          <p:spPr>
            <a:xfrm rot="21444030">
              <a:off x="141947" y="57448"/>
              <a:ext cx="3127241" cy="1540889"/>
            </a:xfrm>
            <a:prstGeom prst="rect">
              <a:avLst/>
            </a:prstGeom>
          </p:spPr>
        </p:pic>
        <p:sp>
          <p:nvSpPr>
            <p:cNvPr id="5" name="TextBox 4">
              <a:extLst>
                <a:ext uri="{FF2B5EF4-FFF2-40B4-BE49-F238E27FC236}">
                  <a16:creationId xmlns="" xmlns:a16="http://schemas.microsoft.com/office/drawing/2014/main" id="{74B62165-3054-40AA-B728-17F0A920289C}"/>
                </a:ext>
              </a:extLst>
            </p:cNvPr>
            <p:cNvSpPr txBox="1"/>
            <p:nvPr/>
          </p:nvSpPr>
          <p:spPr>
            <a:xfrm>
              <a:off x="782380" y="571077"/>
              <a:ext cx="1928605" cy="800196"/>
            </a:xfrm>
            <a:prstGeom prst="rect">
              <a:avLst/>
            </a:prstGeom>
            <a:noFill/>
          </p:spPr>
          <p:txBody>
            <a:bodyPr wrap="none" rtlCol="0">
              <a:spAutoFit/>
            </a:bodyPr>
            <a:lstStyle/>
            <a:p>
              <a:pPr algn="ctr"/>
              <a:r>
                <a:rPr lang="en-US" altLang="zh-CN" sz="4800" dirty="0" err="1" smtClean="0">
                  <a:solidFill>
                    <a:srgbClr val="FF0000"/>
                  </a:solidFill>
                  <a:latin typeface="Times New Roman" panose="02020603050405020304" pitchFamily="18" charset="0"/>
                  <a:ea typeface="方正粗圆_GBK" pitchFamily="65" charset="-122"/>
                  <a:cs typeface="Times New Roman" panose="02020603050405020304" pitchFamily="18" charset="0"/>
                </a:rPr>
                <a:t>Ngôi</a:t>
              </a:r>
              <a:r>
                <a:rPr lang="en-US" altLang="zh-CN" sz="4800" dirty="0" smtClean="0">
                  <a:solidFill>
                    <a:srgbClr val="FF0000"/>
                  </a:solidFill>
                  <a:latin typeface="Times New Roman" panose="02020603050405020304" pitchFamily="18" charset="0"/>
                  <a:ea typeface="方正粗圆_GBK" pitchFamily="65" charset="-122"/>
                  <a:cs typeface="Times New Roman" panose="02020603050405020304" pitchFamily="18" charset="0"/>
                </a:rPr>
                <a:t> </a:t>
              </a:r>
              <a:r>
                <a:rPr lang="en-US" altLang="zh-CN" sz="4800" dirty="0" err="1" smtClean="0">
                  <a:solidFill>
                    <a:srgbClr val="FF0000"/>
                  </a:solidFill>
                  <a:latin typeface="Times New Roman" panose="02020603050405020304" pitchFamily="18" charset="0"/>
                  <a:ea typeface="方正粗圆_GBK" pitchFamily="65" charset="-122"/>
                  <a:cs typeface="Times New Roman" panose="02020603050405020304" pitchFamily="18" charset="0"/>
                </a:rPr>
                <a:t>kể</a:t>
              </a:r>
              <a:endParaRPr lang="zh-CN" altLang="en-US" sz="4800" dirty="0">
                <a:solidFill>
                  <a:srgbClr val="FF0000"/>
                </a:solidFill>
                <a:latin typeface="Times New Roman" panose="02020603050405020304" pitchFamily="18" charset="0"/>
                <a:ea typeface="方正粗圆_GBK" pitchFamily="65" charset="-122"/>
                <a:cs typeface="Times New Roman" panose="02020603050405020304" pitchFamily="18" charset="0"/>
              </a:endParaRPr>
            </a:p>
          </p:txBody>
        </p:sp>
      </p:grpSp>
      <p:pic>
        <p:nvPicPr>
          <p:cNvPr id="8" name="Picture 7">
            <a:extLst>
              <a:ext uri="{FF2B5EF4-FFF2-40B4-BE49-F238E27FC236}">
                <a16:creationId xmlns="" xmlns:a16="http://schemas.microsoft.com/office/drawing/2014/main" id="{56E98062-7B75-460E-9D26-58252CFA69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1407379"/>
            <a:ext cx="4019550" cy="4019550"/>
          </a:xfrm>
          <a:prstGeom prst="rect">
            <a:avLst/>
          </a:prstGeom>
        </p:spPr>
      </p:pic>
    </p:spTree>
    <p:extLst>
      <p:ext uri="{BB962C8B-B14F-4D97-AF65-F5344CB8AC3E}">
        <p14:creationId xmlns:p14="http://schemas.microsoft.com/office/powerpoint/2010/main" val="769958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2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126D9A0D-FD71-4622-90C3-FF1A7D2C9248}"/>
              </a:ext>
            </a:extLst>
          </p:cNvPr>
          <p:cNvSpPr txBox="1"/>
          <p:nvPr/>
        </p:nvSpPr>
        <p:spPr>
          <a:xfrm>
            <a:off x="4876800" y="896600"/>
            <a:ext cx="3933235" cy="2123658"/>
          </a:xfrm>
          <a:prstGeom prst="rect">
            <a:avLst/>
          </a:prstGeom>
          <a:noFill/>
        </p:spPr>
        <p:txBody>
          <a:bodyPr wrap="square" rtlCol="0">
            <a:spAutoFit/>
          </a:bodyPr>
          <a:lstStyle/>
          <a:p>
            <a:pPr algn="just"/>
            <a:r>
              <a:rPr lang="en-US" altLang="zh-CN" sz="4400" dirty="0">
                <a:latin typeface="Times New Roman" panose="02020603050405020304" pitchFamily="18" charset="0"/>
                <a:cs typeface="Times New Roman" panose="02020603050405020304" pitchFamily="18" charset="0"/>
              </a:rPr>
              <a:t>- </a:t>
            </a:r>
            <a:r>
              <a:rPr lang="en-US" altLang="zh-CN" sz="4400" dirty="0" err="1">
                <a:latin typeface="Times New Roman" panose="02020603050405020304" pitchFamily="18" charset="0"/>
                <a:cs typeface="Times New Roman" panose="02020603050405020304" pitchFamily="18" charset="0"/>
              </a:rPr>
              <a:t>Kể</a:t>
            </a:r>
            <a:r>
              <a:rPr lang="en-US" altLang="zh-CN" sz="4400" dirty="0">
                <a:latin typeface="Times New Roman" panose="02020603050405020304" pitchFamily="18" charset="0"/>
                <a:cs typeface="Times New Roman" panose="02020603050405020304" pitchFamily="18" charset="0"/>
              </a:rPr>
              <a:t> </a:t>
            </a:r>
            <a:r>
              <a:rPr lang="en-US" altLang="zh-CN" sz="4400" dirty="0" err="1">
                <a:latin typeface="Times New Roman" panose="02020603050405020304" pitchFamily="18" charset="0"/>
                <a:cs typeface="Times New Roman" panose="02020603050405020304" pitchFamily="18" charset="0"/>
              </a:rPr>
              <a:t>chuyện</a:t>
            </a:r>
            <a:r>
              <a:rPr lang="en-US" altLang="zh-CN" sz="4400" dirty="0">
                <a:latin typeface="Times New Roman" panose="02020603050405020304" pitchFamily="18" charset="0"/>
                <a:cs typeface="Times New Roman" panose="02020603050405020304" pitchFamily="18" charset="0"/>
              </a:rPr>
              <a:t> </a:t>
            </a:r>
            <a:r>
              <a:rPr lang="en-US" altLang="zh-CN" sz="4400" dirty="0" err="1" smtClean="0">
                <a:latin typeface="Times New Roman" panose="02020603050405020304" pitchFamily="18" charset="0"/>
                <a:cs typeface="Times New Roman" panose="02020603050405020304" pitchFamily="18" charset="0"/>
              </a:rPr>
              <a:t>đơn</a:t>
            </a:r>
            <a:r>
              <a:rPr lang="en-US" altLang="zh-CN" sz="4400" dirty="0" smtClean="0">
                <a:latin typeface="Times New Roman" panose="02020603050405020304" pitchFamily="18" charset="0"/>
                <a:cs typeface="Times New Roman" panose="02020603050405020304" pitchFamily="18" charset="0"/>
              </a:rPr>
              <a:t> </a:t>
            </a:r>
            <a:r>
              <a:rPr lang="en-US" altLang="zh-CN" sz="4400" dirty="0" err="1" smtClean="0">
                <a:latin typeface="Times New Roman" panose="02020603050405020304" pitchFamily="18" charset="0"/>
                <a:cs typeface="Times New Roman" panose="02020603050405020304" pitchFamily="18" charset="0"/>
              </a:rPr>
              <a:t>giản</a:t>
            </a:r>
            <a:r>
              <a:rPr lang="en-US" altLang="zh-CN" sz="4400" dirty="0" smtClean="0">
                <a:latin typeface="Times New Roman" panose="02020603050405020304" pitchFamily="18" charset="0"/>
                <a:cs typeface="Times New Roman" panose="02020603050405020304" pitchFamily="18" charset="0"/>
              </a:rPr>
              <a:t>, </a:t>
            </a:r>
            <a:r>
              <a:rPr lang="en-US" altLang="zh-CN" sz="4400" dirty="0" err="1" smtClean="0">
                <a:latin typeface="Times New Roman" panose="02020603050405020304" pitchFamily="18" charset="0"/>
                <a:cs typeface="Times New Roman" panose="02020603050405020304" pitchFamily="18" charset="0"/>
              </a:rPr>
              <a:t>tự</a:t>
            </a:r>
            <a:r>
              <a:rPr lang="en-US" altLang="zh-CN" sz="4400" dirty="0" smtClean="0">
                <a:latin typeface="Times New Roman" panose="02020603050405020304" pitchFamily="18" charset="0"/>
                <a:cs typeface="Times New Roman" panose="02020603050405020304" pitchFamily="18" charset="0"/>
              </a:rPr>
              <a:t> </a:t>
            </a:r>
            <a:r>
              <a:rPr lang="en-US" altLang="zh-CN" sz="4400" dirty="0" err="1" smtClean="0">
                <a:latin typeface="Times New Roman" panose="02020603050405020304" pitchFamily="18" charset="0"/>
                <a:cs typeface="Times New Roman" panose="02020603050405020304" pitchFamily="18" charset="0"/>
              </a:rPr>
              <a:t>nhiên</a:t>
            </a:r>
            <a:r>
              <a:rPr lang="en-US" altLang="zh-CN" sz="4400" dirty="0" smtClean="0">
                <a:latin typeface="Times New Roman" panose="02020603050405020304" pitchFamily="18" charset="0"/>
                <a:cs typeface="Times New Roman" panose="02020603050405020304" pitchFamily="18" charset="0"/>
              </a:rPr>
              <a:t> </a:t>
            </a:r>
            <a:r>
              <a:rPr lang="en-US" altLang="zh-CN" sz="4400" dirty="0" err="1" smtClean="0">
                <a:latin typeface="Times New Roman" panose="02020603050405020304" pitchFamily="18" charset="0"/>
                <a:cs typeface="Times New Roman" panose="02020603050405020304" pitchFamily="18" charset="0"/>
              </a:rPr>
              <a:t>và</a:t>
            </a:r>
            <a:r>
              <a:rPr lang="en-US" altLang="zh-CN" sz="4400" dirty="0" smtClean="0">
                <a:latin typeface="Times New Roman" panose="02020603050405020304" pitchFamily="18" charset="0"/>
                <a:cs typeface="Times New Roman" panose="02020603050405020304" pitchFamily="18" charset="0"/>
              </a:rPr>
              <a:t> </a:t>
            </a:r>
            <a:r>
              <a:rPr lang="en-US" altLang="zh-CN" sz="4400" dirty="0" err="1" smtClean="0">
                <a:latin typeface="Times New Roman" panose="02020603050405020304" pitchFamily="18" charset="0"/>
                <a:cs typeface="Times New Roman" panose="02020603050405020304" pitchFamily="18" charset="0"/>
              </a:rPr>
              <a:t>trong</a:t>
            </a:r>
            <a:r>
              <a:rPr lang="en-US" altLang="zh-CN" sz="4400" dirty="0" smtClean="0">
                <a:latin typeface="Times New Roman" panose="02020603050405020304" pitchFamily="18" charset="0"/>
                <a:cs typeface="Times New Roman" panose="02020603050405020304" pitchFamily="18" charset="0"/>
              </a:rPr>
              <a:t> </a:t>
            </a:r>
            <a:r>
              <a:rPr lang="en-US" altLang="zh-CN" sz="4400" dirty="0" err="1" smtClean="0">
                <a:latin typeface="Times New Roman" panose="02020603050405020304" pitchFamily="18" charset="0"/>
                <a:cs typeface="Times New Roman" panose="02020603050405020304" pitchFamily="18" charset="0"/>
              </a:rPr>
              <a:t>sáng</a:t>
            </a:r>
            <a:r>
              <a:rPr lang="en-US" altLang="zh-CN" sz="4400" dirty="0" smtClean="0">
                <a:latin typeface="Times New Roman" panose="02020603050405020304" pitchFamily="18" charset="0"/>
                <a:cs typeface="Times New Roman" panose="02020603050405020304" pitchFamily="18" charset="0"/>
              </a:rPr>
              <a:t>.</a:t>
            </a:r>
            <a:endParaRPr lang="en-US" altLang="zh-CN" sz="4400" dirty="0">
              <a:latin typeface="Times New Roman" panose="02020603050405020304" pitchFamily="18" charset="0"/>
              <a:cs typeface="Times New Roman" panose="02020603050405020304" pitchFamily="18" charset="0"/>
            </a:endParaRPr>
          </a:p>
        </p:txBody>
      </p:sp>
      <p:grpSp>
        <p:nvGrpSpPr>
          <p:cNvPr id="3" name="Group 2">
            <a:extLst>
              <a:ext uri="{FF2B5EF4-FFF2-40B4-BE49-F238E27FC236}">
                <a16:creationId xmlns="" xmlns:a16="http://schemas.microsoft.com/office/drawing/2014/main" id="{DCBFBCB4-AAAD-4E1B-8A0B-515FCE5A1CE4}"/>
              </a:ext>
            </a:extLst>
          </p:cNvPr>
          <p:cNvGrpSpPr/>
          <p:nvPr/>
        </p:nvGrpSpPr>
        <p:grpSpPr>
          <a:xfrm>
            <a:off x="533400" y="438150"/>
            <a:ext cx="3486151" cy="1600200"/>
            <a:chOff x="141947" y="57448"/>
            <a:chExt cx="3127241" cy="1540889"/>
          </a:xfrm>
        </p:grpSpPr>
        <p:pic>
          <p:nvPicPr>
            <p:cNvPr id="4" name="图片 14">
              <a:extLst>
                <a:ext uri="{FF2B5EF4-FFF2-40B4-BE49-F238E27FC236}">
                  <a16:creationId xmlns="" xmlns:a16="http://schemas.microsoft.com/office/drawing/2014/main" id="{FA23791F-94EC-4F5D-B962-5BA9126B8BC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2627" t="3973" r="2589" b="55825"/>
            <a:stretch/>
          </p:blipFill>
          <p:spPr>
            <a:xfrm rot="21444030">
              <a:off x="141947" y="57448"/>
              <a:ext cx="3127241" cy="1540889"/>
            </a:xfrm>
            <a:prstGeom prst="rect">
              <a:avLst/>
            </a:prstGeom>
          </p:spPr>
        </p:pic>
        <p:sp>
          <p:nvSpPr>
            <p:cNvPr id="5" name="TextBox 4">
              <a:extLst>
                <a:ext uri="{FF2B5EF4-FFF2-40B4-BE49-F238E27FC236}">
                  <a16:creationId xmlns="" xmlns:a16="http://schemas.microsoft.com/office/drawing/2014/main" id="{74B62165-3054-40AA-B728-17F0A920289C}"/>
                </a:ext>
              </a:extLst>
            </p:cNvPr>
            <p:cNvSpPr txBox="1"/>
            <p:nvPr/>
          </p:nvSpPr>
          <p:spPr>
            <a:xfrm>
              <a:off x="555899" y="571077"/>
              <a:ext cx="2381564" cy="800196"/>
            </a:xfrm>
            <a:prstGeom prst="rect">
              <a:avLst/>
            </a:prstGeom>
            <a:noFill/>
          </p:spPr>
          <p:txBody>
            <a:bodyPr wrap="none" rtlCol="0">
              <a:spAutoFit/>
            </a:bodyPr>
            <a:lstStyle/>
            <a:p>
              <a:pPr algn="ctr"/>
              <a:r>
                <a:rPr lang="en-US" altLang="zh-CN" sz="4800" dirty="0" err="1" smtClean="0">
                  <a:solidFill>
                    <a:srgbClr val="FF0000"/>
                  </a:solidFill>
                  <a:latin typeface="Times New Roman" panose="02020603050405020304" pitchFamily="18" charset="0"/>
                  <a:ea typeface="方正粗圆_GBK" pitchFamily="65" charset="-122"/>
                  <a:cs typeface="Times New Roman" panose="02020603050405020304" pitchFamily="18" charset="0"/>
                </a:rPr>
                <a:t>Ngôn</a:t>
              </a:r>
              <a:r>
                <a:rPr lang="en-US" altLang="zh-CN" sz="4800" dirty="0" smtClean="0">
                  <a:solidFill>
                    <a:srgbClr val="FF0000"/>
                  </a:solidFill>
                  <a:latin typeface="Times New Roman" panose="02020603050405020304" pitchFamily="18" charset="0"/>
                  <a:ea typeface="方正粗圆_GBK" pitchFamily="65" charset="-122"/>
                  <a:cs typeface="Times New Roman" panose="02020603050405020304" pitchFamily="18" charset="0"/>
                </a:rPr>
                <a:t> </a:t>
              </a:r>
              <a:r>
                <a:rPr lang="en-US" altLang="zh-CN" sz="4800" dirty="0" err="1" smtClean="0">
                  <a:solidFill>
                    <a:srgbClr val="FF0000"/>
                  </a:solidFill>
                  <a:latin typeface="Times New Roman" panose="02020603050405020304" pitchFamily="18" charset="0"/>
                  <a:ea typeface="方正粗圆_GBK" pitchFamily="65" charset="-122"/>
                  <a:cs typeface="Times New Roman" panose="02020603050405020304" pitchFamily="18" charset="0"/>
                </a:rPr>
                <a:t>ngữ</a:t>
              </a:r>
              <a:endParaRPr lang="zh-CN" altLang="en-US" sz="4800" dirty="0">
                <a:solidFill>
                  <a:srgbClr val="FF0000"/>
                </a:solidFill>
                <a:latin typeface="Times New Roman" panose="02020603050405020304" pitchFamily="18" charset="0"/>
                <a:ea typeface="方正粗圆_GBK" pitchFamily="65" charset="-122"/>
                <a:cs typeface="Times New Roman" panose="02020603050405020304" pitchFamily="18" charset="0"/>
              </a:endParaRPr>
            </a:p>
          </p:txBody>
        </p:sp>
      </p:grpSp>
      <p:pic>
        <p:nvPicPr>
          <p:cNvPr id="8" name="Picture 7">
            <a:extLst>
              <a:ext uri="{FF2B5EF4-FFF2-40B4-BE49-F238E27FC236}">
                <a16:creationId xmlns="" xmlns:a16="http://schemas.microsoft.com/office/drawing/2014/main" id="{56E98062-7B75-460E-9D26-58252CFA69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1407379"/>
            <a:ext cx="4019550" cy="4019550"/>
          </a:xfrm>
          <a:prstGeom prst="rect">
            <a:avLst/>
          </a:prstGeom>
        </p:spPr>
      </p:pic>
    </p:spTree>
    <p:extLst>
      <p:ext uri="{BB962C8B-B14F-4D97-AF65-F5344CB8AC3E}">
        <p14:creationId xmlns:p14="http://schemas.microsoft.com/office/powerpoint/2010/main" val="5991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2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 xmlns:a16="http://schemas.microsoft.com/office/drawing/2014/main" id="{DCBFBCB4-AAAD-4E1B-8A0B-515FCE5A1CE4}"/>
              </a:ext>
            </a:extLst>
          </p:cNvPr>
          <p:cNvGrpSpPr/>
          <p:nvPr/>
        </p:nvGrpSpPr>
        <p:grpSpPr>
          <a:xfrm>
            <a:off x="533400" y="438150"/>
            <a:ext cx="3486151" cy="1600200"/>
            <a:chOff x="141947" y="57448"/>
            <a:chExt cx="3127241" cy="1540889"/>
          </a:xfrm>
        </p:grpSpPr>
        <p:pic>
          <p:nvPicPr>
            <p:cNvPr id="4" name="图片 14">
              <a:extLst>
                <a:ext uri="{FF2B5EF4-FFF2-40B4-BE49-F238E27FC236}">
                  <a16:creationId xmlns="" xmlns:a16="http://schemas.microsoft.com/office/drawing/2014/main" id="{FA23791F-94EC-4F5D-B962-5BA9126B8BC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2627" t="3973" r="2589" b="55825"/>
            <a:stretch/>
          </p:blipFill>
          <p:spPr>
            <a:xfrm rot="21444030">
              <a:off x="141947" y="57448"/>
              <a:ext cx="3127241" cy="1540889"/>
            </a:xfrm>
            <a:prstGeom prst="rect">
              <a:avLst/>
            </a:prstGeom>
          </p:spPr>
        </p:pic>
        <p:sp>
          <p:nvSpPr>
            <p:cNvPr id="5" name="TextBox 4">
              <a:extLst>
                <a:ext uri="{FF2B5EF4-FFF2-40B4-BE49-F238E27FC236}">
                  <a16:creationId xmlns="" xmlns:a16="http://schemas.microsoft.com/office/drawing/2014/main" id="{74B62165-3054-40AA-B728-17F0A920289C}"/>
                </a:ext>
              </a:extLst>
            </p:cNvPr>
            <p:cNvSpPr txBox="1"/>
            <p:nvPr/>
          </p:nvSpPr>
          <p:spPr>
            <a:xfrm>
              <a:off x="479551" y="581924"/>
              <a:ext cx="2452026" cy="755740"/>
            </a:xfrm>
            <a:prstGeom prst="rect">
              <a:avLst/>
            </a:prstGeom>
            <a:noFill/>
          </p:spPr>
          <p:txBody>
            <a:bodyPr wrap="none" rtlCol="0">
              <a:spAutoFit/>
            </a:bodyPr>
            <a:lstStyle/>
            <a:p>
              <a:pPr algn="ctr"/>
              <a:r>
                <a:rPr lang="en-US" altLang="zh-CN" sz="4500" dirty="0" err="1" smtClean="0">
                  <a:solidFill>
                    <a:srgbClr val="FF0000"/>
                  </a:solidFill>
                  <a:latin typeface="Times New Roman" panose="02020603050405020304" pitchFamily="18" charset="0"/>
                  <a:ea typeface="方正粗圆_GBK" pitchFamily="65" charset="-122"/>
                  <a:cs typeface="Times New Roman" panose="02020603050405020304" pitchFamily="18" charset="0"/>
                </a:rPr>
                <a:t>Nghệ</a:t>
              </a:r>
              <a:r>
                <a:rPr lang="en-US" altLang="zh-CN" sz="4500" dirty="0" smtClean="0">
                  <a:solidFill>
                    <a:srgbClr val="FF0000"/>
                  </a:solidFill>
                  <a:latin typeface="Times New Roman" panose="02020603050405020304" pitchFamily="18" charset="0"/>
                  <a:ea typeface="方正粗圆_GBK" pitchFamily="65" charset="-122"/>
                  <a:cs typeface="Times New Roman" panose="02020603050405020304" pitchFamily="18" charset="0"/>
                </a:rPr>
                <a:t> </a:t>
              </a:r>
              <a:r>
                <a:rPr lang="en-US" altLang="zh-CN" sz="4500" dirty="0" err="1" smtClean="0">
                  <a:solidFill>
                    <a:srgbClr val="FF0000"/>
                  </a:solidFill>
                  <a:latin typeface="Times New Roman" panose="02020603050405020304" pitchFamily="18" charset="0"/>
                  <a:ea typeface="方正粗圆_GBK" pitchFamily="65" charset="-122"/>
                  <a:cs typeface="Times New Roman" panose="02020603050405020304" pitchFamily="18" charset="0"/>
                </a:rPr>
                <a:t>thuật</a:t>
              </a:r>
              <a:endParaRPr lang="zh-CN" altLang="en-US" sz="4500" dirty="0">
                <a:solidFill>
                  <a:srgbClr val="FF0000"/>
                </a:solidFill>
                <a:latin typeface="Times New Roman" panose="02020603050405020304" pitchFamily="18" charset="0"/>
                <a:ea typeface="方正粗圆_GBK" pitchFamily="65" charset="-122"/>
                <a:cs typeface="Times New Roman" panose="02020603050405020304" pitchFamily="18" charset="0"/>
              </a:endParaRPr>
            </a:p>
          </p:txBody>
        </p:sp>
      </p:grpSp>
      <p:pic>
        <p:nvPicPr>
          <p:cNvPr id="8" name="Picture 7">
            <a:extLst>
              <a:ext uri="{FF2B5EF4-FFF2-40B4-BE49-F238E27FC236}">
                <a16:creationId xmlns="" xmlns:a16="http://schemas.microsoft.com/office/drawing/2014/main" id="{56E98062-7B75-460E-9D26-58252CFA69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1407379"/>
            <a:ext cx="4019550" cy="4019550"/>
          </a:xfrm>
          <a:prstGeom prst="rect">
            <a:avLst/>
          </a:prstGeom>
        </p:spPr>
      </p:pic>
      <p:sp>
        <p:nvSpPr>
          <p:cNvPr id="9" name="TextBox 8">
            <a:extLst>
              <a:ext uri="{FF2B5EF4-FFF2-40B4-BE49-F238E27FC236}">
                <a16:creationId xmlns="" xmlns:a16="http://schemas.microsoft.com/office/drawing/2014/main" id="{62216FCA-F7C7-4BBF-8245-4918215B8A1A}"/>
              </a:ext>
            </a:extLst>
          </p:cNvPr>
          <p:cNvSpPr txBox="1"/>
          <p:nvPr/>
        </p:nvSpPr>
        <p:spPr>
          <a:xfrm>
            <a:off x="4800600" y="590550"/>
            <a:ext cx="3933235" cy="3416320"/>
          </a:xfrm>
          <a:prstGeom prst="rect">
            <a:avLst/>
          </a:prstGeom>
          <a:noFill/>
        </p:spPr>
        <p:txBody>
          <a:bodyPr wrap="square" rtlCol="0">
            <a:spAutoFit/>
          </a:bodyPr>
          <a:lstStyle/>
          <a:p>
            <a:pPr algn="just"/>
            <a:r>
              <a:rPr lang="en-US" altLang="zh-CN" sz="3600" dirty="0" smtClean="0">
                <a:latin typeface="#9Slide05 SVNBulgary" pitchFamily="2" charset="0"/>
                <a:cs typeface="Times New Roman" pitchFamily="18" charset="0"/>
              </a:rPr>
              <a:t>-</a:t>
            </a:r>
            <a:r>
              <a:rPr lang="en-US" altLang="zh-CN" sz="3600" dirty="0" err="1" smtClean="0">
                <a:latin typeface="Times New Roman" panose="02020603050405020304" pitchFamily="18" charset="0"/>
                <a:cs typeface="Times New Roman" panose="02020603050405020304" pitchFamily="18" charset="0"/>
              </a:rPr>
              <a:t>Nghệ</a:t>
            </a:r>
            <a:r>
              <a:rPr lang="en-US" altLang="zh-CN" sz="3600" dirty="0" smtClean="0">
                <a:latin typeface="Times New Roman" panose="02020603050405020304" pitchFamily="18" charset="0"/>
                <a:cs typeface="Times New Roman" panose="02020603050405020304" pitchFamily="18" charset="0"/>
              </a:rPr>
              <a:t> </a:t>
            </a:r>
            <a:r>
              <a:rPr lang="en-US" altLang="zh-CN" sz="3600" dirty="0" err="1" smtClean="0">
                <a:latin typeface="Times New Roman" panose="02020603050405020304" pitchFamily="18" charset="0"/>
                <a:cs typeface="Times New Roman" panose="02020603050405020304" pitchFamily="18" charset="0"/>
              </a:rPr>
              <a:t>thuật</a:t>
            </a:r>
            <a:r>
              <a:rPr lang="en-US" altLang="zh-CN" sz="3600" dirty="0" smtClean="0">
                <a:latin typeface="Times New Roman" panose="02020603050405020304" pitchFamily="18" charset="0"/>
                <a:cs typeface="Times New Roman" panose="02020603050405020304" pitchFamily="18" charset="0"/>
              </a:rPr>
              <a:t> </a:t>
            </a:r>
            <a:r>
              <a:rPr lang="en-US" altLang="zh-CN" sz="3600" dirty="0" err="1" smtClean="0">
                <a:latin typeface="Times New Roman" panose="02020603050405020304" pitchFamily="18" charset="0"/>
                <a:cs typeface="Times New Roman" panose="02020603050405020304" pitchFamily="18" charset="0"/>
              </a:rPr>
              <a:t>miêu</a:t>
            </a:r>
            <a:r>
              <a:rPr lang="en-US" altLang="zh-CN" sz="3600" dirty="0" smtClean="0">
                <a:latin typeface="Times New Roman" panose="02020603050405020304" pitchFamily="18" charset="0"/>
                <a:cs typeface="Times New Roman" panose="02020603050405020304" pitchFamily="18" charset="0"/>
              </a:rPr>
              <a:t> </a:t>
            </a:r>
            <a:r>
              <a:rPr lang="en-US" altLang="zh-CN" sz="3600" dirty="0" err="1" smtClean="0">
                <a:latin typeface="Times New Roman" panose="02020603050405020304" pitchFamily="18" charset="0"/>
                <a:cs typeface="Times New Roman" panose="02020603050405020304" pitchFamily="18" charset="0"/>
              </a:rPr>
              <a:t>tả</a:t>
            </a:r>
            <a:r>
              <a:rPr lang="en-US" altLang="zh-CN" sz="3600" dirty="0" smtClean="0">
                <a:latin typeface="Times New Roman" panose="02020603050405020304" pitchFamily="18" charset="0"/>
                <a:cs typeface="Times New Roman" panose="02020603050405020304" pitchFamily="18" charset="0"/>
              </a:rPr>
              <a:t> </a:t>
            </a:r>
            <a:r>
              <a:rPr lang="en-US" altLang="zh-CN" sz="3600" dirty="0" err="1" smtClean="0">
                <a:latin typeface="Times New Roman" panose="02020603050405020304" pitchFamily="18" charset="0"/>
                <a:cs typeface="Times New Roman" panose="02020603050405020304" pitchFamily="18" charset="0"/>
              </a:rPr>
              <a:t>tâm</a:t>
            </a:r>
            <a:r>
              <a:rPr lang="en-US" altLang="zh-CN" sz="3600" dirty="0" smtClean="0">
                <a:latin typeface="Times New Roman" panose="02020603050405020304" pitchFamily="18" charset="0"/>
                <a:cs typeface="Times New Roman" panose="02020603050405020304" pitchFamily="18" charset="0"/>
              </a:rPr>
              <a:t> </a:t>
            </a:r>
            <a:r>
              <a:rPr lang="en-US" altLang="zh-CN" sz="3600" dirty="0" err="1" smtClean="0">
                <a:latin typeface="Times New Roman" panose="02020603050405020304" pitchFamily="18" charset="0"/>
                <a:cs typeface="Times New Roman" panose="02020603050405020304" pitchFamily="18" charset="0"/>
              </a:rPr>
              <a:t>lí</a:t>
            </a:r>
            <a:r>
              <a:rPr lang="en-US" altLang="zh-CN" sz="3600" dirty="0" smtClean="0">
                <a:latin typeface="Times New Roman" panose="02020603050405020304" pitchFamily="18" charset="0"/>
                <a:cs typeface="Times New Roman" panose="02020603050405020304" pitchFamily="18" charset="0"/>
              </a:rPr>
              <a:t> </a:t>
            </a:r>
            <a:r>
              <a:rPr lang="en-US" altLang="zh-CN" sz="3600" dirty="0" err="1" smtClean="0">
                <a:latin typeface="Times New Roman" panose="02020603050405020304" pitchFamily="18" charset="0"/>
                <a:cs typeface="Times New Roman" panose="02020603050405020304" pitchFamily="18" charset="0"/>
              </a:rPr>
              <a:t>nhân</a:t>
            </a:r>
            <a:r>
              <a:rPr lang="en-US" altLang="zh-CN" sz="3600" dirty="0" smtClean="0">
                <a:latin typeface="Times New Roman" panose="02020603050405020304" pitchFamily="18" charset="0"/>
                <a:cs typeface="Times New Roman" panose="02020603050405020304" pitchFamily="18" charset="0"/>
              </a:rPr>
              <a:t> </a:t>
            </a:r>
            <a:r>
              <a:rPr lang="en-US" altLang="zh-CN" sz="3600" dirty="0" err="1" smtClean="0">
                <a:latin typeface="Times New Roman" panose="02020603050405020304" pitchFamily="18" charset="0"/>
                <a:cs typeface="Times New Roman" panose="02020603050405020304" pitchFamily="18" charset="0"/>
              </a:rPr>
              <a:t>vật</a:t>
            </a:r>
            <a:r>
              <a:rPr lang="en-US" altLang="zh-CN" sz="3600" dirty="0" smtClean="0">
                <a:latin typeface="Times New Roman" panose="02020603050405020304" pitchFamily="18" charset="0"/>
                <a:cs typeface="Times New Roman" panose="02020603050405020304" pitchFamily="18" charset="0"/>
              </a:rPr>
              <a:t> </a:t>
            </a:r>
            <a:r>
              <a:rPr lang="en-US" altLang="zh-CN" sz="3600" dirty="0" err="1" smtClean="0">
                <a:latin typeface="Times New Roman" panose="02020603050405020304" pitchFamily="18" charset="0"/>
                <a:cs typeface="Times New Roman" panose="02020603050405020304" pitchFamily="18" charset="0"/>
              </a:rPr>
              <a:t>độc</a:t>
            </a:r>
            <a:r>
              <a:rPr lang="en-US" altLang="zh-CN" sz="3600" dirty="0" smtClean="0">
                <a:latin typeface="Times New Roman" panose="02020603050405020304" pitchFamily="18" charset="0"/>
                <a:cs typeface="Times New Roman" panose="02020603050405020304" pitchFamily="18" charset="0"/>
              </a:rPr>
              <a:t> </a:t>
            </a:r>
            <a:r>
              <a:rPr lang="en-US" altLang="zh-CN" sz="3600" dirty="0" err="1" smtClean="0">
                <a:latin typeface="Times New Roman" panose="02020603050405020304" pitchFamily="18" charset="0"/>
                <a:cs typeface="Times New Roman" panose="02020603050405020304" pitchFamily="18" charset="0"/>
              </a:rPr>
              <a:t>đáo</a:t>
            </a:r>
            <a:r>
              <a:rPr lang="en-US" altLang="zh-CN" sz="3600" dirty="0" smtClean="0">
                <a:latin typeface="Times New Roman" panose="02020603050405020304" pitchFamily="18" charset="0"/>
                <a:cs typeface="Times New Roman" panose="02020603050405020304" pitchFamily="18" charset="0"/>
              </a:rPr>
              <a:t>, </a:t>
            </a:r>
            <a:r>
              <a:rPr lang="en-US" altLang="zh-CN" sz="3600" dirty="0" err="1" smtClean="0">
                <a:latin typeface="Times New Roman" panose="02020603050405020304" pitchFamily="18" charset="0"/>
                <a:cs typeface="Times New Roman" panose="02020603050405020304" pitchFamily="18" charset="0"/>
              </a:rPr>
              <a:t>tinh</a:t>
            </a:r>
            <a:r>
              <a:rPr lang="en-US" altLang="zh-CN" sz="3600" dirty="0" smtClean="0">
                <a:latin typeface="Times New Roman" panose="02020603050405020304" pitchFamily="18" charset="0"/>
                <a:cs typeface="Times New Roman" panose="02020603050405020304" pitchFamily="18" charset="0"/>
              </a:rPr>
              <a:t> </a:t>
            </a:r>
            <a:r>
              <a:rPr lang="en-US" altLang="zh-CN" sz="3600" dirty="0" err="1" smtClean="0">
                <a:latin typeface="Times New Roman" panose="02020603050405020304" pitchFamily="18" charset="0"/>
                <a:cs typeface="Times New Roman" panose="02020603050405020304" pitchFamily="18" charset="0"/>
              </a:rPr>
              <a:t>tế</a:t>
            </a:r>
            <a:r>
              <a:rPr lang="en-US" altLang="zh-CN" sz="3600" dirty="0" smtClean="0">
                <a:latin typeface="Times New Roman" panose="02020603050405020304" pitchFamily="18" charset="0"/>
                <a:cs typeface="Times New Roman" panose="02020603050405020304" pitchFamily="18" charset="0"/>
              </a:rPr>
              <a:t> </a:t>
            </a:r>
            <a:r>
              <a:rPr lang="en-US" altLang="zh-CN" sz="3600" dirty="0" err="1" smtClean="0">
                <a:latin typeface="Times New Roman" panose="02020603050405020304" pitchFamily="18" charset="0"/>
                <a:cs typeface="Times New Roman" panose="02020603050405020304" pitchFamily="18" charset="0"/>
              </a:rPr>
              <a:t>nhất</a:t>
            </a:r>
            <a:r>
              <a:rPr lang="en-US" altLang="zh-CN" sz="3600" dirty="0" smtClean="0">
                <a:latin typeface="Times New Roman" panose="02020603050405020304" pitchFamily="18" charset="0"/>
                <a:cs typeface="Times New Roman" panose="02020603050405020304" pitchFamily="18" charset="0"/>
              </a:rPr>
              <a:t> </a:t>
            </a:r>
            <a:r>
              <a:rPr lang="en-US" altLang="zh-CN" sz="3600" dirty="0" err="1" smtClean="0">
                <a:latin typeface="Times New Roman" panose="02020603050405020304" pitchFamily="18" charset="0"/>
                <a:cs typeface="Times New Roman" panose="02020603050405020304" pitchFamily="18" charset="0"/>
              </a:rPr>
              <a:t>là</a:t>
            </a:r>
            <a:r>
              <a:rPr lang="en-US" altLang="zh-CN" sz="3600" dirty="0" smtClean="0">
                <a:latin typeface="Times New Roman" panose="02020603050405020304" pitchFamily="18" charset="0"/>
                <a:cs typeface="Times New Roman" panose="02020603050405020304" pitchFamily="18" charset="0"/>
              </a:rPr>
              <a:t> </a:t>
            </a:r>
            <a:r>
              <a:rPr lang="en-US" altLang="zh-CN" sz="3600" dirty="0" err="1" smtClean="0">
                <a:latin typeface="Times New Roman" panose="02020603050405020304" pitchFamily="18" charset="0"/>
                <a:cs typeface="Times New Roman" panose="02020603050405020304" pitchFamily="18" charset="0"/>
              </a:rPr>
              <a:t>trong</a:t>
            </a:r>
            <a:r>
              <a:rPr lang="en-US" altLang="zh-CN" sz="3600" dirty="0" smtClean="0">
                <a:latin typeface="Times New Roman" panose="02020603050405020304" pitchFamily="18" charset="0"/>
                <a:cs typeface="Times New Roman" panose="02020603050405020304" pitchFamily="18" charset="0"/>
              </a:rPr>
              <a:t> </a:t>
            </a:r>
            <a:r>
              <a:rPr lang="en-US" altLang="zh-CN" sz="3600" dirty="0" err="1" smtClean="0">
                <a:latin typeface="Times New Roman" panose="02020603050405020304" pitchFamily="18" charset="0"/>
                <a:cs typeface="Times New Roman" panose="02020603050405020304" pitchFamily="18" charset="0"/>
              </a:rPr>
              <a:t>việc</a:t>
            </a:r>
            <a:r>
              <a:rPr lang="en-US" altLang="zh-CN" sz="3600" dirty="0" smtClean="0">
                <a:latin typeface="Times New Roman" panose="02020603050405020304" pitchFamily="18" charset="0"/>
                <a:cs typeface="Times New Roman" panose="02020603050405020304" pitchFamily="18" charset="0"/>
              </a:rPr>
              <a:t> </a:t>
            </a:r>
            <a:r>
              <a:rPr lang="en-US" altLang="zh-CN" sz="3600" dirty="0" err="1" smtClean="0">
                <a:latin typeface="Times New Roman" panose="02020603050405020304" pitchFamily="18" charset="0"/>
                <a:cs typeface="Times New Roman" panose="02020603050405020304" pitchFamily="18" charset="0"/>
              </a:rPr>
              <a:t>khai</a:t>
            </a:r>
            <a:r>
              <a:rPr lang="en-US" altLang="zh-CN" sz="3600" dirty="0" smtClean="0">
                <a:latin typeface="Times New Roman" panose="02020603050405020304" pitchFamily="18" charset="0"/>
                <a:cs typeface="Times New Roman" panose="02020603050405020304" pitchFamily="18" charset="0"/>
              </a:rPr>
              <a:t> </a:t>
            </a:r>
            <a:r>
              <a:rPr lang="en-US" altLang="zh-CN" sz="3600" dirty="0" err="1" smtClean="0">
                <a:latin typeface="Times New Roman" panose="02020603050405020304" pitchFamily="18" charset="0"/>
                <a:cs typeface="Times New Roman" panose="02020603050405020304" pitchFamily="18" charset="0"/>
              </a:rPr>
              <a:t>thác</a:t>
            </a:r>
            <a:r>
              <a:rPr lang="en-US" altLang="zh-CN" sz="3600" dirty="0" smtClean="0">
                <a:latin typeface="Times New Roman" panose="02020603050405020304" pitchFamily="18" charset="0"/>
                <a:cs typeface="Times New Roman" panose="02020603050405020304" pitchFamily="18" charset="0"/>
              </a:rPr>
              <a:t> </a:t>
            </a:r>
            <a:r>
              <a:rPr lang="en-US" altLang="zh-CN" sz="3600" dirty="0" err="1" smtClean="0">
                <a:latin typeface="Times New Roman" panose="02020603050405020304" pitchFamily="18" charset="0"/>
                <a:cs typeface="Times New Roman" panose="02020603050405020304" pitchFamily="18" charset="0"/>
              </a:rPr>
              <a:t>đời</a:t>
            </a:r>
            <a:r>
              <a:rPr lang="en-US" altLang="zh-CN" sz="3600" dirty="0" smtClean="0">
                <a:latin typeface="Times New Roman" panose="02020603050405020304" pitchFamily="18" charset="0"/>
                <a:cs typeface="Times New Roman" panose="02020603050405020304" pitchFamily="18" charset="0"/>
              </a:rPr>
              <a:t> </a:t>
            </a:r>
            <a:r>
              <a:rPr lang="en-US" altLang="zh-CN" sz="3600" dirty="0" err="1" smtClean="0">
                <a:latin typeface="Times New Roman" panose="02020603050405020304" pitchFamily="18" charset="0"/>
                <a:cs typeface="Times New Roman" panose="02020603050405020304" pitchFamily="18" charset="0"/>
              </a:rPr>
              <a:t>sống</a:t>
            </a:r>
            <a:r>
              <a:rPr lang="en-US" altLang="zh-CN" sz="3600" dirty="0" smtClean="0">
                <a:latin typeface="Times New Roman" panose="02020603050405020304" pitchFamily="18" charset="0"/>
                <a:cs typeface="Times New Roman" panose="02020603050405020304" pitchFamily="18" charset="0"/>
              </a:rPr>
              <a:t> </a:t>
            </a:r>
            <a:r>
              <a:rPr lang="en-US" altLang="zh-CN" sz="3600" dirty="0" err="1" smtClean="0">
                <a:latin typeface="Times New Roman" panose="02020603050405020304" pitchFamily="18" charset="0"/>
                <a:cs typeface="Times New Roman" panose="02020603050405020304" pitchFamily="18" charset="0"/>
              </a:rPr>
              <a:t>nội</a:t>
            </a:r>
            <a:r>
              <a:rPr lang="en-US" altLang="zh-CN" sz="3600" dirty="0" smtClean="0">
                <a:latin typeface="Times New Roman" panose="02020603050405020304" pitchFamily="18" charset="0"/>
                <a:cs typeface="Times New Roman" panose="02020603050405020304" pitchFamily="18" charset="0"/>
              </a:rPr>
              <a:t> </a:t>
            </a:r>
            <a:r>
              <a:rPr lang="en-US" altLang="zh-CN" sz="3600" dirty="0" err="1" smtClean="0">
                <a:latin typeface="Times New Roman" panose="02020603050405020304" pitchFamily="18" charset="0"/>
                <a:cs typeface="Times New Roman" panose="02020603050405020304" pitchFamily="18" charset="0"/>
              </a:rPr>
              <a:t>tâm</a:t>
            </a:r>
            <a:r>
              <a:rPr lang="en-US" altLang="zh-CN" sz="3600" dirty="0" smtClean="0">
                <a:latin typeface="Times New Roman" panose="02020603050405020304" pitchFamily="18" charset="0"/>
                <a:cs typeface="Times New Roman" panose="02020603050405020304" pitchFamily="18" charset="0"/>
              </a:rPr>
              <a:t> </a:t>
            </a:r>
            <a:r>
              <a:rPr lang="en-US" altLang="zh-CN" sz="3600" dirty="0" err="1" smtClean="0">
                <a:latin typeface="Times New Roman" panose="02020603050405020304" pitchFamily="18" charset="0"/>
                <a:cs typeface="Times New Roman" panose="02020603050405020304" pitchFamily="18" charset="0"/>
              </a:rPr>
              <a:t>nhân</a:t>
            </a:r>
            <a:r>
              <a:rPr lang="en-US" altLang="zh-CN" sz="3600" dirty="0" smtClean="0">
                <a:latin typeface="Times New Roman" panose="02020603050405020304" pitchFamily="18" charset="0"/>
                <a:cs typeface="Times New Roman" panose="02020603050405020304" pitchFamily="18" charset="0"/>
              </a:rPr>
              <a:t> </a:t>
            </a:r>
            <a:r>
              <a:rPr lang="en-US" altLang="zh-CN" sz="3600" dirty="0" err="1" smtClean="0">
                <a:latin typeface="Times New Roman" panose="02020603050405020304" pitchFamily="18" charset="0"/>
                <a:cs typeface="Times New Roman" panose="02020603050405020304" pitchFamily="18" charset="0"/>
              </a:rPr>
              <a:t>vật</a:t>
            </a:r>
            <a:r>
              <a:rPr lang="en-US" altLang="zh-CN" sz="3600" dirty="0" smtClean="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377284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2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F6874B7B-80B2-4065-B652-031D2F34F41E}"/>
              </a:ext>
            </a:extLst>
          </p:cNvPr>
          <p:cNvSpPr/>
          <p:nvPr/>
        </p:nvSpPr>
        <p:spPr>
          <a:xfrm>
            <a:off x="308995" y="226408"/>
            <a:ext cx="1794245" cy="4690700"/>
          </a:xfrm>
          <a:prstGeom prst="roundRect">
            <a:avLst>
              <a:gd name="adj" fmla="val 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nvGrpSpPr>
          <p:cNvPr id="701" name="Google Shape;701;p18"/>
          <p:cNvGrpSpPr/>
          <p:nvPr/>
        </p:nvGrpSpPr>
        <p:grpSpPr>
          <a:xfrm>
            <a:off x="1862475" y="1890938"/>
            <a:ext cx="7016263" cy="1391822"/>
            <a:chOff x="2518115" y="305968"/>
            <a:chExt cx="9355017" cy="1855763"/>
          </a:xfrm>
        </p:grpSpPr>
        <p:sp>
          <p:nvSpPr>
            <p:cNvPr id="704" name="Google Shape;704;p18"/>
            <p:cNvSpPr/>
            <p:nvPr/>
          </p:nvSpPr>
          <p:spPr>
            <a:xfrm>
              <a:off x="3376246" y="305968"/>
              <a:ext cx="8496886" cy="1855763"/>
            </a:xfrm>
            <a:prstGeom prst="rect">
              <a:avLst/>
            </a:prstGeom>
            <a:solidFill>
              <a:schemeClr val="accent6">
                <a:lumMod val="20000"/>
                <a:lumOff val="80000"/>
              </a:schemeClr>
            </a:solidFill>
            <a:ln>
              <a:noFill/>
            </a:ln>
          </p:spPr>
          <p:txBody>
            <a:bodyPr spcFirstLastPara="1" wrap="square" lIns="68569" tIns="34275" rIns="68569" bIns="34275" anchor="ctr" anchorCtr="0">
              <a:noAutofit/>
            </a:bodyPr>
            <a:lstStyle/>
            <a:p>
              <a:pPr algn="ctr">
                <a:buClr>
                  <a:schemeClr val="lt1"/>
                </a:buClr>
                <a:buSzPts val="1800"/>
              </a:pPr>
              <a:endParaRPr sz="1350" dirty="0">
                <a:solidFill>
                  <a:srgbClr val="FFFFFF"/>
                </a:solidFill>
                <a:latin typeface="Calibri"/>
                <a:ea typeface="Calibri"/>
                <a:cs typeface="Calibri"/>
                <a:sym typeface="Calibri"/>
              </a:endParaRPr>
            </a:p>
          </p:txBody>
        </p:sp>
        <p:sp>
          <p:nvSpPr>
            <p:cNvPr id="706" name="Google Shape;706;p18"/>
            <p:cNvSpPr/>
            <p:nvPr/>
          </p:nvSpPr>
          <p:spPr>
            <a:xfrm>
              <a:off x="2518116" y="1139482"/>
              <a:ext cx="211015" cy="211016"/>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sp>
          <p:nvSpPr>
            <p:cNvPr id="707" name="Google Shape;707;p18"/>
            <p:cNvSpPr/>
            <p:nvPr/>
          </p:nvSpPr>
          <p:spPr>
            <a:xfrm>
              <a:off x="2518116" y="560362"/>
              <a:ext cx="211015" cy="211016"/>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sp>
          <p:nvSpPr>
            <p:cNvPr id="708" name="Google Shape;708;p18"/>
            <p:cNvSpPr/>
            <p:nvPr/>
          </p:nvSpPr>
          <p:spPr>
            <a:xfrm>
              <a:off x="2518115" y="1718602"/>
              <a:ext cx="211015" cy="211016"/>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sp>
          <p:nvSpPr>
            <p:cNvPr id="709" name="Google Shape;709;p18"/>
            <p:cNvSpPr/>
            <p:nvPr/>
          </p:nvSpPr>
          <p:spPr>
            <a:xfrm>
              <a:off x="3440136" y="1139482"/>
              <a:ext cx="211015" cy="211016"/>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sp>
          <p:nvSpPr>
            <p:cNvPr id="710" name="Google Shape;710;p18"/>
            <p:cNvSpPr/>
            <p:nvPr/>
          </p:nvSpPr>
          <p:spPr>
            <a:xfrm>
              <a:off x="3440136" y="560362"/>
              <a:ext cx="211015" cy="211016"/>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sp>
          <p:nvSpPr>
            <p:cNvPr id="711" name="Google Shape;711;p18"/>
            <p:cNvSpPr/>
            <p:nvPr/>
          </p:nvSpPr>
          <p:spPr>
            <a:xfrm>
              <a:off x="3440135" y="1718602"/>
              <a:ext cx="211015" cy="211016"/>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sp>
          <p:nvSpPr>
            <p:cNvPr id="712" name="Google Shape;712;p18"/>
            <p:cNvSpPr/>
            <p:nvPr/>
          </p:nvSpPr>
          <p:spPr>
            <a:xfrm>
              <a:off x="2594610" y="1206890"/>
              <a:ext cx="963930" cy="76201"/>
            </a:xfrm>
            <a:prstGeom prst="roundRect">
              <a:avLst>
                <a:gd name="adj" fmla="val 50000"/>
              </a:avLst>
            </a:prstGeom>
            <a:solidFill>
              <a:srgbClr val="AEABAB"/>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sp>
          <p:nvSpPr>
            <p:cNvPr id="713" name="Google Shape;713;p18"/>
            <p:cNvSpPr/>
            <p:nvPr/>
          </p:nvSpPr>
          <p:spPr>
            <a:xfrm>
              <a:off x="2594610" y="1786009"/>
              <a:ext cx="963930" cy="76201"/>
            </a:xfrm>
            <a:prstGeom prst="roundRect">
              <a:avLst>
                <a:gd name="adj" fmla="val 50000"/>
              </a:avLst>
            </a:prstGeom>
            <a:solidFill>
              <a:srgbClr val="AEABAB"/>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sp>
          <p:nvSpPr>
            <p:cNvPr id="714" name="Google Shape;714;p18"/>
            <p:cNvSpPr/>
            <p:nvPr/>
          </p:nvSpPr>
          <p:spPr>
            <a:xfrm>
              <a:off x="2594610" y="623079"/>
              <a:ext cx="963930" cy="76201"/>
            </a:xfrm>
            <a:prstGeom prst="roundRect">
              <a:avLst>
                <a:gd name="adj" fmla="val 50000"/>
              </a:avLst>
            </a:prstGeom>
            <a:solidFill>
              <a:srgbClr val="AEABAB"/>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sp>
          <p:nvSpPr>
            <p:cNvPr id="715" name="Google Shape;715;p18"/>
            <p:cNvSpPr/>
            <p:nvPr/>
          </p:nvSpPr>
          <p:spPr>
            <a:xfrm rot="10800000">
              <a:off x="10765300" y="315354"/>
              <a:ext cx="1107831" cy="861646"/>
            </a:xfrm>
            <a:prstGeom prst="rtTriangle">
              <a:avLst/>
            </a:prstGeom>
            <a:solidFill>
              <a:srgbClr val="548135"/>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grpSp>
      <p:grpSp>
        <p:nvGrpSpPr>
          <p:cNvPr id="716" name="Google Shape;716;p18"/>
          <p:cNvGrpSpPr/>
          <p:nvPr/>
        </p:nvGrpSpPr>
        <p:grpSpPr>
          <a:xfrm>
            <a:off x="1862475" y="226409"/>
            <a:ext cx="7016263" cy="1386546"/>
            <a:chOff x="2518115" y="379437"/>
            <a:chExt cx="9355017" cy="1848728"/>
          </a:xfrm>
        </p:grpSpPr>
        <p:sp>
          <p:nvSpPr>
            <p:cNvPr id="719" name="Google Shape;719;p18"/>
            <p:cNvSpPr/>
            <p:nvPr/>
          </p:nvSpPr>
          <p:spPr>
            <a:xfrm>
              <a:off x="3376246" y="379437"/>
              <a:ext cx="8496886" cy="1848728"/>
            </a:xfrm>
            <a:prstGeom prst="rect">
              <a:avLst/>
            </a:prstGeom>
            <a:solidFill>
              <a:schemeClr val="accent5">
                <a:lumMod val="20000"/>
                <a:lumOff val="80000"/>
              </a:schemeClr>
            </a:solidFill>
            <a:ln>
              <a:noFill/>
            </a:ln>
          </p:spPr>
          <p:txBody>
            <a:bodyPr spcFirstLastPara="1" wrap="square" lIns="68569" tIns="34275" rIns="68569" bIns="34275" anchor="ctr" anchorCtr="0">
              <a:noAutofit/>
            </a:bodyPr>
            <a:lstStyle/>
            <a:p>
              <a:pPr algn="ctr">
                <a:buClr>
                  <a:schemeClr val="lt1"/>
                </a:buClr>
                <a:buSzPts val="1800"/>
              </a:pPr>
              <a:endParaRPr sz="1350" dirty="0">
                <a:solidFill>
                  <a:srgbClr val="FFFFFF"/>
                </a:solidFill>
                <a:latin typeface="Calibri"/>
                <a:ea typeface="Calibri"/>
                <a:cs typeface="Calibri"/>
                <a:sym typeface="Calibri"/>
              </a:endParaRPr>
            </a:p>
          </p:txBody>
        </p:sp>
        <p:sp>
          <p:nvSpPr>
            <p:cNvPr id="721" name="Google Shape;721;p18"/>
            <p:cNvSpPr/>
            <p:nvPr/>
          </p:nvSpPr>
          <p:spPr>
            <a:xfrm>
              <a:off x="2518116" y="1139482"/>
              <a:ext cx="211015" cy="211016"/>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sp>
          <p:nvSpPr>
            <p:cNvPr id="722" name="Google Shape;722;p18"/>
            <p:cNvSpPr/>
            <p:nvPr/>
          </p:nvSpPr>
          <p:spPr>
            <a:xfrm>
              <a:off x="2518116" y="560362"/>
              <a:ext cx="211015" cy="211016"/>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sp>
          <p:nvSpPr>
            <p:cNvPr id="723" name="Google Shape;723;p18"/>
            <p:cNvSpPr/>
            <p:nvPr/>
          </p:nvSpPr>
          <p:spPr>
            <a:xfrm>
              <a:off x="2518115" y="1718602"/>
              <a:ext cx="211015" cy="211016"/>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sp>
          <p:nvSpPr>
            <p:cNvPr id="724" name="Google Shape;724;p18"/>
            <p:cNvSpPr/>
            <p:nvPr/>
          </p:nvSpPr>
          <p:spPr>
            <a:xfrm>
              <a:off x="3440136" y="1139482"/>
              <a:ext cx="211015" cy="211016"/>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sp>
          <p:nvSpPr>
            <p:cNvPr id="725" name="Google Shape;725;p18"/>
            <p:cNvSpPr/>
            <p:nvPr/>
          </p:nvSpPr>
          <p:spPr>
            <a:xfrm>
              <a:off x="3440136" y="560362"/>
              <a:ext cx="211015" cy="211016"/>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sp>
          <p:nvSpPr>
            <p:cNvPr id="726" name="Google Shape;726;p18"/>
            <p:cNvSpPr/>
            <p:nvPr/>
          </p:nvSpPr>
          <p:spPr>
            <a:xfrm>
              <a:off x="3440135" y="1718602"/>
              <a:ext cx="211015" cy="211016"/>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sp>
          <p:nvSpPr>
            <p:cNvPr id="727" name="Google Shape;727;p18"/>
            <p:cNvSpPr/>
            <p:nvPr/>
          </p:nvSpPr>
          <p:spPr>
            <a:xfrm>
              <a:off x="2594610" y="1206890"/>
              <a:ext cx="963930" cy="76201"/>
            </a:xfrm>
            <a:prstGeom prst="roundRect">
              <a:avLst>
                <a:gd name="adj" fmla="val 50000"/>
              </a:avLst>
            </a:prstGeom>
            <a:solidFill>
              <a:srgbClr val="AEABAB"/>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sp>
          <p:nvSpPr>
            <p:cNvPr id="728" name="Google Shape;728;p18"/>
            <p:cNvSpPr/>
            <p:nvPr/>
          </p:nvSpPr>
          <p:spPr>
            <a:xfrm>
              <a:off x="2594610" y="1786009"/>
              <a:ext cx="963930" cy="76201"/>
            </a:xfrm>
            <a:prstGeom prst="roundRect">
              <a:avLst>
                <a:gd name="adj" fmla="val 50000"/>
              </a:avLst>
            </a:prstGeom>
            <a:solidFill>
              <a:srgbClr val="AEABAB"/>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sp>
          <p:nvSpPr>
            <p:cNvPr id="729" name="Google Shape;729;p18"/>
            <p:cNvSpPr/>
            <p:nvPr/>
          </p:nvSpPr>
          <p:spPr>
            <a:xfrm>
              <a:off x="2594610" y="623079"/>
              <a:ext cx="963930" cy="76201"/>
            </a:xfrm>
            <a:prstGeom prst="roundRect">
              <a:avLst>
                <a:gd name="adj" fmla="val 50000"/>
              </a:avLst>
            </a:prstGeom>
            <a:solidFill>
              <a:srgbClr val="AEABAB"/>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sp>
          <p:nvSpPr>
            <p:cNvPr id="730" name="Google Shape;730;p18"/>
            <p:cNvSpPr/>
            <p:nvPr/>
          </p:nvSpPr>
          <p:spPr>
            <a:xfrm rot="10800000">
              <a:off x="10765300" y="379437"/>
              <a:ext cx="1107831" cy="861646"/>
            </a:xfrm>
            <a:prstGeom prst="rtTriangle">
              <a:avLst/>
            </a:prstGeom>
            <a:gradFill>
              <a:gsLst>
                <a:gs pos="0">
                  <a:srgbClr val="006994"/>
                </a:gs>
                <a:gs pos="50000">
                  <a:srgbClr val="009AD7"/>
                </a:gs>
                <a:gs pos="100000">
                  <a:srgbClr val="00B8FF"/>
                </a:gs>
              </a:gsLst>
              <a:path path="circle">
                <a:fillToRect r="100000" b="100000"/>
              </a:path>
              <a:tileRect l="-100000" t="-100000"/>
            </a:gra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grpSp>
      <p:grpSp>
        <p:nvGrpSpPr>
          <p:cNvPr id="731" name="Google Shape;731;p18"/>
          <p:cNvGrpSpPr/>
          <p:nvPr/>
        </p:nvGrpSpPr>
        <p:grpSpPr>
          <a:xfrm>
            <a:off x="1862474" y="3540378"/>
            <a:ext cx="7016262" cy="1376730"/>
            <a:chOff x="2518115" y="323558"/>
            <a:chExt cx="9355016" cy="1835640"/>
          </a:xfrm>
        </p:grpSpPr>
        <p:sp>
          <p:nvSpPr>
            <p:cNvPr id="734" name="Google Shape;734;p18"/>
            <p:cNvSpPr/>
            <p:nvPr/>
          </p:nvSpPr>
          <p:spPr>
            <a:xfrm>
              <a:off x="3376245" y="323558"/>
              <a:ext cx="8496886" cy="1835640"/>
            </a:xfrm>
            <a:prstGeom prst="rect">
              <a:avLst/>
            </a:prstGeom>
            <a:solidFill>
              <a:schemeClr val="accent4">
                <a:lumMod val="20000"/>
                <a:lumOff val="80000"/>
              </a:schemeClr>
            </a:solidFill>
            <a:ln>
              <a:noFill/>
            </a:ln>
          </p:spPr>
          <p:txBody>
            <a:bodyPr spcFirstLastPara="1" wrap="square" lIns="68569" tIns="34275" rIns="68569" bIns="34275" anchor="ctr" anchorCtr="0">
              <a:noAutofit/>
            </a:bodyPr>
            <a:lstStyle/>
            <a:p>
              <a:pPr algn="ctr">
                <a:buClr>
                  <a:schemeClr val="lt1"/>
                </a:buClr>
                <a:buSzPts val="1800"/>
              </a:pPr>
              <a:endParaRPr sz="1350" dirty="0">
                <a:solidFill>
                  <a:srgbClr val="FFFFFF"/>
                </a:solidFill>
                <a:latin typeface="Calibri"/>
                <a:ea typeface="Calibri"/>
                <a:cs typeface="Calibri"/>
                <a:sym typeface="Calibri"/>
              </a:endParaRPr>
            </a:p>
          </p:txBody>
        </p:sp>
        <p:sp>
          <p:nvSpPr>
            <p:cNvPr id="736" name="Google Shape;736;p18"/>
            <p:cNvSpPr/>
            <p:nvPr/>
          </p:nvSpPr>
          <p:spPr>
            <a:xfrm>
              <a:off x="2518116" y="1139482"/>
              <a:ext cx="211015" cy="211016"/>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sp>
          <p:nvSpPr>
            <p:cNvPr id="737" name="Google Shape;737;p18"/>
            <p:cNvSpPr/>
            <p:nvPr/>
          </p:nvSpPr>
          <p:spPr>
            <a:xfrm>
              <a:off x="2518116" y="560362"/>
              <a:ext cx="211015" cy="211016"/>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sp>
          <p:nvSpPr>
            <p:cNvPr id="738" name="Google Shape;738;p18"/>
            <p:cNvSpPr/>
            <p:nvPr/>
          </p:nvSpPr>
          <p:spPr>
            <a:xfrm>
              <a:off x="2518115" y="1718602"/>
              <a:ext cx="211015" cy="211016"/>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sp>
          <p:nvSpPr>
            <p:cNvPr id="739" name="Google Shape;739;p18"/>
            <p:cNvSpPr/>
            <p:nvPr/>
          </p:nvSpPr>
          <p:spPr>
            <a:xfrm>
              <a:off x="3440136" y="1139482"/>
              <a:ext cx="211015" cy="211016"/>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sp>
          <p:nvSpPr>
            <p:cNvPr id="740" name="Google Shape;740;p18"/>
            <p:cNvSpPr/>
            <p:nvPr/>
          </p:nvSpPr>
          <p:spPr>
            <a:xfrm>
              <a:off x="3440136" y="560362"/>
              <a:ext cx="211015" cy="211016"/>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sp>
          <p:nvSpPr>
            <p:cNvPr id="741" name="Google Shape;741;p18"/>
            <p:cNvSpPr/>
            <p:nvPr/>
          </p:nvSpPr>
          <p:spPr>
            <a:xfrm>
              <a:off x="3440135" y="1718602"/>
              <a:ext cx="211015" cy="211016"/>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sp>
          <p:nvSpPr>
            <p:cNvPr id="742" name="Google Shape;742;p18"/>
            <p:cNvSpPr/>
            <p:nvPr/>
          </p:nvSpPr>
          <p:spPr>
            <a:xfrm>
              <a:off x="2594610" y="1206890"/>
              <a:ext cx="963930" cy="76201"/>
            </a:xfrm>
            <a:prstGeom prst="roundRect">
              <a:avLst>
                <a:gd name="adj" fmla="val 50000"/>
              </a:avLst>
            </a:prstGeom>
            <a:solidFill>
              <a:srgbClr val="AEABAB"/>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sp>
          <p:nvSpPr>
            <p:cNvPr id="743" name="Google Shape;743;p18"/>
            <p:cNvSpPr/>
            <p:nvPr/>
          </p:nvSpPr>
          <p:spPr>
            <a:xfrm>
              <a:off x="2594610" y="1786009"/>
              <a:ext cx="963930" cy="76201"/>
            </a:xfrm>
            <a:prstGeom prst="roundRect">
              <a:avLst>
                <a:gd name="adj" fmla="val 50000"/>
              </a:avLst>
            </a:prstGeom>
            <a:solidFill>
              <a:srgbClr val="AEABAB"/>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sp>
          <p:nvSpPr>
            <p:cNvPr id="744" name="Google Shape;744;p18"/>
            <p:cNvSpPr/>
            <p:nvPr/>
          </p:nvSpPr>
          <p:spPr>
            <a:xfrm>
              <a:off x="2594610" y="623079"/>
              <a:ext cx="963930" cy="76201"/>
            </a:xfrm>
            <a:prstGeom prst="roundRect">
              <a:avLst>
                <a:gd name="adj" fmla="val 50000"/>
              </a:avLst>
            </a:prstGeom>
            <a:solidFill>
              <a:srgbClr val="AEABAB"/>
            </a:solidFill>
            <a:ln>
              <a:noFill/>
            </a:ln>
          </p:spPr>
          <p:txBody>
            <a:bodyPr spcFirstLastPara="1" wrap="square" lIns="68569" tIns="34275" rIns="68569" bIns="34275" anchor="ctr" anchorCtr="0">
              <a:noAutofit/>
            </a:bodyPr>
            <a:lstStyle/>
            <a:p>
              <a:pPr algn="ctr">
                <a:buClr>
                  <a:schemeClr val="lt1"/>
                </a:buClr>
                <a:buSzPts val="1800"/>
              </a:pPr>
              <a:endParaRPr sz="1350" dirty="0">
                <a:solidFill>
                  <a:srgbClr val="FFFFFF"/>
                </a:solidFill>
                <a:latin typeface="Calibri"/>
                <a:ea typeface="Calibri"/>
                <a:cs typeface="Calibri"/>
                <a:sym typeface="Calibri"/>
              </a:endParaRPr>
            </a:p>
          </p:txBody>
        </p:sp>
        <p:sp>
          <p:nvSpPr>
            <p:cNvPr id="745" name="Google Shape;745;p18"/>
            <p:cNvSpPr/>
            <p:nvPr/>
          </p:nvSpPr>
          <p:spPr>
            <a:xfrm rot="10800000">
              <a:off x="10765300" y="340555"/>
              <a:ext cx="1107831" cy="861646"/>
            </a:xfrm>
            <a:prstGeom prst="rtTriangle">
              <a:avLst/>
            </a:prstGeom>
            <a:solidFill>
              <a:srgbClr val="FFD966"/>
            </a:solidFill>
            <a:ln>
              <a:noFill/>
            </a:ln>
          </p:spPr>
          <p:txBody>
            <a:bodyPr spcFirstLastPara="1" wrap="square" lIns="68569" tIns="34275" rIns="68569" bIns="34275" anchor="ctr" anchorCtr="0">
              <a:noAutofit/>
            </a:bodyPr>
            <a:lstStyle/>
            <a:p>
              <a:pPr algn="ctr">
                <a:buClr>
                  <a:schemeClr val="lt1"/>
                </a:buClr>
                <a:buSzPts val="1800"/>
              </a:pPr>
              <a:endParaRPr sz="1350" dirty="0">
                <a:solidFill>
                  <a:srgbClr val="FFFFFF"/>
                </a:solidFill>
                <a:latin typeface="Calibri"/>
                <a:ea typeface="Calibri"/>
                <a:cs typeface="Calibri"/>
                <a:sym typeface="Calibri"/>
              </a:endParaRPr>
            </a:p>
          </p:txBody>
        </p:sp>
      </p:grpSp>
      <p:sp>
        <p:nvSpPr>
          <p:cNvPr id="749" name="Google Shape;749;p18"/>
          <p:cNvSpPr txBox="1"/>
          <p:nvPr/>
        </p:nvSpPr>
        <p:spPr>
          <a:xfrm>
            <a:off x="2999584" y="754415"/>
            <a:ext cx="5663168" cy="438551"/>
          </a:xfrm>
          <a:prstGeom prst="rect">
            <a:avLst/>
          </a:prstGeom>
          <a:noFill/>
          <a:ln>
            <a:noFill/>
          </a:ln>
        </p:spPr>
        <p:txBody>
          <a:bodyPr spcFirstLastPara="1" wrap="square" lIns="68569" tIns="34275" rIns="68569" bIns="34275" anchor="t" anchorCtr="0">
            <a:spAutoFit/>
          </a:bodyPr>
          <a:lstStyle/>
          <a:p>
            <a:pPr algn="just">
              <a:buClr>
                <a:srgbClr val="000000"/>
              </a:buClr>
              <a:buSzPts val="3600"/>
            </a:pPr>
            <a:r>
              <a:rPr lang="en-BZ" sz="2400" b="1" dirty="0">
                <a:solidFill>
                  <a:srgbClr val="000000"/>
                </a:solidFill>
                <a:latin typeface="Times New Roman" panose="02020603050405020304" pitchFamily="18" charset="0"/>
                <a:ea typeface="Calibri"/>
                <a:cs typeface="Times New Roman" panose="02020603050405020304" pitchFamily="18" charset="0"/>
                <a:sym typeface="Calibri"/>
              </a:rPr>
              <a:t>NẮM ĐƯỢC CỐT TRUYỆN</a:t>
            </a:r>
            <a:endParaRPr sz="2400" dirty="0">
              <a:latin typeface="Times New Roman" panose="02020603050405020304" pitchFamily="18" charset="0"/>
              <a:cs typeface="Times New Roman" panose="02020603050405020304" pitchFamily="18" charset="0"/>
            </a:endParaRPr>
          </a:p>
        </p:txBody>
      </p:sp>
      <p:sp>
        <p:nvSpPr>
          <p:cNvPr id="750" name="Google Shape;750;p18"/>
          <p:cNvSpPr txBox="1"/>
          <p:nvPr/>
        </p:nvSpPr>
        <p:spPr>
          <a:xfrm>
            <a:off x="3012076" y="2221067"/>
            <a:ext cx="5172510" cy="807883"/>
          </a:xfrm>
          <a:prstGeom prst="rect">
            <a:avLst/>
          </a:prstGeom>
          <a:noFill/>
          <a:ln>
            <a:noFill/>
          </a:ln>
        </p:spPr>
        <p:txBody>
          <a:bodyPr spcFirstLastPara="1" wrap="square" lIns="68569" tIns="34275" rIns="68569" bIns="34275" anchor="t" anchorCtr="0">
            <a:spAutoFit/>
          </a:bodyPr>
          <a:lstStyle/>
          <a:p>
            <a:pPr lvl="0" algn="just">
              <a:buClr>
                <a:srgbClr val="000000"/>
              </a:buClr>
              <a:buSzPts val="3600"/>
            </a:pPr>
            <a:r>
              <a:rPr lang="en-US" sz="2400" b="1" dirty="0">
                <a:solidFill>
                  <a:srgbClr val="000000"/>
                </a:solidFill>
                <a:latin typeface="Times New Roman" panose="02020603050405020304" pitchFamily="18" charset="0"/>
                <a:ea typeface="Calibri"/>
                <a:cs typeface="Times New Roman" panose="02020603050405020304" pitchFamily="18" charset="0"/>
                <a:sym typeface="Calibri"/>
              </a:rPr>
              <a:t>XÁC ĐỊNH VÀ CHỈ RA TÁC DỤNG CỦA NGÔI KỂ</a:t>
            </a:r>
            <a:endParaRPr lang="vi-VN" sz="2400" dirty="0">
              <a:latin typeface="Times New Roman" panose="02020603050405020304" pitchFamily="18" charset="0"/>
              <a:cs typeface="Times New Roman" panose="02020603050405020304" pitchFamily="18" charset="0"/>
            </a:endParaRPr>
          </a:p>
        </p:txBody>
      </p:sp>
      <p:sp>
        <p:nvSpPr>
          <p:cNvPr id="751" name="Google Shape;751;p18"/>
          <p:cNvSpPr txBox="1"/>
          <p:nvPr/>
        </p:nvSpPr>
        <p:spPr>
          <a:xfrm>
            <a:off x="2999584" y="3907517"/>
            <a:ext cx="5382416" cy="684773"/>
          </a:xfrm>
          <a:prstGeom prst="rect">
            <a:avLst/>
          </a:prstGeom>
          <a:noFill/>
          <a:ln>
            <a:noFill/>
          </a:ln>
        </p:spPr>
        <p:txBody>
          <a:bodyPr spcFirstLastPara="1" wrap="square" lIns="68569" tIns="34275" rIns="68569" bIns="34275" anchor="t" anchorCtr="0">
            <a:spAutoFit/>
          </a:bodyPr>
          <a:lstStyle/>
          <a:p>
            <a:pPr lvl="0" algn="just">
              <a:buClr>
                <a:srgbClr val="000000"/>
              </a:buClr>
              <a:buSzPts val="3600"/>
            </a:pPr>
            <a:r>
              <a:rPr lang="en-US" sz="2000" b="1" dirty="0">
                <a:latin typeface="Times New Roman" panose="02020603050405020304" pitchFamily="18" charset="0"/>
                <a:cs typeface="Times New Roman" panose="02020603050405020304" pitchFamily="18" charset="0"/>
              </a:rPr>
              <a:t>PHÂN TÍCH NHÂN VẬT CHÍNH (NGOẠI HÌNH, LỜI NÓI, HÀNH ĐỘNG...)</a:t>
            </a:r>
            <a:endParaRPr lang="vi-VN" sz="2000" b="1" dirty="0">
              <a:latin typeface="Times New Roman" panose="02020603050405020304" pitchFamily="18" charset="0"/>
              <a:cs typeface="Times New Roman" panose="02020603050405020304" pitchFamily="18" charset="0"/>
            </a:endParaRPr>
          </a:p>
        </p:txBody>
      </p:sp>
      <p:sp>
        <p:nvSpPr>
          <p:cNvPr id="54" name="文本框 15">
            <a:extLst>
              <a:ext uri="{FF2B5EF4-FFF2-40B4-BE49-F238E27FC236}">
                <a16:creationId xmlns="" xmlns:a16="http://schemas.microsoft.com/office/drawing/2014/main" id="{A5C5E04E-C772-47AE-BBFA-932C91A898CA}"/>
              </a:ext>
            </a:extLst>
          </p:cNvPr>
          <p:cNvSpPr txBox="1"/>
          <p:nvPr/>
        </p:nvSpPr>
        <p:spPr>
          <a:xfrm rot="16200000">
            <a:off x="-1533276" y="1892042"/>
            <a:ext cx="5385391" cy="1463478"/>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80000"/>
              </a:lnSpc>
            </a:pPr>
            <a:r>
              <a:rPr lang="en-US" altLang="zh-CN" sz="5400" dirty="0" err="1">
                <a:solidFill>
                  <a:srgbClr val="FF5757"/>
                </a:solidFill>
                <a:latin typeface="Times New Roman" panose="02020603050405020304" pitchFamily="18" charset="0"/>
                <a:ea typeface="华康海报体W12" panose="040B0C09000000000000" pitchFamily="81" charset="-122"/>
                <a:cs typeface="Times New Roman" panose="02020603050405020304" pitchFamily="18" charset="0"/>
              </a:rPr>
              <a:t>Đọc</a:t>
            </a:r>
            <a:r>
              <a:rPr lang="en-US" altLang="zh-CN" sz="5400" dirty="0">
                <a:solidFill>
                  <a:srgbClr val="FF5757"/>
                </a:solidFill>
                <a:latin typeface="Times New Roman" panose="02020603050405020304" pitchFamily="18" charset="0"/>
                <a:ea typeface="华康海报体W12" panose="040B0C09000000000000" pitchFamily="81" charset="-122"/>
                <a:cs typeface="Times New Roman" panose="02020603050405020304" pitchFamily="18" charset="0"/>
              </a:rPr>
              <a:t> </a:t>
            </a:r>
            <a:r>
              <a:rPr lang="en-US" altLang="zh-CN" sz="5400" dirty="0" err="1">
                <a:solidFill>
                  <a:srgbClr val="FF5757"/>
                </a:solidFill>
                <a:latin typeface="Times New Roman" panose="02020603050405020304" pitchFamily="18" charset="0"/>
                <a:ea typeface="华康海报体W12" panose="040B0C09000000000000" pitchFamily="81" charset="-122"/>
                <a:cs typeface="Times New Roman" panose="02020603050405020304" pitchFamily="18" charset="0"/>
              </a:rPr>
              <a:t>hiểu</a:t>
            </a:r>
            <a:r>
              <a:rPr lang="en-US" altLang="zh-CN" sz="5400" dirty="0">
                <a:solidFill>
                  <a:srgbClr val="FF5757"/>
                </a:solidFill>
                <a:latin typeface="Times New Roman" panose="02020603050405020304" pitchFamily="18" charset="0"/>
                <a:ea typeface="华康海报体W12" panose="040B0C09000000000000" pitchFamily="81" charset="-122"/>
                <a:cs typeface="Times New Roman" panose="02020603050405020304" pitchFamily="18" charset="0"/>
              </a:rPr>
              <a:t> </a:t>
            </a:r>
          </a:p>
          <a:p>
            <a:pPr algn="ctr">
              <a:lnSpc>
                <a:spcPct val="80000"/>
              </a:lnSpc>
            </a:pPr>
            <a:r>
              <a:rPr lang="en-US" altLang="zh-CN" sz="5400" dirty="0" err="1">
                <a:solidFill>
                  <a:srgbClr val="FF5757"/>
                </a:solidFill>
                <a:latin typeface="Times New Roman" panose="02020603050405020304" pitchFamily="18" charset="0"/>
                <a:ea typeface="华康海报体W12" panose="040B0C09000000000000" pitchFamily="81" charset="-122"/>
                <a:cs typeface="Times New Roman" panose="02020603050405020304" pitchFamily="18" charset="0"/>
              </a:rPr>
              <a:t>Văn</a:t>
            </a:r>
            <a:r>
              <a:rPr lang="en-US" altLang="zh-CN" sz="5400" dirty="0">
                <a:solidFill>
                  <a:srgbClr val="FF5757"/>
                </a:solidFill>
                <a:latin typeface="Times New Roman" panose="02020603050405020304" pitchFamily="18" charset="0"/>
                <a:ea typeface="华康海报体W12" panose="040B0C09000000000000" pitchFamily="81" charset="-122"/>
                <a:cs typeface="Times New Roman" panose="02020603050405020304" pitchFamily="18" charset="0"/>
              </a:rPr>
              <a:t> </a:t>
            </a:r>
            <a:r>
              <a:rPr lang="en-US" altLang="zh-CN" sz="5400" dirty="0" err="1">
                <a:solidFill>
                  <a:srgbClr val="FF5757"/>
                </a:solidFill>
                <a:latin typeface="Times New Roman" panose="02020603050405020304" pitchFamily="18" charset="0"/>
                <a:ea typeface="华康海报体W12" panose="040B0C09000000000000" pitchFamily="81" charset="-122"/>
                <a:cs typeface="Times New Roman" panose="02020603050405020304" pitchFamily="18" charset="0"/>
              </a:rPr>
              <a:t>bản</a:t>
            </a:r>
            <a:r>
              <a:rPr lang="en-US" altLang="zh-CN" sz="5400" dirty="0">
                <a:solidFill>
                  <a:srgbClr val="FF5757"/>
                </a:solidFill>
                <a:latin typeface="Times New Roman" panose="02020603050405020304" pitchFamily="18" charset="0"/>
                <a:ea typeface="华康海报体W12" panose="040B0C09000000000000" pitchFamily="81" charset="-122"/>
                <a:cs typeface="Times New Roman" panose="02020603050405020304" pitchFamily="18" charset="0"/>
              </a:rPr>
              <a:t> </a:t>
            </a:r>
            <a:r>
              <a:rPr lang="en-US" altLang="zh-CN" sz="5400" dirty="0" err="1">
                <a:solidFill>
                  <a:srgbClr val="FF5757"/>
                </a:solidFill>
                <a:latin typeface="Times New Roman" panose="02020603050405020304" pitchFamily="18" charset="0"/>
                <a:ea typeface="华康海报体W12" panose="040B0C09000000000000" pitchFamily="81" charset="-122"/>
                <a:cs typeface="Times New Roman" panose="02020603050405020304" pitchFamily="18" charset="0"/>
              </a:rPr>
              <a:t>truyện</a:t>
            </a:r>
            <a:endParaRPr lang="zh-CN" altLang="en-US" sz="5400" dirty="0">
              <a:solidFill>
                <a:srgbClr val="FF5757"/>
              </a:solidFill>
              <a:latin typeface="Times New Roman" panose="02020603050405020304" pitchFamily="18" charset="0"/>
              <a:ea typeface="华康海报体W12" panose="040B0C09000000000000" pitchFamily="81" charset="-122"/>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down)">
                                      <p:cBhvr>
                                        <p:cTn id="7" dur="500"/>
                                        <p:tgtEl>
                                          <p:spTgt spid="5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16"/>
                                        </p:tgtEl>
                                        <p:attrNameLst>
                                          <p:attrName>style.visibility</p:attrName>
                                        </p:attrNameLst>
                                      </p:cBhvr>
                                      <p:to>
                                        <p:strVal val="visible"/>
                                      </p:to>
                                    </p:set>
                                    <p:animEffect transition="in" filter="fade">
                                      <p:cBhvr>
                                        <p:cTn id="15" dur="500"/>
                                        <p:tgtEl>
                                          <p:spTgt spid="716"/>
                                        </p:tgtEl>
                                      </p:cBhvr>
                                    </p:animEffect>
                                  </p:childTnLst>
                                </p:cTn>
                              </p:par>
                              <p:par>
                                <p:cTn id="16" presetID="2" presetClass="entr" presetSubtype="4" fill="hold" nodeType="withEffect">
                                  <p:stCondLst>
                                    <p:cond delay="0"/>
                                  </p:stCondLst>
                                  <p:childTnLst>
                                    <p:set>
                                      <p:cBhvr>
                                        <p:cTn id="17" dur="1" fill="hold">
                                          <p:stCondLst>
                                            <p:cond delay="0"/>
                                          </p:stCondLst>
                                        </p:cTn>
                                        <p:tgtEl>
                                          <p:spTgt spid="749"/>
                                        </p:tgtEl>
                                        <p:attrNameLst>
                                          <p:attrName>style.visibility</p:attrName>
                                        </p:attrNameLst>
                                      </p:cBhvr>
                                      <p:to>
                                        <p:strVal val="visible"/>
                                      </p:to>
                                    </p:set>
                                    <p:anim calcmode="lin" valueType="num">
                                      <p:cBhvr additive="base">
                                        <p:cTn id="18" dur="500"/>
                                        <p:tgtEl>
                                          <p:spTgt spid="749"/>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01"/>
                                        </p:tgtEl>
                                        <p:attrNameLst>
                                          <p:attrName>style.visibility</p:attrName>
                                        </p:attrNameLst>
                                      </p:cBhvr>
                                      <p:to>
                                        <p:strVal val="visible"/>
                                      </p:to>
                                    </p:set>
                                    <p:animEffect transition="in" filter="fade">
                                      <p:cBhvr>
                                        <p:cTn id="23" dur="500"/>
                                        <p:tgtEl>
                                          <p:spTgt spid="701"/>
                                        </p:tgtEl>
                                      </p:cBhvr>
                                    </p:animEffect>
                                  </p:childTnLst>
                                </p:cTn>
                              </p:par>
                              <p:par>
                                <p:cTn id="24" presetID="2" presetClass="entr" presetSubtype="4" fill="hold" nodeType="withEffect">
                                  <p:stCondLst>
                                    <p:cond delay="0"/>
                                  </p:stCondLst>
                                  <p:childTnLst>
                                    <p:set>
                                      <p:cBhvr>
                                        <p:cTn id="25" dur="1" fill="hold">
                                          <p:stCondLst>
                                            <p:cond delay="0"/>
                                          </p:stCondLst>
                                        </p:cTn>
                                        <p:tgtEl>
                                          <p:spTgt spid="750"/>
                                        </p:tgtEl>
                                        <p:attrNameLst>
                                          <p:attrName>style.visibility</p:attrName>
                                        </p:attrNameLst>
                                      </p:cBhvr>
                                      <p:to>
                                        <p:strVal val="visible"/>
                                      </p:to>
                                    </p:set>
                                    <p:anim calcmode="lin" valueType="num">
                                      <p:cBhvr additive="base">
                                        <p:cTn id="26" dur="500"/>
                                        <p:tgtEl>
                                          <p:spTgt spid="75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731"/>
                                        </p:tgtEl>
                                        <p:attrNameLst>
                                          <p:attrName>style.visibility</p:attrName>
                                        </p:attrNameLst>
                                      </p:cBhvr>
                                      <p:to>
                                        <p:strVal val="visible"/>
                                      </p:to>
                                    </p:set>
                                    <p:animEffect transition="in" filter="fade">
                                      <p:cBhvr>
                                        <p:cTn id="31" dur="400"/>
                                        <p:tgtEl>
                                          <p:spTgt spid="731"/>
                                        </p:tgtEl>
                                      </p:cBhvr>
                                    </p:animEffect>
                                  </p:childTnLst>
                                </p:cTn>
                              </p:par>
                              <p:par>
                                <p:cTn id="32" presetID="2" presetClass="entr" presetSubtype="4" fill="hold" nodeType="withEffect">
                                  <p:stCondLst>
                                    <p:cond delay="0"/>
                                  </p:stCondLst>
                                  <p:childTnLst>
                                    <p:set>
                                      <p:cBhvr>
                                        <p:cTn id="33" dur="1" fill="hold">
                                          <p:stCondLst>
                                            <p:cond delay="0"/>
                                          </p:stCondLst>
                                        </p:cTn>
                                        <p:tgtEl>
                                          <p:spTgt spid="751"/>
                                        </p:tgtEl>
                                        <p:attrNameLst>
                                          <p:attrName>style.visibility</p:attrName>
                                        </p:attrNameLst>
                                      </p:cBhvr>
                                      <p:to>
                                        <p:strVal val="visible"/>
                                      </p:to>
                                    </p:set>
                                    <p:anim calcmode="lin" valueType="num">
                                      <p:cBhvr additive="base">
                                        <p:cTn id="34" dur="500"/>
                                        <p:tgtEl>
                                          <p:spTgt spid="7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57847EEF-0C2D-4A1A-8A2A-DB07868B67BB}"/>
              </a:ext>
            </a:extLst>
          </p:cNvPr>
          <p:cNvGrpSpPr/>
          <p:nvPr/>
        </p:nvGrpSpPr>
        <p:grpSpPr>
          <a:xfrm rot="21081869">
            <a:off x="723515" y="467874"/>
            <a:ext cx="955059" cy="1066243"/>
            <a:chOff x="2841171" y="1150142"/>
            <a:chExt cx="877741" cy="1007850"/>
          </a:xfrm>
        </p:grpSpPr>
        <p:sp>
          <p:nvSpPr>
            <p:cNvPr id="2" name="Rectangle 1">
              <a:extLst>
                <a:ext uri="{FF2B5EF4-FFF2-40B4-BE49-F238E27FC236}">
                  <a16:creationId xmlns="" xmlns:a16="http://schemas.microsoft.com/office/drawing/2014/main" id="{7BD3F92B-DE42-4529-8121-B23914071389}"/>
                </a:ext>
              </a:extLst>
            </p:cNvPr>
            <p:cNvSpPr/>
            <p:nvPr/>
          </p:nvSpPr>
          <p:spPr>
            <a:xfrm>
              <a:off x="2841171" y="1150142"/>
              <a:ext cx="870858" cy="856571"/>
            </a:xfrm>
            <a:prstGeom prst="rect">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6" name="TextBox 5">
              <a:extLst>
                <a:ext uri="{FF2B5EF4-FFF2-40B4-BE49-F238E27FC236}">
                  <a16:creationId xmlns="" xmlns:a16="http://schemas.microsoft.com/office/drawing/2014/main" id="{5328F84D-7F96-434B-A90F-AEA29ADD2751}"/>
                </a:ext>
              </a:extLst>
            </p:cNvPr>
            <p:cNvSpPr txBox="1"/>
            <p:nvPr/>
          </p:nvSpPr>
          <p:spPr>
            <a:xfrm>
              <a:off x="2848054" y="1350686"/>
              <a:ext cx="870858" cy="807306"/>
            </a:xfrm>
            <a:prstGeom prst="rect">
              <a:avLst/>
            </a:prstGeom>
            <a:noFill/>
          </p:spPr>
          <p:txBody>
            <a:bodyPr wrap="square">
              <a:spAutoFit/>
            </a:bodyPr>
            <a:lstStyle/>
            <a:p>
              <a:pPr algn="ctr"/>
              <a:r>
                <a:rPr lang="en-US" sz="4950" dirty="0">
                  <a:latin typeface="#9Slide03 Arima Madurai Black" panose="00000A00000000000000" pitchFamily="2" charset="0"/>
                  <a:cs typeface="#9Slide03 Arima Madurai Black" panose="00000A00000000000000" pitchFamily="2" charset="0"/>
                </a:rPr>
                <a:t>T</a:t>
              </a:r>
            </a:p>
          </p:txBody>
        </p:sp>
      </p:grpSp>
      <p:grpSp>
        <p:nvGrpSpPr>
          <p:cNvPr id="8" name="Group 7">
            <a:extLst>
              <a:ext uri="{FF2B5EF4-FFF2-40B4-BE49-F238E27FC236}">
                <a16:creationId xmlns="" xmlns:a16="http://schemas.microsoft.com/office/drawing/2014/main" id="{C16CAFA6-E3CB-4E43-8121-0C5F453043D4}"/>
              </a:ext>
            </a:extLst>
          </p:cNvPr>
          <p:cNvGrpSpPr/>
          <p:nvPr/>
        </p:nvGrpSpPr>
        <p:grpSpPr>
          <a:xfrm rot="291544">
            <a:off x="1849571" y="440126"/>
            <a:ext cx="958135" cy="988756"/>
            <a:chOff x="2831465" y="1150142"/>
            <a:chExt cx="880564" cy="934606"/>
          </a:xfrm>
        </p:grpSpPr>
        <p:sp>
          <p:nvSpPr>
            <p:cNvPr id="9" name="Rectangle 8">
              <a:extLst>
                <a:ext uri="{FF2B5EF4-FFF2-40B4-BE49-F238E27FC236}">
                  <a16:creationId xmlns="" xmlns:a16="http://schemas.microsoft.com/office/drawing/2014/main" id="{E6D225B4-7CF8-41CE-81B9-584AEF8589D3}"/>
                </a:ext>
              </a:extLst>
            </p:cNvPr>
            <p:cNvSpPr/>
            <p:nvPr/>
          </p:nvSpPr>
          <p:spPr>
            <a:xfrm>
              <a:off x="2841171" y="1150142"/>
              <a:ext cx="870858" cy="856571"/>
            </a:xfrm>
            <a:prstGeom prst="rect">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10" name="TextBox 9">
              <a:extLst>
                <a:ext uri="{FF2B5EF4-FFF2-40B4-BE49-F238E27FC236}">
                  <a16:creationId xmlns="" xmlns:a16="http://schemas.microsoft.com/office/drawing/2014/main" id="{A8CE0DC6-E0E8-4D3F-AAA4-27891CEE6354}"/>
                </a:ext>
              </a:extLst>
            </p:cNvPr>
            <p:cNvSpPr txBox="1"/>
            <p:nvPr/>
          </p:nvSpPr>
          <p:spPr>
            <a:xfrm>
              <a:off x="2831465" y="1277443"/>
              <a:ext cx="870858" cy="807305"/>
            </a:xfrm>
            <a:prstGeom prst="rect">
              <a:avLst/>
            </a:prstGeom>
            <a:noFill/>
          </p:spPr>
          <p:txBody>
            <a:bodyPr wrap="square">
              <a:spAutoFit/>
            </a:bodyPr>
            <a:lstStyle/>
            <a:p>
              <a:pPr algn="ctr"/>
              <a:r>
                <a:rPr lang="en-US" sz="4950" dirty="0">
                  <a:latin typeface="#9Slide03 Arima Madurai Black" panose="00000A00000000000000" pitchFamily="2" charset="0"/>
                  <a:cs typeface="#9Slide03 Arima Madurai Black" panose="00000A00000000000000" pitchFamily="2" charset="0"/>
                </a:rPr>
                <a:t>H</a:t>
              </a:r>
            </a:p>
          </p:txBody>
        </p:sp>
      </p:grpSp>
      <p:grpSp>
        <p:nvGrpSpPr>
          <p:cNvPr id="11" name="Group 10">
            <a:extLst>
              <a:ext uri="{FF2B5EF4-FFF2-40B4-BE49-F238E27FC236}">
                <a16:creationId xmlns="" xmlns:a16="http://schemas.microsoft.com/office/drawing/2014/main" id="{1A2CD69E-676B-4D29-9588-CCCBCE463559}"/>
              </a:ext>
            </a:extLst>
          </p:cNvPr>
          <p:cNvGrpSpPr/>
          <p:nvPr/>
        </p:nvGrpSpPr>
        <p:grpSpPr>
          <a:xfrm rot="21395017">
            <a:off x="2962686" y="464819"/>
            <a:ext cx="958135" cy="988756"/>
            <a:chOff x="2831465" y="1150142"/>
            <a:chExt cx="880564" cy="934606"/>
          </a:xfrm>
        </p:grpSpPr>
        <p:sp>
          <p:nvSpPr>
            <p:cNvPr id="12" name="Rectangle 11">
              <a:extLst>
                <a:ext uri="{FF2B5EF4-FFF2-40B4-BE49-F238E27FC236}">
                  <a16:creationId xmlns="" xmlns:a16="http://schemas.microsoft.com/office/drawing/2014/main" id="{7BE8E2E8-5F65-481F-A474-4ADFE47DF5EB}"/>
                </a:ext>
              </a:extLst>
            </p:cNvPr>
            <p:cNvSpPr/>
            <p:nvPr/>
          </p:nvSpPr>
          <p:spPr>
            <a:xfrm>
              <a:off x="2841171" y="1150142"/>
              <a:ext cx="870858" cy="856571"/>
            </a:xfrm>
            <a:prstGeom prst="rect">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13" name="TextBox 12">
              <a:extLst>
                <a:ext uri="{FF2B5EF4-FFF2-40B4-BE49-F238E27FC236}">
                  <a16:creationId xmlns="" xmlns:a16="http://schemas.microsoft.com/office/drawing/2014/main" id="{4FB46F68-5823-4B49-B46C-F9B5C6098FA5}"/>
                </a:ext>
              </a:extLst>
            </p:cNvPr>
            <p:cNvSpPr txBox="1"/>
            <p:nvPr/>
          </p:nvSpPr>
          <p:spPr>
            <a:xfrm>
              <a:off x="2831465" y="1277443"/>
              <a:ext cx="870858" cy="807305"/>
            </a:xfrm>
            <a:prstGeom prst="rect">
              <a:avLst/>
            </a:prstGeom>
            <a:noFill/>
          </p:spPr>
          <p:txBody>
            <a:bodyPr wrap="square">
              <a:spAutoFit/>
            </a:bodyPr>
            <a:lstStyle/>
            <a:p>
              <a:pPr algn="ctr"/>
              <a:r>
                <a:rPr lang="en-US" sz="4950" dirty="0">
                  <a:latin typeface="#9Slide03 Arima Madurai Black" panose="00000A00000000000000" pitchFamily="2" charset="0"/>
                  <a:cs typeface="#9Slide03 Arima Madurai Black" panose="00000A00000000000000" pitchFamily="2" charset="0"/>
                </a:rPr>
                <a:t>I</a:t>
              </a:r>
            </a:p>
          </p:txBody>
        </p:sp>
      </p:grpSp>
      <p:grpSp>
        <p:nvGrpSpPr>
          <p:cNvPr id="14" name="Group 13">
            <a:extLst>
              <a:ext uri="{FF2B5EF4-FFF2-40B4-BE49-F238E27FC236}">
                <a16:creationId xmlns="" xmlns:a16="http://schemas.microsoft.com/office/drawing/2014/main" id="{BFB0E752-A4A1-431E-AF3C-9A0616E95A42}"/>
              </a:ext>
            </a:extLst>
          </p:cNvPr>
          <p:cNvGrpSpPr/>
          <p:nvPr/>
        </p:nvGrpSpPr>
        <p:grpSpPr>
          <a:xfrm rot="291544">
            <a:off x="4072306" y="475953"/>
            <a:ext cx="958135" cy="988756"/>
            <a:chOff x="2831465" y="1150142"/>
            <a:chExt cx="880564" cy="934606"/>
          </a:xfrm>
        </p:grpSpPr>
        <p:sp>
          <p:nvSpPr>
            <p:cNvPr id="15" name="Rectangle 14">
              <a:extLst>
                <a:ext uri="{FF2B5EF4-FFF2-40B4-BE49-F238E27FC236}">
                  <a16:creationId xmlns="" xmlns:a16="http://schemas.microsoft.com/office/drawing/2014/main" id="{D40A13A0-3C91-4CDF-AED5-516FCB38E41C}"/>
                </a:ext>
              </a:extLst>
            </p:cNvPr>
            <p:cNvSpPr/>
            <p:nvPr/>
          </p:nvSpPr>
          <p:spPr>
            <a:xfrm>
              <a:off x="2841171" y="1150142"/>
              <a:ext cx="870858" cy="856571"/>
            </a:xfrm>
            <a:prstGeom prst="rect">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16" name="TextBox 15">
              <a:extLst>
                <a:ext uri="{FF2B5EF4-FFF2-40B4-BE49-F238E27FC236}">
                  <a16:creationId xmlns="" xmlns:a16="http://schemas.microsoft.com/office/drawing/2014/main" id="{D322489E-C156-42D5-94EA-7C224B3BF7BD}"/>
                </a:ext>
              </a:extLst>
            </p:cNvPr>
            <p:cNvSpPr txBox="1"/>
            <p:nvPr/>
          </p:nvSpPr>
          <p:spPr>
            <a:xfrm>
              <a:off x="2831465" y="1277443"/>
              <a:ext cx="870858" cy="807305"/>
            </a:xfrm>
            <a:prstGeom prst="rect">
              <a:avLst/>
            </a:prstGeom>
            <a:noFill/>
          </p:spPr>
          <p:txBody>
            <a:bodyPr wrap="square">
              <a:spAutoFit/>
            </a:bodyPr>
            <a:lstStyle/>
            <a:p>
              <a:pPr algn="ctr"/>
              <a:r>
                <a:rPr lang="en-US" sz="4950" dirty="0">
                  <a:latin typeface="#9Slide03 Arima Madurai Black" panose="00000A00000000000000" pitchFamily="2" charset="0"/>
                  <a:cs typeface="#9Slide03 Arima Madurai Black" panose="00000A00000000000000" pitchFamily="2" charset="0"/>
                </a:rPr>
                <a:t>N</a:t>
              </a:r>
            </a:p>
          </p:txBody>
        </p:sp>
      </p:grpSp>
      <p:grpSp>
        <p:nvGrpSpPr>
          <p:cNvPr id="23" name="Group 22">
            <a:extLst>
              <a:ext uri="{FF2B5EF4-FFF2-40B4-BE49-F238E27FC236}">
                <a16:creationId xmlns="" xmlns:a16="http://schemas.microsoft.com/office/drawing/2014/main" id="{45BDAC68-0260-4977-87AA-52D51F5EF29A}"/>
              </a:ext>
            </a:extLst>
          </p:cNvPr>
          <p:cNvGrpSpPr/>
          <p:nvPr/>
        </p:nvGrpSpPr>
        <p:grpSpPr>
          <a:xfrm rot="291544">
            <a:off x="1323701" y="2079946"/>
            <a:ext cx="958135" cy="988756"/>
            <a:chOff x="2831465" y="1150142"/>
            <a:chExt cx="880564" cy="934606"/>
          </a:xfrm>
          <a:solidFill>
            <a:schemeClr val="accent6">
              <a:lumMod val="20000"/>
              <a:lumOff val="80000"/>
            </a:schemeClr>
          </a:solidFill>
        </p:grpSpPr>
        <p:sp>
          <p:nvSpPr>
            <p:cNvPr id="24" name="Rectangle 23">
              <a:extLst>
                <a:ext uri="{FF2B5EF4-FFF2-40B4-BE49-F238E27FC236}">
                  <a16:creationId xmlns="" xmlns:a16="http://schemas.microsoft.com/office/drawing/2014/main" id="{ADF6C2F9-3DFD-48F5-9A76-0F1D75689125}"/>
                </a:ext>
              </a:extLst>
            </p:cNvPr>
            <p:cNvSpPr/>
            <p:nvPr/>
          </p:nvSpPr>
          <p:spPr>
            <a:xfrm>
              <a:off x="2841171" y="1150142"/>
              <a:ext cx="870858" cy="856571"/>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25" name="TextBox 24">
              <a:extLst>
                <a:ext uri="{FF2B5EF4-FFF2-40B4-BE49-F238E27FC236}">
                  <a16:creationId xmlns="" xmlns:a16="http://schemas.microsoft.com/office/drawing/2014/main" id="{2C8DFA1A-263C-4465-8569-60D5ECC3F40D}"/>
                </a:ext>
              </a:extLst>
            </p:cNvPr>
            <p:cNvSpPr txBox="1"/>
            <p:nvPr/>
          </p:nvSpPr>
          <p:spPr>
            <a:xfrm>
              <a:off x="2831465" y="1277443"/>
              <a:ext cx="870858" cy="807305"/>
            </a:xfrm>
            <a:prstGeom prst="rect">
              <a:avLst/>
            </a:prstGeom>
            <a:grpFill/>
          </p:spPr>
          <p:txBody>
            <a:bodyPr wrap="square">
              <a:spAutoFit/>
            </a:bodyPr>
            <a:lstStyle/>
            <a:p>
              <a:pPr algn="ctr"/>
              <a:r>
                <a:rPr lang="en-US" sz="4950" dirty="0">
                  <a:latin typeface="#9Slide03 Arima Madurai Black" panose="00000A00000000000000" pitchFamily="2" charset="0"/>
                  <a:cs typeface="#9Slide03 Arima Madurai Black" panose="00000A00000000000000" pitchFamily="2" charset="0"/>
                </a:rPr>
                <a:t>P</a:t>
              </a:r>
            </a:p>
          </p:txBody>
        </p:sp>
      </p:grpSp>
      <p:grpSp>
        <p:nvGrpSpPr>
          <p:cNvPr id="26" name="Group 25">
            <a:extLst>
              <a:ext uri="{FF2B5EF4-FFF2-40B4-BE49-F238E27FC236}">
                <a16:creationId xmlns="" xmlns:a16="http://schemas.microsoft.com/office/drawing/2014/main" id="{A1F2B197-E5C9-4DDB-9839-D859262E7904}"/>
              </a:ext>
            </a:extLst>
          </p:cNvPr>
          <p:cNvGrpSpPr/>
          <p:nvPr/>
        </p:nvGrpSpPr>
        <p:grpSpPr>
          <a:xfrm rot="21395017">
            <a:off x="2436816" y="2104640"/>
            <a:ext cx="958135" cy="988756"/>
            <a:chOff x="2831465" y="1150142"/>
            <a:chExt cx="880564" cy="934606"/>
          </a:xfrm>
          <a:solidFill>
            <a:schemeClr val="accent6">
              <a:lumMod val="20000"/>
              <a:lumOff val="80000"/>
            </a:schemeClr>
          </a:solidFill>
        </p:grpSpPr>
        <p:sp>
          <p:nvSpPr>
            <p:cNvPr id="27" name="Rectangle 26">
              <a:extLst>
                <a:ext uri="{FF2B5EF4-FFF2-40B4-BE49-F238E27FC236}">
                  <a16:creationId xmlns="" xmlns:a16="http://schemas.microsoft.com/office/drawing/2014/main" id="{0639AA95-6CBC-46F1-BD2D-39ED8CCC6870}"/>
                </a:ext>
              </a:extLst>
            </p:cNvPr>
            <p:cNvSpPr/>
            <p:nvPr/>
          </p:nvSpPr>
          <p:spPr>
            <a:xfrm>
              <a:off x="2841171" y="1150142"/>
              <a:ext cx="870858" cy="856571"/>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28" name="TextBox 27">
              <a:extLst>
                <a:ext uri="{FF2B5EF4-FFF2-40B4-BE49-F238E27FC236}">
                  <a16:creationId xmlns="" xmlns:a16="http://schemas.microsoft.com/office/drawing/2014/main" id="{A2CED7D2-1849-4FC6-B72C-82E42BF9F746}"/>
                </a:ext>
              </a:extLst>
            </p:cNvPr>
            <p:cNvSpPr txBox="1"/>
            <p:nvPr/>
          </p:nvSpPr>
          <p:spPr>
            <a:xfrm>
              <a:off x="2831465" y="1277443"/>
              <a:ext cx="870858" cy="807305"/>
            </a:xfrm>
            <a:prstGeom prst="rect">
              <a:avLst/>
            </a:prstGeom>
            <a:grpFill/>
          </p:spPr>
          <p:txBody>
            <a:bodyPr wrap="square">
              <a:spAutoFit/>
            </a:bodyPr>
            <a:lstStyle/>
            <a:p>
              <a:pPr algn="ctr"/>
              <a:r>
                <a:rPr lang="en-US" sz="4950" dirty="0">
                  <a:latin typeface="#9Slide03 Arima Madurai Black" panose="00000A00000000000000" pitchFamily="2" charset="0"/>
                  <a:cs typeface="#9Slide03 Arima Madurai Black" panose="00000A00000000000000" pitchFamily="2" charset="0"/>
                </a:rPr>
                <a:t>A</a:t>
              </a:r>
            </a:p>
          </p:txBody>
        </p:sp>
      </p:grpSp>
      <p:grpSp>
        <p:nvGrpSpPr>
          <p:cNvPr id="29" name="Group 28">
            <a:extLst>
              <a:ext uri="{FF2B5EF4-FFF2-40B4-BE49-F238E27FC236}">
                <a16:creationId xmlns="" xmlns:a16="http://schemas.microsoft.com/office/drawing/2014/main" id="{5314697D-F747-4793-885E-989F4602463F}"/>
              </a:ext>
            </a:extLst>
          </p:cNvPr>
          <p:cNvGrpSpPr/>
          <p:nvPr/>
        </p:nvGrpSpPr>
        <p:grpSpPr>
          <a:xfrm rot="291544">
            <a:off x="3546436" y="2093487"/>
            <a:ext cx="958135" cy="988756"/>
            <a:chOff x="2831465" y="1150142"/>
            <a:chExt cx="880564" cy="934606"/>
          </a:xfrm>
          <a:solidFill>
            <a:schemeClr val="accent6">
              <a:lumMod val="20000"/>
              <a:lumOff val="80000"/>
            </a:schemeClr>
          </a:solidFill>
        </p:grpSpPr>
        <p:sp>
          <p:nvSpPr>
            <p:cNvPr id="30" name="Rectangle 29">
              <a:extLst>
                <a:ext uri="{FF2B5EF4-FFF2-40B4-BE49-F238E27FC236}">
                  <a16:creationId xmlns="" xmlns:a16="http://schemas.microsoft.com/office/drawing/2014/main" id="{3F83BB60-3FF5-4921-B23E-86945C8D5344}"/>
                </a:ext>
              </a:extLst>
            </p:cNvPr>
            <p:cNvSpPr/>
            <p:nvPr/>
          </p:nvSpPr>
          <p:spPr>
            <a:xfrm>
              <a:off x="2841171" y="1150142"/>
              <a:ext cx="870858" cy="856571"/>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31" name="TextBox 30">
              <a:extLst>
                <a:ext uri="{FF2B5EF4-FFF2-40B4-BE49-F238E27FC236}">
                  <a16:creationId xmlns="" xmlns:a16="http://schemas.microsoft.com/office/drawing/2014/main" id="{FBA1E422-8932-437A-8FB3-1DC0296BADE5}"/>
                </a:ext>
              </a:extLst>
            </p:cNvPr>
            <p:cNvSpPr txBox="1"/>
            <p:nvPr/>
          </p:nvSpPr>
          <p:spPr>
            <a:xfrm>
              <a:off x="2831465" y="1277443"/>
              <a:ext cx="870858" cy="807305"/>
            </a:xfrm>
            <a:prstGeom prst="rect">
              <a:avLst/>
            </a:prstGeom>
            <a:grpFill/>
          </p:spPr>
          <p:txBody>
            <a:bodyPr wrap="square">
              <a:spAutoFit/>
            </a:bodyPr>
            <a:lstStyle/>
            <a:p>
              <a:pPr algn="ctr"/>
              <a:r>
                <a:rPr lang="en-US" sz="4950" dirty="0">
                  <a:latin typeface="#9Slide03 Arima Madurai Black" panose="00000A00000000000000" pitchFamily="2" charset="0"/>
                  <a:cs typeface="#9Slide03 Arima Madurai Black" panose="00000A00000000000000" pitchFamily="2" charset="0"/>
                </a:rPr>
                <a:t>I</a:t>
              </a:r>
            </a:p>
          </p:txBody>
        </p:sp>
      </p:grpSp>
      <p:grpSp>
        <p:nvGrpSpPr>
          <p:cNvPr id="32" name="Group 31">
            <a:extLst>
              <a:ext uri="{FF2B5EF4-FFF2-40B4-BE49-F238E27FC236}">
                <a16:creationId xmlns="" xmlns:a16="http://schemas.microsoft.com/office/drawing/2014/main" id="{9E17B078-687C-47C3-9A67-36C1E5325D1A}"/>
              </a:ext>
            </a:extLst>
          </p:cNvPr>
          <p:cNvGrpSpPr/>
          <p:nvPr/>
        </p:nvGrpSpPr>
        <p:grpSpPr>
          <a:xfrm rot="21395017">
            <a:off x="4659551" y="2118181"/>
            <a:ext cx="958135" cy="988756"/>
            <a:chOff x="2831465" y="1150142"/>
            <a:chExt cx="880564" cy="934606"/>
          </a:xfrm>
          <a:solidFill>
            <a:schemeClr val="accent6">
              <a:lumMod val="20000"/>
              <a:lumOff val="80000"/>
            </a:schemeClr>
          </a:solidFill>
        </p:grpSpPr>
        <p:sp>
          <p:nvSpPr>
            <p:cNvPr id="33" name="Rectangle 32">
              <a:extLst>
                <a:ext uri="{FF2B5EF4-FFF2-40B4-BE49-F238E27FC236}">
                  <a16:creationId xmlns="" xmlns:a16="http://schemas.microsoft.com/office/drawing/2014/main" id="{86C7C4D6-8958-445A-A080-0F1441CEFEA2}"/>
                </a:ext>
              </a:extLst>
            </p:cNvPr>
            <p:cNvSpPr/>
            <p:nvPr/>
          </p:nvSpPr>
          <p:spPr>
            <a:xfrm>
              <a:off x="2841171" y="1150142"/>
              <a:ext cx="870858" cy="856571"/>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34" name="TextBox 33">
              <a:extLst>
                <a:ext uri="{FF2B5EF4-FFF2-40B4-BE49-F238E27FC236}">
                  <a16:creationId xmlns="" xmlns:a16="http://schemas.microsoft.com/office/drawing/2014/main" id="{464287F5-B30D-4F9A-AAC3-95E46663D542}"/>
                </a:ext>
              </a:extLst>
            </p:cNvPr>
            <p:cNvSpPr txBox="1"/>
            <p:nvPr/>
          </p:nvSpPr>
          <p:spPr>
            <a:xfrm>
              <a:off x="2831465" y="1277443"/>
              <a:ext cx="870858" cy="807305"/>
            </a:xfrm>
            <a:prstGeom prst="rect">
              <a:avLst/>
            </a:prstGeom>
            <a:grpFill/>
          </p:spPr>
          <p:txBody>
            <a:bodyPr wrap="square">
              <a:spAutoFit/>
            </a:bodyPr>
            <a:lstStyle/>
            <a:p>
              <a:pPr algn="ctr"/>
              <a:r>
                <a:rPr lang="en-US" sz="4950" dirty="0">
                  <a:latin typeface="#9Slide03 Arima Madurai Black" panose="00000A00000000000000" pitchFamily="2" charset="0"/>
                  <a:cs typeface="#9Slide03 Arima Madurai Black" panose="00000A00000000000000" pitchFamily="2" charset="0"/>
                </a:rPr>
                <a:t>R</a:t>
              </a:r>
            </a:p>
          </p:txBody>
        </p:sp>
      </p:grpSp>
      <p:grpSp>
        <p:nvGrpSpPr>
          <p:cNvPr id="38" name="Group 37">
            <a:extLst>
              <a:ext uri="{FF2B5EF4-FFF2-40B4-BE49-F238E27FC236}">
                <a16:creationId xmlns="" xmlns:a16="http://schemas.microsoft.com/office/drawing/2014/main" id="{19BFF7D1-4F2C-4EAA-B083-F362F605A48A}"/>
              </a:ext>
            </a:extLst>
          </p:cNvPr>
          <p:cNvGrpSpPr/>
          <p:nvPr/>
        </p:nvGrpSpPr>
        <p:grpSpPr>
          <a:xfrm rot="21395017">
            <a:off x="5240109" y="462638"/>
            <a:ext cx="958135" cy="988756"/>
            <a:chOff x="2831465" y="1150142"/>
            <a:chExt cx="880564" cy="934606"/>
          </a:xfrm>
        </p:grpSpPr>
        <p:sp>
          <p:nvSpPr>
            <p:cNvPr id="39" name="Rectangle 38">
              <a:extLst>
                <a:ext uri="{FF2B5EF4-FFF2-40B4-BE49-F238E27FC236}">
                  <a16:creationId xmlns="" xmlns:a16="http://schemas.microsoft.com/office/drawing/2014/main" id="{761AAE57-D0ED-4DFF-8648-B3C16DB7E203}"/>
                </a:ext>
              </a:extLst>
            </p:cNvPr>
            <p:cNvSpPr/>
            <p:nvPr/>
          </p:nvSpPr>
          <p:spPr>
            <a:xfrm>
              <a:off x="2841171" y="1150142"/>
              <a:ext cx="870858" cy="856571"/>
            </a:xfrm>
            <a:prstGeom prst="rect">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40" name="TextBox 39">
              <a:extLst>
                <a:ext uri="{FF2B5EF4-FFF2-40B4-BE49-F238E27FC236}">
                  <a16:creationId xmlns="" xmlns:a16="http://schemas.microsoft.com/office/drawing/2014/main" id="{35237769-9C37-4244-B849-79C26C39051B}"/>
                </a:ext>
              </a:extLst>
            </p:cNvPr>
            <p:cNvSpPr txBox="1"/>
            <p:nvPr/>
          </p:nvSpPr>
          <p:spPr>
            <a:xfrm>
              <a:off x="2831465" y="1277443"/>
              <a:ext cx="870858" cy="807305"/>
            </a:xfrm>
            <a:prstGeom prst="rect">
              <a:avLst/>
            </a:prstGeom>
            <a:noFill/>
          </p:spPr>
          <p:txBody>
            <a:bodyPr wrap="square">
              <a:spAutoFit/>
            </a:bodyPr>
            <a:lstStyle/>
            <a:p>
              <a:pPr algn="ctr"/>
              <a:r>
                <a:rPr lang="en-US" sz="4950" dirty="0">
                  <a:latin typeface="#9Slide03 Arima Madurai Black" panose="00000A00000000000000" pitchFamily="2" charset="0"/>
                  <a:cs typeface="#9Slide03 Arima Madurai Black" panose="00000A00000000000000" pitchFamily="2" charset="0"/>
                </a:rPr>
                <a:t>K</a:t>
              </a:r>
            </a:p>
          </p:txBody>
        </p:sp>
      </p:grpSp>
      <p:grpSp>
        <p:nvGrpSpPr>
          <p:cNvPr id="41" name="Group 40">
            <a:extLst>
              <a:ext uri="{FF2B5EF4-FFF2-40B4-BE49-F238E27FC236}">
                <a16:creationId xmlns="" xmlns:a16="http://schemas.microsoft.com/office/drawing/2014/main" id="{49B14626-5C2F-4AB8-9F03-C84096129A0B}"/>
              </a:ext>
            </a:extLst>
          </p:cNvPr>
          <p:cNvGrpSpPr/>
          <p:nvPr/>
        </p:nvGrpSpPr>
        <p:grpSpPr>
          <a:xfrm rot="21081869">
            <a:off x="718750" y="3739250"/>
            <a:ext cx="966520" cy="946916"/>
            <a:chOff x="2841171" y="1150142"/>
            <a:chExt cx="888274" cy="895058"/>
          </a:xfrm>
          <a:solidFill>
            <a:schemeClr val="accent4">
              <a:lumMod val="20000"/>
              <a:lumOff val="80000"/>
            </a:schemeClr>
          </a:solidFill>
        </p:grpSpPr>
        <p:sp>
          <p:nvSpPr>
            <p:cNvPr id="42" name="Rectangle 41">
              <a:extLst>
                <a:ext uri="{FF2B5EF4-FFF2-40B4-BE49-F238E27FC236}">
                  <a16:creationId xmlns="" xmlns:a16="http://schemas.microsoft.com/office/drawing/2014/main" id="{D537A2D2-3A64-427D-BC8B-53EE38C2C831}"/>
                </a:ext>
              </a:extLst>
            </p:cNvPr>
            <p:cNvSpPr/>
            <p:nvPr/>
          </p:nvSpPr>
          <p:spPr>
            <a:xfrm>
              <a:off x="2841171" y="1150142"/>
              <a:ext cx="870858" cy="856571"/>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43" name="TextBox 42">
              <a:extLst>
                <a:ext uri="{FF2B5EF4-FFF2-40B4-BE49-F238E27FC236}">
                  <a16:creationId xmlns="" xmlns:a16="http://schemas.microsoft.com/office/drawing/2014/main" id="{AABB7A7D-2DDA-499E-918C-04B1B2F009FD}"/>
                </a:ext>
              </a:extLst>
            </p:cNvPr>
            <p:cNvSpPr txBox="1"/>
            <p:nvPr/>
          </p:nvSpPr>
          <p:spPr>
            <a:xfrm>
              <a:off x="2858587" y="1237894"/>
              <a:ext cx="870858" cy="807306"/>
            </a:xfrm>
            <a:prstGeom prst="rect">
              <a:avLst/>
            </a:prstGeom>
            <a:grpFill/>
          </p:spPr>
          <p:txBody>
            <a:bodyPr wrap="square">
              <a:spAutoFit/>
            </a:bodyPr>
            <a:lstStyle/>
            <a:p>
              <a:pPr algn="ctr"/>
              <a:r>
                <a:rPr lang="en-US" sz="4950" dirty="0">
                  <a:latin typeface="#9Slide03 Arima Madurai Black" panose="00000A00000000000000" pitchFamily="2" charset="0"/>
                  <a:cs typeface="#9Slide03 Arima Madurai Black" panose="00000A00000000000000" pitchFamily="2" charset="0"/>
                </a:rPr>
                <a:t>S</a:t>
              </a:r>
            </a:p>
          </p:txBody>
        </p:sp>
      </p:grpSp>
      <p:grpSp>
        <p:nvGrpSpPr>
          <p:cNvPr id="44" name="Group 43">
            <a:extLst>
              <a:ext uri="{FF2B5EF4-FFF2-40B4-BE49-F238E27FC236}">
                <a16:creationId xmlns="" xmlns:a16="http://schemas.microsoft.com/office/drawing/2014/main" id="{86FEFD55-13B2-4F4F-8D24-A36AD5ACEE2B}"/>
              </a:ext>
            </a:extLst>
          </p:cNvPr>
          <p:cNvGrpSpPr/>
          <p:nvPr/>
        </p:nvGrpSpPr>
        <p:grpSpPr>
          <a:xfrm rot="291544">
            <a:off x="1853829" y="3711685"/>
            <a:ext cx="958135" cy="988756"/>
            <a:chOff x="2831465" y="1150142"/>
            <a:chExt cx="880564" cy="934606"/>
          </a:xfrm>
          <a:solidFill>
            <a:schemeClr val="accent4">
              <a:lumMod val="20000"/>
              <a:lumOff val="80000"/>
            </a:schemeClr>
          </a:solidFill>
        </p:grpSpPr>
        <p:sp>
          <p:nvSpPr>
            <p:cNvPr id="45" name="Rectangle 44">
              <a:extLst>
                <a:ext uri="{FF2B5EF4-FFF2-40B4-BE49-F238E27FC236}">
                  <a16:creationId xmlns="" xmlns:a16="http://schemas.microsoft.com/office/drawing/2014/main" id="{0A166EE2-8469-439F-AC95-954D61C530C9}"/>
                </a:ext>
              </a:extLst>
            </p:cNvPr>
            <p:cNvSpPr/>
            <p:nvPr/>
          </p:nvSpPr>
          <p:spPr>
            <a:xfrm>
              <a:off x="2841171" y="1150142"/>
              <a:ext cx="870858" cy="856571"/>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46" name="TextBox 45">
              <a:extLst>
                <a:ext uri="{FF2B5EF4-FFF2-40B4-BE49-F238E27FC236}">
                  <a16:creationId xmlns="" xmlns:a16="http://schemas.microsoft.com/office/drawing/2014/main" id="{6103BF02-0980-461F-BF9B-1A2BADCDA057}"/>
                </a:ext>
              </a:extLst>
            </p:cNvPr>
            <p:cNvSpPr txBox="1"/>
            <p:nvPr/>
          </p:nvSpPr>
          <p:spPr>
            <a:xfrm>
              <a:off x="2831465" y="1277443"/>
              <a:ext cx="870858" cy="807305"/>
            </a:xfrm>
            <a:prstGeom prst="rect">
              <a:avLst/>
            </a:prstGeom>
            <a:grpFill/>
          </p:spPr>
          <p:txBody>
            <a:bodyPr wrap="square">
              <a:spAutoFit/>
            </a:bodyPr>
            <a:lstStyle/>
            <a:p>
              <a:pPr algn="ctr"/>
              <a:r>
                <a:rPr lang="en-US" sz="4950" dirty="0">
                  <a:latin typeface="#9Slide03 Arima Madurai Black" panose="00000A00000000000000" pitchFamily="2" charset="0"/>
                  <a:cs typeface="#9Slide03 Arima Madurai Black" panose="00000A00000000000000" pitchFamily="2" charset="0"/>
                </a:rPr>
                <a:t>H</a:t>
              </a:r>
            </a:p>
          </p:txBody>
        </p:sp>
      </p:grpSp>
      <p:grpSp>
        <p:nvGrpSpPr>
          <p:cNvPr id="47" name="Group 46">
            <a:extLst>
              <a:ext uri="{FF2B5EF4-FFF2-40B4-BE49-F238E27FC236}">
                <a16:creationId xmlns="" xmlns:a16="http://schemas.microsoft.com/office/drawing/2014/main" id="{A71B495F-D5C8-4FB9-82B2-75E956B5AA56}"/>
              </a:ext>
            </a:extLst>
          </p:cNvPr>
          <p:cNvGrpSpPr/>
          <p:nvPr/>
        </p:nvGrpSpPr>
        <p:grpSpPr>
          <a:xfrm rot="21395017">
            <a:off x="2966944" y="3736379"/>
            <a:ext cx="958135" cy="988756"/>
            <a:chOff x="2831465" y="1150142"/>
            <a:chExt cx="880564" cy="934606"/>
          </a:xfrm>
          <a:solidFill>
            <a:schemeClr val="accent4">
              <a:lumMod val="20000"/>
              <a:lumOff val="80000"/>
            </a:schemeClr>
          </a:solidFill>
        </p:grpSpPr>
        <p:sp>
          <p:nvSpPr>
            <p:cNvPr id="48" name="Rectangle 47">
              <a:extLst>
                <a:ext uri="{FF2B5EF4-FFF2-40B4-BE49-F238E27FC236}">
                  <a16:creationId xmlns="" xmlns:a16="http://schemas.microsoft.com/office/drawing/2014/main" id="{15EE28F3-AB41-4A35-B9D8-42C623A61E42}"/>
                </a:ext>
              </a:extLst>
            </p:cNvPr>
            <p:cNvSpPr/>
            <p:nvPr/>
          </p:nvSpPr>
          <p:spPr>
            <a:xfrm>
              <a:off x="2841171" y="1150142"/>
              <a:ext cx="870858" cy="856571"/>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49" name="TextBox 48">
              <a:extLst>
                <a:ext uri="{FF2B5EF4-FFF2-40B4-BE49-F238E27FC236}">
                  <a16:creationId xmlns="" xmlns:a16="http://schemas.microsoft.com/office/drawing/2014/main" id="{D46CC457-0758-4B76-A5AA-15E777B05D3E}"/>
                </a:ext>
              </a:extLst>
            </p:cNvPr>
            <p:cNvSpPr txBox="1"/>
            <p:nvPr/>
          </p:nvSpPr>
          <p:spPr>
            <a:xfrm>
              <a:off x="2831465" y="1277443"/>
              <a:ext cx="870858" cy="807305"/>
            </a:xfrm>
            <a:prstGeom prst="rect">
              <a:avLst/>
            </a:prstGeom>
            <a:grpFill/>
          </p:spPr>
          <p:txBody>
            <a:bodyPr wrap="square">
              <a:spAutoFit/>
            </a:bodyPr>
            <a:lstStyle/>
            <a:p>
              <a:pPr algn="ctr"/>
              <a:r>
                <a:rPr lang="en-US" sz="4950" dirty="0">
                  <a:latin typeface="#9Slide03 Arima Madurai Black" panose="00000A00000000000000" pitchFamily="2" charset="0"/>
                  <a:cs typeface="#9Slide03 Arima Madurai Black" panose="00000A00000000000000" pitchFamily="2" charset="0"/>
                </a:rPr>
                <a:t>A</a:t>
              </a:r>
            </a:p>
          </p:txBody>
        </p:sp>
      </p:grpSp>
      <p:grpSp>
        <p:nvGrpSpPr>
          <p:cNvPr id="50" name="Group 49">
            <a:extLst>
              <a:ext uri="{FF2B5EF4-FFF2-40B4-BE49-F238E27FC236}">
                <a16:creationId xmlns="" xmlns:a16="http://schemas.microsoft.com/office/drawing/2014/main" id="{C82BD161-9602-41FD-A7BC-EC6E4BBDE5E5}"/>
              </a:ext>
            </a:extLst>
          </p:cNvPr>
          <p:cNvGrpSpPr/>
          <p:nvPr/>
        </p:nvGrpSpPr>
        <p:grpSpPr>
          <a:xfrm rot="291544">
            <a:off x="4076564" y="3747512"/>
            <a:ext cx="958135" cy="988756"/>
            <a:chOff x="2831465" y="1150142"/>
            <a:chExt cx="880564" cy="934606"/>
          </a:xfrm>
          <a:solidFill>
            <a:schemeClr val="accent4">
              <a:lumMod val="20000"/>
              <a:lumOff val="80000"/>
            </a:schemeClr>
          </a:solidFill>
        </p:grpSpPr>
        <p:sp>
          <p:nvSpPr>
            <p:cNvPr id="51" name="Rectangle 50">
              <a:extLst>
                <a:ext uri="{FF2B5EF4-FFF2-40B4-BE49-F238E27FC236}">
                  <a16:creationId xmlns="" xmlns:a16="http://schemas.microsoft.com/office/drawing/2014/main" id="{AAD2EECB-559A-4DB6-9769-BD6BE78C0214}"/>
                </a:ext>
              </a:extLst>
            </p:cNvPr>
            <p:cNvSpPr/>
            <p:nvPr/>
          </p:nvSpPr>
          <p:spPr>
            <a:xfrm>
              <a:off x="2841171" y="1150142"/>
              <a:ext cx="870858" cy="856571"/>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52" name="TextBox 51">
              <a:extLst>
                <a:ext uri="{FF2B5EF4-FFF2-40B4-BE49-F238E27FC236}">
                  <a16:creationId xmlns="" xmlns:a16="http://schemas.microsoft.com/office/drawing/2014/main" id="{199D2031-D3E3-4849-912E-E5F364988C2F}"/>
                </a:ext>
              </a:extLst>
            </p:cNvPr>
            <p:cNvSpPr txBox="1"/>
            <p:nvPr/>
          </p:nvSpPr>
          <p:spPr>
            <a:xfrm>
              <a:off x="2831465" y="1277443"/>
              <a:ext cx="870858" cy="807305"/>
            </a:xfrm>
            <a:prstGeom prst="rect">
              <a:avLst/>
            </a:prstGeom>
            <a:grpFill/>
          </p:spPr>
          <p:txBody>
            <a:bodyPr wrap="square">
              <a:spAutoFit/>
            </a:bodyPr>
            <a:lstStyle/>
            <a:p>
              <a:pPr algn="ctr"/>
              <a:r>
                <a:rPr lang="en-US" sz="4950" dirty="0">
                  <a:latin typeface="#9Slide03 Arima Madurai Black" panose="00000A00000000000000" pitchFamily="2" charset="0"/>
                  <a:cs typeface="#9Slide03 Arima Madurai Black" panose="00000A00000000000000" pitchFamily="2" charset="0"/>
                </a:rPr>
                <a:t>R</a:t>
              </a:r>
            </a:p>
          </p:txBody>
        </p:sp>
      </p:grpSp>
      <p:grpSp>
        <p:nvGrpSpPr>
          <p:cNvPr id="53" name="Group 52">
            <a:extLst>
              <a:ext uri="{FF2B5EF4-FFF2-40B4-BE49-F238E27FC236}">
                <a16:creationId xmlns="" xmlns:a16="http://schemas.microsoft.com/office/drawing/2014/main" id="{517A7B44-9216-47EF-B396-1D5A1222AFA8}"/>
              </a:ext>
            </a:extLst>
          </p:cNvPr>
          <p:cNvGrpSpPr/>
          <p:nvPr/>
        </p:nvGrpSpPr>
        <p:grpSpPr>
          <a:xfrm rot="21395017">
            <a:off x="5244366" y="3734198"/>
            <a:ext cx="958135" cy="988756"/>
            <a:chOff x="2831465" y="1150142"/>
            <a:chExt cx="880564" cy="934606"/>
          </a:xfrm>
          <a:solidFill>
            <a:schemeClr val="accent4">
              <a:lumMod val="20000"/>
              <a:lumOff val="80000"/>
            </a:schemeClr>
          </a:solidFill>
        </p:grpSpPr>
        <p:sp>
          <p:nvSpPr>
            <p:cNvPr id="54" name="Rectangle 53">
              <a:extLst>
                <a:ext uri="{FF2B5EF4-FFF2-40B4-BE49-F238E27FC236}">
                  <a16:creationId xmlns="" xmlns:a16="http://schemas.microsoft.com/office/drawing/2014/main" id="{FD502219-7D15-4649-8E2E-2AB1979C9A14}"/>
                </a:ext>
              </a:extLst>
            </p:cNvPr>
            <p:cNvSpPr/>
            <p:nvPr/>
          </p:nvSpPr>
          <p:spPr>
            <a:xfrm>
              <a:off x="2841171" y="1150142"/>
              <a:ext cx="870858" cy="856571"/>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55" name="TextBox 54">
              <a:extLst>
                <a:ext uri="{FF2B5EF4-FFF2-40B4-BE49-F238E27FC236}">
                  <a16:creationId xmlns="" xmlns:a16="http://schemas.microsoft.com/office/drawing/2014/main" id="{0690B530-2F0C-443D-9716-354FA064BC61}"/>
                </a:ext>
              </a:extLst>
            </p:cNvPr>
            <p:cNvSpPr txBox="1"/>
            <p:nvPr/>
          </p:nvSpPr>
          <p:spPr>
            <a:xfrm>
              <a:off x="2831465" y="1277443"/>
              <a:ext cx="870858" cy="807305"/>
            </a:xfrm>
            <a:prstGeom prst="rect">
              <a:avLst/>
            </a:prstGeom>
            <a:grpFill/>
          </p:spPr>
          <p:txBody>
            <a:bodyPr wrap="square">
              <a:spAutoFit/>
            </a:bodyPr>
            <a:lstStyle/>
            <a:p>
              <a:pPr algn="ctr"/>
              <a:r>
                <a:rPr lang="en-US" sz="4950" dirty="0">
                  <a:latin typeface="#9Slide03 Arima Madurai Black" panose="00000A00000000000000" pitchFamily="2" charset="0"/>
                  <a:cs typeface="#9Slide03 Arima Madurai Black" panose="00000A00000000000000" pitchFamily="2" charset="0"/>
                </a:rPr>
                <a:t>E</a:t>
              </a:r>
            </a:p>
          </p:txBody>
        </p:sp>
      </p:grpSp>
      <p:pic>
        <p:nvPicPr>
          <p:cNvPr id="5" name="Picture 4">
            <a:extLst>
              <a:ext uri="{FF2B5EF4-FFF2-40B4-BE49-F238E27FC236}">
                <a16:creationId xmlns="" xmlns:a16="http://schemas.microsoft.com/office/drawing/2014/main" id="{997244E4-ADFB-470E-86AD-691CCAB2B3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3469" y="1354865"/>
            <a:ext cx="1876853" cy="2810516"/>
          </a:xfrm>
          <a:prstGeom prst="rect">
            <a:avLst/>
          </a:prstGeom>
        </p:spPr>
      </p:pic>
    </p:spTree>
    <p:extLst>
      <p:ext uri="{BB962C8B-B14F-4D97-AF65-F5344CB8AC3E}">
        <p14:creationId xmlns:p14="http://schemas.microsoft.com/office/powerpoint/2010/main" val="412854891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1000"/>
                                        <p:tgtEl>
                                          <p:spTgt spid="23"/>
                                        </p:tgtEl>
                                      </p:cBhvr>
                                    </p:animEffect>
                                    <p:anim calcmode="lin" valueType="num">
                                      <p:cBhvr>
                                        <p:cTn id="28" dur="1000" fill="hold"/>
                                        <p:tgtEl>
                                          <p:spTgt spid="23"/>
                                        </p:tgtEl>
                                        <p:attrNameLst>
                                          <p:attrName>ppt_x</p:attrName>
                                        </p:attrNameLst>
                                      </p:cBhvr>
                                      <p:tavLst>
                                        <p:tav tm="0">
                                          <p:val>
                                            <p:strVal val="#ppt_x"/>
                                          </p:val>
                                        </p:tav>
                                        <p:tav tm="100000">
                                          <p:val>
                                            <p:strVal val="#ppt_x"/>
                                          </p:val>
                                        </p:tav>
                                      </p:tavLst>
                                    </p:anim>
                                    <p:anim calcmode="lin" valueType="num">
                                      <p:cBhvr>
                                        <p:cTn id="29" dur="1000" fill="hold"/>
                                        <p:tgtEl>
                                          <p:spTgt spid="2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1000"/>
                                        <p:tgtEl>
                                          <p:spTgt spid="26"/>
                                        </p:tgtEl>
                                      </p:cBhvr>
                                    </p:animEffect>
                                    <p:anim calcmode="lin" valueType="num">
                                      <p:cBhvr>
                                        <p:cTn id="33" dur="1000" fill="hold"/>
                                        <p:tgtEl>
                                          <p:spTgt spid="26"/>
                                        </p:tgtEl>
                                        <p:attrNameLst>
                                          <p:attrName>ppt_x</p:attrName>
                                        </p:attrNameLst>
                                      </p:cBhvr>
                                      <p:tavLst>
                                        <p:tav tm="0">
                                          <p:val>
                                            <p:strVal val="#ppt_x"/>
                                          </p:val>
                                        </p:tav>
                                        <p:tav tm="100000">
                                          <p:val>
                                            <p:strVal val="#ppt_x"/>
                                          </p:val>
                                        </p:tav>
                                      </p:tavLst>
                                    </p:anim>
                                    <p:anim calcmode="lin" valueType="num">
                                      <p:cBhvr>
                                        <p:cTn id="34" dur="1000" fill="hold"/>
                                        <p:tgtEl>
                                          <p:spTgt spid="2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1000"/>
                                        <p:tgtEl>
                                          <p:spTgt spid="29"/>
                                        </p:tgtEl>
                                      </p:cBhvr>
                                    </p:animEffect>
                                    <p:anim calcmode="lin" valueType="num">
                                      <p:cBhvr>
                                        <p:cTn id="38" dur="1000" fill="hold"/>
                                        <p:tgtEl>
                                          <p:spTgt spid="29"/>
                                        </p:tgtEl>
                                        <p:attrNameLst>
                                          <p:attrName>ppt_x</p:attrName>
                                        </p:attrNameLst>
                                      </p:cBhvr>
                                      <p:tavLst>
                                        <p:tav tm="0">
                                          <p:val>
                                            <p:strVal val="#ppt_x"/>
                                          </p:val>
                                        </p:tav>
                                        <p:tav tm="100000">
                                          <p:val>
                                            <p:strVal val="#ppt_x"/>
                                          </p:val>
                                        </p:tav>
                                      </p:tavLst>
                                    </p:anim>
                                    <p:anim calcmode="lin" valueType="num">
                                      <p:cBhvr>
                                        <p:cTn id="39" dur="1000" fill="hold"/>
                                        <p:tgtEl>
                                          <p:spTgt spid="29"/>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fade">
                                      <p:cBhvr>
                                        <p:cTn id="42" dur="1000"/>
                                        <p:tgtEl>
                                          <p:spTgt spid="32"/>
                                        </p:tgtEl>
                                      </p:cBhvr>
                                    </p:animEffect>
                                    <p:anim calcmode="lin" valueType="num">
                                      <p:cBhvr>
                                        <p:cTn id="43" dur="1000" fill="hold"/>
                                        <p:tgtEl>
                                          <p:spTgt spid="32"/>
                                        </p:tgtEl>
                                        <p:attrNameLst>
                                          <p:attrName>ppt_x</p:attrName>
                                        </p:attrNameLst>
                                      </p:cBhvr>
                                      <p:tavLst>
                                        <p:tav tm="0">
                                          <p:val>
                                            <p:strVal val="#ppt_x"/>
                                          </p:val>
                                        </p:tav>
                                        <p:tav tm="100000">
                                          <p:val>
                                            <p:strVal val="#ppt_x"/>
                                          </p:val>
                                        </p:tav>
                                      </p:tavLst>
                                    </p:anim>
                                    <p:anim calcmode="lin" valueType="num">
                                      <p:cBhvr>
                                        <p:cTn id="44" dur="1000" fill="hold"/>
                                        <p:tgtEl>
                                          <p:spTgt spid="32"/>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fade">
                                      <p:cBhvr>
                                        <p:cTn id="47" dur="1000"/>
                                        <p:tgtEl>
                                          <p:spTgt spid="38"/>
                                        </p:tgtEl>
                                      </p:cBhvr>
                                    </p:animEffect>
                                    <p:anim calcmode="lin" valueType="num">
                                      <p:cBhvr>
                                        <p:cTn id="48" dur="1000" fill="hold"/>
                                        <p:tgtEl>
                                          <p:spTgt spid="38"/>
                                        </p:tgtEl>
                                        <p:attrNameLst>
                                          <p:attrName>ppt_x</p:attrName>
                                        </p:attrNameLst>
                                      </p:cBhvr>
                                      <p:tavLst>
                                        <p:tav tm="0">
                                          <p:val>
                                            <p:strVal val="#ppt_x"/>
                                          </p:val>
                                        </p:tav>
                                        <p:tav tm="100000">
                                          <p:val>
                                            <p:strVal val="#ppt_x"/>
                                          </p:val>
                                        </p:tav>
                                      </p:tavLst>
                                    </p:anim>
                                    <p:anim calcmode="lin" valueType="num">
                                      <p:cBhvr>
                                        <p:cTn id="49" dur="1000" fill="hold"/>
                                        <p:tgtEl>
                                          <p:spTgt spid="38"/>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fade">
                                      <p:cBhvr>
                                        <p:cTn id="52" dur="1000"/>
                                        <p:tgtEl>
                                          <p:spTgt spid="41"/>
                                        </p:tgtEl>
                                      </p:cBhvr>
                                    </p:animEffect>
                                    <p:anim calcmode="lin" valueType="num">
                                      <p:cBhvr>
                                        <p:cTn id="53" dur="1000" fill="hold"/>
                                        <p:tgtEl>
                                          <p:spTgt spid="41"/>
                                        </p:tgtEl>
                                        <p:attrNameLst>
                                          <p:attrName>ppt_x</p:attrName>
                                        </p:attrNameLst>
                                      </p:cBhvr>
                                      <p:tavLst>
                                        <p:tav tm="0">
                                          <p:val>
                                            <p:strVal val="#ppt_x"/>
                                          </p:val>
                                        </p:tav>
                                        <p:tav tm="100000">
                                          <p:val>
                                            <p:strVal val="#ppt_x"/>
                                          </p:val>
                                        </p:tav>
                                      </p:tavLst>
                                    </p:anim>
                                    <p:anim calcmode="lin" valueType="num">
                                      <p:cBhvr>
                                        <p:cTn id="54" dur="1000" fill="hold"/>
                                        <p:tgtEl>
                                          <p:spTgt spid="41"/>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44"/>
                                        </p:tgtEl>
                                        <p:attrNameLst>
                                          <p:attrName>style.visibility</p:attrName>
                                        </p:attrNameLst>
                                      </p:cBhvr>
                                      <p:to>
                                        <p:strVal val="visible"/>
                                      </p:to>
                                    </p:set>
                                    <p:animEffect transition="in" filter="fade">
                                      <p:cBhvr>
                                        <p:cTn id="57" dur="1000"/>
                                        <p:tgtEl>
                                          <p:spTgt spid="44"/>
                                        </p:tgtEl>
                                      </p:cBhvr>
                                    </p:animEffect>
                                    <p:anim calcmode="lin" valueType="num">
                                      <p:cBhvr>
                                        <p:cTn id="58" dur="1000" fill="hold"/>
                                        <p:tgtEl>
                                          <p:spTgt spid="44"/>
                                        </p:tgtEl>
                                        <p:attrNameLst>
                                          <p:attrName>ppt_x</p:attrName>
                                        </p:attrNameLst>
                                      </p:cBhvr>
                                      <p:tavLst>
                                        <p:tav tm="0">
                                          <p:val>
                                            <p:strVal val="#ppt_x"/>
                                          </p:val>
                                        </p:tav>
                                        <p:tav tm="100000">
                                          <p:val>
                                            <p:strVal val="#ppt_x"/>
                                          </p:val>
                                        </p:tav>
                                      </p:tavLst>
                                    </p:anim>
                                    <p:anim calcmode="lin" valueType="num">
                                      <p:cBhvr>
                                        <p:cTn id="59" dur="1000" fill="hold"/>
                                        <p:tgtEl>
                                          <p:spTgt spid="44"/>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47"/>
                                        </p:tgtEl>
                                        <p:attrNameLst>
                                          <p:attrName>style.visibility</p:attrName>
                                        </p:attrNameLst>
                                      </p:cBhvr>
                                      <p:to>
                                        <p:strVal val="visible"/>
                                      </p:to>
                                    </p:set>
                                    <p:animEffect transition="in" filter="fade">
                                      <p:cBhvr>
                                        <p:cTn id="62" dur="1000"/>
                                        <p:tgtEl>
                                          <p:spTgt spid="47"/>
                                        </p:tgtEl>
                                      </p:cBhvr>
                                    </p:animEffect>
                                    <p:anim calcmode="lin" valueType="num">
                                      <p:cBhvr>
                                        <p:cTn id="63" dur="1000" fill="hold"/>
                                        <p:tgtEl>
                                          <p:spTgt spid="47"/>
                                        </p:tgtEl>
                                        <p:attrNameLst>
                                          <p:attrName>ppt_x</p:attrName>
                                        </p:attrNameLst>
                                      </p:cBhvr>
                                      <p:tavLst>
                                        <p:tav tm="0">
                                          <p:val>
                                            <p:strVal val="#ppt_x"/>
                                          </p:val>
                                        </p:tav>
                                        <p:tav tm="100000">
                                          <p:val>
                                            <p:strVal val="#ppt_x"/>
                                          </p:val>
                                        </p:tav>
                                      </p:tavLst>
                                    </p:anim>
                                    <p:anim calcmode="lin" valueType="num">
                                      <p:cBhvr>
                                        <p:cTn id="64" dur="1000" fill="hold"/>
                                        <p:tgtEl>
                                          <p:spTgt spid="47"/>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50"/>
                                        </p:tgtEl>
                                        <p:attrNameLst>
                                          <p:attrName>style.visibility</p:attrName>
                                        </p:attrNameLst>
                                      </p:cBhvr>
                                      <p:to>
                                        <p:strVal val="visible"/>
                                      </p:to>
                                    </p:set>
                                    <p:animEffect transition="in" filter="fade">
                                      <p:cBhvr>
                                        <p:cTn id="67" dur="1000"/>
                                        <p:tgtEl>
                                          <p:spTgt spid="50"/>
                                        </p:tgtEl>
                                      </p:cBhvr>
                                    </p:animEffect>
                                    <p:anim calcmode="lin" valueType="num">
                                      <p:cBhvr>
                                        <p:cTn id="68" dur="1000" fill="hold"/>
                                        <p:tgtEl>
                                          <p:spTgt spid="50"/>
                                        </p:tgtEl>
                                        <p:attrNameLst>
                                          <p:attrName>ppt_x</p:attrName>
                                        </p:attrNameLst>
                                      </p:cBhvr>
                                      <p:tavLst>
                                        <p:tav tm="0">
                                          <p:val>
                                            <p:strVal val="#ppt_x"/>
                                          </p:val>
                                        </p:tav>
                                        <p:tav tm="100000">
                                          <p:val>
                                            <p:strVal val="#ppt_x"/>
                                          </p:val>
                                        </p:tav>
                                      </p:tavLst>
                                    </p:anim>
                                    <p:anim calcmode="lin" valueType="num">
                                      <p:cBhvr>
                                        <p:cTn id="69" dur="1000" fill="hold"/>
                                        <p:tgtEl>
                                          <p:spTgt spid="50"/>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53"/>
                                        </p:tgtEl>
                                        <p:attrNameLst>
                                          <p:attrName>style.visibility</p:attrName>
                                        </p:attrNameLst>
                                      </p:cBhvr>
                                      <p:to>
                                        <p:strVal val="visible"/>
                                      </p:to>
                                    </p:set>
                                    <p:animEffect transition="in" filter="fade">
                                      <p:cBhvr>
                                        <p:cTn id="72" dur="1000"/>
                                        <p:tgtEl>
                                          <p:spTgt spid="53"/>
                                        </p:tgtEl>
                                      </p:cBhvr>
                                    </p:animEffect>
                                    <p:anim calcmode="lin" valueType="num">
                                      <p:cBhvr>
                                        <p:cTn id="73" dur="1000" fill="hold"/>
                                        <p:tgtEl>
                                          <p:spTgt spid="53"/>
                                        </p:tgtEl>
                                        <p:attrNameLst>
                                          <p:attrName>ppt_x</p:attrName>
                                        </p:attrNameLst>
                                      </p:cBhvr>
                                      <p:tavLst>
                                        <p:tav tm="0">
                                          <p:val>
                                            <p:strVal val="#ppt_x"/>
                                          </p:val>
                                        </p:tav>
                                        <p:tav tm="100000">
                                          <p:val>
                                            <p:strVal val="#ppt_x"/>
                                          </p:val>
                                        </p:tav>
                                      </p:tavLst>
                                    </p:anim>
                                    <p:anim calcmode="lin" valueType="num">
                                      <p:cBhvr>
                                        <p:cTn id="74" dur="1000" fill="hold"/>
                                        <p:tgtEl>
                                          <p:spTgt spid="53"/>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5"/>
                                        </p:tgtEl>
                                        <p:attrNameLst>
                                          <p:attrName>style.visibility</p:attrName>
                                        </p:attrNameLst>
                                      </p:cBhvr>
                                      <p:to>
                                        <p:strVal val="visible"/>
                                      </p:to>
                                    </p:set>
                                    <p:animEffect transition="in" filter="fade">
                                      <p:cBhvr>
                                        <p:cTn id="77" dur="1000"/>
                                        <p:tgtEl>
                                          <p:spTgt spid="5"/>
                                        </p:tgtEl>
                                      </p:cBhvr>
                                    </p:animEffect>
                                    <p:anim calcmode="lin" valueType="num">
                                      <p:cBhvr>
                                        <p:cTn id="78" dur="1000" fill="hold"/>
                                        <p:tgtEl>
                                          <p:spTgt spid="5"/>
                                        </p:tgtEl>
                                        <p:attrNameLst>
                                          <p:attrName>ppt_x</p:attrName>
                                        </p:attrNameLst>
                                      </p:cBhvr>
                                      <p:tavLst>
                                        <p:tav tm="0">
                                          <p:val>
                                            <p:strVal val="#ppt_x"/>
                                          </p:val>
                                        </p:tav>
                                        <p:tav tm="100000">
                                          <p:val>
                                            <p:strVal val="#ppt_x"/>
                                          </p:val>
                                        </p:tav>
                                      </p:tavLst>
                                    </p:anim>
                                    <p:anim calcmode="lin" valueType="num">
                                      <p:cBhvr>
                                        <p:cTn id="7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Pink Blue Watercolor Smudged Bright Background, Blue, Atmosphere ...">
            <a:extLst>
              <a:ext uri="{FF2B5EF4-FFF2-40B4-BE49-F238E27FC236}">
                <a16:creationId xmlns="" xmlns:a16="http://schemas.microsoft.com/office/drawing/2014/main" id="{79C3C5C8-5219-46D6-A9B7-0659C25331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1999031" y="-1999030"/>
            <a:ext cx="5145938" cy="9143999"/>
          </a:xfrm>
          <a:prstGeom prst="rect">
            <a:avLst/>
          </a:prstGeom>
          <a:ln>
            <a:noFill/>
          </a:ln>
        </p:spPr>
        <p:style>
          <a:lnRef idx="2">
            <a:schemeClr val="accent5"/>
          </a:lnRef>
          <a:fillRef idx="1">
            <a:schemeClr val="lt1"/>
          </a:fillRef>
          <a:effectRef idx="0">
            <a:schemeClr val="accent5"/>
          </a:effectRef>
          <a:fontRef idx="minor">
            <a:schemeClr val="dk1"/>
          </a:fontRef>
        </p:style>
      </p:pic>
      <p:pic>
        <p:nvPicPr>
          <p:cNvPr id="5" name="Hình ảnh 9">
            <a:extLst>
              <a:ext uri="{FF2B5EF4-FFF2-40B4-BE49-F238E27FC236}">
                <a16:creationId xmlns="" xmlns:a16="http://schemas.microsoft.com/office/drawing/2014/main" id="{DD122033-9A8B-4EE8-BF5E-BCD72908FBFE}"/>
              </a:ext>
            </a:extLst>
          </p:cNvPr>
          <p:cNvPicPr>
            <a:picLocks noChangeAspect="1"/>
          </p:cNvPicPr>
          <p:nvPr/>
        </p:nvPicPr>
        <p:blipFill rotWithShape="1">
          <a:blip r:embed="rId3">
            <a:extLst>
              <a:ext uri="{28A0092B-C50C-407E-A947-70E740481C1C}">
                <a14:useLocalDpi xmlns:a14="http://schemas.microsoft.com/office/drawing/2010/main" val="0"/>
              </a:ext>
            </a:extLst>
          </a:blip>
          <a:srcRect l="13477" t="600" r="22635" b="-600"/>
          <a:stretch/>
        </p:blipFill>
        <p:spPr>
          <a:xfrm>
            <a:off x="4429926" y="303247"/>
            <a:ext cx="1268730" cy="1268730"/>
          </a:xfrm>
          <a:custGeom>
            <a:avLst/>
            <a:gdLst>
              <a:gd name="connsiteX0" fmla="*/ 978408 w 1956816"/>
              <a:gd name="connsiteY0" fmla="*/ 0 h 1956816"/>
              <a:gd name="connsiteX1" fmla="*/ 1956816 w 1956816"/>
              <a:gd name="connsiteY1" fmla="*/ 978408 h 1956816"/>
              <a:gd name="connsiteX2" fmla="*/ 978408 w 1956816"/>
              <a:gd name="connsiteY2" fmla="*/ 1956816 h 1956816"/>
              <a:gd name="connsiteX3" fmla="*/ 0 w 1956816"/>
              <a:gd name="connsiteY3" fmla="*/ 978408 h 1956816"/>
              <a:gd name="connsiteX4" fmla="*/ 978408 w 1956816"/>
              <a:gd name="connsiteY4" fmla="*/ 0 h 1956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p:spPr>
      </p:pic>
      <p:sp>
        <p:nvSpPr>
          <p:cNvPr id="6" name="Chỗ dành sẵn cho Nội dung 2">
            <a:extLst>
              <a:ext uri="{FF2B5EF4-FFF2-40B4-BE49-F238E27FC236}">
                <a16:creationId xmlns="" xmlns:a16="http://schemas.microsoft.com/office/drawing/2014/main" id="{EA536810-A969-4B9A-80F6-A0D91E0C8865}"/>
              </a:ext>
            </a:extLst>
          </p:cNvPr>
          <p:cNvSpPr txBox="1">
            <a:spLocks/>
          </p:cNvSpPr>
          <p:nvPr/>
        </p:nvSpPr>
        <p:spPr>
          <a:xfrm>
            <a:off x="323851" y="673941"/>
            <a:ext cx="3867149" cy="4488609"/>
          </a:xfrm>
          <a:prstGeom prst="rect">
            <a:avLst/>
          </a:prstGeom>
        </p:spPr>
        <p:txBody>
          <a:bodyPr anchor="t">
            <a:noAutofit/>
          </a:bodyPr>
          <a:lstStyle>
            <a:lvl1pPr marL="171450" indent="-171450" algn="l" defTabSz="685800" rtl="0" fontAlgn="base">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fontAlgn="base">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fontAlgn="base">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spcBef>
                <a:spcPct val="50000"/>
              </a:spcBef>
              <a:buNone/>
            </a:pPr>
            <a:r>
              <a:rPr lang="vi-VN" sz="3200" dirty="0">
                <a:latin typeface="+mj-lt"/>
                <a:ea typeface="Calibri" panose="020F0502020204030204" pitchFamily="34" charset="0"/>
                <a:cs typeface="#9Slide03 Arima Madurai Black" panose="00000A00000000000000" pitchFamily="2" charset="0"/>
              </a:rPr>
              <a:t>Từ các văn bản Chuyện cổ tích về loài người, Mây và sóng, Bức tranh của em gái tôi, em nhận thấy điều quan trọng nhất để gắn kết các thành viên trong gia đình?</a:t>
            </a:r>
            <a:endParaRPr lang="en-BZ" sz="2800" dirty="0">
              <a:latin typeface="+mj-lt"/>
              <a:cs typeface="#9Slide03 Arima Madurai Black" panose="00000A00000000000000" pitchFamily="2" charset="0"/>
            </a:endParaRPr>
          </a:p>
        </p:txBody>
      </p:sp>
      <p:pic>
        <p:nvPicPr>
          <p:cNvPr id="9" name="Picture 2">
            <a:extLst>
              <a:ext uri="{FF2B5EF4-FFF2-40B4-BE49-F238E27FC236}">
                <a16:creationId xmlns="" xmlns:a16="http://schemas.microsoft.com/office/drawing/2014/main" id="{98653778-0FD1-4950-8D2D-CA95B242EE9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57" t="1665" r="53095" b="-1665"/>
          <a:stretch/>
        </p:blipFill>
        <p:spPr bwMode="auto">
          <a:xfrm>
            <a:off x="4696908" y="2107434"/>
            <a:ext cx="2057400" cy="2057400"/>
          </a:xfrm>
          <a:custGeom>
            <a:avLst/>
            <a:gdLst>
              <a:gd name="connsiteX0" fmla="*/ 1417320 w 2834640"/>
              <a:gd name="connsiteY0" fmla="*/ 0 h 2834640"/>
              <a:gd name="connsiteX1" fmla="*/ 2834640 w 2834640"/>
              <a:gd name="connsiteY1" fmla="*/ 1417320 h 2834640"/>
              <a:gd name="connsiteX2" fmla="*/ 1417320 w 2834640"/>
              <a:gd name="connsiteY2" fmla="*/ 2834640 h 2834640"/>
              <a:gd name="connsiteX3" fmla="*/ 0 w 2834640"/>
              <a:gd name="connsiteY3" fmla="*/ 1417320 h 2834640"/>
              <a:gd name="connsiteX4" fmla="*/ 1417320 w 2834640"/>
              <a:gd name="connsiteY4" fmla="*/ 0 h 2834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a:noFill/>
          <a:extLst>
            <a:ext uri="{909E8E84-426E-40DD-AFC4-6F175D3DCCD1}">
              <a14:hiddenFill xmlns:a14="http://schemas.microsoft.com/office/drawing/2010/main">
                <a:solidFill>
                  <a:srgbClr val="FFFFFF"/>
                </a:solidFill>
              </a14:hiddenFill>
            </a:ext>
          </a:extLst>
        </p:spPr>
      </p:pic>
      <p:pic>
        <p:nvPicPr>
          <p:cNvPr id="10" name="Hình ảnh 6">
            <a:extLst>
              <a:ext uri="{FF2B5EF4-FFF2-40B4-BE49-F238E27FC236}">
                <a16:creationId xmlns="" xmlns:a16="http://schemas.microsoft.com/office/drawing/2014/main" id="{49AEA8D4-EEAF-4FBB-AC74-DEAE6ACE8454}"/>
              </a:ext>
            </a:extLst>
          </p:cNvPr>
          <p:cNvPicPr>
            <a:picLocks noChangeAspect="1"/>
          </p:cNvPicPr>
          <p:nvPr/>
        </p:nvPicPr>
        <p:blipFill rotWithShape="1">
          <a:blip r:embed="rId5">
            <a:extLst>
              <a:ext uri="{28A0092B-C50C-407E-A947-70E740481C1C}">
                <a14:useLocalDpi xmlns:a14="http://schemas.microsoft.com/office/drawing/2010/main" val="0"/>
              </a:ext>
            </a:extLst>
          </a:blip>
          <a:srcRect l="5923" r="24713"/>
          <a:stretch/>
        </p:blipFill>
        <p:spPr>
          <a:xfrm>
            <a:off x="6208968" y="2"/>
            <a:ext cx="2935032" cy="2461177"/>
          </a:xfrm>
          <a:custGeom>
            <a:avLst/>
            <a:gdLst>
              <a:gd name="connsiteX0" fmla="*/ 267865 w 3913376"/>
              <a:gd name="connsiteY0" fmla="*/ 0 h 3281569"/>
              <a:gd name="connsiteX1" fmla="*/ 3913376 w 3913376"/>
              <a:gd name="connsiteY1" fmla="*/ 0 h 3281569"/>
              <a:gd name="connsiteX2" fmla="*/ 3913376 w 3913376"/>
              <a:gd name="connsiteY2" fmla="*/ 2499938 h 3281569"/>
              <a:gd name="connsiteX3" fmla="*/ 3794714 w 3913376"/>
              <a:gd name="connsiteY3" fmla="*/ 2630499 h 3281569"/>
              <a:gd name="connsiteX4" fmla="*/ 2222892 w 3913376"/>
              <a:gd name="connsiteY4" fmla="*/ 3281569 h 3281569"/>
              <a:gd name="connsiteX5" fmla="*/ 0 w 3913376"/>
              <a:gd name="connsiteY5" fmla="*/ 1058677 h 3281569"/>
              <a:gd name="connsiteX6" fmla="*/ 174686 w 3913376"/>
              <a:gd name="connsiteY6" fmla="*/ 193427 h 3281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p:spPr>
      </p:pic>
      <p:pic>
        <p:nvPicPr>
          <p:cNvPr id="12" name="Hình ảnh 4">
            <a:extLst>
              <a:ext uri="{FF2B5EF4-FFF2-40B4-BE49-F238E27FC236}">
                <a16:creationId xmlns="" xmlns:a16="http://schemas.microsoft.com/office/drawing/2014/main" id="{07EAEA26-ACB9-438E-B211-C41ADAE2B92F}"/>
              </a:ext>
            </a:extLst>
          </p:cNvPr>
          <p:cNvPicPr>
            <a:picLocks noChangeAspect="1"/>
          </p:cNvPicPr>
          <p:nvPr/>
        </p:nvPicPr>
        <p:blipFill>
          <a:blip r:embed="rId6">
            <a:extLst>
              <a:ext uri="{28A0092B-C50C-407E-A947-70E740481C1C}">
                <a14:useLocalDpi xmlns:a14="http://schemas.microsoft.com/office/drawing/2010/main" val="0"/>
              </a:ext>
            </a:extLst>
          </a:blip>
          <a:srcRect t="9889" b="9889"/>
          <a:stretch/>
        </p:blipFill>
        <p:spPr>
          <a:xfrm>
            <a:off x="6757062" y="3136134"/>
            <a:ext cx="2384184" cy="2044841"/>
          </a:xfrm>
          <a:custGeom>
            <a:avLst/>
            <a:gdLst>
              <a:gd name="connsiteX0" fmla="*/ 1837818 w 3178912"/>
              <a:gd name="connsiteY0" fmla="*/ 0 h 2726454"/>
              <a:gd name="connsiteX1" fmla="*/ 3137352 w 3178912"/>
              <a:gd name="connsiteY1" fmla="*/ 538285 h 2726454"/>
              <a:gd name="connsiteX2" fmla="*/ 3178912 w 3178912"/>
              <a:gd name="connsiteY2" fmla="*/ 584013 h 2726454"/>
              <a:gd name="connsiteX3" fmla="*/ 3178912 w 3178912"/>
              <a:gd name="connsiteY3" fmla="*/ 2726454 h 2726454"/>
              <a:gd name="connsiteX4" fmla="*/ 229483 w 3178912"/>
              <a:gd name="connsiteY4" fmla="*/ 2726454 h 2726454"/>
              <a:gd name="connsiteX5" fmla="*/ 221815 w 3178912"/>
              <a:gd name="connsiteY5" fmla="*/ 2713832 h 2726454"/>
              <a:gd name="connsiteX6" fmla="*/ 0 w 3178912"/>
              <a:gd name="connsiteY6" fmla="*/ 1837818 h 2726454"/>
              <a:gd name="connsiteX7" fmla="*/ 1837818 w 3178912"/>
              <a:gd name="connsiteY7" fmla="*/ 0 h 2726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p:spPr>
      </p:pic>
    </p:spTree>
    <p:extLst>
      <p:ext uri="{BB962C8B-B14F-4D97-AF65-F5344CB8AC3E}">
        <p14:creationId xmlns:p14="http://schemas.microsoft.com/office/powerpoint/2010/main" val="176277824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heel(1)">
                                      <p:cBhvr>
                                        <p:cTn id="11" dur="1000"/>
                                        <p:tgtEl>
                                          <p:spTgt spid="5"/>
                                        </p:tgtEl>
                                      </p:cBhvr>
                                    </p:animEffect>
                                  </p:childTnLst>
                                </p:cTn>
                              </p:par>
                            </p:childTnLst>
                          </p:cTn>
                        </p:par>
                        <p:par>
                          <p:cTn id="12" fill="hold">
                            <p:stCondLst>
                              <p:cond delay="1500"/>
                            </p:stCondLst>
                            <p:childTnLst>
                              <p:par>
                                <p:cTn id="13" presetID="21" presetClass="entr" presetSubtype="1"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heel(1)">
                                      <p:cBhvr>
                                        <p:cTn id="15" dur="1000"/>
                                        <p:tgtEl>
                                          <p:spTgt spid="12"/>
                                        </p:tgtEl>
                                      </p:cBhvr>
                                    </p:animEffect>
                                  </p:childTnLst>
                                </p:cTn>
                              </p:par>
                            </p:childTnLst>
                          </p:cTn>
                        </p:par>
                        <p:par>
                          <p:cTn id="16" fill="hold">
                            <p:stCondLst>
                              <p:cond delay="2500"/>
                            </p:stCondLst>
                            <p:childTnLst>
                              <p:par>
                                <p:cTn id="17" presetID="21" presetClass="entr" presetSubtype="1"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heel(1)">
                                      <p:cBhvr>
                                        <p:cTn id="19" dur="1000"/>
                                        <p:tgtEl>
                                          <p:spTgt spid="10"/>
                                        </p:tgtEl>
                                      </p:cBhvr>
                                    </p:animEffect>
                                  </p:childTnLst>
                                </p:cTn>
                              </p:par>
                            </p:childTnLst>
                          </p:cTn>
                        </p:par>
                        <p:par>
                          <p:cTn id="20" fill="hold">
                            <p:stCondLst>
                              <p:cond delay="3500"/>
                            </p:stCondLst>
                            <p:childTnLst>
                              <p:par>
                                <p:cTn id="21" presetID="21" presetClass="entr" presetSubtype="1"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heel(1)">
                                      <p:cBhvr>
                                        <p:cTn id="23" dur="10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6">
                                            <p:txEl>
                                              <p:pRg st="0" end="0"/>
                                            </p:txEl>
                                          </p:spTgt>
                                        </p:tgtEl>
                                        <p:attrNameLst>
                                          <p:attrName>style.visibility</p:attrName>
                                        </p:attrNameLst>
                                      </p:cBhvr>
                                      <p:to>
                                        <p:strVal val="visible"/>
                                      </p:to>
                                    </p:set>
                                    <p:animEffect transition="in" filter="barn(inVertical)">
                                      <p:cBhvr>
                                        <p:cTn id="28"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DD6A6D52-DFD6-4641-8F53-65F66B5C04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676275"/>
            <a:ext cx="3790950" cy="3790950"/>
          </a:xfrm>
          <a:prstGeom prst="rect">
            <a:avLst/>
          </a:prstGeom>
        </p:spPr>
      </p:pic>
      <p:sp>
        <p:nvSpPr>
          <p:cNvPr id="3" name="TextBox 2">
            <a:extLst>
              <a:ext uri="{FF2B5EF4-FFF2-40B4-BE49-F238E27FC236}">
                <a16:creationId xmlns="" xmlns:a16="http://schemas.microsoft.com/office/drawing/2014/main" id="{91AAE9EF-31C6-4108-96AD-30A31864EF4F}"/>
              </a:ext>
            </a:extLst>
          </p:cNvPr>
          <p:cNvSpPr txBox="1"/>
          <p:nvPr/>
        </p:nvSpPr>
        <p:spPr>
          <a:xfrm>
            <a:off x="4648200" y="582632"/>
            <a:ext cx="3962400" cy="4031873"/>
          </a:xfrm>
          <a:prstGeom prst="rect">
            <a:avLst/>
          </a:prstGeom>
          <a:noFill/>
        </p:spPr>
        <p:txBody>
          <a:bodyPr wrap="square">
            <a:spAutoFit/>
          </a:bodyPr>
          <a:lstStyle/>
          <a:p>
            <a:pPr algn="just"/>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Đóng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vai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anh</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chuyện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hãy</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diễn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xúc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đứng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bức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tranh</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trả</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lời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bỏ</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ngỏ</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mẹ</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bày</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tỏ</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thái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em</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83494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206381AD-4C2B-4745-99B1-0BBCE6131A71}"/>
              </a:ext>
            </a:extLst>
          </p:cNvPr>
          <p:cNvSpPr>
            <a:spLocks noGrp="1"/>
          </p:cNvSpPr>
          <p:nvPr>
            <p:ph type="body" sz="quarter" idx="10"/>
          </p:nvPr>
        </p:nvSpPr>
        <p:spPr>
          <a:xfrm>
            <a:off x="242647" y="345506"/>
            <a:ext cx="8679898" cy="679908"/>
          </a:xfrm>
          <a:prstGeom prst="rect">
            <a:avLst/>
          </a:prstGeom>
        </p:spPr>
        <p:txBody>
          <a:bodyPr>
            <a:normAutofit/>
          </a:bodyPr>
          <a:lstStyle/>
          <a:p>
            <a:r>
              <a:rPr lang="en-US" sz="3600" dirty="0" err="1">
                <a:solidFill>
                  <a:srgbClr val="FF0000"/>
                </a:solidFill>
                <a:latin typeface="Times New Roman" panose="02020603050405020304" pitchFamily="18" charset="0"/>
                <a:cs typeface="Times New Roman" panose="02020603050405020304" pitchFamily="18" charset="0"/>
              </a:rPr>
              <a:t>Hướng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dẫn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tự</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học</a:t>
            </a:r>
            <a:endParaRPr lang="en-US" sz="3600" dirty="0">
              <a:solidFill>
                <a:srgbClr val="FF0000"/>
              </a:solidFill>
              <a:latin typeface="Times New Roman" panose="02020603050405020304" pitchFamily="18" charset="0"/>
              <a:cs typeface="Times New Roman" panose="02020603050405020304" pitchFamily="18" charset="0"/>
            </a:endParaRPr>
          </a:p>
        </p:txBody>
      </p:sp>
      <p:graphicFrame>
        <p:nvGraphicFramePr>
          <p:cNvPr id="3" name="Table 2">
            <a:extLst>
              <a:ext uri="{FF2B5EF4-FFF2-40B4-BE49-F238E27FC236}">
                <a16:creationId xmlns="" xmlns:a16="http://schemas.microsoft.com/office/drawing/2014/main" id="{240CBDBC-8748-499D-966D-BDD56693B133}"/>
              </a:ext>
            </a:extLst>
          </p:cNvPr>
          <p:cNvGraphicFramePr>
            <a:graphicFrameLocks noGrp="1"/>
          </p:cNvGraphicFramePr>
          <p:nvPr/>
        </p:nvGraphicFramePr>
        <p:xfrm>
          <a:off x="2514600" y="1491117"/>
          <a:ext cx="1892968" cy="3306879"/>
        </p:xfrm>
        <a:graphic>
          <a:graphicData uri="http://schemas.openxmlformats.org/drawingml/2006/table">
            <a:tbl>
              <a:tblPr firstRow="1" bandRow="1">
                <a:tableStyleId>{5940675A-B579-460E-94D1-54222C63F5DA}</a:tableStyleId>
              </a:tblPr>
              <a:tblGrid>
                <a:gridCol w="175228">
                  <a:extLst>
                    <a:ext uri="{9D8B030D-6E8A-4147-A177-3AD203B41FA5}">
                      <a16:colId xmlns="" xmlns:a16="http://schemas.microsoft.com/office/drawing/2014/main" val="20000"/>
                    </a:ext>
                  </a:extLst>
                </a:gridCol>
                <a:gridCol w="1542512">
                  <a:extLst>
                    <a:ext uri="{9D8B030D-6E8A-4147-A177-3AD203B41FA5}">
                      <a16:colId xmlns="" xmlns:a16="http://schemas.microsoft.com/office/drawing/2014/main" val="20001"/>
                    </a:ext>
                  </a:extLst>
                </a:gridCol>
                <a:gridCol w="175228">
                  <a:extLst>
                    <a:ext uri="{9D8B030D-6E8A-4147-A177-3AD203B41FA5}">
                      <a16:colId xmlns="" xmlns:a16="http://schemas.microsoft.com/office/drawing/2014/main" val="20002"/>
                    </a:ext>
                  </a:extLst>
                </a:gridCol>
              </a:tblGrid>
              <a:tr h="306347">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6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6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6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 xmlns:a16="http://schemas.microsoft.com/office/drawing/2014/main" val="10000"/>
                  </a:ext>
                </a:extLst>
              </a:tr>
              <a:tr h="554070">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30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27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30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 xmlns:a16="http://schemas.microsoft.com/office/drawing/2014/main" val="10001"/>
                  </a:ext>
                </a:extLst>
              </a:tr>
              <a:tr h="411555">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1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5715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1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5715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 xmlns:a16="http://schemas.microsoft.com/office/drawing/2014/main" val="10002"/>
                  </a:ext>
                </a:extLst>
              </a:tr>
              <a:tr h="297235">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 xmlns:a16="http://schemas.microsoft.com/office/drawing/2014/main" val="10003"/>
                  </a:ext>
                </a:extLst>
              </a:tr>
              <a:tr h="571602">
                <a:tc>
                  <a:txBody>
                    <a:bodyPr/>
                    <a:lstStyle/>
                    <a:p>
                      <a:pPr algn="l"/>
                      <a:endParaRPr lang="ko-KR" altLang="en-US"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l"/>
                      <a:endParaRPr lang="ko-KR" altLang="en-US"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l"/>
                      <a:endParaRPr lang="ko-KR" altLang="en-US"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 xmlns:a16="http://schemas.microsoft.com/office/drawing/2014/main" val="10004"/>
                  </a:ext>
                </a:extLst>
              </a:tr>
              <a:tr h="663059">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 xmlns:a16="http://schemas.microsoft.com/office/drawing/2014/main" val="10005"/>
                  </a:ext>
                </a:extLst>
              </a:tr>
              <a:tr h="503011">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 xmlns:a16="http://schemas.microsoft.com/office/drawing/2014/main" val="10006"/>
                  </a:ext>
                </a:extLst>
              </a:tr>
            </a:tbl>
          </a:graphicData>
        </a:graphic>
      </p:graphicFrame>
      <p:sp>
        <p:nvSpPr>
          <p:cNvPr id="4" name="Block Arc 14">
            <a:extLst>
              <a:ext uri="{FF2B5EF4-FFF2-40B4-BE49-F238E27FC236}">
                <a16:creationId xmlns="" xmlns:a16="http://schemas.microsoft.com/office/drawing/2014/main" id="{2FE841E0-BFA1-414A-BB2A-7C988FA879A3}"/>
              </a:ext>
            </a:extLst>
          </p:cNvPr>
          <p:cNvSpPr>
            <a:spLocks noChangeAspect="1"/>
          </p:cNvSpPr>
          <p:nvPr/>
        </p:nvSpPr>
        <p:spPr>
          <a:xfrm rot="2700000">
            <a:off x="3327684" y="1253121"/>
            <a:ext cx="215979" cy="627249"/>
          </a:xfrm>
          <a:custGeom>
            <a:avLst/>
            <a:gdLst/>
            <a:ahLst/>
            <a:cxnLst/>
            <a:rect l="l" t="t" r="r" b="b"/>
            <a:pathLst>
              <a:path w="287972" h="836332">
                <a:moveTo>
                  <a:pt x="30729" y="55075"/>
                </a:moveTo>
                <a:cubicBezTo>
                  <a:pt x="42478" y="40106"/>
                  <a:pt x="57261" y="27376"/>
                  <a:pt x="74493" y="17880"/>
                </a:cubicBezTo>
                <a:cubicBezTo>
                  <a:pt x="97470" y="5219"/>
                  <a:pt x="122980" y="-693"/>
                  <a:pt x="148292" y="64"/>
                </a:cubicBezTo>
                <a:cubicBezTo>
                  <a:pt x="173603" y="822"/>
                  <a:pt x="198714" y="8247"/>
                  <a:pt x="220893" y="22259"/>
                </a:cubicBezTo>
                <a:cubicBezTo>
                  <a:pt x="261840" y="48130"/>
                  <a:pt x="286805" y="92672"/>
                  <a:pt x="287621" y="140576"/>
                </a:cubicBezTo>
                <a:lnTo>
                  <a:pt x="287972" y="140576"/>
                </a:lnTo>
                <a:lnTo>
                  <a:pt x="287972" y="752171"/>
                </a:lnTo>
                <a:lnTo>
                  <a:pt x="287091" y="752171"/>
                </a:lnTo>
                <a:cubicBezTo>
                  <a:pt x="287327" y="779980"/>
                  <a:pt x="272899" y="806109"/>
                  <a:pt x="248733" y="821844"/>
                </a:cubicBezTo>
                <a:cubicBezTo>
                  <a:pt x="221789" y="839389"/>
                  <a:pt x="187151" y="841125"/>
                  <a:pt x="158504" y="826368"/>
                </a:cubicBezTo>
                <a:cubicBezTo>
                  <a:pt x="134819" y="814168"/>
                  <a:pt x="118430" y="792350"/>
                  <a:pt x="116163" y="766892"/>
                </a:cubicBezTo>
                <a:lnTo>
                  <a:pt x="111480" y="734732"/>
                </a:lnTo>
                <a:lnTo>
                  <a:pt x="111480" y="300602"/>
                </a:lnTo>
                <a:cubicBezTo>
                  <a:pt x="111480" y="292074"/>
                  <a:pt x="114937" y="284352"/>
                  <a:pt x="120526" y="278763"/>
                </a:cubicBezTo>
                <a:cubicBezTo>
                  <a:pt x="126115" y="273174"/>
                  <a:pt x="133837" y="269717"/>
                  <a:pt x="142365" y="269717"/>
                </a:cubicBezTo>
                <a:cubicBezTo>
                  <a:pt x="159423" y="269717"/>
                  <a:pt x="173251" y="283545"/>
                  <a:pt x="173251" y="300602"/>
                </a:cubicBezTo>
                <a:lnTo>
                  <a:pt x="173251" y="751930"/>
                </a:lnTo>
                <a:cubicBezTo>
                  <a:pt x="173648" y="760601"/>
                  <a:pt x="179233" y="768379"/>
                  <a:pt x="187804" y="772291"/>
                </a:cubicBezTo>
                <a:cubicBezTo>
                  <a:pt x="196159" y="776105"/>
                  <a:pt x="206075" y="775650"/>
                  <a:pt x="213975" y="771093"/>
                </a:cubicBezTo>
                <a:cubicBezTo>
                  <a:pt x="221241" y="766901"/>
                  <a:pt x="225775" y="759840"/>
                  <a:pt x="226208" y="752171"/>
                </a:cubicBezTo>
                <a:lnTo>
                  <a:pt x="226201" y="752171"/>
                </a:lnTo>
                <a:lnTo>
                  <a:pt x="226201" y="148909"/>
                </a:lnTo>
                <a:lnTo>
                  <a:pt x="225816" y="148886"/>
                </a:lnTo>
                <a:cubicBezTo>
                  <a:pt x="227602" y="119067"/>
                  <a:pt x="213026" y="90638"/>
                  <a:pt x="187772" y="74682"/>
                </a:cubicBezTo>
                <a:cubicBezTo>
                  <a:pt x="162518" y="58727"/>
                  <a:pt x="130584" y="57771"/>
                  <a:pt x="104421" y="72189"/>
                </a:cubicBezTo>
                <a:cubicBezTo>
                  <a:pt x="78258" y="86606"/>
                  <a:pt x="62009" y="114114"/>
                  <a:pt x="62009" y="143986"/>
                </a:cubicBezTo>
                <a:lnTo>
                  <a:pt x="61771" y="143986"/>
                </a:lnTo>
                <a:lnTo>
                  <a:pt x="61771" y="393381"/>
                </a:lnTo>
                <a:lnTo>
                  <a:pt x="58623" y="371761"/>
                </a:lnTo>
                <a:lnTo>
                  <a:pt x="0" y="450367"/>
                </a:lnTo>
                <a:lnTo>
                  <a:pt x="0" y="132171"/>
                </a:lnTo>
                <a:lnTo>
                  <a:pt x="999" y="132171"/>
                </a:lnTo>
                <a:cubicBezTo>
                  <a:pt x="2830" y="103721"/>
                  <a:pt x="13525" y="76996"/>
                  <a:pt x="30729" y="55075"/>
                </a:cubicBezTo>
                <a:close/>
              </a:path>
            </a:pathLst>
          </a:custGeom>
          <a:solidFill>
            <a:schemeClr val="accent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solidFill>
                <a:schemeClr val="tx1"/>
              </a:solidFill>
            </a:endParaRPr>
          </a:p>
        </p:txBody>
      </p:sp>
      <p:graphicFrame>
        <p:nvGraphicFramePr>
          <p:cNvPr id="5" name="Table 4">
            <a:extLst>
              <a:ext uri="{FF2B5EF4-FFF2-40B4-BE49-F238E27FC236}">
                <a16:creationId xmlns="" xmlns:a16="http://schemas.microsoft.com/office/drawing/2014/main" id="{5BACF00F-EACA-4C02-B844-B4F3CADC6170}"/>
              </a:ext>
            </a:extLst>
          </p:cNvPr>
          <p:cNvGraphicFramePr>
            <a:graphicFrameLocks noGrp="1"/>
          </p:cNvGraphicFramePr>
          <p:nvPr/>
        </p:nvGraphicFramePr>
        <p:xfrm>
          <a:off x="4724400" y="1491112"/>
          <a:ext cx="1892968" cy="3306879"/>
        </p:xfrm>
        <a:graphic>
          <a:graphicData uri="http://schemas.openxmlformats.org/drawingml/2006/table">
            <a:tbl>
              <a:tblPr firstRow="1" bandRow="1">
                <a:tableStyleId>{5940675A-B579-460E-94D1-54222C63F5DA}</a:tableStyleId>
              </a:tblPr>
              <a:tblGrid>
                <a:gridCol w="175228">
                  <a:extLst>
                    <a:ext uri="{9D8B030D-6E8A-4147-A177-3AD203B41FA5}">
                      <a16:colId xmlns="" xmlns:a16="http://schemas.microsoft.com/office/drawing/2014/main" val="20000"/>
                    </a:ext>
                  </a:extLst>
                </a:gridCol>
                <a:gridCol w="1542512">
                  <a:extLst>
                    <a:ext uri="{9D8B030D-6E8A-4147-A177-3AD203B41FA5}">
                      <a16:colId xmlns="" xmlns:a16="http://schemas.microsoft.com/office/drawing/2014/main" val="20001"/>
                    </a:ext>
                  </a:extLst>
                </a:gridCol>
                <a:gridCol w="175228">
                  <a:extLst>
                    <a:ext uri="{9D8B030D-6E8A-4147-A177-3AD203B41FA5}">
                      <a16:colId xmlns="" xmlns:a16="http://schemas.microsoft.com/office/drawing/2014/main" val="20002"/>
                    </a:ext>
                  </a:extLst>
                </a:gridCol>
              </a:tblGrid>
              <a:tr h="306347">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6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6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6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 xmlns:a16="http://schemas.microsoft.com/office/drawing/2014/main" val="10000"/>
                  </a:ext>
                </a:extLst>
              </a:tr>
              <a:tr h="554070">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30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27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30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 xmlns:a16="http://schemas.microsoft.com/office/drawing/2014/main" val="10001"/>
                  </a:ext>
                </a:extLst>
              </a:tr>
              <a:tr h="411555">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1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5715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1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5715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 xmlns:a16="http://schemas.microsoft.com/office/drawing/2014/main" val="10002"/>
                  </a:ext>
                </a:extLst>
              </a:tr>
              <a:tr h="297235">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 xmlns:a16="http://schemas.microsoft.com/office/drawing/2014/main" val="10003"/>
                  </a:ext>
                </a:extLst>
              </a:tr>
              <a:tr h="571602">
                <a:tc>
                  <a:txBody>
                    <a:bodyPr/>
                    <a:lstStyle/>
                    <a:p>
                      <a:pPr algn="l"/>
                      <a:endParaRPr lang="ko-KR" altLang="en-US"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l"/>
                      <a:endParaRPr lang="ko-KR" altLang="en-US"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l"/>
                      <a:endParaRPr lang="ko-KR" altLang="en-US"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 xmlns:a16="http://schemas.microsoft.com/office/drawing/2014/main" val="10004"/>
                  </a:ext>
                </a:extLst>
              </a:tr>
              <a:tr h="663059">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 xmlns:a16="http://schemas.microsoft.com/office/drawing/2014/main" val="10005"/>
                  </a:ext>
                </a:extLst>
              </a:tr>
              <a:tr h="503011">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 xmlns:a16="http://schemas.microsoft.com/office/drawing/2014/main" val="10006"/>
                  </a:ext>
                </a:extLst>
              </a:tr>
            </a:tbl>
          </a:graphicData>
        </a:graphic>
      </p:graphicFrame>
      <p:graphicFrame>
        <p:nvGraphicFramePr>
          <p:cNvPr id="6" name="Table 5">
            <a:extLst>
              <a:ext uri="{FF2B5EF4-FFF2-40B4-BE49-F238E27FC236}">
                <a16:creationId xmlns="" xmlns:a16="http://schemas.microsoft.com/office/drawing/2014/main" id="{4243EE2D-EDA6-47E7-9FB4-E399BE5B217C}"/>
              </a:ext>
            </a:extLst>
          </p:cNvPr>
          <p:cNvGraphicFramePr>
            <a:graphicFrameLocks noGrp="1"/>
          </p:cNvGraphicFramePr>
          <p:nvPr/>
        </p:nvGraphicFramePr>
        <p:xfrm>
          <a:off x="6946232" y="1491115"/>
          <a:ext cx="1892968" cy="3306879"/>
        </p:xfrm>
        <a:graphic>
          <a:graphicData uri="http://schemas.openxmlformats.org/drawingml/2006/table">
            <a:tbl>
              <a:tblPr firstRow="1" bandRow="1">
                <a:tableStyleId>{5940675A-B579-460E-94D1-54222C63F5DA}</a:tableStyleId>
              </a:tblPr>
              <a:tblGrid>
                <a:gridCol w="175228">
                  <a:extLst>
                    <a:ext uri="{9D8B030D-6E8A-4147-A177-3AD203B41FA5}">
                      <a16:colId xmlns="" xmlns:a16="http://schemas.microsoft.com/office/drawing/2014/main" val="20000"/>
                    </a:ext>
                  </a:extLst>
                </a:gridCol>
                <a:gridCol w="1542512">
                  <a:extLst>
                    <a:ext uri="{9D8B030D-6E8A-4147-A177-3AD203B41FA5}">
                      <a16:colId xmlns="" xmlns:a16="http://schemas.microsoft.com/office/drawing/2014/main" val="20001"/>
                    </a:ext>
                  </a:extLst>
                </a:gridCol>
                <a:gridCol w="175228">
                  <a:extLst>
                    <a:ext uri="{9D8B030D-6E8A-4147-A177-3AD203B41FA5}">
                      <a16:colId xmlns="" xmlns:a16="http://schemas.microsoft.com/office/drawing/2014/main" val="20002"/>
                    </a:ext>
                  </a:extLst>
                </a:gridCol>
              </a:tblGrid>
              <a:tr h="306347">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6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6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6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extLst>
                  <a:ext uri="{0D108BD9-81ED-4DB2-BD59-A6C34878D82A}">
                    <a16:rowId xmlns="" xmlns:a16="http://schemas.microsoft.com/office/drawing/2014/main" val="10000"/>
                  </a:ext>
                </a:extLst>
              </a:tr>
              <a:tr h="554070">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30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27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30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extLst>
                  <a:ext uri="{0D108BD9-81ED-4DB2-BD59-A6C34878D82A}">
                    <a16:rowId xmlns="" xmlns:a16="http://schemas.microsoft.com/office/drawing/2014/main" val="10001"/>
                  </a:ext>
                </a:extLst>
              </a:tr>
              <a:tr h="411555">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1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5715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1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5715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extLst>
                  <a:ext uri="{0D108BD9-81ED-4DB2-BD59-A6C34878D82A}">
                    <a16:rowId xmlns="" xmlns:a16="http://schemas.microsoft.com/office/drawing/2014/main" val="10002"/>
                  </a:ext>
                </a:extLst>
              </a:tr>
              <a:tr h="297235">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extLst>
                  <a:ext uri="{0D108BD9-81ED-4DB2-BD59-A6C34878D82A}">
                    <a16:rowId xmlns="" xmlns:a16="http://schemas.microsoft.com/office/drawing/2014/main" val="10003"/>
                  </a:ext>
                </a:extLst>
              </a:tr>
              <a:tr h="571602">
                <a:tc>
                  <a:txBody>
                    <a:bodyPr/>
                    <a:lstStyle/>
                    <a:p>
                      <a:pPr algn="l"/>
                      <a:endParaRPr lang="ko-KR" altLang="en-US"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tc>
                  <a:txBody>
                    <a:bodyPr/>
                    <a:lstStyle/>
                    <a:p>
                      <a:pPr algn="l"/>
                      <a:endParaRPr lang="ko-KR" altLang="en-US"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tc>
                  <a:txBody>
                    <a:bodyPr/>
                    <a:lstStyle/>
                    <a:p>
                      <a:pPr algn="l"/>
                      <a:endParaRPr lang="ko-KR" altLang="en-US"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extLst>
                  <a:ext uri="{0D108BD9-81ED-4DB2-BD59-A6C34878D82A}">
                    <a16:rowId xmlns="" xmlns:a16="http://schemas.microsoft.com/office/drawing/2014/main" val="10004"/>
                  </a:ext>
                </a:extLst>
              </a:tr>
              <a:tr h="663059">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extLst>
                  <a:ext uri="{0D108BD9-81ED-4DB2-BD59-A6C34878D82A}">
                    <a16:rowId xmlns="" xmlns:a16="http://schemas.microsoft.com/office/drawing/2014/main" val="10005"/>
                  </a:ext>
                </a:extLst>
              </a:tr>
              <a:tr h="503011">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extLst>
                  <a:ext uri="{0D108BD9-81ED-4DB2-BD59-A6C34878D82A}">
                    <a16:rowId xmlns="" xmlns:a16="http://schemas.microsoft.com/office/drawing/2014/main" val="10006"/>
                  </a:ext>
                </a:extLst>
              </a:tr>
            </a:tbl>
          </a:graphicData>
        </a:graphic>
      </p:graphicFrame>
      <p:sp>
        <p:nvSpPr>
          <p:cNvPr id="7" name="Block Arc 14">
            <a:extLst>
              <a:ext uri="{FF2B5EF4-FFF2-40B4-BE49-F238E27FC236}">
                <a16:creationId xmlns="" xmlns:a16="http://schemas.microsoft.com/office/drawing/2014/main" id="{90058E41-8951-47B3-B487-016C4CD51531}"/>
              </a:ext>
            </a:extLst>
          </p:cNvPr>
          <p:cNvSpPr>
            <a:spLocks noChangeAspect="1"/>
          </p:cNvSpPr>
          <p:nvPr/>
        </p:nvSpPr>
        <p:spPr>
          <a:xfrm rot="2700000">
            <a:off x="5549689" y="1253120"/>
            <a:ext cx="215979" cy="627249"/>
          </a:xfrm>
          <a:custGeom>
            <a:avLst/>
            <a:gdLst/>
            <a:ahLst/>
            <a:cxnLst/>
            <a:rect l="l" t="t" r="r" b="b"/>
            <a:pathLst>
              <a:path w="287972" h="836332">
                <a:moveTo>
                  <a:pt x="30729" y="55075"/>
                </a:moveTo>
                <a:cubicBezTo>
                  <a:pt x="42478" y="40106"/>
                  <a:pt x="57261" y="27376"/>
                  <a:pt x="74493" y="17880"/>
                </a:cubicBezTo>
                <a:cubicBezTo>
                  <a:pt x="97470" y="5219"/>
                  <a:pt x="122980" y="-693"/>
                  <a:pt x="148292" y="64"/>
                </a:cubicBezTo>
                <a:cubicBezTo>
                  <a:pt x="173603" y="822"/>
                  <a:pt x="198714" y="8247"/>
                  <a:pt x="220893" y="22259"/>
                </a:cubicBezTo>
                <a:cubicBezTo>
                  <a:pt x="261840" y="48130"/>
                  <a:pt x="286805" y="92672"/>
                  <a:pt x="287621" y="140576"/>
                </a:cubicBezTo>
                <a:lnTo>
                  <a:pt x="287972" y="140576"/>
                </a:lnTo>
                <a:lnTo>
                  <a:pt x="287972" y="752171"/>
                </a:lnTo>
                <a:lnTo>
                  <a:pt x="287091" y="752171"/>
                </a:lnTo>
                <a:cubicBezTo>
                  <a:pt x="287327" y="779980"/>
                  <a:pt x="272899" y="806109"/>
                  <a:pt x="248733" y="821844"/>
                </a:cubicBezTo>
                <a:cubicBezTo>
                  <a:pt x="221789" y="839389"/>
                  <a:pt x="187151" y="841125"/>
                  <a:pt x="158504" y="826368"/>
                </a:cubicBezTo>
                <a:cubicBezTo>
                  <a:pt x="134819" y="814168"/>
                  <a:pt x="118430" y="792350"/>
                  <a:pt x="116163" y="766892"/>
                </a:cubicBezTo>
                <a:lnTo>
                  <a:pt x="111480" y="734732"/>
                </a:lnTo>
                <a:lnTo>
                  <a:pt x="111480" y="300602"/>
                </a:lnTo>
                <a:cubicBezTo>
                  <a:pt x="111480" y="292074"/>
                  <a:pt x="114937" y="284352"/>
                  <a:pt x="120526" y="278763"/>
                </a:cubicBezTo>
                <a:cubicBezTo>
                  <a:pt x="126115" y="273174"/>
                  <a:pt x="133837" y="269717"/>
                  <a:pt x="142365" y="269717"/>
                </a:cubicBezTo>
                <a:cubicBezTo>
                  <a:pt x="159423" y="269717"/>
                  <a:pt x="173251" y="283545"/>
                  <a:pt x="173251" y="300602"/>
                </a:cubicBezTo>
                <a:lnTo>
                  <a:pt x="173251" y="751930"/>
                </a:lnTo>
                <a:cubicBezTo>
                  <a:pt x="173648" y="760601"/>
                  <a:pt x="179233" y="768379"/>
                  <a:pt x="187804" y="772291"/>
                </a:cubicBezTo>
                <a:cubicBezTo>
                  <a:pt x="196159" y="776105"/>
                  <a:pt x="206075" y="775650"/>
                  <a:pt x="213975" y="771093"/>
                </a:cubicBezTo>
                <a:cubicBezTo>
                  <a:pt x="221241" y="766901"/>
                  <a:pt x="225775" y="759840"/>
                  <a:pt x="226208" y="752171"/>
                </a:cubicBezTo>
                <a:lnTo>
                  <a:pt x="226201" y="752171"/>
                </a:lnTo>
                <a:lnTo>
                  <a:pt x="226201" y="148909"/>
                </a:lnTo>
                <a:lnTo>
                  <a:pt x="225816" y="148886"/>
                </a:lnTo>
                <a:cubicBezTo>
                  <a:pt x="227602" y="119067"/>
                  <a:pt x="213026" y="90638"/>
                  <a:pt x="187772" y="74682"/>
                </a:cubicBezTo>
                <a:cubicBezTo>
                  <a:pt x="162518" y="58727"/>
                  <a:pt x="130584" y="57771"/>
                  <a:pt x="104421" y="72189"/>
                </a:cubicBezTo>
                <a:cubicBezTo>
                  <a:pt x="78258" y="86606"/>
                  <a:pt x="62009" y="114114"/>
                  <a:pt x="62009" y="143986"/>
                </a:cubicBezTo>
                <a:lnTo>
                  <a:pt x="61771" y="143986"/>
                </a:lnTo>
                <a:lnTo>
                  <a:pt x="61771" y="393381"/>
                </a:lnTo>
                <a:lnTo>
                  <a:pt x="58623" y="371761"/>
                </a:lnTo>
                <a:lnTo>
                  <a:pt x="0" y="450367"/>
                </a:lnTo>
                <a:lnTo>
                  <a:pt x="0" y="132171"/>
                </a:lnTo>
                <a:lnTo>
                  <a:pt x="999" y="132171"/>
                </a:lnTo>
                <a:cubicBezTo>
                  <a:pt x="2830" y="103721"/>
                  <a:pt x="13525" y="76996"/>
                  <a:pt x="30729" y="55075"/>
                </a:cubicBezTo>
                <a:close/>
              </a:path>
            </a:pathLst>
          </a:custGeom>
          <a:solidFill>
            <a:schemeClr val="accent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solidFill>
                <a:schemeClr val="tx1"/>
              </a:solidFill>
            </a:endParaRPr>
          </a:p>
        </p:txBody>
      </p:sp>
      <p:sp>
        <p:nvSpPr>
          <p:cNvPr id="8" name="Block Arc 14">
            <a:extLst>
              <a:ext uri="{FF2B5EF4-FFF2-40B4-BE49-F238E27FC236}">
                <a16:creationId xmlns="" xmlns:a16="http://schemas.microsoft.com/office/drawing/2014/main" id="{D396CEBF-AAFE-4636-96EC-4DC8221C6AD6}"/>
              </a:ext>
            </a:extLst>
          </p:cNvPr>
          <p:cNvSpPr>
            <a:spLocks noChangeAspect="1"/>
          </p:cNvSpPr>
          <p:nvPr/>
        </p:nvSpPr>
        <p:spPr>
          <a:xfrm rot="2700000">
            <a:off x="7733937" y="1253119"/>
            <a:ext cx="215979" cy="627249"/>
          </a:xfrm>
          <a:custGeom>
            <a:avLst/>
            <a:gdLst/>
            <a:ahLst/>
            <a:cxnLst/>
            <a:rect l="l" t="t" r="r" b="b"/>
            <a:pathLst>
              <a:path w="287972" h="836332">
                <a:moveTo>
                  <a:pt x="30729" y="55075"/>
                </a:moveTo>
                <a:cubicBezTo>
                  <a:pt x="42478" y="40106"/>
                  <a:pt x="57261" y="27376"/>
                  <a:pt x="74493" y="17880"/>
                </a:cubicBezTo>
                <a:cubicBezTo>
                  <a:pt x="97470" y="5219"/>
                  <a:pt x="122980" y="-693"/>
                  <a:pt x="148292" y="64"/>
                </a:cubicBezTo>
                <a:cubicBezTo>
                  <a:pt x="173603" y="822"/>
                  <a:pt x="198714" y="8247"/>
                  <a:pt x="220893" y="22259"/>
                </a:cubicBezTo>
                <a:cubicBezTo>
                  <a:pt x="261840" y="48130"/>
                  <a:pt x="286805" y="92672"/>
                  <a:pt x="287621" y="140576"/>
                </a:cubicBezTo>
                <a:lnTo>
                  <a:pt x="287972" y="140576"/>
                </a:lnTo>
                <a:lnTo>
                  <a:pt x="287972" y="752171"/>
                </a:lnTo>
                <a:lnTo>
                  <a:pt x="287091" y="752171"/>
                </a:lnTo>
                <a:cubicBezTo>
                  <a:pt x="287327" y="779980"/>
                  <a:pt x="272899" y="806109"/>
                  <a:pt x="248733" y="821844"/>
                </a:cubicBezTo>
                <a:cubicBezTo>
                  <a:pt x="221789" y="839389"/>
                  <a:pt x="187151" y="841125"/>
                  <a:pt x="158504" y="826368"/>
                </a:cubicBezTo>
                <a:cubicBezTo>
                  <a:pt x="134819" y="814168"/>
                  <a:pt x="118430" y="792350"/>
                  <a:pt x="116163" y="766892"/>
                </a:cubicBezTo>
                <a:lnTo>
                  <a:pt x="111480" y="734732"/>
                </a:lnTo>
                <a:lnTo>
                  <a:pt x="111480" y="300602"/>
                </a:lnTo>
                <a:cubicBezTo>
                  <a:pt x="111480" y="292074"/>
                  <a:pt x="114937" y="284352"/>
                  <a:pt x="120526" y="278763"/>
                </a:cubicBezTo>
                <a:cubicBezTo>
                  <a:pt x="126115" y="273174"/>
                  <a:pt x="133837" y="269717"/>
                  <a:pt x="142365" y="269717"/>
                </a:cubicBezTo>
                <a:cubicBezTo>
                  <a:pt x="159423" y="269717"/>
                  <a:pt x="173251" y="283545"/>
                  <a:pt x="173251" y="300602"/>
                </a:cubicBezTo>
                <a:lnTo>
                  <a:pt x="173251" y="751930"/>
                </a:lnTo>
                <a:cubicBezTo>
                  <a:pt x="173648" y="760601"/>
                  <a:pt x="179233" y="768379"/>
                  <a:pt x="187804" y="772291"/>
                </a:cubicBezTo>
                <a:cubicBezTo>
                  <a:pt x="196159" y="776105"/>
                  <a:pt x="206075" y="775650"/>
                  <a:pt x="213975" y="771093"/>
                </a:cubicBezTo>
                <a:cubicBezTo>
                  <a:pt x="221241" y="766901"/>
                  <a:pt x="225775" y="759840"/>
                  <a:pt x="226208" y="752171"/>
                </a:cubicBezTo>
                <a:lnTo>
                  <a:pt x="226201" y="752171"/>
                </a:lnTo>
                <a:lnTo>
                  <a:pt x="226201" y="148909"/>
                </a:lnTo>
                <a:lnTo>
                  <a:pt x="225816" y="148886"/>
                </a:lnTo>
                <a:cubicBezTo>
                  <a:pt x="227602" y="119067"/>
                  <a:pt x="213026" y="90638"/>
                  <a:pt x="187772" y="74682"/>
                </a:cubicBezTo>
                <a:cubicBezTo>
                  <a:pt x="162518" y="58727"/>
                  <a:pt x="130584" y="57771"/>
                  <a:pt x="104421" y="72189"/>
                </a:cubicBezTo>
                <a:cubicBezTo>
                  <a:pt x="78258" y="86606"/>
                  <a:pt x="62009" y="114114"/>
                  <a:pt x="62009" y="143986"/>
                </a:cubicBezTo>
                <a:lnTo>
                  <a:pt x="61771" y="143986"/>
                </a:lnTo>
                <a:lnTo>
                  <a:pt x="61771" y="393381"/>
                </a:lnTo>
                <a:lnTo>
                  <a:pt x="58623" y="371761"/>
                </a:lnTo>
                <a:lnTo>
                  <a:pt x="0" y="450367"/>
                </a:lnTo>
                <a:lnTo>
                  <a:pt x="0" y="132171"/>
                </a:lnTo>
                <a:lnTo>
                  <a:pt x="999" y="132171"/>
                </a:lnTo>
                <a:cubicBezTo>
                  <a:pt x="2830" y="103721"/>
                  <a:pt x="13525" y="76996"/>
                  <a:pt x="30729" y="55075"/>
                </a:cubicBezTo>
                <a:close/>
              </a:path>
            </a:pathLst>
          </a:custGeom>
          <a:solidFill>
            <a:schemeClr val="accent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solidFill>
                <a:schemeClr val="tx1"/>
              </a:solidFill>
            </a:endParaRPr>
          </a:p>
        </p:txBody>
      </p:sp>
      <p:graphicFrame>
        <p:nvGraphicFramePr>
          <p:cNvPr id="9" name="Table 8">
            <a:extLst>
              <a:ext uri="{FF2B5EF4-FFF2-40B4-BE49-F238E27FC236}">
                <a16:creationId xmlns="" xmlns:a16="http://schemas.microsoft.com/office/drawing/2014/main" id="{BAD9D082-D28C-41AF-96D9-BB6F89BB6B85}"/>
              </a:ext>
            </a:extLst>
          </p:cNvPr>
          <p:cNvGraphicFramePr>
            <a:graphicFrameLocks noGrp="1"/>
          </p:cNvGraphicFramePr>
          <p:nvPr/>
        </p:nvGraphicFramePr>
        <p:xfrm>
          <a:off x="318982" y="1491112"/>
          <a:ext cx="1892968" cy="3306879"/>
        </p:xfrm>
        <a:graphic>
          <a:graphicData uri="http://schemas.openxmlformats.org/drawingml/2006/table">
            <a:tbl>
              <a:tblPr firstRow="1" bandRow="1">
                <a:tableStyleId>{5940675A-B579-460E-94D1-54222C63F5DA}</a:tableStyleId>
              </a:tblPr>
              <a:tblGrid>
                <a:gridCol w="175228">
                  <a:extLst>
                    <a:ext uri="{9D8B030D-6E8A-4147-A177-3AD203B41FA5}">
                      <a16:colId xmlns="" xmlns:a16="http://schemas.microsoft.com/office/drawing/2014/main" val="20000"/>
                    </a:ext>
                  </a:extLst>
                </a:gridCol>
                <a:gridCol w="1542512">
                  <a:extLst>
                    <a:ext uri="{9D8B030D-6E8A-4147-A177-3AD203B41FA5}">
                      <a16:colId xmlns="" xmlns:a16="http://schemas.microsoft.com/office/drawing/2014/main" val="20001"/>
                    </a:ext>
                  </a:extLst>
                </a:gridCol>
                <a:gridCol w="175228">
                  <a:extLst>
                    <a:ext uri="{9D8B030D-6E8A-4147-A177-3AD203B41FA5}">
                      <a16:colId xmlns="" xmlns:a16="http://schemas.microsoft.com/office/drawing/2014/main" val="20002"/>
                    </a:ext>
                  </a:extLst>
                </a:gridCol>
              </a:tblGrid>
              <a:tr h="306347">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6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6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6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 xmlns:a16="http://schemas.microsoft.com/office/drawing/2014/main" val="10000"/>
                  </a:ext>
                </a:extLst>
              </a:tr>
              <a:tr h="554070">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30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27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30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 xmlns:a16="http://schemas.microsoft.com/office/drawing/2014/main" val="10001"/>
                  </a:ext>
                </a:extLst>
              </a:tr>
              <a:tr h="411555">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1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5715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1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5715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 xmlns:a16="http://schemas.microsoft.com/office/drawing/2014/main" val="10002"/>
                  </a:ext>
                </a:extLst>
              </a:tr>
              <a:tr h="297235">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 xmlns:a16="http://schemas.microsoft.com/office/drawing/2014/main" val="10003"/>
                  </a:ext>
                </a:extLst>
              </a:tr>
              <a:tr h="571602">
                <a:tc>
                  <a:txBody>
                    <a:bodyPr/>
                    <a:lstStyle/>
                    <a:p>
                      <a:pPr algn="l"/>
                      <a:endParaRPr lang="ko-KR" altLang="en-US"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l"/>
                      <a:endParaRPr lang="ko-KR" altLang="en-US"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l"/>
                      <a:endParaRPr lang="ko-KR" altLang="en-US"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 xmlns:a16="http://schemas.microsoft.com/office/drawing/2014/main" val="10004"/>
                  </a:ext>
                </a:extLst>
              </a:tr>
              <a:tr h="663059">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 xmlns:a16="http://schemas.microsoft.com/office/drawing/2014/main" val="10005"/>
                  </a:ext>
                </a:extLst>
              </a:tr>
              <a:tr h="503011">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 xmlns:a16="http://schemas.microsoft.com/office/drawing/2014/main" val="10006"/>
                  </a:ext>
                </a:extLst>
              </a:tr>
            </a:tbl>
          </a:graphicData>
        </a:graphic>
      </p:graphicFrame>
      <p:sp>
        <p:nvSpPr>
          <p:cNvPr id="10" name="Block Arc 14">
            <a:extLst>
              <a:ext uri="{FF2B5EF4-FFF2-40B4-BE49-F238E27FC236}">
                <a16:creationId xmlns="" xmlns:a16="http://schemas.microsoft.com/office/drawing/2014/main" id="{A070D9F6-C166-4E71-9D7C-4295F2552D5D}"/>
              </a:ext>
            </a:extLst>
          </p:cNvPr>
          <p:cNvSpPr>
            <a:spLocks noChangeAspect="1"/>
          </p:cNvSpPr>
          <p:nvPr/>
        </p:nvSpPr>
        <p:spPr>
          <a:xfrm rot="2700000">
            <a:off x="1071424" y="1253117"/>
            <a:ext cx="215979" cy="627249"/>
          </a:xfrm>
          <a:custGeom>
            <a:avLst/>
            <a:gdLst/>
            <a:ahLst/>
            <a:cxnLst/>
            <a:rect l="l" t="t" r="r" b="b"/>
            <a:pathLst>
              <a:path w="287972" h="836332">
                <a:moveTo>
                  <a:pt x="30729" y="55075"/>
                </a:moveTo>
                <a:cubicBezTo>
                  <a:pt x="42478" y="40106"/>
                  <a:pt x="57261" y="27376"/>
                  <a:pt x="74493" y="17880"/>
                </a:cubicBezTo>
                <a:cubicBezTo>
                  <a:pt x="97470" y="5219"/>
                  <a:pt x="122980" y="-693"/>
                  <a:pt x="148292" y="64"/>
                </a:cubicBezTo>
                <a:cubicBezTo>
                  <a:pt x="173603" y="822"/>
                  <a:pt x="198714" y="8247"/>
                  <a:pt x="220893" y="22259"/>
                </a:cubicBezTo>
                <a:cubicBezTo>
                  <a:pt x="261840" y="48130"/>
                  <a:pt x="286805" y="92672"/>
                  <a:pt x="287621" y="140576"/>
                </a:cubicBezTo>
                <a:lnTo>
                  <a:pt x="287972" y="140576"/>
                </a:lnTo>
                <a:lnTo>
                  <a:pt x="287972" y="752171"/>
                </a:lnTo>
                <a:lnTo>
                  <a:pt x="287091" y="752171"/>
                </a:lnTo>
                <a:cubicBezTo>
                  <a:pt x="287327" y="779980"/>
                  <a:pt x="272899" y="806109"/>
                  <a:pt x="248733" y="821844"/>
                </a:cubicBezTo>
                <a:cubicBezTo>
                  <a:pt x="221789" y="839389"/>
                  <a:pt x="187151" y="841125"/>
                  <a:pt x="158504" y="826368"/>
                </a:cubicBezTo>
                <a:cubicBezTo>
                  <a:pt x="134819" y="814168"/>
                  <a:pt x="118430" y="792350"/>
                  <a:pt x="116163" y="766892"/>
                </a:cubicBezTo>
                <a:lnTo>
                  <a:pt x="111480" y="734732"/>
                </a:lnTo>
                <a:lnTo>
                  <a:pt x="111480" y="300602"/>
                </a:lnTo>
                <a:cubicBezTo>
                  <a:pt x="111480" y="292074"/>
                  <a:pt x="114937" y="284352"/>
                  <a:pt x="120526" y="278763"/>
                </a:cubicBezTo>
                <a:cubicBezTo>
                  <a:pt x="126115" y="273174"/>
                  <a:pt x="133837" y="269717"/>
                  <a:pt x="142365" y="269717"/>
                </a:cubicBezTo>
                <a:cubicBezTo>
                  <a:pt x="159423" y="269717"/>
                  <a:pt x="173251" y="283545"/>
                  <a:pt x="173251" y="300602"/>
                </a:cubicBezTo>
                <a:lnTo>
                  <a:pt x="173251" y="751930"/>
                </a:lnTo>
                <a:cubicBezTo>
                  <a:pt x="173648" y="760601"/>
                  <a:pt x="179233" y="768379"/>
                  <a:pt x="187804" y="772291"/>
                </a:cubicBezTo>
                <a:cubicBezTo>
                  <a:pt x="196159" y="776105"/>
                  <a:pt x="206075" y="775650"/>
                  <a:pt x="213975" y="771093"/>
                </a:cubicBezTo>
                <a:cubicBezTo>
                  <a:pt x="221241" y="766901"/>
                  <a:pt x="225775" y="759840"/>
                  <a:pt x="226208" y="752171"/>
                </a:cubicBezTo>
                <a:lnTo>
                  <a:pt x="226201" y="752171"/>
                </a:lnTo>
                <a:lnTo>
                  <a:pt x="226201" y="148909"/>
                </a:lnTo>
                <a:lnTo>
                  <a:pt x="225816" y="148886"/>
                </a:lnTo>
                <a:cubicBezTo>
                  <a:pt x="227602" y="119067"/>
                  <a:pt x="213026" y="90638"/>
                  <a:pt x="187772" y="74682"/>
                </a:cubicBezTo>
                <a:cubicBezTo>
                  <a:pt x="162518" y="58727"/>
                  <a:pt x="130584" y="57771"/>
                  <a:pt x="104421" y="72189"/>
                </a:cubicBezTo>
                <a:cubicBezTo>
                  <a:pt x="78258" y="86606"/>
                  <a:pt x="62009" y="114114"/>
                  <a:pt x="62009" y="143986"/>
                </a:cubicBezTo>
                <a:lnTo>
                  <a:pt x="61771" y="143986"/>
                </a:lnTo>
                <a:lnTo>
                  <a:pt x="61771" y="393381"/>
                </a:lnTo>
                <a:lnTo>
                  <a:pt x="58623" y="371761"/>
                </a:lnTo>
                <a:lnTo>
                  <a:pt x="0" y="450367"/>
                </a:lnTo>
                <a:lnTo>
                  <a:pt x="0" y="132171"/>
                </a:lnTo>
                <a:lnTo>
                  <a:pt x="999" y="132171"/>
                </a:lnTo>
                <a:cubicBezTo>
                  <a:pt x="2830" y="103721"/>
                  <a:pt x="13525" y="76996"/>
                  <a:pt x="30729" y="55075"/>
                </a:cubicBezTo>
                <a:close/>
              </a:path>
            </a:pathLst>
          </a:custGeom>
          <a:solidFill>
            <a:schemeClr val="accent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solidFill>
                <a:schemeClr val="tx1"/>
              </a:solidFill>
            </a:endParaRPr>
          </a:p>
        </p:txBody>
      </p:sp>
      <p:sp>
        <p:nvSpPr>
          <p:cNvPr id="15" name="文本框 2">
            <a:extLst>
              <a:ext uri="{FF2B5EF4-FFF2-40B4-BE49-F238E27FC236}">
                <a16:creationId xmlns="" xmlns:a16="http://schemas.microsoft.com/office/drawing/2014/main" id="{A8D005F4-5FA2-4BF4-B0E2-E64691D6BBE7}"/>
              </a:ext>
            </a:extLst>
          </p:cNvPr>
          <p:cNvSpPr txBox="1"/>
          <p:nvPr/>
        </p:nvSpPr>
        <p:spPr>
          <a:xfrm>
            <a:off x="420483" y="1991545"/>
            <a:ext cx="1686357" cy="193899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en-US" altLang="zh-CN" sz="2400" dirty="0" err="1">
                <a:latin typeface="Times New Roman" panose="02020603050405020304" pitchFamily="18" charset="0"/>
                <a:ea typeface="汉仪夏日体W" panose="00020600040101010101" pitchFamily="18" charset="-122"/>
                <a:cs typeface="Times New Roman" panose="02020603050405020304" pitchFamily="18" charset="0"/>
              </a:rPr>
              <a:t>Vẽ</a:t>
            </a:r>
            <a:r>
              <a:rPr lang="en-US" altLang="zh-CN" sz="2400" dirty="0">
                <a:latin typeface="Times New Roman" panose="02020603050405020304" pitchFamily="18" charset="0"/>
                <a:ea typeface="汉仪夏日体W" panose="00020600040101010101" pitchFamily="18" charset="-122"/>
                <a:cs typeface="Times New Roman" panose="02020603050405020304" pitchFamily="18" charset="0"/>
              </a:rPr>
              <a:t> SĐTD </a:t>
            </a:r>
            <a:r>
              <a:rPr lang="en-US" altLang="zh-CN" sz="2400" dirty="0" err="1">
                <a:latin typeface="Times New Roman" panose="02020603050405020304" pitchFamily="18" charset="0"/>
                <a:ea typeface="汉仪夏日体W" panose="00020600040101010101" pitchFamily="18" charset="-122"/>
                <a:cs typeface="Times New Roman" panose="02020603050405020304" pitchFamily="18" charset="0"/>
              </a:rPr>
              <a:t>để</a:t>
            </a:r>
            <a:r>
              <a:rPr lang="en-US" altLang="zh-CN" sz="24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400" dirty="0" err="1">
                <a:latin typeface="Times New Roman" panose="02020603050405020304" pitchFamily="18" charset="0"/>
                <a:ea typeface="汉仪夏日体W" panose="00020600040101010101" pitchFamily="18" charset="-122"/>
                <a:cs typeface="Times New Roman" panose="02020603050405020304" pitchFamily="18" charset="0"/>
              </a:rPr>
              <a:t>ôn</a:t>
            </a:r>
            <a:r>
              <a:rPr lang="en-US" altLang="zh-CN" sz="24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400" dirty="0" err="1">
                <a:latin typeface="Times New Roman" panose="02020603050405020304" pitchFamily="18" charset="0"/>
                <a:ea typeface="汉仪夏日体W" panose="00020600040101010101" pitchFamily="18" charset="-122"/>
                <a:cs typeface="Times New Roman" panose="02020603050405020304" pitchFamily="18" charset="0"/>
              </a:rPr>
              <a:t>lại</a:t>
            </a:r>
            <a:r>
              <a:rPr lang="en-US" altLang="zh-CN" sz="24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400" dirty="0" err="1">
                <a:latin typeface="Times New Roman" panose="02020603050405020304" pitchFamily="18" charset="0"/>
                <a:ea typeface="汉仪夏日体W" panose="00020600040101010101" pitchFamily="18" charset="-122"/>
                <a:cs typeface="Times New Roman" panose="02020603050405020304" pitchFamily="18" charset="0"/>
              </a:rPr>
              <a:t>kiến</a:t>
            </a:r>
            <a:r>
              <a:rPr lang="en-US" altLang="zh-CN" sz="24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400" dirty="0" err="1">
                <a:latin typeface="Times New Roman" panose="02020603050405020304" pitchFamily="18" charset="0"/>
                <a:ea typeface="汉仪夏日体W" panose="00020600040101010101" pitchFamily="18" charset="-122"/>
                <a:cs typeface="Times New Roman" panose="02020603050405020304" pitchFamily="18" charset="0"/>
              </a:rPr>
              <a:t>thức</a:t>
            </a:r>
            <a:r>
              <a:rPr lang="en-US" altLang="zh-CN" sz="24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400" dirty="0" err="1">
                <a:latin typeface="Times New Roman" panose="02020603050405020304" pitchFamily="18" charset="0"/>
                <a:ea typeface="汉仪夏日体W" panose="00020600040101010101" pitchFamily="18" charset="-122"/>
                <a:cs typeface="Times New Roman" panose="02020603050405020304" pitchFamily="18" charset="0"/>
              </a:rPr>
              <a:t>về</a:t>
            </a:r>
            <a:r>
              <a:rPr lang="en-US" altLang="zh-CN" sz="24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400" dirty="0" err="1">
                <a:latin typeface="Times New Roman" panose="02020603050405020304" pitchFamily="18" charset="0"/>
                <a:ea typeface="汉仪夏日体W" panose="00020600040101010101" pitchFamily="18" charset="-122"/>
                <a:cs typeface="Times New Roman" panose="02020603050405020304" pitchFamily="18" charset="0"/>
              </a:rPr>
              <a:t>nhân</a:t>
            </a:r>
            <a:r>
              <a:rPr lang="en-US" altLang="zh-CN" sz="24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400" dirty="0" err="1">
                <a:latin typeface="Times New Roman" panose="02020603050405020304" pitchFamily="18" charset="0"/>
                <a:ea typeface="汉仪夏日体W" panose="00020600040101010101" pitchFamily="18" charset="-122"/>
                <a:cs typeface="Times New Roman" panose="02020603050405020304" pitchFamily="18" charset="0"/>
              </a:rPr>
              <a:t>vật</a:t>
            </a:r>
            <a:r>
              <a:rPr lang="en-US" altLang="zh-CN" sz="24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400" dirty="0" err="1">
                <a:latin typeface="Times New Roman" panose="02020603050405020304" pitchFamily="18" charset="0"/>
                <a:ea typeface="汉仪夏日体W" panose="00020600040101010101" pitchFamily="18" charset="-122"/>
                <a:cs typeface="Times New Roman" panose="02020603050405020304" pitchFamily="18" charset="0"/>
              </a:rPr>
              <a:t>người</a:t>
            </a:r>
            <a:r>
              <a:rPr lang="en-US" altLang="zh-CN" sz="24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400" dirty="0" err="1">
                <a:latin typeface="Times New Roman" panose="02020603050405020304" pitchFamily="18" charset="0"/>
                <a:ea typeface="汉仪夏日体W" panose="00020600040101010101" pitchFamily="18" charset="-122"/>
                <a:cs typeface="Times New Roman" panose="02020603050405020304" pitchFamily="18" charset="0"/>
              </a:rPr>
              <a:t>anh</a:t>
            </a:r>
            <a:endParaRPr lang="en-US" altLang="zh-CN" sz="2400" dirty="0">
              <a:latin typeface="Times New Roman" panose="02020603050405020304" pitchFamily="18" charset="0"/>
              <a:ea typeface="汉仪夏日体W" panose="00020600040101010101" pitchFamily="18" charset="-122"/>
              <a:cs typeface="Times New Roman" panose="02020603050405020304" pitchFamily="18" charset="0"/>
            </a:endParaRPr>
          </a:p>
        </p:txBody>
      </p:sp>
      <p:sp>
        <p:nvSpPr>
          <p:cNvPr id="16" name="文本框 2">
            <a:extLst>
              <a:ext uri="{FF2B5EF4-FFF2-40B4-BE49-F238E27FC236}">
                <a16:creationId xmlns="" xmlns:a16="http://schemas.microsoft.com/office/drawing/2014/main" id="{BE13C7D9-B819-4A6F-9581-1B29C6FF8C20}"/>
              </a:ext>
            </a:extLst>
          </p:cNvPr>
          <p:cNvSpPr txBox="1"/>
          <p:nvPr/>
        </p:nvSpPr>
        <p:spPr>
          <a:xfrm>
            <a:off x="2528782" y="1927920"/>
            <a:ext cx="1866754" cy="317009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eaLnBrk="0" fontAlgn="base" hangingPunct="0">
              <a:spcBef>
                <a:spcPct val="0"/>
              </a:spcBef>
              <a:spcAft>
                <a:spcPct val="0"/>
              </a:spcAft>
            </a:pPr>
            <a:r>
              <a:rPr kumimoji="0" lang="en-US" sz="240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Viết</a:t>
            </a:r>
            <a:r>
              <a:rPr kumimoji="0" lang="en-US" sz="24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1 </a:t>
            </a:r>
            <a:r>
              <a:rPr kumimoji="0" lang="en-US" sz="240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bức</a:t>
            </a:r>
            <a:r>
              <a:rPr kumimoji="0" lang="en-US" sz="24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40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thư</a:t>
            </a:r>
            <a:r>
              <a:rPr kumimoji="0" lang="en-US" sz="24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40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gửi</a:t>
            </a:r>
            <a:r>
              <a:rPr kumimoji="0" lang="en-US" sz="24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40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cho</a:t>
            </a:r>
            <a:r>
              <a:rPr kumimoji="0" lang="en-US" sz="24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40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bố</a:t>
            </a:r>
            <a:r>
              <a:rPr kumimoji="0" lang="en-US" sz="24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a:t>
            </a:r>
            <a:r>
              <a:rPr kumimoji="0" lang="en-US" sz="240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mẹ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nói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kumimoji="0" lang="en-US" sz="240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cảm</a:t>
            </a:r>
            <a:r>
              <a:rPr kumimoji="0" lang="en-US" sz="24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40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giác</a:t>
            </a:r>
            <a:r>
              <a:rPr kumimoji="0" lang="en-US" sz="24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40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khi</a:t>
            </a:r>
            <a:r>
              <a:rPr kumimoji="0" lang="en-US" sz="24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40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bị</a:t>
            </a:r>
            <a:r>
              <a:rPr kumimoji="0" lang="en-US" sz="24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so </a:t>
            </a:r>
            <a:r>
              <a:rPr kumimoji="0" lang="en-US" sz="240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sánh</a:t>
            </a:r>
            <a:r>
              <a:rPr kumimoji="0" lang="en-US" sz="24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40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với</a:t>
            </a:r>
            <a:r>
              <a:rPr kumimoji="0" lang="en-US" sz="24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40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người</a:t>
            </a:r>
            <a:r>
              <a:rPr kumimoji="0" lang="en-US" sz="24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40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khác</a:t>
            </a:r>
            <a:r>
              <a:rPr kumimoji="0" lang="en-US" sz="28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lang="en-US" sz="2800" dirty="0">
                <a:latin typeface="#9Slide05 SVNCookie" panose="020B0606040200020203" pitchFamily="34" charset="0"/>
                <a:ea typeface="Calibri" pitchFamily="34" charset="0"/>
                <a:cs typeface="Times New Roman" pitchFamily="18" charset="0"/>
              </a:rPr>
              <a:t> </a:t>
            </a:r>
            <a:endParaRPr lang="en-US" sz="2800" dirty="0">
              <a:latin typeface="#9Slide05 SVNCookie" panose="020B0606040200020203" pitchFamily="34" charset="0"/>
              <a:cs typeface="Times New Roman" pitchFamily="18" charset="0"/>
            </a:endParaRPr>
          </a:p>
        </p:txBody>
      </p:sp>
      <p:sp>
        <p:nvSpPr>
          <p:cNvPr id="17" name="文本框 2">
            <a:extLst>
              <a:ext uri="{FF2B5EF4-FFF2-40B4-BE49-F238E27FC236}">
                <a16:creationId xmlns="" xmlns:a16="http://schemas.microsoft.com/office/drawing/2014/main" id="{4B1C5414-48CF-419A-91E8-294C3B00F0F8}"/>
              </a:ext>
            </a:extLst>
          </p:cNvPr>
          <p:cNvSpPr txBox="1"/>
          <p:nvPr/>
        </p:nvSpPr>
        <p:spPr>
          <a:xfrm>
            <a:off x="4846014" y="1939826"/>
            <a:ext cx="1686357" cy="230832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eaLnBrk="0" fontAlgn="base" hangingPunct="0">
              <a:spcBef>
                <a:spcPct val="0"/>
              </a:spcBef>
              <a:spcAft>
                <a:spcPct val="0"/>
              </a:spcAft>
            </a:pPr>
            <a:r>
              <a:rPr lang="en-US" sz="2400" dirty="0" err="1">
                <a:latin typeface="Times New Roman" panose="02020603050405020304" pitchFamily="18" charset="0"/>
                <a:ea typeface="Calibri" pitchFamily="34" charset="0"/>
                <a:cs typeface="Times New Roman" panose="02020603050405020304" pitchFamily="18" charset="0"/>
              </a:rPr>
              <a:t>Tìm</a:t>
            </a:r>
            <a:r>
              <a:rPr lang="en-US" sz="2400" dirty="0">
                <a:latin typeface="Times New Roman" panose="02020603050405020304" pitchFamily="18" charset="0"/>
                <a:ea typeface="Calibri" pitchFamily="34" charset="0"/>
                <a:cs typeface="Times New Roman" panose="02020603050405020304" pitchFamily="18" charset="0"/>
              </a:rPr>
              <a:t> </a:t>
            </a:r>
            <a:r>
              <a:rPr lang="en-US" sz="2400" dirty="0" err="1">
                <a:latin typeface="Times New Roman" panose="02020603050405020304" pitchFamily="18" charset="0"/>
                <a:ea typeface="Calibri" pitchFamily="34" charset="0"/>
                <a:cs typeface="Times New Roman" panose="02020603050405020304" pitchFamily="18" charset="0"/>
              </a:rPr>
              <a:t>đọc</a:t>
            </a:r>
            <a:r>
              <a:rPr lang="en-US" sz="2400" dirty="0">
                <a:latin typeface="Times New Roman" panose="02020603050405020304" pitchFamily="18" charset="0"/>
                <a:ea typeface="Calibri" pitchFamily="34" charset="0"/>
                <a:cs typeface="Times New Roman" panose="02020603050405020304" pitchFamily="18" charset="0"/>
              </a:rPr>
              <a:t> </a:t>
            </a:r>
            <a:r>
              <a:rPr lang="en-US" sz="2400" dirty="0" err="1">
                <a:latin typeface="Times New Roman" panose="02020603050405020304" pitchFamily="18" charset="0"/>
                <a:ea typeface="Calibri" pitchFamily="34" charset="0"/>
                <a:cs typeface="Times New Roman" panose="02020603050405020304" pitchFamily="18" charset="0"/>
              </a:rPr>
              <a:t>thêm</a:t>
            </a:r>
            <a:r>
              <a:rPr lang="en-US" sz="2400" dirty="0">
                <a:latin typeface="Times New Roman" panose="02020603050405020304" pitchFamily="18" charset="0"/>
                <a:ea typeface="Calibri" pitchFamily="34" charset="0"/>
                <a:cs typeface="Times New Roman" panose="02020603050405020304" pitchFamily="18" charset="0"/>
              </a:rPr>
              <a:t> </a:t>
            </a:r>
            <a:r>
              <a:rPr lang="en-US" sz="2400" dirty="0" err="1">
                <a:latin typeface="Times New Roman" panose="02020603050405020304" pitchFamily="18" charset="0"/>
                <a:ea typeface="Calibri" pitchFamily="34" charset="0"/>
                <a:cs typeface="Times New Roman" panose="02020603050405020304" pitchFamily="18" charset="0"/>
              </a:rPr>
              <a:t>các</a:t>
            </a:r>
            <a:r>
              <a:rPr lang="en-US" sz="2400" dirty="0">
                <a:latin typeface="Times New Roman" panose="02020603050405020304" pitchFamily="18" charset="0"/>
                <a:ea typeface="Calibri" pitchFamily="34" charset="0"/>
                <a:cs typeface="Times New Roman" panose="02020603050405020304" pitchFamily="18" charset="0"/>
              </a:rPr>
              <a:t> </a:t>
            </a:r>
            <a:r>
              <a:rPr lang="en-US" sz="2400" dirty="0" err="1">
                <a:latin typeface="Times New Roman" panose="02020603050405020304" pitchFamily="18" charset="0"/>
                <a:ea typeface="Calibri" pitchFamily="34" charset="0"/>
                <a:cs typeface="Times New Roman" panose="02020603050405020304" pitchFamily="18" charset="0"/>
              </a:rPr>
              <a:t>tác</a:t>
            </a:r>
            <a:r>
              <a:rPr lang="en-US" sz="2400" dirty="0">
                <a:latin typeface="Times New Roman" panose="02020603050405020304" pitchFamily="18" charset="0"/>
                <a:ea typeface="Calibri" pitchFamily="34" charset="0"/>
                <a:cs typeface="Times New Roman" panose="02020603050405020304" pitchFamily="18" charset="0"/>
              </a:rPr>
              <a:t> </a:t>
            </a:r>
            <a:r>
              <a:rPr lang="en-US" sz="2400" dirty="0" err="1">
                <a:latin typeface="Times New Roman" panose="02020603050405020304" pitchFamily="18" charset="0"/>
                <a:ea typeface="Calibri" pitchFamily="34" charset="0"/>
                <a:cs typeface="Times New Roman" panose="02020603050405020304" pitchFamily="18" charset="0"/>
              </a:rPr>
              <a:t>phẩm</a:t>
            </a:r>
            <a:r>
              <a:rPr lang="en-US" sz="2400" dirty="0">
                <a:latin typeface="Times New Roman" panose="02020603050405020304" pitchFamily="18" charset="0"/>
                <a:ea typeface="Calibri" pitchFamily="34" charset="0"/>
                <a:cs typeface="Times New Roman" panose="02020603050405020304" pitchFamily="18" charset="0"/>
              </a:rPr>
              <a:t> </a:t>
            </a:r>
            <a:r>
              <a:rPr lang="en-US" sz="2400" dirty="0" err="1">
                <a:latin typeface="Times New Roman" panose="02020603050405020304" pitchFamily="18" charset="0"/>
                <a:ea typeface="Calibri" pitchFamily="34" charset="0"/>
                <a:cs typeface="Times New Roman" panose="02020603050405020304" pitchFamily="18" charset="0"/>
              </a:rPr>
              <a:t>thiếu</a:t>
            </a:r>
            <a:r>
              <a:rPr lang="en-US" sz="2400" dirty="0">
                <a:latin typeface="Times New Roman" panose="02020603050405020304" pitchFamily="18" charset="0"/>
                <a:ea typeface="Calibri" pitchFamily="34" charset="0"/>
                <a:cs typeface="Times New Roman" panose="02020603050405020304" pitchFamily="18" charset="0"/>
              </a:rPr>
              <a:t> </a:t>
            </a:r>
            <a:r>
              <a:rPr lang="en-US" sz="2400" dirty="0" err="1">
                <a:latin typeface="Times New Roman" panose="02020603050405020304" pitchFamily="18" charset="0"/>
                <a:ea typeface="Calibri" pitchFamily="34" charset="0"/>
                <a:cs typeface="Times New Roman" panose="02020603050405020304" pitchFamily="18" charset="0"/>
              </a:rPr>
              <a:t>nhi</a:t>
            </a:r>
            <a:r>
              <a:rPr lang="en-US" sz="2400" dirty="0">
                <a:latin typeface="Times New Roman" panose="02020603050405020304" pitchFamily="18" charset="0"/>
                <a:ea typeface="Calibri" pitchFamily="34" charset="0"/>
                <a:cs typeface="Times New Roman" panose="02020603050405020304" pitchFamily="18" charset="0"/>
              </a:rPr>
              <a:t> </a:t>
            </a:r>
            <a:r>
              <a:rPr lang="en-US" sz="2400" dirty="0" err="1">
                <a:latin typeface="Times New Roman" panose="02020603050405020304" pitchFamily="18" charset="0"/>
                <a:ea typeface="Calibri" pitchFamily="34" charset="0"/>
                <a:cs typeface="Times New Roman" panose="02020603050405020304" pitchFamily="18" charset="0"/>
              </a:rPr>
              <a:t>khác</a:t>
            </a:r>
            <a:r>
              <a:rPr lang="en-US" sz="2400" dirty="0">
                <a:latin typeface="Times New Roman" panose="02020603050405020304" pitchFamily="18" charset="0"/>
                <a:ea typeface="Calibri" pitchFamily="34" charset="0"/>
                <a:cs typeface="Times New Roman" panose="02020603050405020304" pitchFamily="18" charset="0"/>
              </a:rPr>
              <a:t> </a:t>
            </a:r>
            <a:r>
              <a:rPr lang="en-US" sz="2400" dirty="0" err="1">
                <a:latin typeface="Times New Roman" panose="02020603050405020304" pitchFamily="18" charset="0"/>
                <a:ea typeface="Calibri" pitchFamily="34" charset="0"/>
                <a:cs typeface="Times New Roman" panose="02020603050405020304" pitchFamily="18" charset="0"/>
              </a:rPr>
              <a:t>của</a:t>
            </a:r>
            <a:r>
              <a:rPr lang="en-US" sz="2400" dirty="0">
                <a:latin typeface="Times New Roman" panose="02020603050405020304" pitchFamily="18" charset="0"/>
                <a:ea typeface="Calibri" pitchFamily="34" charset="0"/>
                <a:cs typeface="Times New Roman" panose="02020603050405020304" pitchFamily="18" charset="0"/>
              </a:rPr>
              <a:t> </a:t>
            </a:r>
            <a:r>
              <a:rPr lang="en-US" sz="2400" dirty="0" err="1">
                <a:latin typeface="Times New Roman" panose="02020603050405020304" pitchFamily="18" charset="0"/>
                <a:ea typeface="Calibri" pitchFamily="34" charset="0"/>
                <a:cs typeface="Times New Roman" panose="02020603050405020304" pitchFamily="18" charset="0"/>
              </a:rPr>
              <a:t>Tạ</a:t>
            </a:r>
            <a:r>
              <a:rPr lang="en-US" sz="2400" dirty="0">
                <a:latin typeface="Times New Roman" panose="02020603050405020304" pitchFamily="18" charset="0"/>
                <a:ea typeface="Calibri" pitchFamily="34" charset="0"/>
                <a:cs typeface="Times New Roman" panose="02020603050405020304" pitchFamily="18" charset="0"/>
              </a:rPr>
              <a:t> </a:t>
            </a:r>
            <a:r>
              <a:rPr lang="en-US" sz="2400" dirty="0" err="1">
                <a:latin typeface="Times New Roman" panose="02020603050405020304" pitchFamily="18" charset="0"/>
                <a:ea typeface="Calibri" pitchFamily="34" charset="0"/>
                <a:cs typeface="Times New Roman" panose="02020603050405020304" pitchFamily="18" charset="0"/>
              </a:rPr>
              <a:t>Duy</a:t>
            </a:r>
            <a:r>
              <a:rPr lang="en-US" sz="2400" dirty="0">
                <a:latin typeface="Times New Roman" panose="02020603050405020304" pitchFamily="18" charset="0"/>
                <a:ea typeface="Calibri" pitchFamily="34" charset="0"/>
                <a:cs typeface="Times New Roman" panose="02020603050405020304" pitchFamily="18" charset="0"/>
              </a:rPr>
              <a:t> Anh</a:t>
            </a:r>
            <a:endParaRPr lang="en-US" sz="2400" dirty="0">
              <a:latin typeface="Times New Roman" panose="02020603050405020304" pitchFamily="18" charset="0"/>
              <a:cs typeface="Times New Roman" panose="02020603050405020304" pitchFamily="18" charset="0"/>
            </a:endParaRPr>
          </a:p>
        </p:txBody>
      </p:sp>
      <p:sp>
        <p:nvSpPr>
          <p:cNvPr id="18" name="文本框 2">
            <a:extLst>
              <a:ext uri="{FF2B5EF4-FFF2-40B4-BE49-F238E27FC236}">
                <a16:creationId xmlns="" xmlns:a16="http://schemas.microsoft.com/office/drawing/2014/main" id="{0E0E3669-D607-4B05-BC11-436DAFE4FEA9}"/>
              </a:ext>
            </a:extLst>
          </p:cNvPr>
          <p:cNvSpPr txBox="1"/>
          <p:nvPr/>
        </p:nvSpPr>
        <p:spPr>
          <a:xfrm>
            <a:off x="6981418" y="1875294"/>
            <a:ext cx="1781582" cy="267765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en-US" altLang="zh-CN" sz="2400" dirty="0" err="1">
                <a:latin typeface="Times New Roman" panose="02020603050405020304" pitchFamily="18" charset="0"/>
                <a:ea typeface="汉仪夏日体W" panose="00020600040101010101" pitchFamily="18" charset="-122"/>
                <a:cs typeface="Times New Roman" panose="02020603050405020304" pitchFamily="18" charset="0"/>
              </a:rPr>
              <a:t>Soạn</a:t>
            </a:r>
            <a:r>
              <a:rPr lang="en-US" altLang="zh-CN" sz="24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400" dirty="0" err="1">
                <a:latin typeface="Times New Roman" panose="02020603050405020304" pitchFamily="18" charset="0"/>
                <a:ea typeface="汉仪夏日体W" panose="00020600040101010101" pitchFamily="18" charset="-122"/>
                <a:cs typeface="Times New Roman" panose="02020603050405020304" pitchFamily="18" charset="0"/>
              </a:rPr>
              <a:t>bài</a:t>
            </a:r>
            <a:r>
              <a:rPr lang="en-US" altLang="zh-CN" sz="24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400" dirty="0" err="1">
                <a:latin typeface="Times New Roman" panose="02020603050405020304" pitchFamily="18" charset="0"/>
                <a:ea typeface="汉仪夏日体W" panose="00020600040101010101" pitchFamily="18" charset="-122"/>
                <a:cs typeface="Times New Roman" panose="02020603050405020304" pitchFamily="18" charset="0"/>
              </a:rPr>
              <a:t>Viết</a:t>
            </a:r>
            <a:r>
              <a:rPr lang="en-US" altLang="zh-CN" sz="24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400" dirty="0" err="1">
                <a:latin typeface="Times New Roman" panose="02020603050405020304" pitchFamily="18" charset="0"/>
                <a:ea typeface="汉仪夏日体W" panose="00020600040101010101" pitchFamily="18" charset="-122"/>
                <a:cs typeface="Times New Roman" panose="02020603050405020304" pitchFamily="18" charset="0"/>
              </a:rPr>
              <a:t>đoạn</a:t>
            </a:r>
            <a:r>
              <a:rPr lang="en-US" altLang="zh-CN" sz="24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400" dirty="0" err="1">
                <a:latin typeface="Times New Roman" panose="02020603050405020304" pitchFamily="18" charset="0"/>
                <a:ea typeface="汉仪夏日体W" panose="00020600040101010101" pitchFamily="18" charset="-122"/>
                <a:cs typeface="Times New Roman" panose="02020603050405020304" pitchFamily="18" charset="0"/>
              </a:rPr>
              <a:t>văn</a:t>
            </a:r>
            <a:r>
              <a:rPr lang="en-US" altLang="zh-CN" sz="24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400" dirty="0" err="1">
                <a:latin typeface="Times New Roman" panose="02020603050405020304" pitchFamily="18" charset="0"/>
                <a:ea typeface="汉仪夏日体W" panose="00020600040101010101" pitchFamily="18" charset="-122"/>
                <a:cs typeface="Times New Roman" panose="02020603050405020304" pitchFamily="18" charset="0"/>
              </a:rPr>
              <a:t>ghi</a:t>
            </a:r>
            <a:r>
              <a:rPr lang="en-US" altLang="zh-CN" sz="24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400" dirty="0" err="1">
                <a:latin typeface="Times New Roman" panose="02020603050405020304" pitchFamily="18" charset="0"/>
                <a:ea typeface="汉仪夏日体W" panose="00020600040101010101" pitchFamily="18" charset="-122"/>
                <a:cs typeface="Times New Roman" panose="02020603050405020304" pitchFamily="18" charset="0"/>
              </a:rPr>
              <a:t>lại</a:t>
            </a:r>
            <a:r>
              <a:rPr lang="en-US" altLang="zh-CN" sz="24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400" dirty="0" err="1">
                <a:latin typeface="Times New Roman" panose="02020603050405020304" pitchFamily="18" charset="0"/>
                <a:ea typeface="汉仪夏日体W" panose="00020600040101010101" pitchFamily="18" charset="-122"/>
                <a:cs typeface="Times New Roman" panose="02020603050405020304" pitchFamily="18" charset="0"/>
              </a:rPr>
              <a:t>cảm</a:t>
            </a:r>
            <a:r>
              <a:rPr lang="en-US" altLang="zh-CN" sz="24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400" dirty="0" err="1">
                <a:latin typeface="Times New Roman" panose="02020603050405020304" pitchFamily="18" charset="0"/>
                <a:ea typeface="汉仪夏日体W" panose="00020600040101010101" pitchFamily="18" charset="-122"/>
                <a:cs typeface="Times New Roman" panose="02020603050405020304" pitchFamily="18" charset="0"/>
              </a:rPr>
              <a:t>xúc</a:t>
            </a:r>
            <a:r>
              <a:rPr lang="en-US" altLang="zh-CN" sz="24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400" dirty="0" err="1">
                <a:latin typeface="Times New Roman" panose="02020603050405020304" pitchFamily="18" charset="0"/>
                <a:ea typeface="汉仪夏日体W" panose="00020600040101010101" pitchFamily="18" charset="-122"/>
                <a:cs typeface="Times New Roman" panose="02020603050405020304" pitchFamily="18" charset="0"/>
              </a:rPr>
              <a:t>về</a:t>
            </a:r>
            <a:r>
              <a:rPr lang="en-US" altLang="zh-CN" sz="2400" dirty="0">
                <a:latin typeface="Times New Roman" panose="02020603050405020304" pitchFamily="18" charset="0"/>
                <a:ea typeface="汉仪夏日体W" panose="00020600040101010101" pitchFamily="18" charset="-122"/>
                <a:cs typeface="Times New Roman" panose="02020603050405020304" pitchFamily="18" charset="0"/>
              </a:rPr>
              <a:t> 1 </a:t>
            </a:r>
            <a:r>
              <a:rPr lang="en-US" altLang="zh-CN" sz="2400" dirty="0" err="1">
                <a:latin typeface="Times New Roman" panose="02020603050405020304" pitchFamily="18" charset="0"/>
                <a:ea typeface="汉仪夏日体W" panose="00020600040101010101" pitchFamily="18" charset="-122"/>
                <a:cs typeface="Times New Roman" panose="02020603050405020304" pitchFamily="18" charset="0"/>
              </a:rPr>
              <a:t>bài</a:t>
            </a:r>
            <a:r>
              <a:rPr lang="en-US" altLang="zh-CN" sz="24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400" dirty="0" err="1">
                <a:latin typeface="Times New Roman" panose="02020603050405020304" pitchFamily="18" charset="0"/>
                <a:ea typeface="汉仪夏日体W" panose="00020600040101010101" pitchFamily="18" charset="-122"/>
                <a:cs typeface="Times New Roman" panose="02020603050405020304" pitchFamily="18" charset="0"/>
              </a:rPr>
              <a:t>thơ</a:t>
            </a:r>
            <a:r>
              <a:rPr lang="en-US" altLang="zh-CN" sz="24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400" dirty="0" err="1">
                <a:latin typeface="Times New Roman" panose="02020603050405020304" pitchFamily="18" charset="0"/>
                <a:ea typeface="汉仪夏日体W" panose="00020600040101010101" pitchFamily="18" charset="-122"/>
                <a:cs typeface="Times New Roman" panose="02020603050405020304" pitchFamily="18" charset="0"/>
              </a:rPr>
              <a:t>có</a:t>
            </a:r>
            <a:r>
              <a:rPr lang="en-US" altLang="zh-CN" sz="24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400" dirty="0" err="1">
                <a:latin typeface="Times New Roman" panose="02020603050405020304" pitchFamily="18" charset="0"/>
                <a:ea typeface="汉仪夏日体W" panose="00020600040101010101" pitchFamily="18" charset="-122"/>
                <a:cs typeface="Times New Roman" panose="02020603050405020304" pitchFamily="18" charset="0"/>
              </a:rPr>
              <a:t>yếu</a:t>
            </a:r>
            <a:r>
              <a:rPr lang="en-US" altLang="zh-CN" sz="24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400" dirty="0" err="1">
                <a:latin typeface="Times New Roman" panose="02020603050405020304" pitchFamily="18" charset="0"/>
                <a:ea typeface="汉仪夏日体W" panose="00020600040101010101" pitchFamily="18" charset="-122"/>
                <a:cs typeface="Times New Roman" panose="02020603050405020304" pitchFamily="18" charset="0"/>
              </a:rPr>
              <a:t>tố</a:t>
            </a:r>
            <a:r>
              <a:rPr lang="en-US" altLang="zh-CN" sz="24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400" dirty="0" err="1">
                <a:latin typeface="Times New Roman" panose="02020603050405020304" pitchFamily="18" charset="0"/>
                <a:ea typeface="汉仪夏日体W" panose="00020600040101010101" pitchFamily="18" charset="-122"/>
                <a:cs typeface="Times New Roman" panose="02020603050405020304" pitchFamily="18" charset="0"/>
              </a:rPr>
              <a:t>tự</a:t>
            </a:r>
            <a:r>
              <a:rPr lang="en-US" altLang="zh-CN" sz="24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400" dirty="0" err="1">
                <a:latin typeface="Times New Roman" panose="02020603050405020304" pitchFamily="18" charset="0"/>
                <a:ea typeface="汉仪夏日体W" panose="00020600040101010101" pitchFamily="18" charset="-122"/>
                <a:cs typeface="Times New Roman" panose="02020603050405020304" pitchFamily="18" charset="0"/>
              </a:rPr>
              <a:t>sự</a:t>
            </a:r>
            <a:r>
              <a:rPr lang="en-US" altLang="zh-CN" sz="24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400" dirty="0" err="1">
                <a:latin typeface="Times New Roman" panose="02020603050405020304" pitchFamily="18" charset="0"/>
                <a:ea typeface="汉仪夏日体W" panose="00020600040101010101" pitchFamily="18" charset="-122"/>
                <a:cs typeface="Times New Roman" panose="02020603050405020304" pitchFamily="18" charset="0"/>
              </a:rPr>
              <a:t>và</a:t>
            </a:r>
            <a:r>
              <a:rPr lang="en-US" altLang="zh-CN" sz="24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400" dirty="0" err="1">
                <a:latin typeface="Times New Roman" panose="02020603050405020304" pitchFamily="18" charset="0"/>
                <a:ea typeface="汉仪夏日体W" panose="00020600040101010101" pitchFamily="18" charset="-122"/>
                <a:cs typeface="Times New Roman" panose="02020603050405020304" pitchFamily="18" charset="0"/>
              </a:rPr>
              <a:t>miêu</a:t>
            </a:r>
            <a:r>
              <a:rPr lang="en-US" altLang="zh-CN" sz="24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400" dirty="0" err="1">
                <a:latin typeface="Times New Roman" panose="02020603050405020304" pitchFamily="18" charset="0"/>
                <a:ea typeface="汉仪夏日体W" panose="00020600040101010101" pitchFamily="18" charset="-122"/>
                <a:cs typeface="Times New Roman" panose="02020603050405020304" pitchFamily="18" charset="0"/>
              </a:rPr>
              <a:t>tả</a:t>
            </a:r>
            <a:r>
              <a:rPr lang="en-US" altLang="zh-CN" sz="2400" dirty="0">
                <a:latin typeface="Times New Roman" panose="02020603050405020304" pitchFamily="18" charset="0"/>
                <a:ea typeface="汉仪夏日体W" panose="00020600040101010101" pitchFamily="18" charset="-122"/>
                <a:cs typeface="Times New Roman" panose="02020603050405020304" pitchFamily="18" charset="0"/>
              </a:rPr>
              <a:t> </a:t>
            </a:r>
          </a:p>
        </p:txBody>
      </p:sp>
      <p:pic>
        <p:nvPicPr>
          <p:cNvPr id="19" name="Picture 18">
            <a:extLst>
              <a:ext uri="{FF2B5EF4-FFF2-40B4-BE49-F238E27FC236}">
                <a16:creationId xmlns="" xmlns:a16="http://schemas.microsoft.com/office/drawing/2014/main" id="{578D99CC-A863-4CE6-A6BD-0AFC45BC86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903202" y="4386873"/>
            <a:ext cx="633621" cy="633621"/>
          </a:xfrm>
          <a:prstGeom prst="rect">
            <a:avLst/>
          </a:prstGeom>
        </p:spPr>
      </p:pic>
    </p:spTree>
    <p:extLst>
      <p:ext uri="{BB962C8B-B14F-4D97-AF65-F5344CB8AC3E}">
        <p14:creationId xmlns:p14="http://schemas.microsoft.com/office/powerpoint/2010/main" val="1057343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par>
                                <p:cTn id="22" presetID="16" presetClass="entr" presetSubtype="21"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par>
                                <p:cTn id="25" presetID="16" presetClass="entr" presetSubtype="21"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arn(inVertical)">
                                      <p:cBhvr>
                                        <p:cTn id="32" dur="500"/>
                                        <p:tgtEl>
                                          <p:spTgt spid="5"/>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arn(inVertical)">
                                      <p:cBhvr>
                                        <p:cTn id="35" dur="500"/>
                                        <p:tgtEl>
                                          <p:spTgt spid="7"/>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barn(inVertical)">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barn(inVertical)">
                                      <p:cBhvr>
                                        <p:cTn id="43" dur="500"/>
                                        <p:tgtEl>
                                          <p:spTgt spid="6"/>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barn(inVertical)">
                                      <p:cBhvr>
                                        <p:cTn id="46" dur="500"/>
                                        <p:tgtEl>
                                          <p:spTgt spid="8"/>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barn(inVertical)">
                                      <p:cBhvr>
                                        <p:cTn id="4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10" grpId="0" animBg="1"/>
      <p:bldP spid="15" grpId="0"/>
      <p:bldP spid="16" grpId="0"/>
      <p:bldP spid="17" grpId="0"/>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C362AF23-8A88-424B-BA49-0804B8E80A5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037" t="14445" r="7037" b="15926"/>
          <a:stretch/>
        </p:blipFill>
        <p:spPr>
          <a:xfrm>
            <a:off x="2484802" y="1565515"/>
            <a:ext cx="4114800" cy="3334407"/>
          </a:xfrm>
          <a:prstGeom prst="rect">
            <a:avLst/>
          </a:prstGeom>
        </p:spPr>
      </p:pic>
      <p:sp>
        <p:nvSpPr>
          <p:cNvPr id="6" name="Freeform: Shape 5">
            <a:extLst>
              <a:ext uri="{FF2B5EF4-FFF2-40B4-BE49-F238E27FC236}">
                <a16:creationId xmlns="" xmlns:a16="http://schemas.microsoft.com/office/drawing/2014/main" id="{C27C24E5-360F-4E01-80FC-E5F04D380A74}"/>
              </a:ext>
            </a:extLst>
          </p:cNvPr>
          <p:cNvSpPr/>
          <p:nvPr/>
        </p:nvSpPr>
        <p:spPr>
          <a:xfrm>
            <a:off x="1897273" y="804173"/>
            <a:ext cx="5616728" cy="4110727"/>
          </a:xfrm>
          <a:custGeom>
            <a:avLst/>
            <a:gdLst>
              <a:gd name="connsiteX0" fmla="*/ 0 w 4452182"/>
              <a:gd name="connsiteY0" fmla="*/ 4414349 h 4414349"/>
              <a:gd name="connsiteX1" fmla="*/ 2169335 w 4452182"/>
              <a:gd name="connsiteY1" fmla="*/ 4 h 4414349"/>
              <a:gd name="connsiteX2" fmla="*/ 4452182 w 4452182"/>
              <a:gd name="connsiteY2" fmla="*/ 4382818 h 4414349"/>
              <a:gd name="connsiteX3" fmla="*/ 4452182 w 4452182"/>
              <a:gd name="connsiteY3" fmla="*/ 4382818 h 4414349"/>
            </a:gdLst>
            <a:ahLst/>
            <a:cxnLst>
              <a:cxn ang="0">
                <a:pos x="connsiteX0" y="connsiteY0"/>
              </a:cxn>
              <a:cxn ang="0">
                <a:pos x="connsiteX1" y="connsiteY1"/>
              </a:cxn>
              <a:cxn ang="0">
                <a:pos x="connsiteX2" y="connsiteY2"/>
              </a:cxn>
              <a:cxn ang="0">
                <a:pos x="connsiteX3" y="connsiteY3"/>
              </a:cxn>
            </a:cxnLst>
            <a:rect l="l" t="t" r="r" b="b"/>
            <a:pathLst>
              <a:path w="4452182" h="4414349">
                <a:moveTo>
                  <a:pt x="0" y="4414349"/>
                </a:moveTo>
                <a:cubicBezTo>
                  <a:pt x="713652" y="2209804"/>
                  <a:pt x="1427305" y="5259"/>
                  <a:pt x="2169335" y="4"/>
                </a:cubicBezTo>
                <a:cubicBezTo>
                  <a:pt x="2911365" y="-5251"/>
                  <a:pt x="4452182" y="4382818"/>
                  <a:pt x="4452182" y="4382818"/>
                </a:cubicBezTo>
                <a:lnTo>
                  <a:pt x="4452182" y="4382818"/>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 xmlns:a16="http://schemas.microsoft.com/office/drawing/2014/main" id="{25B45DB6-F69F-4B00-8602-EFFBB8E43599}"/>
              </a:ext>
            </a:extLst>
          </p:cNvPr>
          <p:cNvGrpSpPr/>
          <p:nvPr/>
        </p:nvGrpSpPr>
        <p:grpSpPr>
          <a:xfrm>
            <a:off x="144673" y="4290322"/>
            <a:ext cx="2160665" cy="609600"/>
            <a:chOff x="381000" y="4518922"/>
            <a:chExt cx="2160665" cy="609600"/>
          </a:xfrm>
        </p:grpSpPr>
        <p:sp>
          <p:nvSpPr>
            <p:cNvPr id="8" name="Rectangle: Rounded Corners 7">
              <a:extLst>
                <a:ext uri="{FF2B5EF4-FFF2-40B4-BE49-F238E27FC236}">
                  <a16:creationId xmlns="" xmlns:a16="http://schemas.microsoft.com/office/drawing/2014/main" id="{C1ABBF01-02C6-4A7C-89B6-D0A2C885744C}"/>
                </a:ext>
              </a:extLst>
            </p:cNvPr>
            <p:cNvSpPr/>
            <p:nvPr/>
          </p:nvSpPr>
          <p:spPr>
            <a:xfrm>
              <a:off x="381000" y="4518922"/>
              <a:ext cx="2133600" cy="6096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Content Placeholder 2">
              <a:extLst>
                <a:ext uri="{FF2B5EF4-FFF2-40B4-BE49-F238E27FC236}">
                  <a16:creationId xmlns="" xmlns:a16="http://schemas.microsoft.com/office/drawing/2014/main" id="{BCBA67A7-BD1B-4684-A656-81660B308EAB}"/>
                </a:ext>
              </a:extLst>
            </p:cNvPr>
            <p:cNvSpPr txBox="1">
              <a:spLocks/>
            </p:cNvSpPr>
            <p:nvPr/>
          </p:nvSpPr>
          <p:spPr>
            <a:xfrm>
              <a:off x="435130" y="4668171"/>
              <a:ext cx="2106535" cy="381000"/>
            </a:xfrm>
            <a:prstGeom prst="rect">
              <a:avLst/>
            </a:prstGeom>
          </p:spPr>
          <p:txBody>
            <a:bodyPr>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89535" indent="0" algn="just">
                <a:lnSpc>
                  <a:spcPct val="115000"/>
                </a:lnSpc>
                <a:spcBef>
                  <a:spcPts val="0"/>
                </a:spcBef>
                <a:buNone/>
                <a:tabLst>
                  <a:tab pos="2971800" algn="ctr"/>
                  <a:tab pos="5943600" algn="r"/>
                </a:tabLst>
              </a:pPr>
              <a:r>
                <a:rPr lang="vi-VN" sz="20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Sự việc khởi đầu </a:t>
              </a:r>
              <a:endParaRPr lang="en-US" sz="20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grpSp>
      <p:grpSp>
        <p:nvGrpSpPr>
          <p:cNvPr id="11" name="Group 10">
            <a:extLst>
              <a:ext uri="{FF2B5EF4-FFF2-40B4-BE49-F238E27FC236}">
                <a16:creationId xmlns="" xmlns:a16="http://schemas.microsoft.com/office/drawing/2014/main" id="{D6FA7E9E-6C85-493A-B4F8-4DE1E778D358}"/>
              </a:ext>
            </a:extLst>
          </p:cNvPr>
          <p:cNvGrpSpPr/>
          <p:nvPr/>
        </p:nvGrpSpPr>
        <p:grpSpPr>
          <a:xfrm>
            <a:off x="838200" y="2317072"/>
            <a:ext cx="2370821" cy="609600"/>
            <a:chOff x="381000" y="4529564"/>
            <a:chExt cx="2133600" cy="609600"/>
          </a:xfrm>
        </p:grpSpPr>
        <p:sp>
          <p:nvSpPr>
            <p:cNvPr id="12" name="Rectangle: Rounded Corners 11">
              <a:extLst>
                <a:ext uri="{FF2B5EF4-FFF2-40B4-BE49-F238E27FC236}">
                  <a16:creationId xmlns="" xmlns:a16="http://schemas.microsoft.com/office/drawing/2014/main" id="{1CA01EC8-8C67-47F4-B4E2-A5A7B3067A94}"/>
                </a:ext>
              </a:extLst>
            </p:cNvPr>
            <p:cNvSpPr/>
            <p:nvPr/>
          </p:nvSpPr>
          <p:spPr>
            <a:xfrm>
              <a:off x="381000" y="4529564"/>
              <a:ext cx="2133600" cy="6096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Content Placeholder 2">
              <a:extLst>
                <a:ext uri="{FF2B5EF4-FFF2-40B4-BE49-F238E27FC236}">
                  <a16:creationId xmlns="" xmlns:a16="http://schemas.microsoft.com/office/drawing/2014/main" id="{D4B1BB37-F478-4F04-969C-42F94625FB48}"/>
                </a:ext>
              </a:extLst>
            </p:cNvPr>
            <p:cNvSpPr txBox="1">
              <a:spLocks/>
            </p:cNvSpPr>
            <p:nvPr/>
          </p:nvSpPr>
          <p:spPr>
            <a:xfrm>
              <a:off x="381000" y="4629150"/>
              <a:ext cx="2106535" cy="433814"/>
            </a:xfrm>
            <a:prstGeom prst="rect">
              <a:avLst/>
            </a:prstGeom>
          </p:spPr>
          <p:txBody>
            <a:bodyPr>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89535" indent="0" algn="ctr">
                <a:lnSpc>
                  <a:spcPct val="115000"/>
                </a:lnSpc>
                <a:spcBef>
                  <a:spcPts val="0"/>
                </a:spcBef>
                <a:buNone/>
                <a:tabLst>
                  <a:tab pos="2971800" algn="ctr"/>
                  <a:tab pos="5943600" algn="r"/>
                </a:tabLst>
              </a:pPr>
              <a:r>
                <a:rPr lang="vi-VN" sz="2000" dirty="0">
                  <a:solidFill>
                    <a:srgbClr val="FF0000"/>
                  </a:solidFill>
                  <a:latin typeface="+mj-lt"/>
                  <a:ea typeface="Times New Roman" panose="02020603050405020304" pitchFamily="18" charset="0"/>
                  <a:cs typeface="#9Slide03 Arima Madurai Black" panose="00000A00000000000000" pitchFamily="2" charset="0"/>
                </a:rPr>
                <a:t>Sự việc phát triển</a:t>
              </a:r>
              <a:endParaRPr lang="en-US" sz="2000" dirty="0">
                <a:solidFill>
                  <a:srgbClr val="FF0000"/>
                </a:solidFill>
                <a:latin typeface="+mj-lt"/>
                <a:ea typeface="Times New Roman" panose="02020603050405020304" pitchFamily="18" charset="0"/>
                <a:cs typeface="#9Slide03 Arima Madurai Black" panose="00000A00000000000000" pitchFamily="2" charset="0"/>
              </a:endParaRPr>
            </a:p>
          </p:txBody>
        </p:sp>
      </p:grpSp>
      <p:grpSp>
        <p:nvGrpSpPr>
          <p:cNvPr id="14" name="Group 13">
            <a:extLst>
              <a:ext uri="{FF2B5EF4-FFF2-40B4-BE49-F238E27FC236}">
                <a16:creationId xmlns="" xmlns:a16="http://schemas.microsoft.com/office/drawing/2014/main" id="{48B036B2-F24F-4EC7-87FA-FBFD242A6349}"/>
              </a:ext>
            </a:extLst>
          </p:cNvPr>
          <p:cNvGrpSpPr/>
          <p:nvPr/>
        </p:nvGrpSpPr>
        <p:grpSpPr>
          <a:xfrm>
            <a:off x="3500570" y="438150"/>
            <a:ext cx="2370821" cy="609600"/>
            <a:chOff x="381000" y="4529564"/>
            <a:chExt cx="2133600" cy="609600"/>
          </a:xfrm>
        </p:grpSpPr>
        <p:sp>
          <p:nvSpPr>
            <p:cNvPr id="15" name="Rectangle: Rounded Corners 14">
              <a:extLst>
                <a:ext uri="{FF2B5EF4-FFF2-40B4-BE49-F238E27FC236}">
                  <a16:creationId xmlns="" xmlns:a16="http://schemas.microsoft.com/office/drawing/2014/main" id="{462866FC-1E29-44EB-9B56-AEAF4755CF09}"/>
                </a:ext>
              </a:extLst>
            </p:cNvPr>
            <p:cNvSpPr/>
            <p:nvPr/>
          </p:nvSpPr>
          <p:spPr>
            <a:xfrm>
              <a:off x="381000" y="4529564"/>
              <a:ext cx="2133600" cy="6096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 name="Content Placeholder 2">
              <a:extLst>
                <a:ext uri="{FF2B5EF4-FFF2-40B4-BE49-F238E27FC236}">
                  <a16:creationId xmlns="" xmlns:a16="http://schemas.microsoft.com/office/drawing/2014/main" id="{281E5BF7-958B-4F3E-AF4D-B25E1B104FC9}"/>
                </a:ext>
              </a:extLst>
            </p:cNvPr>
            <p:cNvSpPr txBox="1">
              <a:spLocks/>
            </p:cNvSpPr>
            <p:nvPr/>
          </p:nvSpPr>
          <p:spPr>
            <a:xfrm>
              <a:off x="381000" y="4629150"/>
              <a:ext cx="2106535" cy="433814"/>
            </a:xfrm>
            <a:prstGeom prst="rect">
              <a:avLst/>
            </a:prstGeom>
          </p:spPr>
          <p:txBody>
            <a:bodyPr>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89535" indent="0" algn="ctr">
                <a:lnSpc>
                  <a:spcPct val="115000"/>
                </a:lnSpc>
                <a:spcBef>
                  <a:spcPts val="0"/>
                </a:spcBef>
                <a:buNone/>
                <a:tabLst>
                  <a:tab pos="2971800" algn="ctr"/>
                  <a:tab pos="5943600" algn="r"/>
                </a:tabLst>
              </a:pPr>
              <a:r>
                <a:rPr lang="vi-VN" sz="2000" dirty="0">
                  <a:solidFill>
                    <a:srgbClr val="FF0000"/>
                  </a:solidFill>
                  <a:latin typeface="+mj-lt"/>
                  <a:ea typeface="Times New Roman" panose="02020603050405020304" pitchFamily="18" charset="0"/>
                  <a:cs typeface="#9Slide03 Arima Madurai Black" panose="00000A00000000000000" pitchFamily="2" charset="0"/>
                </a:rPr>
                <a:t>Sự việc cao trào</a:t>
              </a:r>
              <a:endParaRPr lang="en-US" sz="3600" dirty="0">
                <a:solidFill>
                  <a:srgbClr val="FF0000"/>
                </a:solidFill>
                <a:latin typeface="+mj-lt"/>
                <a:cs typeface="#9Slide03 Arima Madurai Black" panose="00000A00000000000000" pitchFamily="2" charset="0"/>
              </a:endParaRPr>
            </a:p>
          </p:txBody>
        </p:sp>
      </p:grpSp>
      <p:grpSp>
        <p:nvGrpSpPr>
          <p:cNvPr id="17" name="Group 16">
            <a:extLst>
              <a:ext uri="{FF2B5EF4-FFF2-40B4-BE49-F238E27FC236}">
                <a16:creationId xmlns="" xmlns:a16="http://schemas.microsoft.com/office/drawing/2014/main" id="{942A4610-AC71-45E7-9928-7B3F21B2B9F0}"/>
              </a:ext>
            </a:extLst>
          </p:cNvPr>
          <p:cNvGrpSpPr/>
          <p:nvPr/>
        </p:nvGrpSpPr>
        <p:grpSpPr>
          <a:xfrm>
            <a:off x="6929256" y="4305300"/>
            <a:ext cx="2138544" cy="609600"/>
            <a:chOff x="381000" y="4529564"/>
            <a:chExt cx="2133600" cy="609600"/>
          </a:xfrm>
        </p:grpSpPr>
        <p:sp>
          <p:nvSpPr>
            <p:cNvPr id="18" name="Rectangle: Rounded Corners 17">
              <a:extLst>
                <a:ext uri="{FF2B5EF4-FFF2-40B4-BE49-F238E27FC236}">
                  <a16:creationId xmlns="" xmlns:a16="http://schemas.microsoft.com/office/drawing/2014/main" id="{A55553EF-84CB-4173-B77E-BEEEE67DF1C9}"/>
                </a:ext>
              </a:extLst>
            </p:cNvPr>
            <p:cNvSpPr/>
            <p:nvPr/>
          </p:nvSpPr>
          <p:spPr>
            <a:xfrm>
              <a:off x="381000" y="4529564"/>
              <a:ext cx="2133600" cy="6096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9" name="Content Placeholder 2">
              <a:extLst>
                <a:ext uri="{FF2B5EF4-FFF2-40B4-BE49-F238E27FC236}">
                  <a16:creationId xmlns="" xmlns:a16="http://schemas.microsoft.com/office/drawing/2014/main" id="{8A097F93-E3F7-4653-BFE4-D0878B200CB2}"/>
                </a:ext>
              </a:extLst>
            </p:cNvPr>
            <p:cNvSpPr txBox="1">
              <a:spLocks/>
            </p:cNvSpPr>
            <p:nvPr/>
          </p:nvSpPr>
          <p:spPr>
            <a:xfrm>
              <a:off x="381000" y="4616799"/>
              <a:ext cx="2106535" cy="446165"/>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89535" indent="0" algn="ctr">
                <a:lnSpc>
                  <a:spcPct val="115000"/>
                </a:lnSpc>
                <a:spcBef>
                  <a:spcPts val="0"/>
                </a:spcBef>
                <a:buNone/>
                <a:tabLst>
                  <a:tab pos="2971800" algn="ctr"/>
                  <a:tab pos="5943600" algn="r"/>
                </a:tabLst>
              </a:pPr>
              <a:r>
                <a:rPr lang="vi-VN" sz="2000" dirty="0">
                  <a:solidFill>
                    <a:srgbClr val="FF0000"/>
                  </a:solidFill>
                  <a:latin typeface="+mj-lt"/>
                  <a:ea typeface="Times New Roman" panose="02020603050405020304" pitchFamily="18" charset="0"/>
                  <a:cs typeface="#9Slide03 Arima Madurai Black" panose="00000A00000000000000" pitchFamily="2" charset="0"/>
                </a:rPr>
                <a:t>Sự việc kết thúc</a:t>
              </a:r>
              <a:endParaRPr lang="en-US" sz="3600" dirty="0">
                <a:solidFill>
                  <a:srgbClr val="FF0000"/>
                </a:solidFill>
                <a:latin typeface="+mj-lt"/>
                <a:cs typeface="#9Slide03 Arima Madurai Black" panose="00000A00000000000000" pitchFamily="2" charset="0"/>
              </a:endParaRPr>
            </a:p>
          </p:txBody>
        </p:sp>
      </p:grpSp>
    </p:spTree>
    <p:extLst>
      <p:ext uri="{BB962C8B-B14F-4D97-AF65-F5344CB8AC3E}">
        <p14:creationId xmlns:p14="http://schemas.microsoft.com/office/powerpoint/2010/main" val="36700548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 xmlns:a16="http://schemas.microsoft.com/office/drawing/2014/main" id="{27DB0BBF-6656-49AB-8CCA-6B87FE76B970}"/>
              </a:ext>
            </a:extLst>
          </p:cNvPr>
          <p:cNvGrpSpPr/>
          <p:nvPr/>
        </p:nvGrpSpPr>
        <p:grpSpPr>
          <a:xfrm>
            <a:off x="-19251" y="8222"/>
            <a:ext cx="9163251" cy="5135278"/>
            <a:chOff x="-19251" y="8222"/>
            <a:chExt cx="9163251" cy="5135278"/>
          </a:xfrm>
        </p:grpSpPr>
        <p:pic>
          <p:nvPicPr>
            <p:cNvPr id="7" name="Picture 6">
              <a:extLst>
                <a:ext uri="{FF2B5EF4-FFF2-40B4-BE49-F238E27FC236}">
                  <a16:creationId xmlns="" xmlns:a16="http://schemas.microsoft.com/office/drawing/2014/main" id="{913B9F33-9F68-40D8-A7B7-5C62FCCB8401}"/>
                </a:ext>
              </a:extLst>
            </p:cNvPr>
            <p:cNvPicPr>
              <a:picLocks noChangeAspect="1"/>
            </p:cNvPicPr>
            <p:nvPr/>
          </p:nvPicPr>
          <p:blipFill rotWithShape="1">
            <a:blip r:embed="rId2">
              <a:extLst>
                <a:ext uri="{28A0092B-C50C-407E-A947-70E740481C1C}">
                  <a14:useLocalDpi xmlns:a14="http://schemas.microsoft.com/office/drawing/2010/main" val="0"/>
                </a:ext>
              </a:extLst>
            </a:blip>
            <a:srcRect r="92637" b="23333"/>
            <a:stretch/>
          </p:blipFill>
          <p:spPr>
            <a:xfrm>
              <a:off x="-19251" y="8222"/>
              <a:ext cx="2191352" cy="5135278"/>
            </a:xfrm>
            <a:prstGeom prst="rect">
              <a:avLst/>
            </a:prstGeom>
          </p:spPr>
        </p:pic>
        <p:pic>
          <p:nvPicPr>
            <p:cNvPr id="4" name="Picture 3">
              <a:extLst>
                <a:ext uri="{FF2B5EF4-FFF2-40B4-BE49-F238E27FC236}">
                  <a16:creationId xmlns="" xmlns:a16="http://schemas.microsoft.com/office/drawing/2014/main" id="{0B5CF0E4-1289-4AF8-BDD1-E32DE0B385CC}"/>
                </a:ext>
              </a:extLst>
            </p:cNvPr>
            <p:cNvPicPr>
              <a:picLocks noChangeAspect="1"/>
            </p:cNvPicPr>
            <p:nvPr/>
          </p:nvPicPr>
          <p:blipFill rotWithShape="1">
            <a:blip r:embed="rId2">
              <a:extLst>
                <a:ext uri="{28A0092B-C50C-407E-A947-70E740481C1C}">
                  <a14:useLocalDpi xmlns:a14="http://schemas.microsoft.com/office/drawing/2010/main" val="0"/>
                </a:ext>
              </a:extLst>
            </a:blip>
            <a:srcRect b="23333"/>
            <a:stretch/>
          </p:blipFill>
          <p:spPr>
            <a:xfrm>
              <a:off x="2130392" y="8222"/>
              <a:ext cx="5218071" cy="5135278"/>
            </a:xfrm>
            <a:prstGeom prst="rect">
              <a:avLst/>
            </a:prstGeom>
          </p:spPr>
        </p:pic>
        <p:pic>
          <p:nvPicPr>
            <p:cNvPr id="8" name="Picture 7">
              <a:extLst>
                <a:ext uri="{FF2B5EF4-FFF2-40B4-BE49-F238E27FC236}">
                  <a16:creationId xmlns="" xmlns:a16="http://schemas.microsoft.com/office/drawing/2014/main" id="{CED67E24-DB21-4C10-85DA-5B6A149A72BD}"/>
                </a:ext>
              </a:extLst>
            </p:cNvPr>
            <p:cNvPicPr>
              <a:picLocks noChangeAspect="1"/>
            </p:cNvPicPr>
            <p:nvPr/>
          </p:nvPicPr>
          <p:blipFill rotWithShape="1">
            <a:blip r:embed="rId2">
              <a:extLst>
                <a:ext uri="{28A0092B-C50C-407E-A947-70E740481C1C}">
                  <a14:useLocalDpi xmlns:a14="http://schemas.microsoft.com/office/drawing/2010/main" val="0"/>
                </a:ext>
              </a:extLst>
            </a:blip>
            <a:srcRect l="962" r="92637" b="23333"/>
            <a:stretch/>
          </p:blipFill>
          <p:spPr>
            <a:xfrm>
              <a:off x="7239000" y="8222"/>
              <a:ext cx="1905000" cy="5135278"/>
            </a:xfrm>
            <a:prstGeom prst="rect">
              <a:avLst/>
            </a:prstGeom>
          </p:spPr>
        </p:pic>
      </p:grpSp>
      <p:sp>
        <p:nvSpPr>
          <p:cNvPr id="6" name="TextBox 2">
            <a:extLst>
              <a:ext uri="{FF2B5EF4-FFF2-40B4-BE49-F238E27FC236}">
                <a16:creationId xmlns="" xmlns:a16="http://schemas.microsoft.com/office/drawing/2014/main" id="{155E1EDB-8C6F-4701-8C74-3DA812B6B881}"/>
              </a:ext>
            </a:extLst>
          </p:cNvPr>
          <p:cNvSpPr txBox="1">
            <a:spLocks noChangeArrowheads="1"/>
          </p:cNvSpPr>
          <p:nvPr/>
        </p:nvSpPr>
        <p:spPr bwMode="auto">
          <a:xfrm>
            <a:off x="152400" y="2101155"/>
            <a:ext cx="8763000" cy="1384995"/>
          </a:xfrm>
          <a:prstGeom prst="rect">
            <a:avLst/>
          </a:prstGeom>
          <a:noFill/>
          <a:ln w="9525">
            <a:noFill/>
            <a:miter lim="800000"/>
            <a:headEnd/>
            <a:tailEnd/>
          </a:ln>
        </p:spPr>
        <p:txBody>
          <a:bodyPr wrap="square">
            <a:spAutoFit/>
          </a:bodyPr>
          <a:lstStyle/>
          <a:p>
            <a:pPr algn="just" eaLnBrk="0" hangingPunct="0"/>
            <a:r>
              <a:rPr lang="en-US" altLang="zh-CN" sz="2800" b="1" dirty="0">
                <a:solidFill>
                  <a:srgbClr val="FF0000"/>
                </a:solidFill>
                <a:latin typeface="Times New Roman" pitchFamily="18" charset="0"/>
              </a:rPr>
              <a:t>“</a:t>
            </a:r>
            <a:r>
              <a:rPr lang="en-US" altLang="zh-CN" sz="2800" b="1" dirty="0" err="1">
                <a:solidFill>
                  <a:srgbClr val="FF0000"/>
                </a:solidFill>
                <a:latin typeface="Times New Roman" pitchFamily="18" charset="0"/>
              </a:rPr>
              <a:t>Đừng</a:t>
            </a:r>
            <a:r>
              <a:rPr lang="en-US" altLang="zh-CN" sz="2800" b="1" dirty="0">
                <a:solidFill>
                  <a:srgbClr val="FF0000"/>
                </a:solidFill>
                <a:latin typeface="Times New Roman" pitchFamily="18" charset="0"/>
              </a:rPr>
              <a:t> </a:t>
            </a:r>
            <a:r>
              <a:rPr lang="en-US" altLang="zh-CN" sz="2800" b="1" dirty="0" err="1">
                <a:solidFill>
                  <a:srgbClr val="FF0000"/>
                </a:solidFill>
                <a:latin typeface="Times New Roman" pitchFamily="18" charset="0"/>
              </a:rPr>
              <a:t>để</a:t>
            </a:r>
            <a:r>
              <a:rPr lang="en-US" altLang="zh-CN" sz="2800" b="1" dirty="0">
                <a:solidFill>
                  <a:srgbClr val="FF0000"/>
                </a:solidFill>
                <a:latin typeface="Times New Roman" pitchFamily="18" charset="0"/>
              </a:rPr>
              <a:t> </a:t>
            </a:r>
            <a:r>
              <a:rPr lang="en-US" altLang="zh-CN" sz="2800" b="1" dirty="0" err="1">
                <a:solidFill>
                  <a:srgbClr val="FF0000"/>
                </a:solidFill>
                <a:latin typeface="Times New Roman" pitchFamily="18" charset="0"/>
              </a:rPr>
              <a:t>cho</a:t>
            </a:r>
            <a:r>
              <a:rPr lang="en-US" altLang="zh-CN" sz="2800" b="1" dirty="0">
                <a:solidFill>
                  <a:srgbClr val="FF0000"/>
                </a:solidFill>
                <a:latin typeface="Times New Roman" pitchFamily="18" charset="0"/>
              </a:rPr>
              <a:t> con </a:t>
            </a:r>
            <a:r>
              <a:rPr lang="en-US" altLang="zh-CN" sz="2800" b="1" dirty="0" err="1">
                <a:solidFill>
                  <a:srgbClr val="FF0000"/>
                </a:solidFill>
                <a:latin typeface="Times New Roman" pitchFamily="18" charset="0"/>
              </a:rPr>
              <a:t>rắn</a:t>
            </a:r>
            <a:r>
              <a:rPr lang="en-US" altLang="zh-CN" sz="2800" b="1" dirty="0">
                <a:solidFill>
                  <a:srgbClr val="FF0000"/>
                </a:solidFill>
                <a:latin typeface="Times New Roman" pitchFamily="18" charset="0"/>
              </a:rPr>
              <a:t> </a:t>
            </a:r>
            <a:r>
              <a:rPr lang="en-US" altLang="zh-CN" sz="2800" b="1" dirty="0" err="1">
                <a:solidFill>
                  <a:srgbClr val="FF0000"/>
                </a:solidFill>
                <a:latin typeface="Times New Roman" pitchFamily="18" charset="0"/>
              </a:rPr>
              <a:t>ghen</a:t>
            </a:r>
            <a:r>
              <a:rPr lang="en-US" altLang="zh-CN" sz="2800" b="1" dirty="0">
                <a:solidFill>
                  <a:srgbClr val="FF0000"/>
                </a:solidFill>
                <a:latin typeface="Times New Roman" pitchFamily="18" charset="0"/>
              </a:rPr>
              <a:t> </a:t>
            </a:r>
            <a:r>
              <a:rPr lang="en-US" altLang="zh-CN" sz="2800" b="1" dirty="0" err="1">
                <a:solidFill>
                  <a:srgbClr val="FF0000"/>
                </a:solidFill>
                <a:latin typeface="Times New Roman" pitchFamily="18" charset="0"/>
              </a:rPr>
              <a:t>tị</a:t>
            </a:r>
            <a:r>
              <a:rPr lang="en-US" altLang="zh-CN" sz="2800" b="1" dirty="0">
                <a:solidFill>
                  <a:srgbClr val="FF0000"/>
                </a:solidFill>
                <a:latin typeface="Times New Roman" pitchFamily="18" charset="0"/>
              </a:rPr>
              <a:t> </a:t>
            </a:r>
            <a:r>
              <a:rPr lang="en-US" altLang="zh-CN" sz="2800" b="1" dirty="0" err="1">
                <a:solidFill>
                  <a:srgbClr val="FF0000"/>
                </a:solidFill>
                <a:latin typeface="Times New Roman" pitchFamily="18" charset="0"/>
              </a:rPr>
              <a:t>luồn</a:t>
            </a:r>
            <a:r>
              <a:rPr lang="en-US" altLang="zh-CN" sz="2800" b="1" dirty="0">
                <a:solidFill>
                  <a:srgbClr val="FF0000"/>
                </a:solidFill>
                <a:latin typeface="Times New Roman" pitchFamily="18" charset="0"/>
              </a:rPr>
              <a:t> </a:t>
            </a:r>
            <a:r>
              <a:rPr lang="en-US" altLang="zh-CN" sz="2800" b="1" dirty="0" err="1">
                <a:solidFill>
                  <a:srgbClr val="FF0000"/>
                </a:solidFill>
                <a:latin typeface="Times New Roman" pitchFamily="18" charset="0"/>
              </a:rPr>
              <a:t>v</a:t>
            </a:r>
            <a:r>
              <a:rPr lang="en-US" altLang="zh-CN" sz="2800" b="1" dirty="0" err="1">
                <a:solidFill>
                  <a:srgbClr val="FF0000"/>
                </a:solidFill>
                <a:latin typeface="Times New Roman" pitchFamily="18" charset="0"/>
                <a:cs typeface="Times New Roman" pitchFamily="18" charset="0"/>
              </a:rPr>
              <a:t>à</a:t>
            </a:r>
            <a:r>
              <a:rPr lang="en-US" altLang="zh-CN" sz="2800" b="1" dirty="0" err="1">
                <a:solidFill>
                  <a:srgbClr val="FF0000"/>
                </a:solidFill>
                <a:latin typeface="Times New Roman" pitchFamily="18" charset="0"/>
              </a:rPr>
              <a:t>o</a:t>
            </a:r>
            <a:r>
              <a:rPr lang="en-US" altLang="zh-CN" sz="2800" b="1" dirty="0">
                <a:solidFill>
                  <a:srgbClr val="FF0000"/>
                </a:solidFill>
                <a:latin typeface="Times New Roman" pitchFamily="18" charset="0"/>
              </a:rPr>
              <a:t> </a:t>
            </a:r>
            <a:r>
              <a:rPr lang="en-US" altLang="zh-CN" sz="2800" b="1" dirty="0" err="1">
                <a:solidFill>
                  <a:srgbClr val="FF0000"/>
                </a:solidFill>
                <a:latin typeface="Times New Roman" pitchFamily="18" charset="0"/>
              </a:rPr>
              <a:t>trong</a:t>
            </a:r>
            <a:r>
              <a:rPr lang="en-US" altLang="zh-CN" sz="2800" b="1" dirty="0">
                <a:solidFill>
                  <a:srgbClr val="FF0000"/>
                </a:solidFill>
                <a:latin typeface="Times New Roman" pitchFamily="18" charset="0"/>
              </a:rPr>
              <a:t> </a:t>
            </a:r>
            <a:r>
              <a:rPr lang="en-US" altLang="zh-CN" sz="2800" b="1" dirty="0" err="1">
                <a:solidFill>
                  <a:srgbClr val="FF0000"/>
                </a:solidFill>
                <a:latin typeface="Times New Roman" pitchFamily="18" charset="0"/>
              </a:rPr>
              <a:t>tim</a:t>
            </a:r>
            <a:r>
              <a:rPr lang="en-US" altLang="zh-CN" sz="2800" b="1" dirty="0">
                <a:solidFill>
                  <a:srgbClr val="FF0000"/>
                </a:solidFill>
                <a:latin typeface="Times New Roman" pitchFamily="18" charset="0"/>
              </a:rPr>
              <a:t>. </a:t>
            </a:r>
            <a:r>
              <a:rPr lang="en-US" altLang="zh-CN" sz="2800" b="1" dirty="0" err="1">
                <a:solidFill>
                  <a:srgbClr val="FF0000"/>
                </a:solidFill>
                <a:latin typeface="Times New Roman" pitchFamily="18" charset="0"/>
              </a:rPr>
              <a:t>Đó</a:t>
            </a:r>
            <a:r>
              <a:rPr lang="en-US" altLang="zh-CN" sz="2800" b="1" dirty="0">
                <a:solidFill>
                  <a:srgbClr val="FF0000"/>
                </a:solidFill>
                <a:latin typeface="Times New Roman" pitchFamily="18" charset="0"/>
              </a:rPr>
              <a:t> </a:t>
            </a:r>
            <a:r>
              <a:rPr lang="en-US" altLang="zh-CN" sz="2800" b="1" dirty="0" err="1">
                <a:solidFill>
                  <a:srgbClr val="FF0000"/>
                </a:solidFill>
                <a:latin typeface="Times New Roman" pitchFamily="18" charset="0"/>
              </a:rPr>
              <a:t>là</a:t>
            </a:r>
            <a:r>
              <a:rPr lang="en-US" altLang="zh-CN" sz="2800" b="1" dirty="0">
                <a:solidFill>
                  <a:srgbClr val="FF0000"/>
                </a:solidFill>
                <a:latin typeface="Times New Roman" pitchFamily="18" charset="0"/>
              </a:rPr>
              <a:t> </a:t>
            </a:r>
            <a:r>
              <a:rPr lang="en-US" altLang="zh-CN" sz="2800" b="1" dirty="0" err="1">
                <a:solidFill>
                  <a:srgbClr val="FF0000"/>
                </a:solidFill>
                <a:latin typeface="Times New Roman" pitchFamily="18" charset="0"/>
              </a:rPr>
              <a:t>một</a:t>
            </a:r>
            <a:r>
              <a:rPr lang="en-US" altLang="zh-CN" sz="2800" b="1" dirty="0">
                <a:solidFill>
                  <a:srgbClr val="FF0000"/>
                </a:solidFill>
                <a:latin typeface="Times New Roman" pitchFamily="18" charset="0"/>
              </a:rPr>
              <a:t> con </a:t>
            </a:r>
            <a:r>
              <a:rPr lang="en-US" altLang="zh-CN" sz="2800" b="1" dirty="0" err="1">
                <a:solidFill>
                  <a:srgbClr val="FF0000"/>
                </a:solidFill>
                <a:latin typeface="Times New Roman" pitchFamily="18" charset="0"/>
              </a:rPr>
              <a:t>rắn</a:t>
            </a:r>
            <a:r>
              <a:rPr lang="en-US" altLang="zh-CN" sz="2800" b="1" dirty="0">
                <a:solidFill>
                  <a:srgbClr val="FF0000"/>
                </a:solidFill>
                <a:latin typeface="Times New Roman" pitchFamily="18" charset="0"/>
              </a:rPr>
              <a:t> </a:t>
            </a:r>
            <a:r>
              <a:rPr lang="en-US" altLang="zh-CN" sz="2800" b="1" dirty="0" err="1">
                <a:solidFill>
                  <a:srgbClr val="FF0000"/>
                </a:solidFill>
                <a:latin typeface="Times New Roman" pitchFamily="18" charset="0"/>
              </a:rPr>
              <a:t>độc</a:t>
            </a:r>
            <a:r>
              <a:rPr lang="en-US" altLang="zh-CN" sz="2800" b="1" dirty="0">
                <a:solidFill>
                  <a:srgbClr val="FF0000"/>
                </a:solidFill>
                <a:latin typeface="Times New Roman" pitchFamily="18" charset="0"/>
              </a:rPr>
              <a:t>, </a:t>
            </a:r>
            <a:r>
              <a:rPr lang="en-US" altLang="zh-CN" sz="2800" b="1" dirty="0" err="1">
                <a:solidFill>
                  <a:srgbClr val="FF0000"/>
                </a:solidFill>
                <a:latin typeface="Times New Roman" pitchFamily="18" charset="0"/>
              </a:rPr>
              <a:t>nó</a:t>
            </a:r>
            <a:r>
              <a:rPr lang="en-US" altLang="zh-CN" sz="2800" b="1" dirty="0">
                <a:solidFill>
                  <a:srgbClr val="FF0000"/>
                </a:solidFill>
                <a:latin typeface="Times New Roman" pitchFamily="18" charset="0"/>
              </a:rPr>
              <a:t> </a:t>
            </a:r>
            <a:r>
              <a:rPr lang="en-US" altLang="zh-CN" sz="2800" b="1" dirty="0" err="1">
                <a:solidFill>
                  <a:srgbClr val="FF0000"/>
                </a:solidFill>
                <a:latin typeface="Times New Roman" pitchFamily="18" charset="0"/>
              </a:rPr>
              <a:t>sẽ</a:t>
            </a:r>
            <a:r>
              <a:rPr lang="en-US" altLang="zh-CN" sz="2800" b="1" dirty="0">
                <a:solidFill>
                  <a:srgbClr val="FF0000"/>
                </a:solidFill>
                <a:latin typeface="Times New Roman" pitchFamily="18" charset="0"/>
              </a:rPr>
              <a:t> </a:t>
            </a:r>
            <a:r>
              <a:rPr lang="en-US" altLang="zh-CN" sz="2800" b="1" dirty="0" err="1">
                <a:solidFill>
                  <a:srgbClr val="FF0000"/>
                </a:solidFill>
                <a:latin typeface="Times New Roman" pitchFamily="18" charset="0"/>
              </a:rPr>
              <a:t>gặm</a:t>
            </a:r>
            <a:r>
              <a:rPr lang="en-US" altLang="zh-CN" sz="2800" b="1" dirty="0">
                <a:solidFill>
                  <a:srgbClr val="FF0000"/>
                </a:solidFill>
                <a:latin typeface="Times New Roman" pitchFamily="18" charset="0"/>
              </a:rPr>
              <a:t> </a:t>
            </a:r>
            <a:r>
              <a:rPr lang="en-US" altLang="zh-CN" sz="2800" b="1" dirty="0" err="1">
                <a:solidFill>
                  <a:srgbClr val="FF0000"/>
                </a:solidFill>
                <a:latin typeface="Times New Roman" pitchFamily="18" charset="0"/>
              </a:rPr>
              <a:t>mòn</a:t>
            </a:r>
            <a:r>
              <a:rPr lang="en-US" altLang="zh-CN" sz="2800" b="1" dirty="0">
                <a:solidFill>
                  <a:srgbClr val="FF0000"/>
                </a:solidFill>
                <a:latin typeface="Times New Roman" pitchFamily="18" charset="0"/>
              </a:rPr>
              <a:t> </a:t>
            </a:r>
            <a:r>
              <a:rPr lang="en-US" altLang="zh-CN" sz="2800" b="1" dirty="0" err="1">
                <a:solidFill>
                  <a:srgbClr val="FF0000"/>
                </a:solidFill>
                <a:latin typeface="Times New Roman" pitchFamily="18" charset="0"/>
              </a:rPr>
              <a:t>khối</a:t>
            </a:r>
            <a:r>
              <a:rPr lang="en-US" altLang="zh-CN" sz="2800" b="1" dirty="0">
                <a:solidFill>
                  <a:srgbClr val="FF0000"/>
                </a:solidFill>
                <a:latin typeface="Times New Roman" pitchFamily="18" charset="0"/>
              </a:rPr>
              <a:t> </a:t>
            </a:r>
            <a:r>
              <a:rPr lang="en-US" altLang="zh-CN" sz="2800" b="1" dirty="0" err="1">
                <a:solidFill>
                  <a:srgbClr val="FF0000"/>
                </a:solidFill>
                <a:latin typeface="Times New Roman" pitchFamily="18" charset="0"/>
              </a:rPr>
              <a:t>óc</a:t>
            </a:r>
            <a:r>
              <a:rPr lang="en-US" altLang="zh-CN" sz="2800" b="1" dirty="0">
                <a:solidFill>
                  <a:srgbClr val="FF0000"/>
                </a:solidFill>
                <a:latin typeface="Times New Roman" pitchFamily="18" charset="0"/>
              </a:rPr>
              <a:t> </a:t>
            </a:r>
            <a:r>
              <a:rPr lang="en-US" altLang="zh-CN" sz="2800" b="1" dirty="0" err="1">
                <a:solidFill>
                  <a:srgbClr val="FF0000"/>
                </a:solidFill>
                <a:latin typeface="Times New Roman" pitchFamily="18" charset="0"/>
              </a:rPr>
              <a:t>và</a:t>
            </a:r>
            <a:r>
              <a:rPr lang="en-US" altLang="zh-CN" sz="2800" b="1" dirty="0">
                <a:solidFill>
                  <a:srgbClr val="FF0000"/>
                </a:solidFill>
                <a:latin typeface="Times New Roman" pitchFamily="18" charset="0"/>
              </a:rPr>
              <a:t> </a:t>
            </a:r>
            <a:r>
              <a:rPr lang="en-US" altLang="zh-CN" sz="2800" b="1" dirty="0" err="1">
                <a:solidFill>
                  <a:srgbClr val="FF0000"/>
                </a:solidFill>
                <a:latin typeface="Times New Roman" pitchFamily="18" charset="0"/>
              </a:rPr>
              <a:t>làm</a:t>
            </a:r>
            <a:r>
              <a:rPr lang="en-US" altLang="zh-CN" sz="2800" b="1" dirty="0">
                <a:solidFill>
                  <a:srgbClr val="FF0000"/>
                </a:solidFill>
                <a:latin typeface="Times New Roman" pitchFamily="18" charset="0"/>
              </a:rPr>
              <a:t> </a:t>
            </a:r>
            <a:r>
              <a:rPr lang="en-US" altLang="zh-CN" sz="2800" b="1" dirty="0" err="1">
                <a:solidFill>
                  <a:srgbClr val="FF0000"/>
                </a:solidFill>
                <a:latin typeface="Times New Roman" pitchFamily="18" charset="0"/>
              </a:rPr>
              <a:t>đồi</a:t>
            </a:r>
            <a:r>
              <a:rPr lang="en-US" altLang="zh-CN" sz="2800" b="1" dirty="0">
                <a:solidFill>
                  <a:srgbClr val="FF0000"/>
                </a:solidFill>
                <a:latin typeface="Times New Roman" pitchFamily="18" charset="0"/>
              </a:rPr>
              <a:t> </a:t>
            </a:r>
            <a:r>
              <a:rPr lang="en-US" altLang="zh-CN" sz="2800" b="1" dirty="0" err="1">
                <a:solidFill>
                  <a:srgbClr val="FF0000"/>
                </a:solidFill>
                <a:latin typeface="Times New Roman" pitchFamily="18" charset="0"/>
              </a:rPr>
              <a:t>bại</a:t>
            </a:r>
            <a:r>
              <a:rPr lang="en-US" altLang="zh-CN" sz="2800" b="1" dirty="0">
                <a:solidFill>
                  <a:srgbClr val="FF0000"/>
                </a:solidFill>
                <a:latin typeface="Times New Roman" pitchFamily="18" charset="0"/>
              </a:rPr>
              <a:t> con </a:t>
            </a:r>
            <a:r>
              <a:rPr lang="en-US" altLang="zh-CN" sz="2800" b="1" dirty="0" err="1">
                <a:solidFill>
                  <a:srgbClr val="FF0000"/>
                </a:solidFill>
                <a:latin typeface="Times New Roman" pitchFamily="18" charset="0"/>
              </a:rPr>
              <a:t>tim.</a:t>
            </a:r>
            <a:r>
              <a:rPr lang="en-US" altLang="zh-CN" sz="2800" b="1" dirty="0">
                <a:solidFill>
                  <a:srgbClr val="FF0000"/>
                </a:solidFill>
                <a:latin typeface="Times New Roman" pitchFamily="18" charset="0"/>
              </a:rPr>
              <a:t>” </a:t>
            </a:r>
            <a:r>
              <a:rPr lang="en-US" altLang="zh-CN" sz="2800" b="1" dirty="0">
                <a:solidFill>
                  <a:srgbClr val="0000FF"/>
                </a:solidFill>
                <a:latin typeface="Times New Roman" pitchFamily="18" charset="0"/>
              </a:rPr>
              <a:t>	</a:t>
            </a:r>
            <a:r>
              <a:rPr lang="en-US" altLang="zh-CN" sz="2800" dirty="0">
                <a:latin typeface="Times New Roman" pitchFamily="18" charset="0"/>
              </a:rPr>
              <a:t>(</a:t>
            </a:r>
            <a:r>
              <a:rPr lang="en-US" altLang="zh-CN" sz="2800" dirty="0" err="1">
                <a:latin typeface="Times New Roman" pitchFamily="18" charset="0"/>
              </a:rPr>
              <a:t>Ét-môn-đô</a:t>
            </a:r>
            <a:r>
              <a:rPr lang="en-US" altLang="zh-CN" sz="2800" dirty="0">
                <a:latin typeface="Times New Roman" pitchFamily="18" charset="0"/>
              </a:rPr>
              <a:t> </a:t>
            </a:r>
            <a:r>
              <a:rPr lang="en-US" altLang="zh-CN" sz="2800" dirty="0" err="1">
                <a:latin typeface="Times New Roman" pitchFamily="18" charset="0"/>
              </a:rPr>
              <a:t>đơ</a:t>
            </a:r>
            <a:r>
              <a:rPr lang="en-US" altLang="zh-CN" sz="2800" dirty="0">
                <a:latin typeface="Times New Roman" pitchFamily="18" charset="0"/>
              </a:rPr>
              <a:t> A-mi-xi)</a:t>
            </a:r>
            <a:endParaRPr lang="vi-VN" sz="2800" dirty="0">
              <a:latin typeface="Times New Roman" pitchFamily="18" charset="0"/>
              <a:cs typeface="Times New Roman" pitchFamily="18" charset="0"/>
            </a:endParaRP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hank you card - ETP">
            <a:extLst>
              <a:ext uri="{FF2B5EF4-FFF2-40B4-BE49-F238E27FC236}">
                <a16:creationId xmlns="" xmlns:a16="http://schemas.microsoft.com/office/drawing/2014/main" id="{61D5A4AC-041E-47ED-B0A4-387AFA7A2C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8" y="0"/>
            <a:ext cx="9128125"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89190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 xmlns:a16="http://schemas.microsoft.com/office/drawing/2014/main" id="{444FA985-A72F-49C3-AA49-DECF7525266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3882"/>
          <a:stretch/>
        </p:blipFill>
        <p:spPr>
          <a:xfrm>
            <a:off x="38612" y="1680900"/>
            <a:ext cx="1793535" cy="2187587"/>
          </a:xfrm>
          <a:prstGeom prst="rect">
            <a:avLst/>
          </a:prstGeom>
        </p:spPr>
      </p:pic>
      <p:sp>
        <p:nvSpPr>
          <p:cNvPr id="3" name="TextBox 2">
            <a:extLst>
              <a:ext uri="{FF2B5EF4-FFF2-40B4-BE49-F238E27FC236}">
                <a16:creationId xmlns="" xmlns:a16="http://schemas.microsoft.com/office/drawing/2014/main" id="{2FF4036E-F6F5-4666-9E52-5067FDE0B765}"/>
              </a:ext>
            </a:extLst>
          </p:cNvPr>
          <p:cNvSpPr txBox="1"/>
          <p:nvPr/>
        </p:nvSpPr>
        <p:spPr>
          <a:xfrm>
            <a:off x="275638" y="2169262"/>
            <a:ext cx="1319482" cy="830997"/>
          </a:xfrm>
          <a:prstGeom prst="rect">
            <a:avLst/>
          </a:prstGeom>
          <a:noFill/>
          <a:ln>
            <a:noFill/>
          </a:ln>
        </p:spPr>
        <p:txBody>
          <a:bodyPr wrap="square" rtlCol="0">
            <a:spAutoFit/>
          </a:bodyPr>
          <a:lstStyle/>
          <a:p>
            <a:pPr algn="ctr"/>
            <a:r>
              <a:rPr lang="en-US" altLang="zh-CN" sz="2400" dirty="0" err="1">
                <a:solidFill>
                  <a:srgbClr val="0070C0"/>
                </a:solidFill>
                <a:latin typeface="Times New Roman" panose="02020603050405020304" pitchFamily="18" charset="0"/>
                <a:cs typeface="Times New Roman" panose="02020603050405020304" pitchFamily="18" charset="0"/>
              </a:rPr>
              <a:t>Sự</a:t>
            </a:r>
            <a:r>
              <a:rPr lang="en-US" altLang="zh-CN" sz="2400" dirty="0">
                <a:solidFill>
                  <a:srgbClr val="0070C0"/>
                </a:solidFill>
                <a:latin typeface="Times New Roman" panose="02020603050405020304" pitchFamily="18" charset="0"/>
                <a:cs typeface="Times New Roman" panose="02020603050405020304" pitchFamily="18" charset="0"/>
              </a:rPr>
              <a:t> </a:t>
            </a:r>
            <a:r>
              <a:rPr lang="en-US" altLang="zh-CN" sz="2400" dirty="0" err="1">
                <a:solidFill>
                  <a:srgbClr val="0070C0"/>
                </a:solidFill>
                <a:latin typeface="Times New Roman" panose="02020603050405020304" pitchFamily="18" charset="0"/>
                <a:cs typeface="Times New Roman" panose="02020603050405020304" pitchFamily="18" charset="0"/>
              </a:rPr>
              <a:t>việc</a:t>
            </a:r>
            <a:r>
              <a:rPr lang="en-US" altLang="zh-CN" sz="2400" dirty="0">
                <a:solidFill>
                  <a:srgbClr val="0070C0"/>
                </a:solidFill>
                <a:latin typeface="Times New Roman" panose="02020603050405020304" pitchFamily="18" charset="0"/>
                <a:cs typeface="Times New Roman" panose="02020603050405020304" pitchFamily="18" charset="0"/>
              </a:rPr>
              <a:t> </a:t>
            </a:r>
            <a:r>
              <a:rPr lang="en-US" altLang="zh-CN" sz="2400" dirty="0" err="1">
                <a:solidFill>
                  <a:srgbClr val="0070C0"/>
                </a:solidFill>
                <a:latin typeface="Times New Roman" panose="02020603050405020304" pitchFamily="18" charset="0"/>
                <a:cs typeface="Times New Roman" panose="02020603050405020304" pitchFamily="18" charset="0"/>
              </a:rPr>
              <a:t>chính</a:t>
            </a:r>
            <a:endParaRPr lang="zh-CN" altLang="en-US" sz="2400" dirty="0">
              <a:solidFill>
                <a:srgbClr val="0070C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 xmlns:a16="http://schemas.microsoft.com/office/drawing/2014/main" id="{B2A67921-40F8-4090-8750-2D1652BB0D11}"/>
              </a:ext>
            </a:extLst>
          </p:cNvPr>
          <p:cNvSpPr txBox="1"/>
          <p:nvPr/>
        </p:nvSpPr>
        <p:spPr>
          <a:xfrm>
            <a:off x="1896714" y="413788"/>
            <a:ext cx="1642646" cy="800219"/>
          </a:xfrm>
          <a:prstGeom prst="rect">
            <a:avLst/>
          </a:prstGeom>
          <a:noFill/>
        </p:spPr>
        <p:txBody>
          <a:bodyPr wrap="square" rtlCol="0">
            <a:spAutoFit/>
          </a:bodyPr>
          <a:lstStyle/>
          <a:p>
            <a:pPr marL="342900" marR="89535" indent="-342900" algn="just">
              <a:lnSpc>
                <a:spcPct val="115000"/>
              </a:lnSpc>
              <a:buFont typeface="Wingdings" panose="05000000000000000000" pitchFamily="2" charset="2"/>
              <a:buChar char="v"/>
              <a:tabLst>
                <a:tab pos="2971800" algn="ctr"/>
                <a:tab pos="5943600" algn="r"/>
              </a:tabLst>
            </a:pPr>
            <a:r>
              <a:rPr lang="vi-VN" sz="2000" dirty="0">
                <a:solidFill>
                  <a:srgbClr val="7030A0"/>
                </a:solidFill>
                <a:latin typeface="+mj-lt"/>
                <a:ea typeface="Times New Roman" panose="02020603050405020304" pitchFamily="18" charset="0"/>
                <a:cs typeface="#9Slide03 Arima Madurai Black" panose="00000A00000000000000" pitchFamily="2" charset="0"/>
              </a:rPr>
              <a:t>Sự việc khởi đầu </a:t>
            </a:r>
            <a:endParaRPr lang="en-US" sz="2000" dirty="0">
              <a:solidFill>
                <a:srgbClr val="7030A0"/>
              </a:solidFill>
              <a:latin typeface="+mj-lt"/>
              <a:ea typeface="Times New Roman" panose="02020603050405020304" pitchFamily="18" charset="0"/>
              <a:cs typeface="#9Slide03 Arima Madurai Black" panose="00000A00000000000000" pitchFamily="2" charset="0"/>
            </a:endParaRPr>
          </a:p>
        </p:txBody>
      </p:sp>
      <p:sp>
        <p:nvSpPr>
          <p:cNvPr id="18" name="TextBox 17">
            <a:extLst>
              <a:ext uri="{FF2B5EF4-FFF2-40B4-BE49-F238E27FC236}">
                <a16:creationId xmlns="" xmlns:a16="http://schemas.microsoft.com/office/drawing/2014/main" id="{E94AB124-9E39-45D0-B3DB-F12FBDF38CE4}"/>
              </a:ext>
            </a:extLst>
          </p:cNvPr>
          <p:cNvSpPr txBox="1"/>
          <p:nvPr/>
        </p:nvSpPr>
        <p:spPr>
          <a:xfrm>
            <a:off x="3657600" y="57150"/>
            <a:ext cx="5334000" cy="1341008"/>
          </a:xfrm>
          <a:prstGeom prst="rect">
            <a:avLst/>
          </a:prstGeom>
          <a:noFill/>
        </p:spPr>
        <p:txBody>
          <a:bodyPr wrap="square">
            <a:spAutoFit/>
          </a:bodyPr>
          <a:lstStyle/>
          <a:p>
            <a:pPr marL="285750" marR="89535" indent="-285750" algn="just">
              <a:lnSpc>
                <a:spcPct val="115000"/>
              </a:lnSpc>
              <a:spcBef>
                <a:spcPts val="0"/>
              </a:spcBef>
              <a:spcAft>
                <a:spcPts val="0"/>
              </a:spcAft>
              <a:buFont typeface="Wingdings" panose="05000000000000000000" pitchFamily="2" charset="2"/>
              <a:buChar char="ü"/>
              <a:tabLst>
                <a:tab pos="2971800" algn="ctr"/>
                <a:tab pos="5943600" algn="r"/>
              </a:tabLst>
            </a:pPr>
            <a:r>
              <a:rPr lang="vi-VN" dirty="0">
                <a:solidFill>
                  <a:srgbClr val="7030A0"/>
                </a:solidFill>
                <a:effectLst/>
                <a:latin typeface="Times New Roman" panose="02020603050405020304" pitchFamily="18" charset="0"/>
                <a:ea typeface="Times New Roman" panose="02020603050405020304" pitchFamily="18" charset="0"/>
              </a:rPr>
              <a:t>Kiều Phương có biệt danh là Mèo vì cô bé thích lục lọi và mặt hay bị bôi bẩn.</a:t>
            </a:r>
            <a:endParaRPr lang="en-US" dirty="0">
              <a:solidFill>
                <a:srgbClr val="7030A0"/>
              </a:solidFill>
              <a:effectLst/>
              <a:latin typeface="Times New Roman" panose="02020603050405020304" pitchFamily="18" charset="0"/>
              <a:ea typeface="Times New Roman" panose="02020603050405020304" pitchFamily="18" charset="0"/>
            </a:endParaRPr>
          </a:p>
          <a:p>
            <a:pPr marL="285750" marR="89535" indent="-285750" algn="just">
              <a:lnSpc>
                <a:spcPct val="115000"/>
              </a:lnSpc>
              <a:spcBef>
                <a:spcPts val="0"/>
              </a:spcBef>
              <a:spcAft>
                <a:spcPts val="0"/>
              </a:spcAft>
              <a:buFont typeface="Wingdings" panose="05000000000000000000" pitchFamily="2" charset="2"/>
              <a:buChar char="ü"/>
              <a:tabLst>
                <a:tab pos="2971800" algn="ctr"/>
                <a:tab pos="5943600" algn="r"/>
              </a:tabLst>
            </a:pPr>
            <a:r>
              <a:rPr lang="vi-VN" dirty="0">
                <a:solidFill>
                  <a:srgbClr val="7030A0"/>
                </a:solidFill>
                <a:effectLst/>
                <a:latin typeface="Times New Roman" panose="02020603050405020304" pitchFamily="18" charset="0"/>
                <a:ea typeface="Times New Roman" panose="02020603050405020304" pitchFamily="18" charset="0"/>
              </a:rPr>
              <a:t>Kiều Phương say mê hội họa, tự chế màu vẽ và bí mật vẽ tranh.</a:t>
            </a:r>
            <a:endParaRPr lang="en-US" dirty="0">
              <a:solidFill>
                <a:srgbClr val="7030A0"/>
              </a:solidFill>
              <a:effectLst/>
              <a:latin typeface="Times New Roman" panose="02020603050405020304" pitchFamily="18" charset="0"/>
              <a:ea typeface="Times New Roman" panose="02020603050405020304" pitchFamily="18" charset="0"/>
            </a:endParaRPr>
          </a:p>
        </p:txBody>
      </p:sp>
      <p:sp>
        <p:nvSpPr>
          <p:cNvPr id="19" name="TextBox 18">
            <a:extLst>
              <a:ext uri="{FF2B5EF4-FFF2-40B4-BE49-F238E27FC236}">
                <a16:creationId xmlns="" xmlns:a16="http://schemas.microsoft.com/office/drawing/2014/main" id="{C410D293-15FD-476B-8AA9-60AB93378249}"/>
              </a:ext>
            </a:extLst>
          </p:cNvPr>
          <p:cNvSpPr txBox="1"/>
          <p:nvPr/>
        </p:nvSpPr>
        <p:spPr>
          <a:xfrm>
            <a:off x="1896714" y="1713093"/>
            <a:ext cx="1760886" cy="800219"/>
          </a:xfrm>
          <a:prstGeom prst="rect">
            <a:avLst/>
          </a:prstGeom>
          <a:noFill/>
        </p:spPr>
        <p:txBody>
          <a:bodyPr wrap="square" rtlCol="0">
            <a:spAutoFit/>
          </a:bodyPr>
          <a:lstStyle/>
          <a:p>
            <a:pPr marL="342900" marR="89535" indent="-342900" algn="just">
              <a:lnSpc>
                <a:spcPct val="115000"/>
              </a:lnSpc>
              <a:buFont typeface="Wingdings" panose="05000000000000000000" pitchFamily="2" charset="2"/>
              <a:buChar char="v"/>
              <a:tabLst>
                <a:tab pos="2971800" algn="ctr"/>
                <a:tab pos="5943600" algn="r"/>
              </a:tabLst>
            </a:pPr>
            <a:r>
              <a:rPr lang="vi-VN" sz="2000" dirty="0">
                <a:solidFill>
                  <a:srgbClr val="C00000"/>
                </a:solidFill>
                <a:latin typeface="+mj-lt"/>
                <a:ea typeface="Times New Roman" panose="02020603050405020304" pitchFamily="18" charset="0"/>
                <a:cs typeface="#9Slide03 Arima Madurai Black" panose="00000A00000000000000" pitchFamily="2" charset="0"/>
              </a:rPr>
              <a:t>Sự việc </a:t>
            </a:r>
            <a:r>
              <a:rPr lang="en-US" sz="2000" dirty="0" err="1">
                <a:solidFill>
                  <a:srgbClr val="C00000"/>
                </a:solidFill>
                <a:latin typeface="+mj-lt"/>
                <a:ea typeface="Times New Roman" panose="02020603050405020304" pitchFamily="18" charset="0"/>
                <a:cs typeface="#9Slide03 Arima Madurai Black" panose="00000A00000000000000" pitchFamily="2" charset="0"/>
              </a:rPr>
              <a:t>phát</a:t>
            </a:r>
            <a:r>
              <a:rPr lang="en-US" sz="2000" dirty="0">
                <a:solidFill>
                  <a:srgbClr val="C00000"/>
                </a:solidFill>
                <a:latin typeface="+mj-lt"/>
                <a:ea typeface="Times New Roman" panose="02020603050405020304" pitchFamily="18" charset="0"/>
                <a:cs typeface="#9Slide03 Arima Madurai Black" panose="00000A00000000000000" pitchFamily="2" charset="0"/>
              </a:rPr>
              <a:t> </a:t>
            </a:r>
            <a:r>
              <a:rPr lang="en-US" sz="2000" dirty="0" err="1">
                <a:solidFill>
                  <a:srgbClr val="C00000"/>
                </a:solidFill>
                <a:latin typeface="+mj-lt"/>
                <a:ea typeface="Times New Roman" panose="02020603050405020304" pitchFamily="18" charset="0"/>
                <a:cs typeface="#9Slide03 Arima Madurai Black" panose="00000A00000000000000" pitchFamily="2" charset="0"/>
              </a:rPr>
              <a:t>triển</a:t>
            </a:r>
            <a:endParaRPr lang="en-US" sz="2000" dirty="0">
              <a:solidFill>
                <a:srgbClr val="C00000"/>
              </a:solidFill>
              <a:latin typeface="+mj-lt"/>
              <a:ea typeface="Times New Roman" panose="02020603050405020304" pitchFamily="18" charset="0"/>
              <a:cs typeface="#9Slide03 Arima Madurai Black" panose="00000A00000000000000" pitchFamily="2" charset="0"/>
            </a:endParaRPr>
          </a:p>
        </p:txBody>
      </p:sp>
      <p:sp>
        <p:nvSpPr>
          <p:cNvPr id="20" name="TextBox 19">
            <a:extLst>
              <a:ext uri="{FF2B5EF4-FFF2-40B4-BE49-F238E27FC236}">
                <a16:creationId xmlns="" xmlns:a16="http://schemas.microsoft.com/office/drawing/2014/main" id="{F46E962B-9A21-4329-8150-966E928D513D}"/>
              </a:ext>
            </a:extLst>
          </p:cNvPr>
          <p:cNvSpPr txBox="1"/>
          <p:nvPr/>
        </p:nvSpPr>
        <p:spPr>
          <a:xfrm>
            <a:off x="3657600" y="1483462"/>
            <a:ext cx="5334000" cy="1341008"/>
          </a:xfrm>
          <a:prstGeom prst="rect">
            <a:avLst/>
          </a:prstGeom>
          <a:noFill/>
        </p:spPr>
        <p:txBody>
          <a:bodyPr wrap="square">
            <a:spAutoFit/>
          </a:bodyPr>
          <a:lstStyle/>
          <a:p>
            <a:pPr marL="342900" marR="89535" indent="-342900" algn="just">
              <a:lnSpc>
                <a:spcPct val="115000"/>
              </a:lnSpc>
              <a:buFont typeface="Wingdings" panose="05000000000000000000" pitchFamily="2" charset="2"/>
              <a:buChar char="ü"/>
              <a:tabLst>
                <a:tab pos="2971800" algn="ctr"/>
                <a:tab pos="5943600" algn="r"/>
              </a:tabLst>
            </a:pPr>
            <a:r>
              <a:rPr lang="vi-VN" dirty="0">
                <a:solidFill>
                  <a:srgbClr val="C00000"/>
                </a:solidFill>
                <a:latin typeface="Times New Roman" panose="02020603050405020304" pitchFamily="18" charset="0"/>
                <a:ea typeface="Times New Roman" panose="02020603050405020304" pitchFamily="18" charset="0"/>
              </a:rPr>
              <a:t>Mèo đem tranh vẽ cho bé Quỳnh xem</a:t>
            </a:r>
            <a:r>
              <a:rPr lang="en-US" dirty="0">
                <a:solidFill>
                  <a:srgbClr val="C00000"/>
                </a:solidFill>
                <a:latin typeface="Times New Roman" panose="02020603050405020304" pitchFamily="18" charset="0"/>
                <a:ea typeface="Times New Roman" panose="02020603050405020304" pitchFamily="18" charset="0"/>
              </a:rPr>
              <a:t> </a:t>
            </a:r>
            <a:r>
              <a:rPr lang="en-US" dirty="0" err="1">
                <a:solidFill>
                  <a:srgbClr val="C00000"/>
                </a:solidFill>
                <a:latin typeface="Times New Roman" panose="02020603050405020304" pitchFamily="18" charset="0"/>
                <a:ea typeface="Times New Roman" panose="02020603050405020304" pitchFamily="18" charset="0"/>
              </a:rPr>
              <a:t>và</a:t>
            </a:r>
            <a:r>
              <a:rPr lang="en-US" dirty="0">
                <a:solidFill>
                  <a:srgbClr val="C00000"/>
                </a:solidFill>
                <a:latin typeface="Times New Roman" panose="02020603050405020304" pitchFamily="18" charset="0"/>
                <a:ea typeface="Times New Roman" panose="02020603050405020304" pitchFamily="18" charset="0"/>
              </a:rPr>
              <a:t> t</a:t>
            </a:r>
            <a:r>
              <a:rPr lang="vi-VN" dirty="0">
                <a:solidFill>
                  <a:srgbClr val="C00000"/>
                </a:solidFill>
                <a:latin typeface="Times New Roman" panose="02020603050405020304" pitchFamily="18" charset="0"/>
                <a:ea typeface="Times New Roman" panose="02020603050405020304" pitchFamily="18" charset="0"/>
              </a:rPr>
              <a:t>ài năng hội họa của Mèo được phát hiện.</a:t>
            </a:r>
            <a:endParaRPr lang="en-US" dirty="0">
              <a:solidFill>
                <a:srgbClr val="C00000"/>
              </a:solidFill>
              <a:latin typeface="Times New Roman" panose="02020603050405020304" pitchFamily="18" charset="0"/>
              <a:ea typeface="Times New Roman" panose="02020603050405020304" pitchFamily="18" charset="0"/>
            </a:endParaRPr>
          </a:p>
          <a:p>
            <a:pPr marL="342900" marR="89535" indent="-342900" algn="just">
              <a:lnSpc>
                <a:spcPct val="115000"/>
              </a:lnSpc>
              <a:buFont typeface="Wingdings" panose="05000000000000000000" pitchFamily="2" charset="2"/>
              <a:buChar char="ü"/>
              <a:tabLst>
                <a:tab pos="2971800" algn="ctr"/>
                <a:tab pos="5943600" algn="r"/>
              </a:tabLst>
            </a:pPr>
            <a:r>
              <a:rPr lang="vi-VN" dirty="0">
                <a:solidFill>
                  <a:srgbClr val="C00000"/>
                </a:solidFill>
                <a:latin typeface="Times New Roman" panose="02020603050405020304" pitchFamily="18" charset="0"/>
                <a:ea typeface="Times New Roman" panose="02020603050405020304" pitchFamily="18" charset="0"/>
              </a:rPr>
              <a:t>Từ lúc đó, nghĩ mình bất tài và bị bỏ rơi, anh trai tỏ ra khó chịu và không thân với em như trước.</a:t>
            </a:r>
            <a:endParaRPr lang="en-US" dirty="0">
              <a:solidFill>
                <a:srgbClr val="C00000"/>
              </a:solidFill>
              <a:latin typeface="Times New Roman" panose="02020603050405020304" pitchFamily="18" charset="0"/>
              <a:ea typeface="Times New Roman" panose="02020603050405020304" pitchFamily="18" charset="0"/>
            </a:endParaRPr>
          </a:p>
        </p:txBody>
      </p:sp>
      <p:sp>
        <p:nvSpPr>
          <p:cNvPr id="21" name="TextBox 20">
            <a:extLst>
              <a:ext uri="{FF2B5EF4-FFF2-40B4-BE49-F238E27FC236}">
                <a16:creationId xmlns="" xmlns:a16="http://schemas.microsoft.com/office/drawing/2014/main" id="{5FBAA42F-BB12-4888-B36D-5011FB493D4B}"/>
              </a:ext>
            </a:extLst>
          </p:cNvPr>
          <p:cNvSpPr txBox="1"/>
          <p:nvPr/>
        </p:nvSpPr>
        <p:spPr>
          <a:xfrm>
            <a:off x="1896714" y="3018149"/>
            <a:ext cx="1760886" cy="800219"/>
          </a:xfrm>
          <a:prstGeom prst="rect">
            <a:avLst/>
          </a:prstGeom>
          <a:noFill/>
        </p:spPr>
        <p:txBody>
          <a:bodyPr wrap="square" rtlCol="0">
            <a:spAutoFit/>
          </a:bodyPr>
          <a:lstStyle/>
          <a:p>
            <a:pPr marL="342900" marR="89535" indent="-342900" algn="just">
              <a:lnSpc>
                <a:spcPct val="115000"/>
              </a:lnSpc>
              <a:buFont typeface="Wingdings" panose="05000000000000000000" pitchFamily="2" charset="2"/>
              <a:buChar char="v"/>
              <a:tabLst>
                <a:tab pos="2971800" algn="ctr"/>
                <a:tab pos="5943600" algn="r"/>
              </a:tabLst>
            </a:pPr>
            <a:r>
              <a:rPr lang="vi-VN" sz="20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Sự việc </a:t>
            </a:r>
            <a:r>
              <a:rPr lang="en-US" sz="20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cao</a:t>
            </a:r>
            <a:r>
              <a:rPr lang="en-US" sz="20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trào</a:t>
            </a:r>
            <a:endParaRPr lang="en-US" sz="20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 xmlns:a16="http://schemas.microsoft.com/office/drawing/2014/main" id="{E31E7AC6-5DF6-4F2D-9043-31D9A4752B79}"/>
              </a:ext>
            </a:extLst>
          </p:cNvPr>
          <p:cNvSpPr txBox="1"/>
          <p:nvPr/>
        </p:nvSpPr>
        <p:spPr>
          <a:xfrm>
            <a:off x="3657600" y="2931262"/>
            <a:ext cx="5334000" cy="1022459"/>
          </a:xfrm>
          <a:prstGeom prst="rect">
            <a:avLst/>
          </a:prstGeom>
          <a:noFill/>
        </p:spPr>
        <p:txBody>
          <a:bodyPr wrap="square">
            <a:spAutoFit/>
          </a:bodyPr>
          <a:lstStyle/>
          <a:p>
            <a:pPr marL="342900" marR="89535" indent="-342900" algn="just">
              <a:lnSpc>
                <a:spcPct val="115000"/>
              </a:lnSpc>
              <a:buFont typeface="Wingdings" panose="05000000000000000000" pitchFamily="2" charset="2"/>
              <a:buChar char="ü"/>
              <a:tabLst>
                <a:tab pos="2971800" algn="ctr"/>
                <a:tab pos="5943600" algn="r"/>
              </a:tabLst>
            </a:pPr>
            <a:r>
              <a:rPr lang="vi-VN" dirty="0">
                <a:solidFill>
                  <a:srgbClr val="0070C0"/>
                </a:solidFill>
                <a:latin typeface="Times New Roman" panose="02020603050405020304" pitchFamily="18" charset="0"/>
                <a:ea typeface="Times New Roman" panose="02020603050405020304" pitchFamily="18" charset="0"/>
              </a:rPr>
              <a:t>Kiều Phương tham gia thi vẽ tranh quốc tế và đạt giải nhất.</a:t>
            </a:r>
            <a:endParaRPr lang="en-US" dirty="0">
              <a:solidFill>
                <a:srgbClr val="0070C0"/>
              </a:solidFill>
              <a:latin typeface="Times New Roman" panose="02020603050405020304" pitchFamily="18" charset="0"/>
              <a:ea typeface="Times New Roman" panose="02020603050405020304" pitchFamily="18" charset="0"/>
            </a:endParaRPr>
          </a:p>
          <a:p>
            <a:pPr marL="342900" marR="89535" indent="-342900" algn="just">
              <a:lnSpc>
                <a:spcPct val="115000"/>
              </a:lnSpc>
              <a:buFont typeface="Wingdings" panose="05000000000000000000" pitchFamily="2" charset="2"/>
              <a:buChar char="ü"/>
              <a:tabLst>
                <a:tab pos="2971800" algn="ctr"/>
                <a:tab pos="5943600" algn="r"/>
              </a:tabLst>
            </a:pPr>
            <a:r>
              <a:rPr lang="vi-VN" dirty="0">
                <a:solidFill>
                  <a:srgbClr val="0070C0"/>
                </a:solidFill>
                <a:latin typeface="Times New Roman" panose="02020603050405020304" pitchFamily="18" charset="0"/>
                <a:ea typeface="Times New Roman" panose="02020603050405020304" pitchFamily="18" charset="0"/>
              </a:rPr>
              <a:t>Cô bé vui mừng chia sẻ </a:t>
            </a:r>
            <a:r>
              <a:rPr lang="en-US" dirty="0">
                <a:solidFill>
                  <a:srgbClr val="0070C0"/>
                </a:solidFill>
                <a:latin typeface="Times New Roman" panose="02020603050405020304" pitchFamily="18" charset="0"/>
                <a:ea typeface="Times New Roman" panose="02020603050405020304" pitchFamily="18" charset="0"/>
              </a:rPr>
              <a:t>+</a:t>
            </a:r>
            <a:r>
              <a:rPr lang="vi-VN" dirty="0">
                <a:solidFill>
                  <a:srgbClr val="0070C0"/>
                </a:solidFill>
                <a:latin typeface="Times New Roman" panose="02020603050405020304" pitchFamily="18" charset="0"/>
                <a:ea typeface="Times New Roman" panose="02020603050405020304" pitchFamily="18" charset="0"/>
              </a:rPr>
              <a:t> rủ anh cùng đi nhận giải.</a:t>
            </a:r>
            <a:endParaRPr lang="en-US" dirty="0">
              <a:solidFill>
                <a:srgbClr val="0070C0"/>
              </a:solidFill>
              <a:latin typeface="Times New Roman" panose="02020603050405020304" pitchFamily="18" charset="0"/>
              <a:ea typeface="Times New Roman" panose="02020603050405020304" pitchFamily="18" charset="0"/>
            </a:endParaRPr>
          </a:p>
        </p:txBody>
      </p:sp>
      <p:sp>
        <p:nvSpPr>
          <p:cNvPr id="23" name="TextBox 22">
            <a:extLst>
              <a:ext uri="{FF2B5EF4-FFF2-40B4-BE49-F238E27FC236}">
                <a16:creationId xmlns="" xmlns:a16="http://schemas.microsoft.com/office/drawing/2014/main" id="{F7AD6F7E-C9EC-4757-BB2F-FDEE59F7AA4D}"/>
              </a:ext>
            </a:extLst>
          </p:cNvPr>
          <p:cNvSpPr txBox="1"/>
          <p:nvPr/>
        </p:nvSpPr>
        <p:spPr>
          <a:xfrm>
            <a:off x="1896714" y="4161149"/>
            <a:ext cx="1760886" cy="800219"/>
          </a:xfrm>
          <a:prstGeom prst="rect">
            <a:avLst/>
          </a:prstGeom>
          <a:noFill/>
        </p:spPr>
        <p:txBody>
          <a:bodyPr wrap="square" rtlCol="0">
            <a:spAutoFit/>
          </a:bodyPr>
          <a:lstStyle/>
          <a:p>
            <a:pPr marL="342900" marR="89535" indent="-342900" algn="just">
              <a:lnSpc>
                <a:spcPct val="115000"/>
              </a:lnSpc>
              <a:buFont typeface="Wingdings" panose="05000000000000000000" pitchFamily="2" charset="2"/>
              <a:buChar char="v"/>
              <a:tabLst>
                <a:tab pos="2971800" algn="ctr"/>
                <a:tab pos="5943600" algn="r"/>
              </a:tabLst>
            </a:pPr>
            <a:r>
              <a:rPr lang="vi-VN" sz="2000" dirty="0">
                <a:solidFill>
                  <a:srgbClr val="00B050"/>
                </a:solidFill>
                <a:latin typeface="+mj-lt"/>
                <a:ea typeface="Times New Roman" panose="02020603050405020304" pitchFamily="18" charset="0"/>
                <a:cs typeface="#9Slide03 Arima Madurai Black" panose="00000A00000000000000" pitchFamily="2" charset="0"/>
              </a:rPr>
              <a:t>Sự việc </a:t>
            </a:r>
            <a:r>
              <a:rPr lang="en-US" sz="2000" dirty="0" err="1">
                <a:solidFill>
                  <a:srgbClr val="00B050"/>
                </a:solidFill>
                <a:latin typeface="+mj-lt"/>
                <a:ea typeface="Times New Roman" panose="02020603050405020304" pitchFamily="18" charset="0"/>
                <a:cs typeface="#9Slide03 Arima Madurai Black" panose="00000A00000000000000" pitchFamily="2" charset="0"/>
              </a:rPr>
              <a:t>kết</a:t>
            </a:r>
            <a:r>
              <a:rPr lang="en-US" sz="2000" dirty="0">
                <a:solidFill>
                  <a:srgbClr val="00B050"/>
                </a:solidFill>
                <a:latin typeface="+mj-lt"/>
                <a:ea typeface="Times New Roman" panose="02020603050405020304" pitchFamily="18" charset="0"/>
                <a:cs typeface="#9Slide03 Arima Madurai Black" panose="00000A00000000000000" pitchFamily="2" charset="0"/>
              </a:rPr>
              <a:t> </a:t>
            </a:r>
            <a:r>
              <a:rPr lang="en-US" sz="2000" dirty="0" err="1">
                <a:solidFill>
                  <a:srgbClr val="00B050"/>
                </a:solidFill>
                <a:latin typeface="+mj-lt"/>
                <a:ea typeface="Times New Roman" panose="02020603050405020304" pitchFamily="18" charset="0"/>
                <a:cs typeface="#9Slide03 Arima Madurai Black" panose="00000A00000000000000" pitchFamily="2" charset="0"/>
              </a:rPr>
              <a:t>thúc</a:t>
            </a:r>
            <a:endParaRPr lang="en-US" sz="2000" dirty="0">
              <a:solidFill>
                <a:srgbClr val="00B050"/>
              </a:solidFill>
              <a:latin typeface="+mj-lt"/>
              <a:ea typeface="Times New Roman" panose="02020603050405020304" pitchFamily="18" charset="0"/>
              <a:cs typeface="#9Slide03 Arima Madurai Black" panose="00000A00000000000000" pitchFamily="2" charset="0"/>
            </a:endParaRPr>
          </a:p>
        </p:txBody>
      </p:sp>
      <p:sp>
        <p:nvSpPr>
          <p:cNvPr id="24" name="TextBox 23">
            <a:extLst>
              <a:ext uri="{FF2B5EF4-FFF2-40B4-BE49-F238E27FC236}">
                <a16:creationId xmlns="" xmlns:a16="http://schemas.microsoft.com/office/drawing/2014/main" id="{A0B3459C-4C7D-4687-84E5-ABD7691D8B57}"/>
              </a:ext>
            </a:extLst>
          </p:cNvPr>
          <p:cNvSpPr txBox="1"/>
          <p:nvPr/>
        </p:nvSpPr>
        <p:spPr>
          <a:xfrm>
            <a:off x="3657600" y="4074262"/>
            <a:ext cx="5334000" cy="1022459"/>
          </a:xfrm>
          <a:prstGeom prst="rect">
            <a:avLst/>
          </a:prstGeom>
          <a:noFill/>
        </p:spPr>
        <p:txBody>
          <a:bodyPr wrap="square">
            <a:spAutoFit/>
          </a:bodyPr>
          <a:lstStyle/>
          <a:p>
            <a:pPr marL="285750" marR="89535" indent="-285750" algn="just">
              <a:lnSpc>
                <a:spcPct val="115000"/>
              </a:lnSpc>
              <a:buFont typeface="Wingdings" panose="05000000000000000000" pitchFamily="2" charset="2"/>
              <a:buChar char="ü"/>
              <a:tabLst>
                <a:tab pos="2971800" algn="ctr"/>
                <a:tab pos="5943600" algn="r"/>
              </a:tabLst>
            </a:pPr>
            <a:r>
              <a:rPr lang="vi-VN" dirty="0">
                <a:solidFill>
                  <a:srgbClr val="00B050"/>
                </a:solidFill>
                <a:latin typeface="Times New Roman" panose="02020603050405020304" pitchFamily="18" charset="0"/>
                <a:ea typeface="Times New Roman" panose="02020603050405020304" pitchFamily="18" charset="0"/>
              </a:rPr>
              <a:t>Đứng trước bức tranh em</a:t>
            </a:r>
            <a:r>
              <a:rPr lang="en-US" dirty="0">
                <a:solidFill>
                  <a:srgbClr val="00B050"/>
                </a:solidFill>
                <a:latin typeface="Times New Roman" panose="02020603050405020304" pitchFamily="18" charset="0"/>
                <a:ea typeface="Times New Roman" panose="02020603050405020304" pitchFamily="18" charset="0"/>
              </a:rPr>
              <a:t> </a:t>
            </a:r>
            <a:r>
              <a:rPr lang="en-US" dirty="0" err="1">
                <a:solidFill>
                  <a:srgbClr val="00B050"/>
                </a:solidFill>
                <a:latin typeface="Times New Roman" panose="02020603050405020304" pitchFamily="18" charset="0"/>
                <a:ea typeface="Times New Roman" panose="02020603050405020304" pitchFamily="18" charset="0"/>
              </a:rPr>
              <a:t>vẽ</a:t>
            </a:r>
            <a:r>
              <a:rPr lang="en-US" dirty="0">
                <a:solidFill>
                  <a:srgbClr val="00B050"/>
                </a:solidFill>
                <a:latin typeface="Times New Roman" panose="02020603050405020304" pitchFamily="18" charset="0"/>
                <a:ea typeface="Times New Roman" panose="02020603050405020304" pitchFamily="18" charset="0"/>
              </a:rPr>
              <a:t> </a:t>
            </a:r>
            <a:r>
              <a:rPr lang="en-US" dirty="0" err="1">
                <a:solidFill>
                  <a:srgbClr val="00B050"/>
                </a:solidFill>
                <a:latin typeface="Times New Roman" panose="02020603050405020304" pitchFamily="18" charset="0"/>
                <a:ea typeface="Times New Roman" panose="02020603050405020304" pitchFamily="18" charset="0"/>
              </a:rPr>
              <a:t>mình</a:t>
            </a:r>
            <a:r>
              <a:rPr lang="vi-VN" dirty="0">
                <a:solidFill>
                  <a:srgbClr val="00B050"/>
                </a:solidFill>
                <a:latin typeface="Times New Roman" panose="02020603050405020304" pitchFamily="18" charset="0"/>
                <a:ea typeface="Times New Roman" panose="02020603050405020304" pitchFamily="18" charset="0"/>
              </a:rPr>
              <a:t>, anh trai ngỡ ngàng, hãnh diện và xấu hổ vì thiếu sót của mình và nhận ra tấm lòng nhân hậu của em.</a:t>
            </a:r>
            <a:endParaRPr lang="en-US" dirty="0">
              <a:solidFill>
                <a:srgbClr val="00B05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47177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2000"/>
                                        <p:tgtEl>
                                          <p:spTgt spid="2"/>
                                        </p:tgtEl>
                                      </p:cBhvr>
                                    </p:animEffect>
                                  </p:childTnLst>
                                </p:cTn>
                              </p:par>
                              <p:par>
                                <p:cTn id="8" presetID="10" presetClass="entr" presetSubtype="0" fill="hold" grpId="0" nodeType="withEffect">
                                  <p:stCondLst>
                                    <p:cond delay="20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arn(inVertical)">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barn(inVertical)">
                                      <p:cBhvr>
                                        <p:cTn id="35" dur="5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barn(inVertical)">
                                      <p:cBhvr>
                                        <p:cTn id="40" dur="500"/>
                                        <p:tgtEl>
                                          <p:spTgt spid="22"/>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barn(inVertical)">
                                      <p:cBhvr>
                                        <p:cTn id="45" dur="500"/>
                                        <p:tgtEl>
                                          <p:spTgt spid="23"/>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barn(inVertical)">
                                      <p:cBhvr>
                                        <p:cTn id="5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18" grpId="0"/>
      <p:bldP spid="19" grpId="0"/>
      <p:bldP spid="20" grpId="0"/>
      <p:bldP spid="21" grpId="0"/>
      <p:bldP spid="22" grpId="0"/>
      <p:bldP spid="23" grpId="0"/>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7C67C7F7-D326-4E13-8DB6-BA0DD8A6C622}"/>
              </a:ext>
            </a:extLst>
          </p:cNvPr>
          <p:cNvSpPr/>
          <p:nvPr/>
        </p:nvSpPr>
        <p:spPr>
          <a:xfrm>
            <a:off x="4318397" y="3510358"/>
            <a:ext cx="4597003" cy="137318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8250" dirty="0">
                <a:solidFill>
                  <a:srgbClr val="FF0000"/>
                </a:solidFill>
                <a:latin typeface="Times New Roman" panose="02020603050405020304" pitchFamily="18" charset="0"/>
                <a:cs typeface="Times New Roman" panose="02020603050405020304" pitchFamily="18" charset="0"/>
              </a:rPr>
              <a:t>2</a:t>
            </a:r>
            <a:r>
              <a:rPr lang="en-US" sz="8250" dirty="0" smtClean="0">
                <a:solidFill>
                  <a:srgbClr val="FF0000"/>
                </a:solidFill>
                <a:latin typeface="Times New Roman" panose="02020603050405020304" pitchFamily="18" charset="0"/>
                <a:cs typeface="Times New Roman" panose="02020603050405020304" pitchFamily="18" charset="0"/>
              </a:rPr>
              <a:t>/ </a:t>
            </a:r>
            <a:r>
              <a:rPr lang="en-US" sz="8250" dirty="0" err="1">
                <a:solidFill>
                  <a:srgbClr val="FF0000"/>
                </a:solidFill>
                <a:latin typeface="Times New Roman" panose="02020603050405020304" pitchFamily="18" charset="0"/>
                <a:cs typeface="Times New Roman" panose="02020603050405020304" pitchFamily="18" charset="0"/>
              </a:rPr>
              <a:t>Tác</a:t>
            </a:r>
            <a:r>
              <a:rPr lang="en-US" sz="8250" dirty="0">
                <a:solidFill>
                  <a:srgbClr val="FF0000"/>
                </a:solidFill>
                <a:latin typeface="Times New Roman" panose="02020603050405020304" pitchFamily="18" charset="0"/>
                <a:cs typeface="Times New Roman" panose="02020603050405020304" pitchFamily="18" charset="0"/>
              </a:rPr>
              <a:t> </a:t>
            </a:r>
            <a:r>
              <a:rPr lang="en-US" sz="8250" dirty="0" err="1">
                <a:solidFill>
                  <a:srgbClr val="FF0000"/>
                </a:solidFill>
                <a:latin typeface="Times New Roman" panose="02020603050405020304" pitchFamily="18" charset="0"/>
                <a:cs typeface="Times New Roman" panose="02020603050405020304" pitchFamily="18" charset="0"/>
              </a:rPr>
              <a:t>giả</a:t>
            </a:r>
            <a:endParaRPr lang="en-US" sz="8250" dirty="0">
              <a:solidFill>
                <a:srgbClr val="FF0000"/>
              </a:solidFill>
              <a:latin typeface="Times New Roman" panose="02020603050405020304" pitchFamily="18" charset="0"/>
              <a:cs typeface="Times New Roman" panose="02020603050405020304" pitchFamily="18" charset="0"/>
            </a:endParaRPr>
          </a:p>
        </p:txBody>
      </p:sp>
      <p:pic>
        <p:nvPicPr>
          <p:cNvPr id="1026" name="Picture 2" descr="Thế giới nhân vật trong sáng tác của Tạ Duy Anh">
            <a:extLst>
              <a:ext uri="{FF2B5EF4-FFF2-40B4-BE49-F238E27FC236}">
                <a16:creationId xmlns="" xmlns:a16="http://schemas.microsoft.com/office/drawing/2014/main" id="{FDD48A99-D7AC-42FA-A7C9-A3ACA32264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994" y="590550"/>
            <a:ext cx="4041005" cy="438690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Gặp lại &quot;Lão Khổ&quot; Tạ Duy Anh cùng câu chuyện “Bước qua lời nguyền&quot; | Điểm  Nhạc-Phim-Sách | Vietnam+ (VietnamPlus)">
            <a:extLst>
              <a:ext uri="{FF2B5EF4-FFF2-40B4-BE49-F238E27FC236}">
                <a16:creationId xmlns="" xmlns:a16="http://schemas.microsoft.com/office/drawing/2014/main" id="{F86E304C-8480-4EA3-AEE5-F79CCFC2D0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5117" y="133350"/>
            <a:ext cx="4680284" cy="318776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 xmlns:a16="http://schemas.microsoft.com/office/drawing/2014/main" id="{7C67C7F7-D326-4E13-8DB6-BA0DD8A6C622}"/>
              </a:ext>
            </a:extLst>
          </p:cNvPr>
          <p:cNvSpPr/>
          <p:nvPr/>
        </p:nvSpPr>
        <p:spPr>
          <a:xfrm>
            <a:off x="0" y="107140"/>
            <a:ext cx="6096000" cy="5334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smtClean="0">
                <a:solidFill>
                  <a:srgbClr val="FF0000"/>
                </a:solidFill>
                <a:latin typeface="Times New Roman" panose="02020603050405020304" pitchFamily="18" charset="0"/>
                <a:cs typeface="Times New Roman" panose="02020603050405020304" pitchFamily="18" charset="0"/>
              </a:rPr>
              <a:t>2. </a:t>
            </a:r>
            <a:r>
              <a:rPr lang="en-US" sz="3000" dirty="0" err="1" smtClean="0">
                <a:solidFill>
                  <a:srgbClr val="FF0000"/>
                </a:solidFill>
                <a:latin typeface="Times New Roman" panose="02020603050405020304" pitchFamily="18" charset="0"/>
                <a:cs typeface="Times New Roman" panose="02020603050405020304" pitchFamily="18" charset="0"/>
              </a:rPr>
              <a:t>Vài</a:t>
            </a:r>
            <a:r>
              <a:rPr lang="en-US" sz="3000" dirty="0" smtClean="0">
                <a:solidFill>
                  <a:srgbClr val="FF0000"/>
                </a:solidFill>
                <a:latin typeface="Times New Roman" panose="02020603050405020304" pitchFamily="18" charset="0"/>
                <a:cs typeface="Times New Roman" panose="02020603050405020304" pitchFamily="18" charset="0"/>
              </a:rPr>
              <a:t> </a:t>
            </a:r>
            <a:r>
              <a:rPr lang="en-US" sz="3000" dirty="0" err="1" smtClean="0">
                <a:solidFill>
                  <a:srgbClr val="FF0000"/>
                </a:solidFill>
                <a:latin typeface="Times New Roman" panose="02020603050405020304" pitchFamily="18" charset="0"/>
                <a:cs typeface="Times New Roman" panose="02020603050405020304" pitchFamily="18" charset="0"/>
              </a:rPr>
              <a:t>nét</a:t>
            </a:r>
            <a:r>
              <a:rPr lang="en-US" sz="3000" dirty="0" smtClean="0">
                <a:solidFill>
                  <a:srgbClr val="FF0000"/>
                </a:solidFill>
                <a:latin typeface="Times New Roman" panose="02020603050405020304" pitchFamily="18" charset="0"/>
                <a:cs typeface="Times New Roman" panose="02020603050405020304" pitchFamily="18" charset="0"/>
              </a:rPr>
              <a:t> </a:t>
            </a:r>
            <a:r>
              <a:rPr lang="en-US" sz="3000" dirty="0" err="1" smtClean="0">
                <a:solidFill>
                  <a:srgbClr val="FF0000"/>
                </a:solidFill>
                <a:latin typeface="Times New Roman" panose="02020603050405020304" pitchFamily="18" charset="0"/>
                <a:cs typeface="Times New Roman" panose="02020603050405020304" pitchFamily="18" charset="0"/>
              </a:rPr>
              <a:t>chung</a:t>
            </a:r>
            <a:r>
              <a:rPr lang="en-US" sz="3000" dirty="0" smtClean="0">
                <a:solidFill>
                  <a:srgbClr val="FF0000"/>
                </a:solidFill>
                <a:latin typeface="Times New Roman" panose="02020603050405020304" pitchFamily="18" charset="0"/>
                <a:cs typeface="Times New Roman" panose="02020603050405020304" pitchFamily="18" charset="0"/>
              </a:rPr>
              <a:t> </a:t>
            </a:r>
            <a:r>
              <a:rPr lang="en-US" sz="3000" dirty="0" err="1" smtClean="0">
                <a:solidFill>
                  <a:srgbClr val="FF0000"/>
                </a:solidFill>
                <a:latin typeface="Times New Roman" panose="02020603050405020304" pitchFamily="18" charset="0"/>
                <a:cs typeface="Times New Roman" panose="02020603050405020304" pitchFamily="18" charset="0"/>
              </a:rPr>
              <a:t>về</a:t>
            </a:r>
            <a:r>
              <a:rPr lang="en-US" sz="3000" dirty="0" smtClean="0">
                <a:solidFill>
                  <a:srgbClr val="FF0000"/>
                </a:solidFill>
                <a:latin typeface="Times New Roman" panose="02020603050405020304" pitchFamily="18" charset="0"/>
                <a:cs typeface="Times New Roman" panose="02020603050405020304" pitchFamily="18" charset="0"/>
              </a:rPr>
              <a:t> </a:t>
            </a:r>
            <a:r>
              <a:rPr lang="en-US" sz="3000" dirty="0" err="1" smtClean="0">
                <a:solidFill>
                  <a:srgbClr val="FF0000"/>
                </a:solidFill>
                <a:latin typeface="Times New Roman" panose="02020603050405020304" pitchFamily="18" charset="0"/>
                <a:cs typeface="Times New Roman" panose="02020603050405020304" pitchFamily="18" charset="0"/>
              </a:rPr>
              <a:t>tác</a:t>
            </a:r>
            <a:r>
              <a:rPr lang="en-US" sz="3000" dirty="0" smtClean="0">
                <a:solidFill>
                  <a:srgbClr val="FF0000"/>
                </a:solidFill>
                <a:latin typeface="Times New Roman" panose="02020603050405020304" pitchFamily="18" charset="0"/>
                <a:cs typeface="Times New Roman" panose="02020603050405020304" pitchFamily="18" charset="0"/>
              </a:rPr>
              <a:t> </a:t>
            </a:r>
            <a:r>
              <a:rPr lang="en-US" sz="3000" dirty="0" err="1" smtClean="0">
                <a:solidFill>
                  <a:srgbClr val="FF0000"/>
                </a:solidFill>
                <a:latin typeface="Times New Roman" panose="02020603050405020304" pitchFamily="18" charset="0"/>
                <a:cs typeface="Times New Roman" panose="02020603050405020304" pitchFamily="18" charset="0"/>
              </a:rPr>
              <a:t>giả</a:t>
            </a:r>
            <a:r>
              <a:rPr lang="en-US" sz="3000" dirty="0" smtClean="0">
                <a:solidFill>
                  <a:srgbClr val="FF0000"/>
                </a:solidFill>
                <a:latin typeface="Times New Roman" panose="02020603050405020304" pitchFamily="18" charset="0"/>
                <a:cs typeface="Times New Roman" panose="02020603050405020304" pitchFamily="18" charset="0"/>
              </a:rPr>
              <a:t>, </a:t>
            </a:r>
            <a:r>
              <a:rPr lang="en-US" sz="3000" dirty="0" err="1" smtClean="0">
                <a:solidFill>
                  <a:srgbClr val="FF0000"/>
                </a:solidFill>
                <a:latin typeface="Times New Roman" panose="02020603050405020304" pitchFamily="18" charset="0"/>
                <a:cs typeface="Times New Roman" panose="02020603050405020304" pitchFamily="18" charset="0"/>
              </a:rPr>
              <a:t>tác</a:t>
            </a:r>
            <a:r>
              <a:rPr lang="en-US" sz="3000" dirty="0" smtClean="0">
                <a:solidFill>
                  <a:srgbClr val="FF0000"/>
                </a:solidFill>
                <a:latin typeface="Times New Roman" panose="02020603050405020304" pitchFamily="18" charset="0"/>
                <a:cs typeface="Times New Roman" panose="02020603050405020304" pitchFamily="18" charset="0"/>
              </a:rPr>
              <a:t> </a:t>
            </a:r>
            <a:r>
              <a:rPr lang="en-US" sz="3000" dirty="0" err="1" smtClean="0">
                <a:solidFill>
                  <a:srgbClr val="FF0000"/>
                </a:solidFill>
                <a:latin typeface="Times New Roman" panose="02020603050405020304" pitchFamily="18" charset="0"/>
                <a:cs typeface="Times New Roman" panose="02020603050405020304" pitchFamily="18" charset="0"/>
              </a:rPr>
              <a:t>phẩm</a:t>
            </a:r>
            <a:endParaRPr lang="en-US" sz="3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31893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par>
                                <p:cTn id="8" presetID="22" presetClass="entr" presetSubtype="4"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wipe(down)">
                                      <p:cBhvr>
                                        <p:cTn id="10" dur="500"/>
                                        <p:tgtEl>
                                          <p:spTgt spid="102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563888" y="-524594"/>
            <a:ext cx="476267"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4818" name="Picture 2" descr="Káº¿t quáº£ hÃ¬nh áº£nh cho táº¡ duy anh"/>
          <p:cNvPicPr>
            <a:picLocks noChangeAspect="1" noChangeArrowheads="1"/>
          </p:cNvPicPr>
          <p:nvPr/>
        </p:nvPicPr>
        <p:blipFill>
          <a:blip r:embed="rId3"/>
          <a:srcRect/>
          <a:stretch>
            <a:fillRect/>
          </a:stretch>
        </p:blipFill>
        <p:spPr bwMode="auto">
          <a:xfrm>
            <a:off x="304800" y="548524"/>
            <a:ext cx="3048000" cy="3653754"/>
          </a:xfrm>
          <a:prstGeom prst="ellipse">
            <a:avLst/>
          </a:prstGeom>
          <a:ln>
            <a:noFill/>
          </a:ln>
          <a:effectLst>
            <a:softEdge rad="112500"/>
          </a:effectLst>
        </p:spPr>
      </p:pic>
      <p:grpSp>
        <p:nvGrpSpPr>
          <p:cNvPr id="16" name="Group 15">
            <a:extLst>
              <a:ext uri="{FF2B5EF4-FFF2-40B4-BE49-F238E27FC236}">
                <a16:creationId xmlns="" xmlns:a16="http://schemas.microsoft.com/office/drawing/2014/main" id="{B6F41A5E-3BCE-494D-AF1A-D5A334AA1128}"/>
              </a:ext>
            </a:extLst>
          </p:cNvPr>
          <p:cNvGrpSpPr/>
          <p:nvPr/>
        </p:nvGrpSpPr>
        <p:grpSpPr>
          <a:xfrm>
            <a:off x="3846783" y="438149"/>
            <a:ext cx="4787564" cy="796201"/>
            <a:chOff x="3131840" y="1491630"/>
            <a:chExt cx="5256584" cy="576064"/>
          </a:xfrm>
        </p:grpSpPr>
        <p:sp>
          <p:nvSpPr>
            <p:cNvPr id="17" name="Rectangle 16">
              <a:extLst>
                <a:ext uri="{FF2B5EF4-FFF2-40B4-BE49-F238E27FC236}">
                  <a16:creationId xmlns="" xmlns:a16="http://schemas.microsoft.com/office/drawing/2014/main" id="{8B199249-C155-4EF1-8CAE-AED0596554B4}"/>
                </a:ext>
              </a:extLst>
            </p:cNvPr>
            <p:cNvSpPr/>
            <p:nvPr/>
          </p:nvSpPr>
          <p:spPr>
            <a:xfrm>
              <a:off x="3131840" y="1491630"/>
              <a:ext cx="5256584" cy="576064"/>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18" name="Right Triangle 17">
              <a:extLst>
                <a:ext uri="{FF2B5EF4-FFF2-40B4-BE49-F238E27FC236}">
                  <a16:creationId xmlns="" xmlns:a16="http://schemas.microsoft.com/office/drawing/2014/main" id="{3857DAEE-4E12-488E-B2C5-7659445E45FE}"/>
                </a:ext>
              </a:extLst>
            </p:cNvPr>
            <p:cNvSpPr/>
            <p:nvPr/>
          </p:nvSpPr>
          <p:spPr>
            <a:xfrm rot="5400000">
              <a:off x="3203840" y="1419630"/>
              <a:ext cx="576000" cy="720000"/>
            </a:xfrm>
            <a:prstGeom prst="rtTriangle">
              <a:avLst/>
            </a:prstGeom>
            <a:solidFill>
              <a:schemeClr val="accent2">
                <a:lumMod val="40000"/>
                <a:lumOff val="6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grpSp>
      <p:grpSp>
        <p:nvGrpSpPr>
          <p:cNvPr id="19" name="Group 18">
            <a:extLst>
              <a:ext uri="{FF2B5EF4-FFF2-40B4-BE49-F238E27FC236}">
                <a16:creationId xmlns="" xmlns:a16="http://schemas.microsoft.com/office/drawing/2014/main" id="{9B8A47C2-FB3E-4A00-A661-3A5E10BF8B73}"/>
              </a:ext>
            </a:extLst>
          </p:cNvPr>
          <p:cNvGrpSpPr/>
          <p:nvPr/>
        </p:nvGrpSpPr>
        <p:grpSpPr>
          <a:xfrm>
            <a:off x="3841027" y="1657350"/>
            <a:ext cx="4787564" cy="796201"/>
            <a:chOff x="3131840" y="1491630"/>
            <a:chExt cx="5256584" cy="576064"/>
          </a:xfrm>
        </p:grpSpPr>
        <p:sp>
          <p:nvSpPr>
            <p:cNvPr id="20" name="Rectangle 19">
              <a:extLst>
                <a:ext uri="{FF2B5EF4-FFF2-40B4-BE49-F238E27FC236}">
                  <a16:creationId xmlns="" xmlns:a16="http://schemas.microsoft.com/office/drawing/2014/main" id="{B538B2C8-9D6A-404B-9243-A45B67F22949}"/>
                </a:ext>
              </a:extLst>
            </p:cNvPr>
            <p:cNvSpPr/>
            <p:nvPr/>
          </p:nvSpPr>
          <p:spPr>
            <a:xfrm>
              <a:off x="3131840" y="1491630"/>
              <a:ext cx="5256584" cy="576064"/>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21" name="Right Triangle 20">
              <a:extLst>
                <a:ext uri="{FF2B5EF4-FFF2-40B4-BE49-F238E27FC236}">
                  <a16:creationId xmlns="" xmlns:a16="http://schemas.microsoft.com/office/drawing/2014/main" id="{8F11692C-4981-4E01-95C7-5F062649ADD8}"/>
                </a:ext>
              </a:extLst>
            </p:cNvPr>
            <p:cNvSpPr/>
            <p:nvPr/>
          </p:nvSpPr>
          <p:spPr>
            <a:xfrm rot="5400000">
              <a:off x="3203840" y="1419630"/>
              <a:ext cx="576000" cy="720000"/>
            </a:xfrm>
            <a:prstGeom prst="rtTriangle">
              <a:avLst/>
            </a:prstGeom>
            <a:solidFill>
              <a:schemeClr val="accent3">
                <a:lumMod val="40000"/>
                <a:lumOff val="6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grpSp>
      <p:grpSp>
        <p:nvGrpSpPr>
          <p:cNvPr id="22" name="Group 21">
            <a:extLst>
              <a:ext uri="{FF2B5EF4-FFF2-40B4-BE49-F238E27FC236}">
                <a16:creationId xmlns="" xmlns:a16="http://schemas.microsoft.com/office/drawing/2014/main" id="{EDD5A120-AC05-4F6C-B7AC-508A343E8519}"/>
              </a:ext>
            </a:extLst>
          </p:cNvPr>
          <p:cNvGrpSpPr/>
          <p:nvPr/>
        </p:nvGrpSpPr>
        <p:grpSpPr>
          <a:xfrm>
            <a:off x="3824843" y="2842349"/>
            <a:ext cx="4787564" cy="796201"/>
            <a:chOff x="3131840" y="1491630"/>
            <a:chExt cx="5256584" cy="576064"/>
          </a:xfrm>
        </p:grpSpPr>
        <p:sp>
          <p:nvSpPr>
            <p:cNvPr id="23" name="Rectangle 22">
              <a:extLst>
                <a:ext uri="{FF2B5EF4-FFF2-40B4-BE49-F238E27FC236}">
                  <a16:creationId xmlns="" xmlns:a16="http://schemas.microsoft.com/office/drawing/2014/main" id="{8E13685D-8F8A-47ED-AC23-19AFB1062B71}"/>
                </a:ext>
              </a:extLst>
            </p:cNvPr>
            <p:cNvSpPr/>
            <p:nvPr/>
          </p:nvSpPr>
          <p:spPr>
            <a:xfrm>
              <a:off x="3131840" y="1491630"/>
              <a:ext cx="5256584" cy="576064"/>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24" name="Right Triangle 23">
              <a:extLst>
                <a:ext uri="{FF2B5EF4-FFF2-40B4-BE49-F238E27FC236}">
                  <a16:creationId xmlns="" xmlns:a16="http://schemas.microsoft.com/office/drawing/2014/main" id="{4EE4FED2-E833-4B2C-B74F-AF63BF4F9F4F}"/>
                </a:ext>
              </a:extLst>
            </p:cNvPr>
            <p:cNvSpPr/>
            <p:nvPr/>
          </p:nvSpPr>
          <p:spPr>
            <a:xfrm rot="5400000">
              <a:off x="3203840" y="1419630"/>
              <a:ext cx="576000" cy="720000"/>
            </a:xfrm>
            <a:prstGeom prst="rtTriangle">
              <a:avLst/>
            </a:prstGeom>
            <a:solidFill>
              <a:schemeClr val="accent5">
                <a:lumMod val="40000"/>
                <a:lumOff val="6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grpSp>
      <p:grpSp>
        <p:nvGrpSpPr>
          <p:cNvPr id="25" name="Group 24">
            <a:extLst>
              <a:ext uri="{FF2B5EF4-FFF2-40B4-BE49-F238E27FC236}">
                <a16:creationId xmlns="" xmlns:a16="http://schemas.microsoft.com/office/drawing/2014/main" id="{12C11B3C-BF39-4681-AAE4-EEF27C12474A}"/>
              </a:ext>
            </a:extLst>
          </p:cNvPr>
          <p:cNvGrpSpPr/>
          <p:nvPr/>
        </p:nvGrpSpPr>
        <p:grpSpPr>
          <a:xfrm>
            <a:off x="3829518" y="4061549"/>
            <a:ext cx="4787564" cy="796201"/>
            <a:chOff x="3131840" y="1491630"/>
            <a:chExt cx="5256584" cy="576064"/>
          </a:xfrm>
        </p:grpSpPr>
        <p:sp>
          <p:nvSpPr>
            <p:cNvPr id="26" name="Rectangle 25">
              <a:extLst>
                <a:ext uri="{FF2B5EF4-FFF2-40B4-BE49-F238E27FC236}">
                  <a16:creationId xmlns="" xmlns:a16="http://schemas.microsoft.com/office/drawing/2014/main" id="{EE9038CD-47F1-40FC-AE93-1EEC25BA0092}"/>
                </a:ext>
              </a:extLst>
            </p:cNvPr>
            <p:cNvSpPr/>
            <p:nvPr/>
          </p:nvSpPr>
          <p:spPr>
            <a:xfrm>
              <a:off x="3131840" y="1491630"/>
              <a:ext cx="5256584" cy="576064"/>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27" name="Right Triangle 26">
              <a:extLst>
                <a:ext uri="{FF2B5EF4-FFF2-40B4-BE49-F238E27FC236}">
                  <a16:creationId xmlns="" xmlns:a16="http://schemas.microsoft.com/office/drawing/2014/main" id="{6C374D8C-5F5E-47E9-A4F4-73C2F04B37DF}"/>
                </a:ext>
              </a:extLst>
            </p:cNvPr>
            <p:cNvSpPr/>
            <p:nvPr/>
          </p:nvSpPr>
          <p:spPr>
            <a:xfrm rot="5400000">
              <a:off x="3203840" y="1419630"/>
              <a:ext cx="576000" cy="720000"/>
            </a:xfrm>
            <a:prstGeom prst="rtTriangle">
              <a:avLst/>
            </a:prstGeom>
            <a:solidFill>
              <a:schemeClr val="accent4">
                <a:lumMod val="40000"/>
                <a:lumOff val="6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grpSp>
      <p:sp>
        <p:nvSpPr>
          <p:cNvPr id="34" name="TextBox 33">
            <a:extLst>
              <a:ext uri="{FF2B5EF4-FFF2-40B4-BE49-F238E27FC236}">
                <a16:creationId xmlns="" xmlns:a16="http://schemas.microsoft.com/office/drawing/2014/main" id="{BD400969-E38A-426F-9CC5-E25C8B051BF5}"/>
              </a:ext>
            </a:extLst>
          </p:cNvPr>
          <p:cNvSpPr txBox="1"/>
          <p:nvPr/>
        </p:nvSpPr>
        <p:spPr>
          <a:xfrm>
            <a:off x="4393268" y="439573"/>
            <a:ext cx="4445932" cy="620619"/>
          </a:xfrm>
          <a:prstGeom prst="rect">
            <a:avLst/>
          </a:prstGeom>
          <a:noFill/>
        </p:spPr>
        <p:txBody>
          <a:bodyPr wrap="square" rtlCol="0">
            <a:spAutoFit/>
          </a:bodyPr>
          <a:lstStyle/>
          <a:p>
            <a:pPr marL="0" marR="0" lvl="0" indent="0" algn="just" defTabSz="914400" rtl="0" eaLnBrk="1" fontAlgn="base" latinLnBrk="0" hangingPunct="1">
              <a:lnSpc>
                <a:spcPct val="150000"/>
              </a:lnSpc>
              <a:spcBef>
                <a:spcPct val="0"/>
              </a:spcBef>
              <a:spcAft>
                <a:spcPct val="0"/>
              </a:spcAft>
              <a:buClrTx/>
              <a:buSzTx/>
              <a:tabLst/>
            </a:pPr>
            <a:r>
              <a:rPr lang="en-US" sz="2600" dirty="0" err="1">
                <a:latin typeface="Times New Roman" pitchFamily="18" charset="0"/>
                <a:ea typeface="Calibri" pitchFamily="34" charset="0"/>
                <a:cs typeface="Times New Roman" pitchFamily="18" charset="0"/>
              </a:rPr>
              <a:t>T</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ên</a:t>
            </a:r>
            <a:r>
              <a:rPr kumimoji="0" lang="en-US" sz="2600" b="0" i="0" u="none" strike="noStrike" cap="none" normalizeH="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dirty="0" err="1">
                <a:ln>
                  <a:noFill/>
                </a:ln>
                <a:solidFill>
                  <a:schemeClr val="tx1"/>
                </a:solidFill>
                <a:effectLst/>
                <a:latin typeface="Times New Roman" pitchFamily="18" charset="0"/>
                <a:ea typeface="Calibri" pitchFamily="34" charset="0"/>
                <a:cs typeface="Times New Roman" pitchFamily="18" charset="0"/>
              </a:rPr>
              <a:t>khai</a:t>
            </a:r>
            <a:r>
              <a:rPr kumimoji="0" lang="en-US" sz="2600" b="0" i="0" u="none" strike="noStrike" cap="none" normalizeH="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dirty="0" err="1">
                <a:ln>
                  <a:noFill/>
                </a:ln>
                <a:solidFill>
                  <a:schemeClr val="tx1"/>
                </a:solidFill>
                <a:effectLst/>
                <a:latin typeface="Times New Roman" pitchFamily="18" charset="0"/>
                <a:ea typeface="Calibri" pitchFamily="34" charset="0"/>
                <a:cs typeface="Times New Roman" pitchFamily="18" charset="0"/>
              </a:rPr>
              <a:t>sinh</a:t>
            </a:r>
            <a:r>
              <a:rPr kumimoji="0" lang="en-US" sz="2600" b="0" i="0" u="none" strike="noStrike" cap="none" normalizeH="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dirty="0" err="1">
                <a:ln>
                  <a:noFill/>
                </a:ln>
                <a:solidFill>
                  <a:schemeClr val="tx1"/>
                </a:solidFill>
                <a:effectLst/>
                <a:latin typeface="Times New Roman" pitchFamily="18" charset="0"/>
                <a:ea typeface="Calibri" pitchFamily="34" charset="0"/>
                <a:cs typeface="Times New Roman" pitchFamily="18" charset="0"/>
              </a:rPr>
              <a:t>Tạ</a:t>
            </a:r>
            <a:r>
              <a:rPr kumimoji="0" lang="en-US" sz="2600" b="0" i="0" u="none" strike="noStrike" cap="none" normalizeH="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dirty="0" err="1">
                <a:ln>
                  <a:noFill/>
                </a:ln>
                <a:solidFill>
                  <a:schemeClr val="tx1"/>
                </a:solidFill>
                <a:effectLst/>
                <a:latin typeface="Times New Roman" pitchFamily="18" charset="0"/>
                <a:ea typeface="Calibri" pitchFamily="34" charset="0"/>
                <a:cs typeface="Times New Roman" pitchFamily="18" charset="0"/>
              </a:rPr>
              <a:t>Việt</a:t>
            </a:r>
            <a:r>
              <a:rPr kumimoji="0" lang="en-US" sz="2600" b="0" i="0" u="none" strike="noStrike" cap="none" normalizeH="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dirty="0" err="1">
                <a:ln>
                  <a:noFill/>
                </a:ln>
                <a:solidFill>
                  <a:schemeClr val="tx1"/>
                </a:solidFill>
                <a:effectLst/>
                <a:latin typeface="Times New Roman" pitchFamily="18" charset="0"/>
                <a:ea typeface="Calibri" pitchFamily="34" charset="0"/>
                <a:cs typeface="Times New Roman" pitchFamily="18" charset="0"/>
              </a:rPr>
              <a:t>Đãng</a:t>
            </a:r>
            <a:endParaRPr kumimoji="0" lang="en-US" sz="2600" b="0" i="0" u="none" strike="noStrike" cap="none" normalizeH="0" baseline="0" dirty="0">
              <a:ln>
                <a:noFill/>
              </a:ln>
              <a:solidFill>
                <a:schemeClr val="tx1"/>
              </a:solidFill>
              <a:effectLst/>
              <a:latin typeface="Times New Roman" pitchFamily="18" charset="0"/>
              <a:cs typeface="Times New Roman" pitchFamily="18" charset="0"/>
            </a:endParaRPr>
          </a:p>
        </p:txBody>
      </p:sp>
      <p:sp>
        <p:nvSpPr>
          <p:cNvPr id="36" name="TextBox 35">
            <a:extLst>
              <a:ext uri="{FF2B5EF4-FFF2-40B4-BE49-F238E27FC236}">
                <a16:creationId xmlns="" xmlns:a16="http://schemas.microsoft.com/office/drawing/2014/main" id="{69CCC6F0-E37A-45DF-A62A-D973D1BB9A9A}"/>
              </a:ext>
            </a:extLst>
          </p:cNvPr>
          <p:cNvSpPr txBox="1"/>
          <p:nvPr/>
        </p:nvSpPr>
        <p:spPr>
          <a:xfrm>
            <a:off x="4311500" y="1685539"/>
            <a:ext cx="4609468" cy="620619"/>
          </a:xfrm>
          <a:prstGeom prst="rect">
            <a:avLst/>
          </a:prstGeom>
          <a:noFill/>
        </p:spPr>
        <p:txBody>
          <a:bodyPr wrap="square" rtlCol="0">
            <a:spAutoFit/>
          </a:bodyPr>
          <a:lstStyle/>
          <a:p>
            <a:pPr marL="0" marR="0" lvl="0" indent="0" algn="just" defTabSz="914400" rtl="0" eaLnBrk="1" fontAlgn="base" latinLnBrk="0" hangingPunct="1">
              <a:lnSpc>
                <a:spcPct val="150000"/>
              </a:lnSpc>
              <a:spcBef>
                <a:spcPct val="0"/>
              </a:spcBef>
              <a:spcAft>
                <a:spcPct val="0"/>
              </a:spcAft>
              <a:buClrTx/>
              <a:buSzTx/>
              <a:tabLst/>
            </a:pPr>
            <a:r>
              <a:rPr lang="en-US" sz="2600" baseline="0" dirty="0" err="1">
                <a:latin typeface="Times New Roman" pitchFamily="18" charset="0"/>
                <a:cs typeface="Times New Roman" pitchFamily="18" charset="0"/>
              </a:rPr>
              <a:t>Bút</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danh</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Lão</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Tạ</a:t>
            </a:r>
            <a:r>
              <a:rPr lang="en-US" sz="2600" dirty="0">
                <a:latin typeface="Times New Roman" pitchFamily="18" charset="0"/>
                <a:cs typeface="Times New Roman" pitchFamily="18" charset="0"/>
              </a:rPr>
              <a:t>; Chu </a:t>
            </a:r>
            <a:r>
              <a:rPr lang="en-US" sz="2600" dirty="0" err="1">
                <a:latin typeface="Times New Roman" pitchFamily="18" charset="0"/>
                <a:cs typeface="Times New Roman" pitchFamily="18" charset="0"/>
              </a:rPr>
              <a:t>Quý</a:t>
            </a:r>
            <a:r>
              <a:rPr lang="en-US" sz="2600" dirty="0">
                <a:latin typeface="Times New Roman" pitchFamily="18" charset="0"/>
                <a:cs typeface="Times New Roman" pitchFamily="18" charset="0"/>
              </a:rPr>
              <a:t> …</a:t>
            </a:r>
            <a:endParaRPr kumimoji="0" lang="en-US" sz="2600" b="0" i="0" u="none" strike="noStrike" cap="none" normalizeH="0" baseline="0" dirty="0">
              <a:ln>
                <a:noFill/>
              </a:ln>
              <a:solidFill>
                <a:schemeClr val="tx1"/>
              </a:solidFill>
              <a:effectLst/>
              <a:latin typeface="Times New Roman" pitchFamily="18" charset="0"/>
              <a:cs typeface="Times New Roman" pitchFamily="18" charset="0"/>
            </a:endParaRPr>
          </a:p>
        </p:txBody>
      </p:sp>
      <p:sp>
        <p:nvSpPr>
          <p:cNvPr id="39" name="TextBox 38">
            <a:extLst>
              <a:ext uri="{FF2B5EF4-FFF2-40B4-BE49-F238E27FC236}">
                <a16:creationId xmlns="" xmlns:a16="http://schemas.microsoft.com/office/drawing/2014/main" id="{024CA681-9F3F-41CB-81B1-6F03721DB342}"/>
              </a:ext>
            </a:extLst>
          </p:cNvPr>
          <p:cNvSpPr txBox="1"/>
          <p:nvPr/>
        </p:nvSpPr>
        <p:spPr>
          <a:xfrm>
            <a:off x="4354897" y="2860724"/>
            <a:ext cx="4392567" cy="620619"/>
          </a:xfrm>
          <a:prstGeom prst="rect">
            <a:avLst/>
          </a:prstGeom>
          <a:noFill/>
        </p:spPr>
        <p:txBody>
          <a:bodyPr wrap="square" rtlCol="0">
            <a:spAutoFit/>
          </a:body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Quê</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Chương</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Mĩ</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Hà</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Tây</a:t>
            </a:r>
            <a:endParaRPr kumimoji="0" lang="en-US" sz="2600" b="0" i="0" u="none" strike="noStrike" cap="none" normalizeH="0" baseline="0" dirty="0">
              <a:ln>
                <a:noFill/>
              </a:ln>
              <a:solidFill>
                <a:schemeClr val="tx1"/>
              </a:solidFill>
              <a:effectLst/>
              <a:latin typeface="Times New Roman" pitchFamily="18" charset="0"/>
              <a:cs typeface="Times New Roman" pitchFamily="18" charset="0"/>
            </a:endParaRPr>
          </a:p>
        </p:txBody>
      </p:sp>
      <p:sp>
        <p:nvSpPr>
          <p:cNvPr id="43" name="TextBox 42">
            <a:extLst>
              <a:ext uri="{FF2B5EF4-FFF2-40B4-BE49-F238E27FC236}">
                <a16:creationId xmlns="" xmlns:a16="http://schemas.microsoft.com/office/drawing/2014/main" id="{DE97B990-AA39-4399-8FAB-EFD8E2722107}"/>
              </a:ext>
            </a:extLst>
          </p:cNvPr>
          <p:cNvSpPr txBox="1"/>
          <p:nvPr/>
        </p:nvSpPr>
        <p:spPr>
          <a:xfrm>
            <a:off x="4336015" y="4111512"/>
            <a:ext cx="4392568" cy="620619"/>
          </a:xfrm>
          <a:prstGeom prst="rect">
            <a:avLst/>
          </a:prstGeom>
          <a:noFill/>
        </p:spPr>
        <p:txBody>
          <a:bodyPr wrap="square" rtlCol="0">
            <a:spAutoFit/>
          </a:body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Là</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cây</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bút</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trẻ</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thời</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kì</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đổi</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mới</a:t>
            </a:r>
            <a:endParaRPr kumimoji="0" lang="en-US" sz="2600" b="0" i="0" u="none" strike="noStrike" cap="none" normalizeH="0" baseline="0" dirty="0">
              <a:ln>
                <a:noFill/>
              </a:ln>
              <a:solidFill>
                <a:schemeClr val="tx1"/>
              </a:solidFill>
              <a:effectLst/>
              <a:latin typeface="Times New Roman" pitchFamily="18" charset="0"/>
              <a:cs typeface="Times New Roman" pitchFamily="18" charset="0"/>
            </a:endParaRPr>
          </a:p>
        </p:txBody>
      </p:sp>
      <p:sp>
        <p:nvSpPr>
          <p:cNvPr id="44" name="TextBox 43">
            <a:extLst>
              <a:ext uri="{FF2B5EF4-FFF2-40B4-BE49-F238E27FC236}">
                <a16:creationId xmlns="" xmlns:a16="http://schemas.microsoft.com/office/drawing/2014/main" id="{3B5588F6-8650-44B0-A55A-A7FEB71FC30E}"/>
              </a:ext>
            </a:extLst>
          </p:cNvPr>
          <p:cNvSpPr txBox="1"/>
          <p:nvPr/>
        </p:nvSpPr>
        <p:spPr>
          <a:xfrm>
            <a:off x="369180" y="4278052"/>
            <a:ext cx="2678820" cy="461665"/>
          </a:xfrm>
          <a:prstGeom prst="rect">
            <a:avLst/>
          </a:prstGeom>
          <a:noFill/>
        </p:spPr>
        <p:txBody>
          <a:bodyPr wrap="square">
            <a:spAutoFit/>
          </a:bodyPr>
          <a:lstStyle/>
          <a:p>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Tạ</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Duy</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Anh (1959)</a:t>
            </a:r>
            <a:endParaRPr lang="en-US" sz="2400" b="1" dirty="0"/>
          </a:p>
        </p:txBody>
      </p:sp>
    </p:spTree>
    <p:extLst>
      <p:ext uri="{BB962C8B-B14F-4D97-AF65-F5344CB8AC3E}">
        <p14:creationId xmlns:p14="http://schemas.microsoft.com/office/powerpoint/2010/main" val="17682252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barn(inVertical)">
                                      <p:cBhvr>
                                        <p:cTn id="15" dur="500"/>
                                        <p:tgtEl>
                                          <p:spTgt spid="3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barn(inVertical)">
                                      <p:cBhvr>
                                        <p:cTn id="20" dur="500"/>
                                        <p:tgtEl>
                                          <p:spTgt spid="36"/>
                                        </p:tgtEl>
                                      </p:cBhvr>
                                    </p:animEffect>
                                  </p:childTnLst>
                                </p:cTn>
                              </p:par>
                              <p:par>
                                <p:cTn id="21" presetID="16" presetClass="entr" presetSubtype="21"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barn(inVertical)">
                                      <p:cBhvr>
                                        <p:cTn id="28" dur="500"/>
                                        <p:tgtEl>
                                          <p:spTgt spid="39"/>
                                        </p:tgtEl>
                                      </p:cBhvr>
                                    </p:animEffect>
                                  </p:childTnLst>
                                </p:cTn>
                              </p:par>
                              <p:par>
                                <p:cTn id="29" presetID="16" presetClass="entr" presetSubtype="21"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barn(inVertical)">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barn(inVertical)">
                                      <p:cBhvr>
                                        <p:cTn id="36" dur="500"/>
                                        <p:tgtEl>
                                          <p:spTgt spid="25"/>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barn(inVertical)">
                                      <p:cBhvr>
                                        <p:cTn id="39"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4" grpId="0"/>
      <p:bldP spid="36" grpId="0"/>
      <p:bldP spid="39" grpId="0"/>
      <p:bldP spid="4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Box 1"/>
          <p:cNvSpPr txBox="1">
            <a:spLocks noChangeArrowheads="1"/>
          </p:cNvSpPr>
          <p:nvPr/>
        </p:nvSpPr>
        <p:spPr bwMode="auto">
          <a:xfrm>
            <a:off x="4800600" y="158175"/>
            <a:ext cx="4249738" cy="584775"/>
          </a:xfrm>
          <a:prstGeom prst="rect">
            <a:avLst/>
          </a:prstGeom>
          <a:noFill/>
          <a:ln w="9525">
            <a:noFill/>
            <a:miter lim="800000"/>
            <a:headEnd/>
            <a:tailEnd/>
          </a:ln>
        </p:spPr>
        <p:txBody>
          <a:bodyPr>
            <a:spAutoFit/>
          </a:bodyPr>
          <a:lstStyle/>
          <a:p>
            <a:pPr algn="r"/>
            <a:r>
              <a:rPr lang="vi-VN" sz="3200" b="1" dirty="0" smtClean="0">
                <a:solidFill>
                  <a:srgbClr val="FF0000"/>
                </a:solidFill>
                <a:latin typeface="+mj-lt"/>
                <a:cs typeface="#9Slide03 Arima Madurai" panose="00000500000000000000" pitchFamily="2" charset="0"/>
              </a:rPr>
              <a:t>Tác </a:t>
            </a:r>
            <a:r>
              <a:rPr lang="vi-VN" sz="3200" b="1" dirty="0">
                <a:solidFill>
                  <a:srgbClr val="FF0000"/>
                </a:solidFill>
                <a:latin typeface="+mj-lt"/>
                <a:cs typeface="#9Slide03 Arima Madurai" panose="00000500000000000000" pitchFamily="2" charset="0"/>
              </a:rPr>
              <a:t>phẩm tiêu biểu</a:t>
            </a:r>
          </a:p>
        </p:txBody>
      </p:sp>
      <p:pic>
        <p:nvPicPr>
          <p:cNvPr id="20483" name="Picture 3" descr="E:\bia_sach_Ta_Duy_Anh.jpg"/>
          <p:cNvPicPr>
            <a:picLocks noChangeAspect="1" noChangeArrowheads="1"/>
          </p:cNvPicPr>
          <p:nvPr/>
        </p:nvPicPr>
        <p:blipFill>
          <a:blip r:embed="rId2"/>
          <a:srcRect r="50556"/>
          <a:stretch>
            <a:fillRect/>
          </a:stretch>
        </p:blipFill>
        <p:spPr bwMode="auto">
          <a:xfrm>
            <a:off x="304800" y="209550"/>
            <a:ext cx="1676400" cy="2195080"/>
          </a:xfrm>
          <a:prstGeom prst="rect">
            <a:avLst/>
          </a:prstGeom>
          <a:noFill/>
          <a:ln w="9525">
            <a:noFill/>
            <a:miter lim="800000"/>
            <a:headEnd/>
            <a:tailEnd/>
          </a:ln>
        </p:spPr>
      </p:pic>
      <p:pic>
        <p:nvPicPr>
          <p:cNvPr id="7" name="Picture 4" descr="GIABIETBONGTOI%20ok"/>
          <p:cNvPicPr>
            <a:picLocks noChangeAspect="1" noChangeArrowheads="1"/>
          </p:cNvPicPr>
          <p:nvPr/>
        </p:nvPicPr>
        <p:blipFill>
          <a:blip r:embed="rId3"/>
          <a:srcRect/>
          <a:stretch>
            <a:fillRect/>
          </a:stretch>
        </p:blipFill>
        <p:spPr bwMode="auto">
          <a:xfrm>
            <a:off x="2133600" y="438150"/>
            <a:ext cx="1801091" cy="2216727"/>
          </a:xfrm>
          <a:prstGeom prst="rect">
            <a:avLst/>
          </a:prstGeom>
          <a:noFill/>
          <a:ln w="9525">
            <a:noFill/>
            <a:miter lim="800000"/>
            <a:headEnd/>
            <a:tailEnd/>
          </a:ln>
        </p:spPr>
      </p:pic>
      <p:pic>
        <p:nvPicPr>
          <p:cNvPr id="10" name="Picture 7" descr="ta-duy-anh_B2"/>
          <p:cNvPicPr>
            <a:picLocks noChangeAspect="1" noChangeArrowheads="1"/>
          </p:cNvPicPr>
          <p:nvPr/>
        </p:nvPicPr>
        <p:blipFill>
          <a:blip r:embed="rId4"/>
          <a:srcRect/>
          <a:stretch>
            <a:fillRect/>
          </a:stretch>
        </p:blipFill>
        <p:spPr bwMode="auto">
          <a:xfrm>
            <a:off x="4038600" y="666750"/>
            <a:ext cx="1593273" cy="2209800"/>
          </a:xfrm>
          <a:prstGeom prst="rect">
            <a:avLst/>
          </a:prstGeom>
          <a:noFill/>
          <a:ln w="9525">
            <a:noFill/>
            <a:miter lim="800000"/>
            <a:headEnd/>
            <a:tailEnd/>
          </a:ln>
        </p:spPr>
      </p:pic>
      <p:pic>
        <p:nvPicPr>
          <p:cNvPr id="12" name="Picture 9"/>
          <p:cNvPicPr>
            <a:picLocks noChangeAspect="1" noChangeArrowheads="1"/>
          </p:cNvPicPr>
          <p:nvPr/>
        </p:nvPicPr>
        <p:blipFill>
          <a:blip r:embed="rId5"/>
          <a:srcRect/>
          <a:stretch>
            <a:fillRect/>
          </a:stretch>
        </p:blipFill>
        <p:spPr bwMode="auto">
          <a:xfrm>
            <a:off x="5791200" y="971550"/>
            <a:ext cx="1524000" cy="2057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5" descr="131911"/>
          <p:cNvPicPr>
            <a:picLocks noChangeAspect="1" noChangeArrowheads="1"/>
          </p:cNvPicPr>
          <p:nvPr/>
        </p:nvPicPr>
        <p:blipFill>
          <a:blip r:embed="rId6"/>
          <a:srcRect/>
          <a:stretch>
            <a:fillRect/>
          </a:stretch>
        </p:blipFill>
        <p:spPr bwMode="auto">
          <a:xfrm>
            <a:off x="7478110" y="1200150"/>
            <a:ext cx="1513490" cy="2133600"/>
          </a:xfrm>
          <a:prstGeom prst="rect">
            <a:avLst/>
          </a:prstGeom>
          <a:noFill/>
          <a:ln w="9525">
            <a:noFill/>
            <a:miter lim="800000"/>
            <a:headEnd/>
            <a:tailEnd/>
          </a:ln>
        </p:spPr>
      </p:pic>
      <p:pic>
        <p:nvPicPr>
          <p:cNvPr id="15" name="Picture 12"/>
          <p:cNvPicPr>
            <a:picLocks noChangeAspect="1" noChangeArrowheads="1"/>
          </p:cNvPicPr>
          <p:nvPr/>
        </p:nvPicPr>
        <p:blipFill>
          <a:blip r:embed="rId7"/>
          <a:srcRect/>
          <a:stretch>
            <a:fillRect/>
          </a:stretch>
        </p:blipFill>
        <p:spPr bwMode="auto">
          <a:xfrm>
            <a:off x="304800" y="2571750"/>
            <a:ext cx="1676400" cy="1955800"/>
          </a:xfrm>
          <a:prstGeom prst="rect">
            <a:avLst/>
          </a:prstGeom>
          <a:noFill/>
          <a:ln w="9525">
            <a:noFill/>
            <a:miter lim="800000"/>
            <a:headEnd/>
            <a:tailEnd/>
          </a:ln>
        </p:spPr>
      </p:pic>
      <p:pic>
        <p:nvPicPr>
          <p:cNvPr id="16" name="Picture 4" descr="E:\12-9.jpg"/>
          <p:cNvPicPr>
            <a:picLocks noChangeAspect="1" noChangeArrowheads="1"/>
          </p:cNvPicPr>
          <p:nvPr/>
        </p:nvPicPr>
        <p:blipFill>
          <a:blip r:embed="rId8"/>
          <a:srcRect l="50791"/>
          <a:stretch>
            <a:fillRect/>
          </a:stretch>
        </p:blipFill>
        <p:spPr bwMode="auto">
          <a:xfrm>
            <a:off x="4100301" y="3028950"/>
            <a:ext cx="1614699" cy="2114550"/>
          </a:xfrm>
          <a:prstGeom prst="rect">
            <a:avLst/>
          </a:prstGeom>
          <a:noFill/>
          <a:ln w="9525">
            <a:noFill/>
            <a:miter lim="800000"/>
            <a:headEnd/>
            <a:tailEnd/>
          </a:ln>
        </p:spPr>
      </p:pic>
      <p:pic>
        <p:nvPicPr>
          <p:cNvPr id="17" name="Picture 4" descr="E:\12-9.jpg"/>
          <p:cNvPicPr>
            <a:picLocks noChangeAspect="1" noChangeArrowheads="1"/>
          </p:cNvPicPr>
          <p:nvPr/>
        </p:nvPicPr>
        <p:blipFill>
          <a:blip r:embed="rId8"/>
          <a:srcRect r="49371"/>
          <a:stretch>
            <a:fillRect/>
          </a:stretch>
        </p:blipFill>
        <p:spPr bwMode="auto">
          <a:xfrm>
            <a:off x="2133600" y="2876550"/>
            <a:ext cx="1676400" cy="2057400"/>
          </a:xfrm>
          <a:prstGeom prst="rect">
            <a:avLst/>
          </a:prstGeom>
          <a:noFill/>
          <a:ln w="9525">
            <a:noFill/>
            <a:miter lim="800000"/>
            <a:headEnd/>
            <a:tailEnd/>
          </a:ln>
        </p:spPr>
      </p:pic>
      <p:pic>
        <p:nvPicPr>
          <p:cNvPr id="18" name="Picture 11" descr="taDuyAnhBaDaoKy"/>
          <p:cNvPicPr>
            <a:picLocks noChangeAspect="1" noChangeArrowheads="1"/>
          </p:cNvPicPr>
          <p:nvPr/>
        </p:nvPicPr>
        <p:blipFill>
          <a:blip r:embed="rId9"/>
          <a:srcRect/>
          <a:stretch>
            <a:fillRect/>
          </a:stretch>
        </p:blipFill>
        <p:spPr bwMode="auto">
          <a:xfrm>
            <a:off x="6096000" y="3562350"/>
            <a:ext cx="1600200" cy="13716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dissolve">
                                      <p:cBhvr>
                                        <p:cTn id="7" dur="500"/>
                                        <p:tgtEl>
                                          <p:spTgt spid="2048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0483"/>
                                        </p:tgtEl>
                                        <p:attrNameLst>
                                          <p:attrName>style.visibility</p:attrName>
                                        </p:attrNameLst>
                                      </p:cBhvr>
                                      <p:to>
                                        <p:strVal val="visible"/>
                                      </p:to>
                                    </p:set>
                                    <p:animEffect transition="in" filter="dissolve">
                                      <p:cBhvr>
                                        <p:cTn id="12" dur="500"/>
                                        <p:tgtEl>
                                          <p:spTgt spid="2048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dissolv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dissolv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dissolv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dissolv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dissolve">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dissolve">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dissolve">
                                      <p:cBhvr>
                                        <p:cTn id="5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2" val="24357984b4437608ee18cc5b71c8bc1609bc3fd"/>
  <p:tag name="ISPRING_PRESENTATION_TITLE" val="PowerPoint 演示文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3691</TotalTime>
  <Words>2471</Words>
  <Application>Microsoft Office PowerPoint</Application>
  <PresentationFormat>On-screen Show (16:9)</PresentationFormat>
  <Paragraphs>274</Paragraphs>
  <Slides>51</Slides>
  <Notes>16</Notes>
  <HiddenSlides>0</HiddenSlides>
  <MMClips>0</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51</vt:i4>
      </vt:variant>
    </vt:vector>
  </HeadingPairs>
  <TitlesOfParts>
    <vt:vector size="70" baseType="lpstr">
      <vt:lpstr>Arial</vt:lpstr>
      <vt:lpstr>Wingdings</vt:lpstr>
      <vt:lpstr>宋体</vt:lpstr>
      <vt:lpstr>方正粗圆_GBK</vt:lpstr>
      <vt:lpstr>Times New Roman</vt:lpstr>
      <vt:lpstr>#9Slide05 SVNBulgary</vt:lpstr>
      <vt:lpstr>汉仪夏日体W</vt:lpstr>
      <vt:lpstr>맑은 고딕</vt:lpstr>
      <vt:lpstr>汉仪家书简</vt:lpstr>
      <vt:lpstr>华康海报体W12</vt:lpstr>
      <vt:lpstr>#9Slide03 SVNLifehack Sans</vt:lpstr>
      <vt:lpstr>华文琥珀</vt:lpstr>
      <vt:lpstr>#9Slide05 SVNCookie</vt:lpstr>
      <vt:lpstr>#9Slide03 Arima Madurai</vt:lpstr>
      <vt:lpstr>方正胖娃简体</vt:lpstr>
      <vt:lpstr>Calibri</vt:lpstr>
      <vt:lpstr>#9Slide03 Arima Madurai Black</vt:lpstr>
      <vt:lpstr>#9Slide05 Dancing Script</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liuqian</dc:creator>
  <cp:lastModifiedBy>ismail - [2010]</cp:lastModifiedBy>
  <cp:revision>213</cp:revision>
  <dcterms:created xsi:type="dcterms:W3CDTF">2015-10-14T04:09:37Z</dcterms:created>
  <dcterms:modified xsi:type="dcterms:W3CDTF">2021-10-20T01:30:43Z</dcterms:modified>
</cp:coreProperties>
</file>