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68" r:id="rId3"/>
    <p:sldId id="269" r:id="rId4"/>
    <p:sldId id="270" r:id="rId5"/>
    <p:sldId id="271" r:id="rId6"/>
    <p:sldId id="272" r:id="rId7"/>
    <p:sldId id="273" r:id="rId8"/>
    <p:sldId id="274" r:id="rId9"/>
    <p:sldId id="275" r:id="rId10"/>
    <p:sldId id="256" r:id="rId11"/>
    <p:sldId id="276" r:id="rId12"/>
    <p:sldId id="277" r:id="rId13"/>
    <p:sldId id="257" r:id="rId14"/>
    <p:sldId id="278" r:id="rId15"/>
    <p:sldId id="279" r:id="rId16"/>
    <p:sldId id="280" r:id="rId17"/>
    <p:sldId id="281" r:id="rId18"/>
    <p:sldId id="258" r:id="rId19"/>
    <p:sldId id="259" r:id="rId20"/>
    <p:sldId id="260" r:id="rId21"/>
    <p:sldId id="261" r:id="rId22"/>
    <p:sldId id="262" r:id="rId23"/>
    <p:sldId id="263" r:id="rId24"/>
    <p:sldId id="264" r:id="rId25"/>
    <p:sldId id="26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70131-5164-49AE-911C-6B7970871B7C}"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C9D74-4DE0-4429-9915-792389A34411}" type="slidenum">
              <a:rPr lang="en-US" smtClean="0"/>
              <a:t>‹#›</a:t>
            </a:fld>
            <a:endParaRPr lang="en-US"/>
          </a:p>
        </p:txBody>
      </p:sp>
    </p:spTree>
    <p:extLst>
      <p:ext uri="{BB962C8B-B14F-4D97-AF65-F5344CB8AC3E}">
        <p14:creationId xmlns:p14="http://schemas.microsoft.com/office/powerpoint/2010/main" val="61597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EED8DD-4138-4370-AD63-FCE5C43DBBE4}" type="slidenum">
              <a:rPr lang="en-US"/>
              <a:pPr eaLnBrk="1" hangingPunct="1"/>
              <a:t>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76472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8C2ABD-EC22-4A47-8A1F-3D6FCF8C92F2}" type="slidenum">
              <a:rPr lang="en-US">
                <a:latin typeface="VNI-Ariston" pitchFamily="2" charset="0"/>
              </a:rPr>
              <a:pPr eaLnBrk="1" hangingPunct="1"/>
              <a:t>15</a:t>
            </a:fld>
            <a:endParaRPr lang="en-US">
              <a:latin typeface="VNI-Ariston" pitchFamily="2"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409517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E42B28-1071-4A6F-A8A4-97FB1CA54B16}"/>
              </a:ext>
            </a:extLst>
          </p:cNvPr>
          <p:cNvSpPr>
            <a:spLocks noGrp="1" noChangeArrowheads="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1D2AB8-42F5-4DE5-BF9B-BC9D7179DA63}"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8611" name="Rectangle 2">
            <a:extLst>
              <a:ext uri="{FF2B5EF4-FFF2-40B4-BE49-F238E27FC236}">
                <a16:creationId xmlns:a16="http://schemas.microsoft.com/office/drawing/2014/main" id="{85173C9D-53A9-4A8E-A168-75A96AFF54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AD6B5856-3A3D-4234-BADB-9D9CE53D8D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vi-VN">
              <a:cs typeface="Arial" panose="020B0604020202020204" pitchFamily="34" charset="0"/>
            </a:endParaRPr>
          </a:p>
        </p:txBody>
      </p:sp>
    </p:spTree>
    <p:extLst>
      <p:ext uri="{BB962C8B-B14F-4D97-AF65-F5344CB8AC3E}">
        <p14:creationId xmlns:p14="http://schemas.microsoft.com/office/powerpoint/2010/main" val="240537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36FEF3-DCDC-4C4C-A763-198D0753C9EB}"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256305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6FEF3-DCDC-4C4C-A763-198D0753C9EB}"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397232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6FEF3-DCDC-4C4C-A763-198D0753C9EB}"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2818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5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6FEF3-DCDC-4C4C-A763-198D0753C9EB}"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6235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6FEF3-DCDC-4C4C-A763-198D0753C9EB}"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85565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6FEF3-DCDC-4C4C-A763-198D0753C9EB}"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400078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6FEF3-DCDC-4C4C-A763-198D0753C9EB}"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160522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36FEF3-DCDC-4C4C-A763-198D0753C9EB}"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213058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6FEF3-DCDC-4C4C-A763-198D0753C9EB}"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19248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36FEF3-DCDC-4C4C-A763-198D0753C9EB}"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105653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36FEF3-DCDC-4C4C-A763-198D0753C9EB}"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6816-9D1D-4186-B556-36B932A2CB34}" type="slidenum">
              <a:rPr lang="en-US" smtClean="0"/>
              <a:t>‹#›</a:t>
            </a:fld>
            <a:endParaRPr lang="en-US"/>
          </a:p>
        </p:txBody>
      </p:sp>
    </p:spTree>
    <p:extLst>
      <p:ext uri="{BB962C8B-B14F-4D97-AF65-F5344CB8AC3E}">
        <p14:creationId xmlns:p14="http://schemas.microsoft.com/office/powerpoint/2010/main" val="44913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6FEF3-DCDC-4C4C-A763-198D0753C9EB}"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06816-9D1D-4186-B556-36B932A2CB34}" type="slidenum">
              <a:rPr lang="en-US" smtClean="0"/>
              <a:t>‹#›</a:t>
            </a:fld>
            <a:endParaRPr lang="en-US"/>
          </a:p>
        </p:txBody>
      </p:sp>
    </p:spTree>
    <p:extLst>
      <p:ext uri="{BB962C8B-B14F-4D97-AF65-F5344CB8AC3E}">
        <p14:creationId xmlns:p14="http://schemas.microsoft.com/office/powerpoint/2010/main" val="72575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hyperlink" Target="https://vi.wikipedia.org/wiki/Internet" TargetMode="External"/><Relationship Id="rId3" Type="http://schemas.openxmlformats.org/officeDocument/2006/relationships/image" Target="../media/image14.jpeg"/><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01" y="-77966"/>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97088" y="2946400"/>
            <a:ext cx="7610475" cy="1446550"/>
          </a:xfrm>
          <a:prstGeom prst="rect">
            <a:avLst/>
          </a:prstGeom>
          <a:noFill/>
        </p:spPr>
        <p:txBody>
          <a:bodyPr>
            <a:spAutoFit/>
          </a:bodyPr>
          <a:lstStyle/>
          <a:p>
            <a:pPr algn="ctr">
              <a:defRPr/>
            </a:pP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 THÔNG VẬN TẢI VÀ</a:t>
            </a:r>
          </a:p>
          <a:p>
            <a:pPr algn="ctr">
              <a:defRPr/>
            </a:pP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r>
              <a:rPr lang="vi-VN"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 CHÍNH VIỄN THÔNG</a:t>
            </a:r>
          </a:p>
        </p:txBody>
      </p:sp>
      <p:sp>
        <p:nvSpPr>
          <p:cNvPr id="8" name="Rectangle 4"/>
          <p:cNvSpPr>
            <a:spLocks noChangeArrowheads="1"/>
          </p:cNvSpPr>
          <p:nvPr/>
        </p:nvSpPr>
        <p:spPr bwMode="auto">
          <a:xfrm>
            <a:off x="4454525" y="1982788"/>
            <a:ext cx="2752725" cy="5334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b="1" dirty="0">
                <a:solidFill>
                  <a:srgbClr val="800000"/>
                </a:solidFill>
                <a:latin typeface="Times New Roman" panose="02020603050405020304" pitchFamily="18" charset="0"/>
                <a:cs typeface="Times New Roman" panose="02020603050405020304" pitchFamily="18" charset="0"/>
              </a:rPr>
              <a:t> </a:t>
            </a:r>
            <a:r>
              <a:rPr lang="en-US" b="1" u="sng" dirty="0">
                <a:solidFill>
                  <a:srgbClr val="800000"/>
                </a:solidFill>
                <a:latin typeface="Times New Roman" panose="02020603050405020304" pitchFamily="18" charset="0"/>
                <a:cs typeface="Times New Roman" panose="02020603050405020304" pitchFamily="18" charset="0"/>
              </a:rPr>
              <a:t>TIẾT 20 - BÀI 14 </a:t>
            </a:r>
          </a:p>
        </p:txBody>
      </p:sp>
      <p:grpSp>
        <p:nvGrpSpPr>
          <p:cNvPr id="12" name="Group 8"/>
          <p:cNvGrpSpPr>
            <a:grpSpLocks/>
          </p:cNvGrpSpPr>
          <p:nvPr/>
        </p:nvGrpSpPr>
        <p:grpSpPr bwMode="auto">
          <a:xfrm>
            <a:off x="2362200" y="4787900"/>
            <a:ext cx="833438" cy="762000"/>
            <a:chOff x="2256" y="672"/>
            <a:chExt cx="525" cy="480"/>
          </a:xfrm>
        </p:grpSpPr>
        <p:sp>
          <p:nvSpPr>
            <p:cNvPr id="3158" name="Freeform 9"/>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9" name="Freeform 10"/>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0" name="Freeform 11"/>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1" name="Freeform 12"/>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13"/>
          <p:cNvGrpSpPr>
            <a:grpSpLocks/>
          </p:cNvGrpSpPr>
          <p:nvPr/>
        </p:nvGrpSpPr>
        <p:grpSpPr bwMode="auto">
          <a:xfrm>
            <a:off x="9294813" y="3713163"/>
            <a:ext cx="835025" cy="762000"/>
            <a:chOff x="2256" y="672"/>
            <a:chExt cx="525" cy="480"/>
          </a:xfrm>
        </p:grpSpPr>
        <p:sp>
          <p:nvSpPr>
            <p:cNvPr id="3154" name="Freeform 14"/>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5" name="Freeform 15"/>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6" name="Freeform 16"/>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7" name="Freeform 17"/>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18"/>
          <p:cNvGrpSpPr>
            <a:grpSpLocks/>
          </p:cNvGrpSpPr>
          <p:nvPr/>
        </p:nvGrpSpPr>
        <p:grpSpPr bwMode="auto">
          <a:xfrm>
            <a:off x="8991600" y="1447800"/>
            <a:ext cx="833438" cy="762000"/>
            <a:chOff x="2256" y="672"/>
            <a:chExt cx="525" cy="480"/>
          </a:xfrm>
        </p:grpSpPr>
        <p:sp>
          <p:nvSpPr>
            <p:cNvPr id="3150" name="Freeform 19"/>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Freeform 20"/>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Freeform 21"/>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Freeform 22"/>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23"/>
          <p:cNvGrpSpPr>
            <a:grpSpLocks/>
          </p:cNvGrpSpPr>
          <p:nvPr/>
        </p:nvGrpSpPr>
        <p:grpSpPr bwMode="auto">
          <a:xfrm>
            <a:off x="1524000" y="2273300"/>
            <a:ext cx="833438" cy="762000"/>
            <a:chOff x="2256" y="672"/>
            <a:chExt cx="525" cy="480"/>
          </a:xfrm>
        </p:grpSpPr>
        <p:sp>
          <p:nvSpPr>
            <p:cNvPr id="3146" name="Freeform 24"/>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7" name="Freeform 25"/>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8" name="Freeform 26"/>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9" name="Freeform 27"/>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 name="Group 28"/>
          <p:cNvGrpSpPr>
            <a:grpSpLocks/>
          </p:cNvGrpSpPr>
          <p:nvPr/>
        </p:nvGrpSpPr>
        <p:grpSpPr bwMode="auto">
          <a:xfrm>
            <a:off x="5181600" y="4406900"/>
            <a:ext cx="833438" cy="762000"/>
            <a:chOff x="2256" y="672"/>
            <a:chExt cx="525" cy="480"/>
          </a:xfrm>
        </p:grpSpPr>
        <p:sp>
          <p:nvSpPr>
            <p:cNvPr id="3142" name="Freeform 29"/>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Freeform 30"/>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 name="Freeform 31"/>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Freeform 32"/>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 name="Group 33"/>
          <p:cNvGrpSpPr>
            <a:grpSpLocks/>
          </p:cNvGrpSpPr>
          <p:nvPr/>
        </p:nvGrpSpPr>
        <p:grpSpPr bwMode="auto">
          <a:xfrm>
            <a:off x="8763000" y="5854700"/>
            <a:ext cx="833438" cy="762000"/>
            <a:chOff x="2256" y="672"/>
            <a:chExt cx="525" cy="480"/>
          </a:xfrm>
        </p:grpSpPr>
        <p:sp>
          <p:nvSpPr>
            <p:cNvPr id="3138" name="Freeform 34"/>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Freeform 35"/>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Freeform 36"/>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Freeform 37"/>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 name="Group 38"/>
          <p:cNvGrpSpPr>
            <a:grpSpLocks/>
          </p:cNvGrpSpPr>
          <p:nvPr/>
        </p:nvGrpSpPr>
        <p:grpSpPr bwMode="auto">
          <a:xfrm>
            <a:off x="10929938" y="2916238"/>
            <a:ext cx="833437" cy="762000"/>
            <a:chOff x="624" y="1632"/>
            <a:chExt cx="525" cy="480"/>
          </a:xfrm>
        </p:grpSpPr>
        <p:sp>
          <p:nvSpPr>
            <p:cNvPr id="3134" name="Freeform 39"/>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Freeform 40"/>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6" name="Freeform 41"/>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Freeform 42"/>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43"/>
          <p:cNvGrpSpPr>
            <a:grpSpLocks/>
          </p:cNvGrpSpPr>
          <p:nvPr/>
        </p:nvGrpSpPr>
        <p:grpSpPr bwMode="auto">
          <a:xfrm>
            <a:off x="1676400" y="444500"/>
            <a:ext cx="1066800" cy="914400"/>
            <a:chOff x="3312" y="1632"/>
            <a:chExt cx="525" cy="480"/>
          </a:xfrm>
        </p:grpSpPr>
        <p:sp>
          <p:nvSpPr>
            <p:cNvPr id="3130" name="Freeform 44"/>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Freeform 45"/>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Freeform 46"/>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Freeform 47"/>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 name="Group 48"/>
          <p:cNvGrpSpPr>
            <a:grpSpLocks/>
          </p:cNvGrpSpPr>
          <p:nvPr/>
        </p:nvGrpSpPr>
        <p:grpSpPr bwMode="auto">
          <a:xfrm>
            <a:off x="10058400" y="5029200"/>
            <a:ext cx="457200" cy="457200"/>
            <a:chOff x="3312" y="1632"/>
            <a:chExt cx="525" cy="480"/>
          </a:xfrm>
        </p:grpSpPr>
        <p:sp>
          <p:nvSpPr>
            <p:cNvPr id="3126" name="Freeform 49"/>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Freeform 50"/>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Freeform 51"/>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Freeform 52"/>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 name="Group 53"/>
          <p:cNvGrpSpPr>
            <a:grpSpLocks/>
          </p:cNvGrpSpPr>
          <p:nvPr/>
        </p:nvGrpSpPr>
        <p:grpSpPr bwMode="auto">
          <a:xfrm>
            <a:off x="3581400" y="6083300"/>
            <a:ext cx="457200" cy="533400"/>
            <a:chOff x="3312" y="1632"/>
            <a:chExt cx="525" cy="480"/>
          </a:xfrm>
        </p:grpSpPr>
        <p:sp>
          <p:nvSpPr>
            <p:cNvPr id="3122" name="Freeform 54"/>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Freeform 55"/>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Freeform 56"/>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Freeform 57"/>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 name="Group 58"/>
          <p:cNvGrpSpPr>
            <a:grpSpLocks/>
          </p:cNvGrpSpPr>
          <p:nvPr/>
        </p:nvGrpSpPr>
        <p:grpSpPr bwMode="auto">
          <a:xfrm>
            <a:off x="6858000" y="4178300"/>
            <a:ext cx="457200" cy="457200"/>
            <a:chOff x="3312" y="1632"/>
            <a:chExt cx="525" cy="480"/>
          </a:xfrm>
        </p:grpSpPr>
        <p:sp>
          <p:nvSpPr>
            <p:cNvPr id="3118" name="Freeform 59"/>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Freeform 60"/>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Freeform 61"/>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Freeform 62"/>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 name="Group 63"/>
          <p:cNvGrpSpPr>
            <a:grpSpLocks/>
          </p:cNvGrpSpPr>
          <p:nvPr/>
        </p:nvGrpSpPr>
        <p:grpSpPr bwMode="auto">
          <a:xfrm>
            <a:off x="2971800" y="3721100"/>
            <a:ext cx="457200" cy="381000"/>
            <a:chOff x="3312" y="1632"/>
            <a:chExt cx="525" cy="480"/>
          </a:xfrm>
        </p:grpSpPr>
        <p:sp>
          <p:nvSpPr>
            <p:cNvPr id="3114" name="Freeform 64"/>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65"/>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Freeform 66"/>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67"/>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 name="Group 68"/>
          <p:cNvGrpSpPr>
            <a:grpSpLocks/>
          </p:cNvGrpSpPr>
          <p:nvPr/>
        </p:nvGrpSpPr>
        <p:grpSpPr bwMode="auto">
          <a:xfrm>
            <a:off x="7467600" y="1371600"/>
            <a:ext cx="457200" cy="381000"/>
            <a:chOff x="3312" y="1632"/>
            <a:chExt cx="525" cy="480"/>
          </a:xfrm>
        </p:grpSpPr>
        <p:sp>
          <p:nvSpPr>
            <p:cNvPr id="3110" name="Freeform 69"/>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Freeform 70"/>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Freeform 71"/>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Freeform 72"/>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 name="Group 73"/>
          <p:cNvGrpSpPr>
            <a:grpSpLocks/>
          </p:cNvGrpSpPr>
          <p:nvPr/>
        </p:nvGrpSpPr>
        <p:grpSpPr bwMode="auto">
          <a:xfrm>
            <a:off x="3657600" y="2273300"/>
            <a:ext cx="609600" cy="533400"/>
            <a:chOff x="624" y="1632"/>
            <a:chExt cx="525" cy="480"/>
          </a:xfrm>
        </p:grpSpPr>
        <p:sp>
          <p:nvSpPr>
            <p:cNvPr id="3106" name="Freeform 74"/>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Freeform 75"/>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Freeform 76"/>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Freeform 77"/>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95" name="Group 38"/>
          <p:cNvGrpSpPr>
            <a:grpSpLocks/>
          </p:cNvGrpSpPr>
          <p:nvPr/>
        </p:nvGrpSpPr>
        <p:grpSpPr bwMode="auto">
          <a:xfrm>
            <a:off x="10942638" y="2916238"/>
            <a:ext cx="833437" cy="762000"/>
            <a:chOff x="624" y="1632"/>
            <a:chExt cx="525" cy="480"/>
          </a:xfrm>
        </p:grpSpPr>
        <p:sp>
          <p:nvSpPr>
            <p:cNvPr id="3102" name="Freeform 39"/>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Freeform 40"/>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41"/>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Freeform 42"/>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96" name="Group 68"/>
          <p:cNvGrpSpPr>
            <a:grpSpLocks/>
          </p:cNvGrpSpPr>
          <p:nvPr/>
        </p:nvGrpSpPr>
        <p:grpSpPr bwMode="auto">
          <a:xfrm>
            <a:off x="3138488" y="1550988"/>
            <a:ext cx="457200" cy="381000"/>
            <a:chOff x="3312" y="1632"/>
            <a:chExt cx="525" cy="480"/>
          </a:xfrm>
        </p:grpSpPr>
        <p:sp>
          <p:nvSpPr>
            <p:cNvPr id="3098" name="Freeform 69"/>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Freeform 70"/>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Freeform 71"/>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72"/>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34798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par>
                          <p:cTn id="17" fill="hold" nodeType="afterGroup">
                            <p:stCondLst>
                              <p:cond delay="2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47"/>
                                        </p:tgtEl>
                                        <p:attrNameLst>
                                          <p:attrName>style.visibility</p:attrName>
                                        </p:attrNameLst>
                                      </p:cBhvr>
                                      <p:to>
                                        <p:strVal val="visible"/>
                                      </p:to>
                                    </p:set>
                                    <p:anim calcmode="lin" valueType="num">
                                      <p:cBhvr>
                                        <p:cTn id="20" dur="2000" fill="hold"/>
                                        <p:tgtEl>
                                          <p:spTgt spid="47"/>
                                        </p:tgtEl>
                                        <p:attrNameLst>
                                          <p:attrName>ppt_w</p:attrName>
                                        </p:attrNameLst>
                                      </p:cBhvr>
                                      <p:tavLst>
                                        <p:tav tm="0">
                                          <p:val>
                                            <p:fltVal val="0"/>
                                          </p:val>
                                        </p:tav>
                                        <p:tav tm="100000">
                                          <p:val>
                                            <p:strVal val="#ppt_w"/>
                                          </p:val>
                                        </p:tav>
                                      </p:tavLst>
                                    </p:anim>
                                    <p:anim calcmode="lin" valueType="num">
                                      <p:cBhvr>
                                        <p:cTn id="21" dur="2000" fill="hold"/>
                                        <p:tgtEl>
                                          <p:spTgt spid="47"/>
                                        </p:tgtEl>
                                        <p:attrNameLst>
                                          <p:attrName>ppt_h</p:attrName>
                                        </p:attrNameLst>
                                      </p:cBhvr>
                                      <p:tavLst>
                                        <p:tav tm="0">
                                          <p:val>
                                            <p:fltVal val="0"/>
                                          </p:val>
                                        </p:tav>
                                        <p:tav tm="100000">
                                          <p:val>
                                            <p:strVal val="#ppt_h"/>
                                          </p:val>
                                        </p:tav>
                                      </p:tavLst>
                                    </p:anim>
                                    <p:anim calcmode="lin" valueType="num">
                                      <p:cBhvr>
                                        <p:cTn id="22" dur="2000" fill="hold"/>
                                        <p:tgtEl>
                                          <p:spTgt spid="47"/>
                                        </p:tgtEl>
                                        <p:attrNameLst>
                                          <p:attrName>style.rotation</p:attrName>
                                        </p:attrNameLst>
                                      </p:cBhvr>
                                      <p:tavLst>
                                        <p:tav tm="0">
                                          <p:val>
                                            <p:fltVal val="90"/>
                                          </p:val>
                                        </p:tav>
                                        <p:tav tm="100000">
                                          <p:val>
                                            <p:fltVal val="0"/>
                                          </p:val>
                                        </p:tav>
                                      </p:tavLst>
                                    </p:anim>
                                    <p:animEffect transition="in" filter="fade">
                                      <p:cBhvr>
                                        <p:cTn id="23" dur="2000"/>
                                        <p:tgtEl>
                                          <p:spTgt spid="47"/>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42"/>
                                        </p:tgtEl>
                                        <p:attrNameLst>
                                          <p:attrName>style.visibility</p:attrName>
                                        </p:attrNameLst>
                                      </p:cBhvr>
                                      <p:to>
                                        <p:strVal val="visible"/>
                                      </p:to>
                                    </p:set>
                                    <p:anim calcmode="lin" valueType="num">
                                      <p:cBhvr>
                                        <p:cTn id="26" dur="2000" fill="hold"/>
                                        <p:tgtEl>
                                          <p:spTgt spid="42"/>
                                        </p:tgtEl>
                                        <p:attrNameLst>
                                          <p:attrName>ppt_w</p:attrName>
                                        </p:attrNameLst>
                                      </p:cBhvr>
                                      <p:tavLst>
                                        <p:tav tm="0">
                                          <p:val>
                                            <p:fltVal val="0"/>
                                          </p:val>
                                        </p:tav>
                                        <p:tav tm="100000">
                                          <p:val>
                                            <p:strVal val="#ppt_w"/>
                                          </p:val>
                                        </p:tav>
                                      </p:tavLst>
                                    </p:anim>
                                    <p:anim calcmode="lin" valueType="num">
                                      <p:cBhvr>
                                        <p:cTn id="27" dur="2000" fill="hold"/>
                                        <p:tgtEl>
                                          <p:spTgt spid="42"/>
                                        </p:tgtEl>
                                        <p:attrNameLst>
                                          <p:attrName>ppt_h</p:attrName>
                                        </p:attrNameLst>
                                      </p:cBhvr>
                                      <p:tavLst>
                                        <p:tav tm="0">
                                          <p:val>
                                            <p:fltVal val="0"/>
                                          </p:val>
                                        </p:tav>
                                        <p:tav tm="100000">
                                          <p:val>
                                            <p:strVal val="#ppt_h"/>
                                          </p:val>
                                        </p:tav>
                                      </p:tavLst>
                                    </p:anim>
                                    <p:anim calcmode="lin" valueType="num">
                                      <p:cBhvr>
                                        <p:cTn id="28" dur="2000" fill="hold"/>
                                        <p:tgtEl>
                                          <p:spTgt spid="42"/>
                                        </p:tgtEl>
                                        <p:attrNameLst>
                                          <p:attrName>style.rotation</p:attrName>
                                        </p:attrNameLst>
                                      </p:cBhvr>
                                      <p:tavLst>
                                        <p:tav tm="0">
                                          <p:val>
                                            <p:fltVal val="90"/>
                                          </p:val>
                                        </p:tav>
                                        <p:tav tm="100000">
                                          <p:val>
                                            <p:fltVal val="0"/>
                                          </p:val>
                                        </p:tav>
                                      </p:tavLst>
                                    </p:anim>
                                    <p:animEffect transition="in" filter="fade">
                                      <p:cBhvr>
                                        <p:cTn id="29" dur="2000"/>
                                        <p:tgtEl>
                                          <p:spTgt spid="42"/>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77"/>
                                        </p:tgtEl>
                                        <p:attrNameLst>
                                          <p:attrName>style.visibility</p:attrName>
                                        </p:attrNameLst>
                                      </p:cBhvr>
                                      <p:to>
                                        <p:strVal val="visible"/>
                                      </p:to>
                                    </p:set>
                                    <p:anim calcmode="lin" valueType="num">
                                      <p:cBhvr>
                                        <p:cTn id="32" dur="2000" fill="hold"/>
                                        <p:tgtEl>
                                          <p:spTgt spid="77"/>
                                        </p:tgtEl>
                                        <p:attrNameLst>
                                          <p:attrName>ppt_w</p:attrName>
                                        </p:attrNameLst>
                                      </p:cBhvr>
                                      <p:tavLst>
                                        <p:tav tm="0">
                                          <p:val>
                                            <p:fltVal val="0"/>
                                          </p:val>
                                        </p:tav>
                                        <p:tav tm="100000">
                                          <p:val>
                                            <p:strVal val="#ppt_w"/>
                                          </p:val>
                                        </p:tav>
                                      </p:tavLst>
                                    </p:anim>
                                    <p:anim calcmode="lin" valueType="num">
                                      <p:cBhvr>
                                        <p:cTn id="33" dur="2000" fill="hold"/>
                                        <p:tgtEl>
                                          <p:spTgt spid="77"/>
                                        </p:tgtEl>
                                        <p:attrNameLst>
                                          <p:attrName>ppt_h</p:attrName>
                                        </p:attrNameLst>
                                      </p:cBhvr>
                                      <p:tavLst>
                                        <p:tav tm="0">
                                          <p:val>
                                            <p:fltVal val="0"/>
                                          </p:val>
                                        </p:tav>
                                        <p:tav tm="100000">
                                          <p:val>
                                            <p:strVal val="#ppt_h"/>
                                          </p:val>
                                        </p:tav>
                                      </p:tavLst>
                                    </p:anim>
                                    <p:anim calcmode="lin" valueType="num">
                                      <p:cBhvr>
                                        <p:cTn id="34" dur="2000" fill="hold"/>
                                        <p:tgtEl>
                                          <p:spTgt spid="77"/>
                                        </p:tgtEl>
                                        <p:attrNameLst>
                                          <p:attrName>style.rotation</p:attrName>
                                        </p:attrNameLst>
                                      </p:cBhvr>
                                      <p:tavLst>
                                        <p:tav tm="0">
                                          <p:val>
                                            <p:fltVal val="90"/>
                                          </p:val>
                                        </p:tav>
                                        <p:tav tm="100000">
                                          <p:val>
                                            <p:fltVal val="0"/>
                                          </p:val>
                                        </p:tav>
                                      </p:tavLst>
                                    </p:anim>
                                    <p:animEffect transition="in" filter="fade">
                                      <p:cBhvr>
                                        <p:cTn id="35" dur="2000"/>
                                        <p:tgtEl>
                                          <p:spTgt spid="77"/>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27"/>
                                        </p:tgtEl>
                                        <p:attrNameLst>
                                          <p:attrName>style.visibility</p:attrName>
                                        </p:attrNameLst>
                                      </p:cBhvr>
                                      <p:to>
                                        <p:strVal val="visible"/>
                                      </p:to>
                                    </p:set>
                                    <p:anim calcmode="lin" valueType="num">
                                      <p:cBhvr>
                                        <p:cTn id="38" dur="2000" fill="hold"/>
                                        <p:tgtEl>
                                          <p:spTgt spid="27"/>
                                        </p:tgtEl>
                                        <p:attrNameLst>
                                          <p:attrName>ppt_w</p:attrName>
                                        </p:attrNameLst>
                                      </p:cBhvr>
                                      <p:tavLst>
                                        <p:tav tm="0">
                                          <p:val>
                                            <p:fltVal val="0"/>
                                          </p:val>
                                        </p:tav>
                                        <p:tav tm="100000">
                                          <p:val>
                                            <p:strVal val="#ppt_w"/>
                                          </p:val>
                                        </p:tav>
                                      </p:tavLst>
                                    </p:anim>
                                    <p:anim calcmode="lin" valueType="num">
                                      <p:cBhvr>
                                        <p:cTn id="39" dur="2000" fill="hold"/>
                                        <p:tgtEl>
                                          <p:spTgt spid="27"/>
                                        </p:tgtEl>
                                        <p:attrNameLst>
                                          <p:attrName>ppt_h</p:attrName>
                                        </p:attrNameLst>
                                      </p:cBhvr>
                                      <p:tavLst>
                                        <p:tav tm="0">
                                          <p:val>
                                            <p:fltVal val="0"/>
                                          </p:val>
                                        </p:tav>
                                        <p:tav tm="100000">
                                          <p:val>
                                            <p:strVal val="#ppt_h"/>
                                          </p:val>
                                        </p:tav>
                                      </p:tavLst>
                                    </p:anim>
                                    <p:anim calcmode="lin" valueType="num">
                                      <p:cBhvr>
                                        <p:cTn id="40" dur="2000" fill="hold"/>
                                        <p:tgtEl>
                                          <p:spTgt spid="27"/>
                                        </p:tgtEl>
                                        <p:attrNameLst>
                                          <p:attrName>style.rotation</p:attrName>
                                        </p:attrNameLst>
                                      </p:cBhvr>
                                      <p:tavLst>
                                        <p:tav tm="0">
                                          <p:val>
                                            <p:fltVal val="90"/>
                                          </p:val>
                                        </p:tav>
                                        <p:tav tm="100000">
                                          <p:val>
                                            <p:fltVal val="0"/>
                                          </p:val>
                                        </p:tav>
                                      </p:tavLst>
                                    </p:anim>
                                    <p:animEffect transition="in" filter="fade">
                                      <p:cBhvr>
                                        <p:cTn id="41" dur="2000"/>
                                        <p:tgtEl>
                                          <p:spTgt spid="27"/>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67"/>
                                        </p:tgtEl>
                                        <p:attrNameLst>
                                          <p:attrName>style.visibility</p:attrName>
                                        </p:attrNameLst>
                                      </p:cBhvr>
                                      <p:to>
                                        <p:strVal val="visible"/>
                                      </p:to>
                                    </p:set>
                                    <p:anim calcmode="lin" valueType="num">
                                      <p:cBhvr>
                                        <p:cTn id="44" dur="2000" fill="hold"/>
                                        <p:tgtEl>
                                          <p:spTgt spid="67"/>
                                        </p:tgtEl>
                                        <p:attrNameLst>
                                          <p:attrName>ppt_w</p:attrName>
                                        </p:attrNameLst>
                                      </p:cBhvr>
                                      <p:tavLst>
                                        <p:tav tm="0">
                                          <p:val>
                                            <p:fltVal val="0"/>
                                          </p:val>
                                        </p:tav>
                                        <p:tav tm="100000">
                                          <p:val>
                                            <p:strVal val="#ppt_w"/>
                                          </p:val>
                                        </p:tav>
                                      </p:tavLst>
                                    </p:anim>
                                    <p:anim calcmode="lin" valueType="num">
                                      <p:cBhvr>
                                        <p:cTn id="45" dur="2000" fill="hold"/>
                                        <p:tgtEl>
                                          <p:spTgt spid="67"/>
                                        </p:tgtEl>
                                        <p:attrNameLst>
                                          <p:attrName>ppt_h</p:attrName>
                                        </p:attrNameLst>
                                      </p:cBhvr>
                                      <p:tavLst>
                                        <p:tav tm="0">
                                          <p:val>
                                            <p:fltVal val="0"/>
                                          </p:val>
                                        </p:tav>
                                        <p:tav tm="100000">
                                          <p:val>
                                            <p:strVal val="#ppt_h"/>
                                          </p:val>
                                        </p:tav>
                                      </p:tavLst>
                                    </p:anim>
                                    <p:anim calcmode="lin" valueType="num">
                                      <p:cBhvr>
                                        <p:cTn id="46" dur="2000" fill="hold"/>
                                        <p:tgtEl>
                                          <p:spTgt spid="67"/>
                                        </p:tgtEl>
                                        <p:attrNameLst>
                                          <p:attrName>style.rotation</p:attrName>
                                        </p:attrNameLst>
                                      </p:cBhvr>
                                      <p:tavLst>
                                        <p:tav tm="0">
                                          <p:val>
                                            <p:fltVal val="90"/>
                                          </p:val>
                                        </p:tav>
                                        <p:tav tm="100000">
                                          <p:val>
                                            <p:fltVal val="0"/>
                                          </p:val>
                                        </p:tav>
                                      </p:tavLst>
                                    </p:anim>
                                    <p:animEffect transition="in" filter="fade">
                                      <p:cBhvr>
                                        <p:cTn id="47" dur="2000"/>
                                        <p:tgtEl>
                                          <p:spTgt spid="67"/>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2"/>
                                        </p:tgtEl>
                                        <p:attrNameLst>
                                          <p:attrName>style.visibility</p:attrName>
                                        </p:attrNameLst>
                                      </p:cBhvr>
                                      <p:to>
                                        <p:strVal val="visible"/>
                                      </p:to>
                                    </p:set>
                                    <p:anim calcmode="lin" valueType="num">
                                      <p:cBhvr>
                                        <p:cTn id="50" dur="2000" fill="hold"/>
                                        <p:tgtEl>
                                          <p:spTgt spid="12"/>
                                        </p:tgtEl>
                                        <p:attrNameLst>
                                          <p:attrName>ppt_w</p:attrName>
                                        </p:attrNameLst>
                                      </p:cBhvr>
                                      <p:tavLst>
                                        <p:tav tm="0">
                                          <p:val>
                                            <p:fltVal val="0"/>
                                          </p:val>
                                        </p:tav>
                                        <p:tav tm="100000">
                                          <p:val>
                                            <p:strVal val="#ppt_w"/>
                                          </p:val>
                                        </p:tav>
                                      </p:tavLst>
                                    </p:anim>
                                    <p:anim calcmode="lin" valueType="num">
                                      <p:cBhvr>
                                        <p:cTn id="51" dur="2000" fill="hold"/>
                                        <p:tgtEl>
                                          <p:spTgt spid="12"/>
                                        </p:tgtEl>
                                        <p:attrNameLst>
                                          <p:attrName>ppt_h</p:attrName>
                                        </p:attrNameLst>
                                      </p:cBhvr>
                                      <p:tavLst>
                                        <p:tav tm="0">
                                          <p:val>
                                            <p:fltVal val="0"/>
                                          </p:val>
                                        </p:tav>
                                        <p:tav tm="100000">
                                          <p:val>
                                            <p:strVal val="#ppt_h"/>
                                          </p:val>
                                        </p:tav>
                                      </p:tavLst>
                                    </p:anim>
                                    <p:anim calcmode="lin" valueType="num">
                                      <p:cBhvr>
                                        <p:cTn id="52" dur="2000" fill="hold"/>
                                        <p:tgtEl>
                                          <p:spTgt spid="12"/>
                                        </p:tgtEl>
                                        <p:attrNameLst>
                                          <p:attrName>style.rotation</p:attrName>
                                        </p:attrNameLst>
                                      </p:cBhvr>
                                      <p:tavLst>
                                        <p:tav tm="0">
                                          <p:val>
                                            <p:fltVal val="90"/>
                                          </p:val>
                                        </p:tav>
                                        <p:tav tm="100000">
                                          <p:val>
                                            <p:fltVal val="0"/>
                                          </p:val>
                                        </p:tav>
                                      </p:tavLst>
                                    </p:anim>
                                    <p:animEffect transition="in" filter="fade">
                                      <p:cBhvr>
                                        <p:cTn id="53" dur="2000"/>
                                        <p:tgtEl>
                                          <p:spTgt spid="12"/>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57"/>
                                        </p:tgtEl>
                                        <p:attrNameLst>
                                          <p:attrName>style.visibility</p:attrName>
                                        </p:attrNameLst>
                                      </p:cBhvr>
                                      <p:to>
                                        <p:strVal val="visible"/>
                                      </p:to>
                                    </p:set>
                                    <p:anim calcmode="lin" valueType="num">
                                      <p:cBhvr>
                                        <p:cTn id="56" dur="2000" fill="hold"/>
                                        <p:tgtEl>
                                          <p:spTgt spid="57"/>
                                        </p:tgtEl>
                                        <p:attrNameLst>
                                          <p:attrName>ppt_w</p:attrName>
                                        </p:attrNameLst>
                                      </p:cBhvr>
                                      <p:tavLst>
                                        <p:tav tm="0">
                                          <p:val>
                                            <p:fltVal val="0"/>
                                          </p:val>
                                        </p:tav>
                                        <p:tav tm="100000">
                                          <p:val>
                                            <p:strVal val="#ppt_w"/>
                                          </p:val>
                                        </p:tav>
                                      </p:tavLst>
                                    </p:anim>
                                    <p:anim calcmode="lin" valueType="num">
                                      <p:cBhvr>
                                        <p:cTn id="57" dur="2000" fill="hold"/>
                                        <p:tgtEl>
                                          <p:spTgt spid="57"/>
                                        </p:tgtEl>
                                        <p:attrNameLst>
                                          <p:attrName>ppt_h</p:attrName>
                                        </p:attrNameLst>
                                      </p:cBhvr>
                                      <p:tavLst>
                                        <p:tav tm="0">
                                          <p:val>
                                            <p:fltVal val="0"/>
                                          </p:val>
                                        </p:tav>
                                        <p:tav tm="100000">
                                          <p:val>
                                            <p:strVal val="#ppt_h"/>
                                          </p:val>
                                        </p:tav>
                                      </p:tavLst>
                                    </p:anim>
                                    <p:anim calcmode="lin" valueType="num">
                                      <p:cBhvr>
                                        <p:cTn id="58" dur="2000" fill="hold"/>
                                        <p:tgtEl>
                                          <p:spTgt spid="57"/>
                                        </p:tgtEl>
                                        <p:attrNameLst>
                                          <p:attrName>style.rotation</p:attrName>
                                        </p:attrNameLst>
                                      </p:cBhvr>
                                      <p:tavLst>
                                        <p:tav tm="0">
                                          <p:val>
                                            <p:fltVal val="90"/>
                                          </p:val>
                                        </p:tav>
                                        <p:tav tm="100000">
                                          <p:val>
                                            <p:fltVal val="0"/>
                                          </p:val>
                                        </p:tav>
                                      </p:tavLst>
                                    </p:anim>
                                    <p:animEffect transition="in" filter="fade">
                                      <p:cBhvr>
                                        <p:cTn id="59" dur="2000"/>
                                        <p:tgtEl>
                                          <p:spTgt spid="57"/>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32"/>
                                        </p:tgtEl>
                                        <p:attrNameLst>
                                          <p:attrName>style.visibility</p:attrName>
                                        </p:attrNameLst>
                                      </p:cBhvr>
                                      <p:to>
                                        <p:strVal val="visible"/>
                                      </p:to>
                                    </p:set>
                                    <p:anim calcmode="lin" valueType="num">
                                      <p:cBhvr>
                                        <p:cTn id="62" dur="2000" fill="hold"/>
                                        <p:tgtEl>
                                          <p:spTgt spid="32"/>
                                        </p:tgtEl>
                                        <p:attrNameLst>
                                          <p:attrName>ppt_w</p:attrName>
                                        </p:attrNameLst>
                                      </p:cBhvr>
                                      <p:tavLst>
                                        <p:tav tm="0">
                                          <p:val>
                                            <p:fltVal val="0"/>
                                          </p:val>
                                        </p:tav>
                                        <p:tav tm="100000">
                                          <p:val>
                                            <p:strVal val="#ppt_w"/>
                                          </p:val>
                                        </p:tav>
                                      </p:tavLst>
                                    </p:anim>
                                    <p:anim calcmode="lin" valueType="num">
                                      <p:cBhvr>
                                        <p:cTn id="63" dur="2000" fill="hold"/>
                                        <p:tgtEl>
                                          <p:spTgt spid="32"/>
                                        </p:tgtEl>
                                        <p:attrNameLst>
                                          <p:attrName>ppt_h</p:attrName>
                                        </p:attrNameLst>
                                      </p:cBhvr>
                                      <p:tavLst>
                                        <p:tav tm="0">
                                          <p:val>
                                            <p:fltVal val="0"/>
                                          </p:val>
                                        </p:tav>
                                        <p:tav tm="100000">
                                          <p:val>
                                            <p:strVal val="#ppt_h"/>
                                          </p:val>
                                        </p:tav>
                                      </p:tavLst>
                                    </p:anim>
                                    <p:anim calcmode="lin" valueType="num">
                                      <p:cBhvr>
                                        <p:cTn id="64" dur="2000" fill="hold"/>
                                        <p:tgtEl>
                                          <p:spTgt spid="32"/>
                                        </p:tgtEl>
                                        <p:attrNameLst>
                                          <p:attrName>style.rotation</p:attrName>
                                        </p:attrNameLst>
                                      </p:cBhvr>
                                      <p:tavLst>
                                        <p:tav tm="0">
                                          <p:val>
                                            <p:fltVal val="90"/>
                                          </p:val>
                                        </p:tav>
                                        <p:tav tm="100000">
                                          <p:val>
                                            <p:fltVal val="0"/>
                                          </p:val>
                                        </p:tav>
                                      </p:tavLst>
                                    </p:anim>
                                    <p:animEffect transition="in" filter="fade">
                                      <p:cBhvr>
                                        <p:cTn id="65" dur="2000"/>
                                        <p:tgtEl>
                                          <p:spTgt spid="32"/>
                                        </p:tgtEl>
                                      </p:cBhvr>
                                    </p:animEffect>
                                  </p:childTnLst>
                                </p:cTn>
                              </p:par>
                              <p:par>
                                <p:cTn id="66" presetID="31" presetClass="entr" presetSubtype="0" fill="hold" nodeType="withEffect">
                                  <p:stCondLst>
                                    <p:cond delay="0"/>
                                  </p:stCondLst>
                                  <p:iterate type="lt">
                                    <p:tmPct val="5000"/>
                                  </p:iterate>
                                  <p:childTnLst>
                                    <p:set>
                                      <p:cBhvr>
                                        <p:cTn id="67" dur="1" fill="hold">
                                          <p:stCondLst>
                                            <p:cond delay="0"/>
                                          </p:stCondLst>
                                        </p:cTn>
                                        <p:tgtEl>
                                          <p:spTgt spid="62"/>
                                        </p:tgtEl>
                                        <p:attrNameLst>
                                          <p:attrName>style.visibility</p:attrName>
                                        </p:attrNameLst>
                                      </p:cBhvr>
                                      <p:to>
                                        <p:strVal val="visible"/>
                                      </p:to>
                                    </p:set>
                                    <p:anim calcmode="lin" valueType="num">
                                      <p:cBhvr>
                                        <p:cTn id="68" dur="2000" fill="hold"/>
                                        <p:tgtEl>
                                          <p:spTgt spid="62"/>
                                        </p:tgtEl>
                                        <p:attrNameLst>
                                          <p:attrName>ppt_w</p:attrName>
                                        </p:attrNameLst>
                                      </p:cBhvr>
                                      <p:tavLst>
                                        <p:tav tm="0">
                                          <p:val>
                                            <p:fltVal val="0"/>
                                          </p:val>
                                        </p:tav>
                                        <p:tav tm="100000">
                                          <p:val>
                                            <p:strVal val="#ppt_w"/>
                                          </p:val>
                                        </p:tav>
                                      </p:tavLst>
                                    </p:anim>
                                    <p:anim calcmode="lin" valueType="num">
                                      <p:cBhvr>
                                        <p:cTn id="69" dur="2000" fill="hold"/>
                                        <p:tgtEl>
                                          <p:spTgt spid="62"/>
                                        </p:tgtEl>
                                        <p:attrNameLst>
                                          <p:attrName>ppt_h</p:attrName>
                                        </p:attrNameLst>
                                      </p:cBhvr>
                                      <p:tavLst>
                                        <p:tav tm="0">
                                          <p:val>
                                            <p:fltVal val="0"/>
                                          </p:val>
                                        </p:tav>
                                        <p:tav tm="100000">
                                          <p:val>
                                            <p:strVal val="#ppt_h"/>
                                          </p:val>
                                        </p:tav>
                                      </p:tavLst>
                                    </p:anim>
                                    <p:anim calcmode="lin" valueType="num">
                                      <p:cBhvr>
                                        <p:cTn id="70" dur="2000" fill="hold"/>
                                        <p:tgtEl>
                                          <p:spTgt spid="62"/>
                                        </p:tgtEl>
                                        <p:attrNameLst>
                                          <p:attrName>style.rotation</p:attrName>
                                        </p:attrNameLst>
                                      </p:cBhvr>
                                      <p:tavLst>
                                        <p:tav tm="0">
                                          <p:val>
                                            <p:fltVal val="90"/>
                                          </p:val>
                                        </p:tav>
                                        <p:tav tm="100000">
                                          <p:val>
                                            <p:fltVal val="0"/>
                                          </p:val>
                                        </p:tav>
                                      </p:tavLst>
                                    </p:anim>
                                    <p:animEffect transition="in" filter="fade">
                                      <p:cBhvr>
                                        <p:cTn id="71" dur="2000"/>
                                        <p:tgtEl>
                                          <p:spTgt spid="62"/>
                                        </p:tgtEl>
                                      </p:cBhvr>
                                    </p:animEffect>
                                  </p:childTnLst>
                                </p:cTn>
                              </p:par>
                              <p:par>
                                <p:cTn id="72" presetID="31" presetClass="entr" presetSubtype="0" fill="hold" nodeType="withEffect">
                                  <p:stCondLst>
                                    <p:cond delay="0"/>
                                  </p:stCondLst>
                                  <p:iterate type="lt">
                                    <p:tmPct val="5000"/>
                                  </p:iterate>
                                  <p:childTnLst>
                                    <p:set>
                                      <p:cBhvr>
                                        <p:cTn id="73" dur="1" fill="hold">
                                          <p:stCondLst>
                                            <p:cond delay="0"/>
                                          </p:stCondLst>
                                        </p:cTn>
                                        <p:tgtEl>
                                          <p:spTgt spid="17"/>
                                        </p:tgtEl>
                                        <p:attrNameLst>
                                          <p:attrName>style.visibility</p:attrName>
                                        </p:attrNameLst>
                                      </p:cBhvr>
                                      <p:to>
                                        <p:strVal val="visible"/>
                                      </p:to>
                                    </p:set>
                                    <p:anim calcmode="lin" valueType="num">
                                      <p:cBhvr>
                                        <p:cTn id="74" dur="2000" fill="hold"/>
                                        <p:tgtEl>
                                          <p:spTgt spid="17"/>
                                        </p:tgtEl>
                                        <p:attrNameLst>
                                          <p:attrName>ppt_w</p:attrName>
                                        </p:attrNameLst>
                                      </p:cBhvr>
                                      <p:tavLst>
                                        <p:tav tm="0">
                                          <p:val>
                                            <p:fltVal val="0"/>
                                          </p:val>
                                        </p:tav>
                                        <p:tav tm="100000">
                                          <p:val>
                                            <p:strVal val="#ppt_w"/>
                                          </p:val>
                                        </p:tav>
                                      </p:tavLst>
                                    </p:anim>
                                    <p:anim calcmode="lin" valueType="num">
                                      <p:cBhvr>
                                        <p:cTn id="75" dur="2000" fill="hold"/>
                                        <p:tgtEl>
                                          <p:spTgt spid="17"/>
                                        </p:tgtEl>
                                        <p:attrNameLst>
                                          <p:attrName>ppt_h</p:attrName>
                                        </p:attrNameLst>
                                      </p:cBhvr>
                                      <p:tavLst>
                                        <p:tav tm="0">
                                          <p:val>
                                            <p:fltVal val="0"/>
                                          </p:val>
                                        </p:tav>
                                        <p:tav tm="100000">
                                          <p:val>
                                            <p:strVal val="#ppt_h"/>
                                          </p:val>
                                        </p:tav>
                                      </p:tavLst>
                                    </p:anim>
                                    <p:anim calcmode="lin" valueType="num">
                                      <p:cBhvr>
                                        <p:cTn id="76" dur="2000" fill="hold"/>
                                        <p:tgtEl>
                                          <p:spTgt spid="17"/>
                                        </p:tgtEl>
                                        <p:attrNameLst>
                                          <p:attrName>style.rotation</p:attrName>
                                        </p:attrNameLst>
                                      </p:cBhvr>
                                      <p:tavLst>
                                        <p:tav tm="0">
                                          <p:val>
                                            <p:fltVal val="90"/>
                                          </p:val>
                                        </p:tav>
                                        <p:tav tm="100000">
                                          <p:val>
                                            <p:fltVal val="0"/>
                                          </p:val>
                                        </p:tav>
                                      </p:tavLst>
                                    </p:anim>
                                    <p:animEffect transition="in" filter="fade">
                                      <p:cBhvr>
                                        <p:cTn id="77" dur="2000"/>
                                        <p:tgtEl>
                                          <p:spTgt spid="17"/>
                                        </p:tgtEl>
                                      </p:cBhvr>
                                    </p:animEffect>
                                  </p:childTnLst>
                                </p:cTn>
                              </p:par>
                              <p:par>
                                <p:cTn id="78" presetID="31" presetClass="entr" presetSubtype="0" fill="hold" nodeType="withEffect">
                                  <p:stCondLst>
                                    <p:cond delay="0"/>
                                  </p:stCondLst>
                                  <p:iterate type="lt">
                                    <p:tmPct val="5000"/>
                                  </p:iterate>
                                  <p:childTnLst>
                                    <p:set>
                                      <p:cBhvr>
                                        <p:cTn id="79" dur="1" fill="hold">
                                          <p:stCondLst>
                                            <p:cond delay="0"/>
                                          </p:stCondLst>
                                        </p:cTn>
                                        <p:tgtEl>
                                          <p:spTgt spid="37"/>
                                        </p:tgtEl>
                                        <p:attrNameLst>
                                          <p:attrName>style.visibility</p:attrName>
                                        </p:attrNameLst>
                                      </p:cBhvr>
                                      <p:to>
                                        <p:strVal val="visible"/>
                                      </p:to>
                                    </p:set>
                                    <p:anim calcmode="lin" valueType="num">
                                      <p:cBhvr>
                                        <p:cTn id="80" dur="2000" fill="hold"/>
                                        <p:tgtEl>
                                          <p:spTgt spid="37"/>
                                        </p:tgtEl>
                                        <p:attrNameLst>
                                          <p:attrName>ppt_w</p:attrName>
                                        </p:attrNameLst>
                                      </p:cBhvr>
                                      <p:tavLst>
                                        <p:tav tm="0">
                                          <p:val>
                                            <p:fltVal val="0"/>
                                          </p:val>
                                        </p:tav>
                                        <p:tav tm="100000">
                                          <p:val>
                                            <p:strVal val="#ppt_w"/>
                                          </p:val>
                                        </p:tav>
                                      </p:tavLst>
                                    </p:anim>
                                    <p:anim calcmode="lin" valueType="num">
                                      <p:cBhvr>
                                        <p:cTn id="81" dur="2000" fill="hold"/>
                                        <p:tgtEl>
                                          <p:spTgt spid="37"/>
                                        </p:tgtEl>
                                        <p:attrNameLst>
                                          <p:attrName>ppt_h</p:attrName>
                                        </p:attrNameLst>
                                      </p:cBhvr>
                                      <p:tavLst>
                                        <p:tav tm="0">
                                          <p:val>
                                            <p:fltVal val="0"/>
                                          </p:val>
                                        </p:tav>
                                        <p:tav tm="100000">
                                          <p:val>
                                            <p:strVal val="#ppt_h"/>
                                          </p:val>
                                        </p:tav>
                                      </p:tavLst>
                                    </p:anim>
                                    <p:anim calcmode="lin" valueType="num">
                                      <p:cBhvr>
                                        <p:cTn id="82" dur="2000" fill="hold"/>
                                        <p:tgtEl>
                                          <p:spTgt spid="37"/>
                                        </p:tgtEl>
                                        <p:attrNameLst>
                                          <p:attrName>style.rotation</p:attrName>
                                        </p:attrNameLst>
                                      </p:cBhvr>
                                      <p:tavLst>
                                        <p:tav tm="0">
                                          <p:val>
                                            <p:fltVal val="90"/>
                                          </p:val>
                                        </p:tav>
                                        <p:tav tm="100000">
                                          <p:val>
                                            <p:fltVal val="0"/>
                                          </p:val>
                                        </p:tav>
                                      </p:tavLst>
                                    </p:anim>
                                    <p:animEffect transition="in" filter="fade">
                                      <p:cBhvr>
                                        <p:cTn id="83" dur="2000"/>
                                        <p:tgtEl>
                                          <p:spTgt spid="37"/>
                                        </p:tgtEl>
                                      </p:cBhvr>
                                    </p:animEffect>
                                  </p:childTnLst>
                                </p:cTn>
                              </p:par>
                              <p:par>
                                <p:cTn id="84" presetID="31" presetClass="entr" presetSubtype="0" fill="hold" nodeType="withEffect">
                                  <p:stCondLst>
                                    <p:cond delay="0"/>
                                  </p:stCondLst>
                                  <p:iterate type="lt">
                                    <p:tmPct val="5000"/>
                                  </p:iterate>
                                  <p:childTnLst>
                                    <p:set>
                                      <p:cBhvr>
                                        <p:cTn id="85" dur="1" fill="hold">
                                          <p:stCondLst>
                                            <p:cond delay="0"/>
                                          </p:stCondLst>
                                        </p:cTn>
                                        <p:tgtEl>
                                          <p:spTgt spid="52"/>
                                        </p:tgtEl>
                                        <p:attrNameLst>
                                          <p:attrName>style.visibility</p:attrName>
                                        </p:attrNameLst>
                                      </p:cBhvr>
                                      <p:to>
                                        <p:strVal val="visible"/>
                                      </p:to>
                                    </p:set>
                                    <p:anim calcmode="lin" valueType="num">
                                      <p:cBhvr>
                                        <p:cTn id="86" dur="2000" fill="hold"/>
                                        <p:tgtEl>
                                          <p:spTgt spid="52"/>
                                        </p:tgtEl>
                                        <p:attrNameLst>
                                          <p:attrName>ppt_w</p:attrName>
                                        </p:attrNameLst>
                                      </p:cBhvr>
                                      <p:tavLst>
                                        <p:tav tm="0">
                                          <p:val>
                                            <p:fltVal val="0"/>
                                          </p:val>
                                        </p:tav>
                                        <p:tav tm="100000">
                                          <p:val>
                                            <p:strVal val="#ppt_w"/>
                                          </p:val>
                                        </p:tav>
                                      </p:tavLst>
                                    </p:anim>
                                    <p:anim calcmode="lin" valueType="num">
                                      <p:cBhvr>
                                        <p:cTn id="87" dur="2000" fill="hold"/>
                                        <p:tgtEl>
                                          <p:spTgt spid="52"/>
                                        </p:tgtEl>
                                        <p:attrNameLst>
                                          <p:attrName>ppt_h</p:attrName>
                                        </p:attrNameLst>
                                      </p:cBhvr>
                                      <p:tavLst>
                                        <p:tav tm="0">
                                          <p:val>
                                            <p:fltVal val="0"/>
                                          </p:val>
                                        </p:tav>
                                        <p:tav tm="100000">
                                          <p:val>
                                            <p:strVal val="#ppt_h"/>
                                          </p:val>
                                        </p:tav>
                                      </p:tavLst>
                                    </p:anim>
                                    <p:anim calcmode="lin" valueType="num">
                                      <p:cBhvr>
                                        <p:cTn id="88" dur="2000" fill="hold"/>
                                        <p:tgtEl>
                                          <p:spTgt spid="52"/>
                                        </p:tgtEl>
                                        <p:attrNameLst>
                                          <p:attrName>style.rotation</p:attrName>
                                        </p:attrNameLst>
                                      </p:cBhvr>
                                      <p:tavLst>
                                        <p:tav tm="0">
                                          <p:val>
                                            <p:fltVal val="90"/>
                                          </p:val>
                                        </p:tav>
                                        <p:tav tm="100000">
                                          <p:val>
                                            <p:fltVal val="0"/>
                                          </p:val>
                                        </p:tav>
                                      </p:tavLst>
                                    </p:anim>
                                    <p:animEffect transition="in" filter="fade">
                                      <p:cBhvr>
                                        <p:cTn id="89" dur="2000"/>
                                        <p:tgtEl>
                                          <p:spTgt spid="52"/>
                                        </p:tgtEl>
                                      </p:cBhvr>
                                    </p:animEffect>
                                  </p:childTnLst>
                                </p:cTn>
                              </p:par>
                              <p:par>
                                <p:cTn id="90" presetID="31" presetClass="entr" presetSubtype="0" fill="hold" nodeType="withEffect">
                                  <p:stCondLst>
                                    <p:cond delay="0"/>
                                  </p:stCondLst>
                                  <p:iterate type="lt">
                                    <p:tmPct val="5000"/>
                                  </p:iterate>
                                  <p:childTnLst>
                                    <p:set>
                                      <p:cBhvr>
                                        <p:cTn id="91" dur="1" fill="hold">
                                          <p:stCondLst>
                                            <p:cond delay="0"/>
                                          </p:stCondLst>
                                        </p:cTn>
                                        <p:tgtEl>
                                          <p:spTgt spid="22"/>
                                        </p:tgtEl>
                                        <p:attrNameLst>
                                          <p:attrName>style.visibility</p:attrName>
                                        </p:attrNameLst>
                                      </p:cBhvr>
                                      <p:to>
                                        <p:strVal val="visible"/>
                                      </p:to>
                                    </p:set>
                                    <p:anim calcmode="lin" valueType="num">
                                      <p:cBhvr>
                                        <p:cTn id="92" dur="2000" fill="hold"/>
                                        <p:tgtEl>
                                          <p:spTgt spid="22"/>
                                        </p:tgtEl>
                                        <p:attrNameLst>
                                          <p:attrName>ppt_w</p:attrName>
                                        </p:attrNameLst>
                                      </p:cBhvr>
                                      <p:tavLst>
                                        <p:tav tm="0">
                                          <p:val>
                                            <p:fltVal val="0"/>
                                          </p:val>
                                        </p:tav>
                                        <p:tav tm="100000">
                                          <p:val>
                                            <p:strVal val="#ppt_w"/>
                                          </p:val>
                                        </p:tav>
                                      </p:tavLst>
                                    </p:anim>
                                    <p:anim calcmode="lin" valueType="num">
                                      <p:cBhvr>
                                        <p:cTn id="93" dur="2000" fill="hold"/>
                                        <p:tgtEl>
                                          <p:spTgt spid="22"/>
                                        </p:tgtEl>
                                        <p:attrNameLst>
                                          <p:attrName>ppt_h</p:attrName>
                                        </p:attrNameLst>
                                      </p:cBhvr>
                                      <p:tavLst>
                                        <p:tav tm="0">
                                          <p:val>
                                            <p:fltVal val="0"/>
                                          </p:val>
                                        </p:tav>
                                        <p:tav tm="100000">
                                          <p:val>
                                            <p:strVal val="#ppt_h"/>
                                          </p:val>
                                        </p:tav>
                                      </p:tavLst>
                                    </p:anim>
                                    <p:anim calcmode="lin" valueType="num">
                                      <p:cBhvr>
                                        <p:cTn id="94" dur="2000" fill="hold"/>
                                        <p:tgtEl>
                                          <p:spTgt spid="22"/>
                                        </p:tgtEl>
                                        <p:attrNameLst>
                                          <p:attrName>style.rotation</p:attrName>
                                        </p:attrNameLst>
                                      </p:cBhvr>
                                      <p:tavLst>
                                        <p:tav tm="0">
                                          <p:val>
                                            <p:fltVal val="90"/>
                                          </p:val>
                                        </p:tav>
                                        <p:tav tm="100000">
                                          <p:val>
                                            <p:fltVal val="0"/>
                                          </p:val>
                                        </p:tav>
                                      </p:tavLst>
                                    </p:anim>
                                    <p:animEffect transition="in" filter="fade">
                                      <p:cBhvr>
                                        <p:cTn id="95" dur="2000"/>
                                        <p:tgtEl>
                                          <p:spTgt spid="22"/>
                                        </p:tgtEl>
                                      </p:cBhvr>
                                    </p:animEffect>
                                  </p:childTnLst>
                                </p:cTn>
                              </p:par>
                              <p:par>
                                <p:cTn id="96" presetID="31" presetClass="entr" presetSubtype="0" fill="hold" nodeType="withEffect">
                                  <p:stCondLst>
                                    <p:cond delay="0"/>
                                  </p:stCondLst>
                                  <p:iterate type="lt">
                                    <p:tmPct val="5000"/>
                                  </p:iterate>
                                  <p:childTnLst>
                                    <p:set>
                                      <p:cBhvr>
                                        <p:cTn id="97" dur="1" fill="hold">
                                          <p:stCondLst>
                                            <p:cond delay="0"/>
                                          </p:stCondLst>
                                        </p:cTn>
                                        <p:tgtEl>
                                          <p:spTgt spid="72"/>
                                        </p:tgtEl>
                                        <p:attrNameLst>
                                          <p:attrName>style.visibility</p:attrName>
                                        </p:attrNameLst>
                                      </p:cBhvr>
                                      <p:to>
                                        <p:strVal val="visible"/>
                                      </p:to>
                                    </p:set>
                                    <p:anim calcmode="lin" valueType="num">
                                      <p:cBhvr>
                                        <p:cTn id="98" dur="2000" fill="hold"/>
                                        <p:tgtEl>
                                          <p:spTgt spid="72"/>
                                        </p:tgtEl>
                                        <p:attrNameLst>
                                          <p:attrName>ppt_w</p:attrName>
                                        </p:attrNameLst>
                                      </p:cBhvr>
                                      <p:tavLst>
                                        <p:tav tm="0">
                                          <p:val>
                                            <p:fltVal val="0"/>
                                          </p:val>
                                        </p:tav>
                                        <p:tav tm="100000">
                                          <p:val>
                                            <p:strVal val="#ppt_w"/>
                                          </p:val>
                                        </p:tav>
                                      </p:tavLst>
                                    </p:anim>
                                    <p:anim calcmode="lin" valueType="num">
                                      <p:cBhvr>
                                        <p:cTn id="99" dur="2000" fill="hold"/>
                                        <p:tgtEl>
                                          <p:spTgt spid="72"/>
                                        </p:tgtEl>
                                        <p:attrNameLst>
                                          <p:attrName>ppt_h</p:attrName>
                                        </p:attrNameLst>
                                      </p:cBhvr>
                                      <p:tavLst>
                                        <p:tav tm="0">
                                          <p:val>
                                            <p:fltVal val="0"/>
                                          </p:val>
                                        </p:tav>
                                        <p:tav tm="100000">
                                          <p:val>
                                            <p:strVal val="#ppt_h"/>
                                          </p:val>
                                        </p:tav>
                                      </p:tavLst>
                                    </p:anim>
                                    <p:anim calcmode="lin" valueType="num">
                                      <p:cBhvr>
                                        <p:cTn id="100" dur="2000" fill="hold"/>
                                        <p:tgtEl>
                                          <p:spTgt spid="72"/>
                                        </p:tgtEl>
                                        <p:attrNameLst>
                                          <p:attrName>style.rotation</p:attrName>
                                        </p:attrNameLst>
                                      </p:cBhvr>
                                      <p:tavLst>
                                        <p:tav tm="0">
                                          <p:val>
                                            <p:fltVal val="90"/>
                                          </p:val>
                                        </p:tav>
                                        <p:tav tm="100000">
                                          <p:val>
                                            <p:fltVal val="0"/>
                                          </p:val>
                                        </p:tav>
                                      </p:tavLst>
                                    </p:anim>
                                    <p:animEffect transition="in" filter="fade">
                                      <p:cBhvr>
                                        <p:cTn id="101" dur="2000"/>
                                        <p:tgtEl>
                                          <p:spTgt spid="72"/>
                                        </p:tgtEl>
                                      </p:cBhvr>
                                    </p:animEffect>
                                  </p:childTnLst>
                                </p:cTn>
                              </p:par>
                            </p:childTnLst>
                          </p:cTn>
                        </p:par>
                        <p:par>
                          <p:cTn id="102" fill="hold" nodeType="afterGroup">
                            <p:stCondLst>
                              <p:cond delay="4000"/>
                            </p:stCondLst>
                            <p:childTnLst>
                              <p:par>
                                <p:cTn id="103" presetID="8" presetClass="emph" presetSubtype="0" fill="hold" nodeType="afterEffect">
                                  <p:stCondLst>
                                    <p:cond delay="0"/>
                                  </p:stCondLst>
                                  <p:iterate type="lt">
                                    <p:tmPct val="0"/>
                                  </p:iterate>
                                  <p:childTnLst>
                                    <p:animRot by="21600000">
                                      <p:cBhvr>
                                        <p:cTn id="104" dur="2000" fill="hold"/>
                                        <p:tgtEl>
                                          <p:spTgt spid="47"/>
                                        </p:tgtEl>
                                        <p:attrNameLst>
                                          <p:attrName>r</p:attrName>
                                        </p:attrNameLst>
                                      </p:cBhvr>
                                    </p:animRot>
                                  </p:childTnLst>
                                </p:cTn>
                              </p:par>
                              <p:par>
                                <p:cTn id="105" presetID="8" presetClass="emph" presetSubtype="0" fill="hold" nodeType="withEffect">
                                  <p:stCondLst>
                                    <p:cond delay="0"/>
                                  </p:stCondLst>
                                  <p:iterate type="lt">
                                    <p:tmPct val="0"/>
                                  </p:iterate>
                                  <p:childTnLst>
                                    <p:animRot by="21600000">
                                      <p:cBhvr>
                                        <p:cTn id="106" dur="2000" fill="hold"/>
                                        <p:tgtEl>
                                          <p:spTgt spid="42"/>
                                        </p:tgtEl>
                                        <p:attrNameLst>
                                          <p:attrName>r</p:attrName>
                                        </p:attrNameLst>
                                      </p:cBhvr>
                                    </p:animRot>
                                  </p:childTnLst>
                                </p:cTn>
                              </p:par>
                              <p:par>
                                <p:cTn id="107" presetID="8" presetClass="emph" presetSubtype="0" fill="hold" nodeType="withEffect">
                                  <p:stCondLst>
                                    <p:cond delay="0"/>
                                  </p:stCondLst>
                                  <p:iterate type="lt">
                                    <p:tmPct val="0"/>
                                  </p:iterate>
                                  <p:childTnLst>
                                    <p:animRot by="21600000">
                                      <p:cBhvr>
                                        <p:cTn id="108" dur="2000" fill="hold"/>
                                        <p:tgtEl>
                                          <p:spTgt spid="77"/>
                                        </p:tgtEl>
                                        <p:attrNameLst>
                                          <p:attrName>r</p:attrName>
                                        </p:attrNameLst>
                                      </p:cBhvr>
                                    </p:animRot>
                                  </p:childTnLst>
                                </p:cTn>
                              </p:par>
                              <p:par>
                                <p:cTn id="109" presetID="8" presetClass="emph" presetSubtype="0" fill="hold" nodeType="withEffect">
                                  <p:stCondLst>
                                    <p:cond delay="0"/>
                                  </p:stCondLst>
                                  <p:iterate type="lt">
                                    <p:tmPct val="0"/>
                                  </p:iterate>
                                  <p:childTnLst>
                                    <p:animRot by="21600000">
                                      <p:cBhvr>
                                        <p:cTn id="110" dur="2000" fill="hold"/>
                                        <p:tgtEl>
                                          <p:spTgt spid="27"/>
                                        </p:tgtEl>
                                        <p:attrNameLst>
                                          <p:attrName>r</p:attrName>
                                        </p:attrNameLst>
                                      </p:cBhvr>
                                    </p:animRot>
                                  </p:childTnLst>
                                </p:cTn>
                              </p:par>
                              <p:par>
                                <p:cTn id="111" presetID="8" presetClass="emph" presetSubtype="0" fill="hold" nodeType="withEffect">
                                  <p:stCondLst>
                                    <p:cond delay="0"/>
                                  </p:stCondLst>
                                  <p:iterate type="lt">
                                    <p:tmPct val="0"/>
                                  </p:iterate>
                                  <p:childTnLst>
                                    <p:animRot by="21600000">
                                      <p:cBhvr>
                                        <p:cTn id="112" dur="2000" fill="hold"/>
                                        <p:tgtEl>
                                          <p:spTgt spid="67"/>
                                        </p:tgtEl>
                                        <p:attrNameLst>
                                          <p:attrName>r</p:attrName>
                                        </p:attrNameLst>
                                      </p:cBhvr>
                                    </p:animRot>
                                  </p:childTnLst>
                                </p:cTn>
                              </p:par>
                              <p:par>
                                <p:cTn id="113" presetID="8" presetClass="emph" presetSubtype="0" fill="hold" nodeType="withEffect">
                                  <p:stCondLst>
                                    <p:cond delay="0"/>
                                  </p:stCondLst>
                                  <p:iterate type="lt">
                                    <p:tmPct val="0"/>
                                  </p:iterate>
                                  <p:childTnLst>
                                    <p:animRot by="21600000">
                                      <p:cBhvr>
                                        <p:cTn id="114" dur="2000" fill="hold"/>
                                        <p:tgtEl>
                                          <p:spTgt spid="12"/>
                                        </p:tgtEl>
                                        <p:attrNameLst>
                                          <p:attrName>r</p:attrName>
                                        </p:attrNameLst>
                                      </p:cBhvr>
                                    </p:animRot>
                                  </p:childTnLst>
                                </p:cTn>
                              </p:par>
                              <p:par>
                                <p:cTn id="115" presetID="8" presetClass="emph" presetSubtype="0" fill="hold" nodeType="withEffect">
                                  <p:stCondLst>
                                    <p:cond delay="0"/>
                                  </p:stCondLst>
                                  <p:iterate type="lt">
                                    <p:tmPct val="0"/>
                                  </p:iterate>
                                  <p:childTnLst>
                                    <p:animRot by="21600000">
                                      <p:cBhvr>
                                        <p:cTn id="116" dur="2000" fill="hold"/>
                                        <p:tgtEl>
                                          <p:spTgt spid="57"/>
                                        </p:tgtEl>
                                        <p:attrNameLst>
                                          <p:attrName>r</p:attrName>
                                        </p:attrNameLst>
                                      </p:cBhvr>
                                    </p:animRot>
                                  </p:childTnLst>
                                </p:cTn>
                              </p:par>
                              <p:par>
                                <p:cTn id="117" presetID="8" presetClass="emph" presetSubtype="0" fill="hold" nodeType="withEffect">
                                  <p:stCondLst>
                                    <p:cond delay="0"/>
                                  </p:stCondLst>
                                  <p:iterate type="lt">
                                    <p:tmPct val="0"/>
                                  </p:iterate>
                                  <p:childTnLst>
                                    <p:animRot by="21600000">
                                      <p:cBhvr>
                                        <p:cTn id="118" dur="2000" fill="hold"/>
                                        <p:tgtEl>
                                          <p:spTgt spid="32"/>
                                        </p:tgtEl>
                                        <p:attrNameLst>
                                          <p:attrName>r</p:attrName>
                                        </p:attrNameLst>
                                      </p:cBhvr>
                                    </p:animRot>
                                  </p:childTnLst>
                                </p:cTn>
                              </p:par>
                              <p:par>
                                <p:cTn id="119" presetID="8" presetClass="emph" presetSubtype="0" fill="hold" nodeType="withEffect">
                                  <p:stCondLst>
                                    <p:cond delay="0"/>
                                  </p:stCondLst>
                                  <p:iterate type="lt">
                                    <p:tmPct val="0"/>
                                  </p:iterate>
                                  <p:childTnLst>
                                    <p:animRot by="21600000">
                                      <p:cBhvr>
                                        <p:cTn id="120" dur="2000" fill="hold"/>
                                        <p:tgtEl>
                                          <p:spTgt spid="62"/>
                                        </p:tgtEl>
                                        <p:attrNameLst>
                                          <p:attrName>r</p:attrName>
                                        </p:attrNameLst>
                                      </p:cBhvr>
                                    </p:animRot>
                                  </p:childTnLst>
                                </p:cTn>
                              </p:par>
                              <p:par>
                                <p:cTn id="121" presetID="8" presetClass="emph" presetSubtype="0" fill="hold" nodeType="withEffect">
                                  <p:stCondLst>
                                    <p:cond delay="0"/>
                                  </p:stCondLst>
                                  <p:iterate type="lt">
                                    <p:tmPct val="0"/>
                                  </p:iterate>
                                  <p:childTnLst>
                                    <p:animRot by="21600000">
                                      <p:cBhvr>
                                        <p:cTn id="122" dur="2000" fill="hold"/>
                                        <p:tgtEl>
                                          <p:spTgt spid="17"/>
                                        </p:tgtEl>
                                        <p:attrNameLst>
                                          <p:attrName>r</p:attrName>
                                        </p:attrNameLst>
                                      </p:cBhvr>
                                    </p:animRot>
                                  </p:childTnLst>
                                </p:cTn>
                              </p:par>
                              <p:par>
                                <p:cTn id="123" presetID="8" presetClass="emph" presetSubtype="0" fill="hold" nodeType="withEffect">
                                  <p:stCondLst>
                                    <p:cond delay="0"/>
                                  </p:stCondLst>
                                  <p:iterate type="lt">
                                    <p:tmPct val="0"/>
                                  </p:iterate>
                                  <p:childTnLst>
                                    <p:animRot by="21600000">
                                      <p:cBhvr>
                                        <p:cTn id="124" dur="2000" fill="hold"/>
                                        <p:tgtEl>
                                          <p:spTgt spid="37"/>
                                        </p:tgtEl>
                                        <p:attrNameLst>
                                          <p:attrName>r</p:attrName>
                                        </p:attrNameLst>
                                      </p:cBhvr>
                                    </p:animRot>
                                  </p:childTnLst>
                                </p:cTn>
                              </p:par>
                              <p:par>
                                <p:cTn id="125" presetID="8" presetClass="emph" presetSubtype="0" fill="hold" nodeType="withEffect">
                                  <p:stCondLst>
                                    <p:cond delay="0"/>
                                  </p:stCondLst>
                                  <p:iterate type="lt">
                                    <p:tmPct val="0"/>
                                  </p:iterate>
                                  <p:childTnLst>
                                    <p:animRot by="21600000">
                                      <p:cBhvr>
                                        <p:cTn id="126" dur="2000" fill="hold"/>
                                        <p:tgtEl>
                                          <p:spTgt spid="52"/>
                                        </p:tgtEl>
                                        <p:attrNameLst>
                                          <p:attrName>r</p:attrName>
                                        </p:attrNameLst>
                                      </p:cBhvr>
                                    </p:animRot>
                                  </p:childTnLst>
                                </p:cTn>
                              </p:par>
                              <p:par>
                                <p:cTn id="127" presetID="8" presetClass="emph" presetSubtype="0" fill="hold" nodeType="withEffect">
                                  <p:stCondLst>
                                    <p:cond delay="0"/>
                                  </p:stCondLst>
                                  <p:iterate type="lt">
                                    <p:tmPct val="0"/>
                                  </p:iterate>
                                  <p:childTnLst>
                                    <p:animRot by="21600000">
                                      <p:cBhvr>
                                        <p:cTn id="128" dur="2000" fill="hold"/>
                                        <p:tgtEl>
                                          <p:spTgt spid="22"/>
                                        </p:tgtEl>
                                        <p:attrNameLst>
                                          <p:attrName>r</p:attrName>
                                        </p:attrNameLst>
                                      </p:cBhvr>
                                    </p:animRot>
                                  </p:childTnLst>
                                </p:cTn>
                              </p:par>
                              <p:par>
                                <p:cTn id="129" presetID="8" presetClass="emph" presetSubtype="0" fill="hold" nodeType="withEffect">
                                  <p:stCondLst>
                                    <p:cond delay="0"/>
                                  </p:stCondLst>
                                  <p:iterate type="lt">
                                    <p:tmPct val="0"/>
                                  </p:iterate>
                                  <p:childTnLst>
                                    <p:animRot by="21600000">
                                      <p:cBhvr>
                                        <p:cTn id="130" dur="2000" fill="hold"/>
                                        <p:tgtEl>
                                          <p:spTgt spid="72"/>
                                        </p:tgtEl>
                                        <p:attrNameLst>
                                          <p:attrName>r</p:attrName>
                                        </p:attrNameLst>
                                      </p:cBhvr>
                                    </p:animRot>
                                  </p:childTnLst>
                                </p:cTn>
                              </p:par>
                            </p:childTnLst>
                          </p:cTn>
                        </p:par>
                        <p:par>
                          <p:cTn id="131" fill="hold" nodeType="afterGroup">
                            <p:stCondLst>
                              <p:cond delay="6000"/>
                            </p:stCondLst>
                            <p:childTnLst>
                              <p:par>
                                <p:cTn id="132" presetID="8" presetClass="emph" presetSubtype="0" fill="hold" nodeType="afterEffect">
                                  <p:stCondLst>
                                    <p:cond delay="0"/>
                                  </p:stCondLst>
                                  <p:iterate type="lt">
                                    <p:tmPct val="0"/>
                                  </p:iterate>
                                  <p:childTnLst>
                                    <p:animRot by="21600000">
                                      <p:cBhvr>
                                        <p:cTn id="133" dur="2000" fill="hold"/>
                                        <p:tgtEl>
                                          <p:spTgt spid="42"/>
                                        </p:tgtEl>
                                        <p:attrNameLst>
                                          <p:attrName>r</p:attrName>
                                        </p:attrNameLst>
                                      </p:cBhvr>
                                    </p:animRot>
                                  </p:childTnLst>
                                </p:cTn>
                              </p:par>
                              <p:par>
                                <p:cTn id="134" presetID="8" presetClass="emph" presetSubtype="0" fill="hold" nodeType="withEffect">
                                  <p:stCondLst>
                                    <p:cond delay="0"/>
                                  </p:stCondLst>
                                  <p:iterate type="lt">
                                    <p:tmPct val="0"/>
                                  </p:iterate>
                                  <p:childTnLst>
                                    <p:animRot by="21600000">
                                      <p:cBhvr>
                                        <p:cTn id="135" dur="2000" fill="hold"/>
                                        <p:tgtEl>
                                          <p:spTgt spid="72"/>
                                        </p:tgtEl>
                                        <p:attrNameLst>
                                          <p:attrName>r</p:attrName>
                                        </p:attrNameLst>
                                      </p:cBhvr>
                                    </p:animRot>
                                  </p:childTnLst>
                                </p:cTn>
                              </p:par>
                              <p:par>
                                <p:cTn id="136" presetID="8" presetClass="emph" presetSubtype="0" fill="hold" nodeType="withEffect">
                                  <p:stCondLst>
                                    <p:cond delay="0"/>
                                  </p:stCondLst>
                                  <p:iterate type="lt">
                                    <p:tmPct val="0"/>
                                  </p:iterate>
                                  <p:childTnLst>
                                    <p:animRot by="21600000">
                                      <p:cBhvr>
                                        <p:cTn id="137" dur="2000" fill="hold"/>
                                        <p:tgtEl>
                                          <p:spTgt spid="22"/>
                                        </p:tgtEl>
                                        <p:attrNameLst>
                                          <p:attrName>r</p:attrName>
                                        </p:attrNameLst>
                                      </p:cBhvr>
                                    </p:animRot>
                                  </p:childTnLst>
                                </p:cTn>
                              </p:par>
                              <p:par>
                                <p:cTn id="138" presetID="8" presetClass="emph" presetSubtype="0" fill="hold" nodeType="withEffect">
                                  <p:stCondLst>
                                    <p:cond delay="0"/>
                                  </p:stCondLst>
                                  <p:iterate type="lt">
                                    <p:tmPct val="0"/>
                                  </p:iterate>
                                  <p:childTnLst>
                                    <p:animRot by="21600000">
                                      <p:cBhvr>
                                        <p:cTn id="139" dur="2000" fill="hold"/>
                                        <p:tgtEl>
                                          <p:spTgt spid="17"/>
                                        </p:tgtEl>
                                        <p:attrNameLst>
                                          <p:attrName>r</p:attrName>
                                        </p:attrNameLst>
                                      </p:cBhvr>
                                    </p:animRot>
                                  </p:childTnLst>
                                </p:cTn>
                              </p:par>
                              <p:par>
                                <p:cTn id="140" presetID="8" presetClass="emph" presetSubtype="0" fill="hold" nodeType="withEffect">
                                  <p:stCondLst>
                                    <p:cond delay="0"/>
                                  </p:stCondLst>
                                  <p:iterate type="lt">
                                    <p:tmPct val="0"/>
                                  </p:iterate>
                                  <p:childTnLst>
                                    <p:animRot by="21600000">
                                      <p:cBhvr>
                                        <p:cTn id="141" dur="2000" fill="hold"/>
                                        <p:tgtEl>
                                          <p:spTgt spid="52"/>
                                        </p:tgtEl>
                                        <p:attrNameLst>
                                          <p:attrName>r</p:attrName>
                                        </p:attrNameLst>
                                      </p:cBhvr>
                                    </p:animRot>
                                  </p:childTnLst>
                                </p:cTn>
                              </p:par>
                              <p:par>
                                <p:cTn id="142" presetID="8" presetClass="emph" presetSubtype="0" fill="hold" nodeType="withEffect">
                                  <p:stCondLst>
                                    <p:cond delay="0"/>
                                  </p:stCondLst>
                                  <p:iterate type="lt">
                                    <p:tmPct val="0"/>
                                  </p:iterate>
                                  <p:childTnLst>
                                    <p:animRot by="21600000">
                                      <p:cBhvr>
                                        <p:cTn id="143" dur="2000" fill="hold"/>
                                        <p:tgtEl>
                                          <p:spTgt spid="37"/>
                                        </p:tgtEl>
                                        <p:attrNameLst>
                                          <p:attrName>r</p:attrName>
                                        </p:attrNameLst>
                                      </p:cBhvr>
                                    </p:animRot>
                                  </p:childTnLst>
                                </p:cTn>
                              </p:par>
                              <p:par>
                                <p:cTn id="144" presetID="8" presetClass="emph" presetSubtype="0" fill="hold" nodeType="withEffect">
                                  <p:stCondLst>
                                    <p:cond delay="0"/>
                                  </p:stCondLst>
                                  <p:iterate type="lt">
                                    <p:tmPct val="0"/>
                                  </p:iterate>
                                  <p:childTnLst>
                                    <p:animRot by="21600000">
                                      <p:cBhvr>
                                        <p:cTn id="145" dur="2000" fill="hold"/>
                                        <p:tgtEl>
                                          <p:spTgt spid="62"/>
                                        </p:tgtEl>
                                        <p:attrNameLst>
                                          <p:attrName>r</p:attrName>
                                        </p:attrNameLst>
                                      </p:cBhvr>
                                    </p:animRot>
                                  </p:childTnLst>
                                </p:cTn>
                              </p:par>
                              <p:par>
                                <p:cTn id="146" presetID="8" presetClass="emph" presetSubtype="0" fill="hold" nodeType="withEffect">
                                  <p:stCondLst>
                                    <p:cond delay="0"/>
                                  </p:stCondLst>
                                  <p:iterate type="lt">
                                    <p:tmPct val="0"/>
                                  </p:iterate>
                                  <p:childTnLst>
                                    <p:animRot by="21600000">
                                      <p:cBhvr>
                                        <p:cTn id="147" dur="2000" fill="hold"/>
                                        <p:tgtEl>
                                          <p:spTgt spid="32"/>
                                        </p:tgtEl>
                                        <p:attrNameLst>
                                          <p:attrName>r</p:attrName>
                                        </p:attrNameLst>
                                      </p:cBhvr>
                                    </p:animRot>
                                  </p:childTnLst>
                                </p:cTn>
                              </p:par>
                              <p:par>
                                <p:cTn id="148" presetID="8" presetClass="emph" presetSubtype="0" fill="hold" nodeType="withEffect">
                                  <p:stCondLst>
                                    <p:cond delay="0"/>
                                  </p:stCondLst>
                                  <p:iterate type="lt">
                                    <p:tmPct val="0"/>
                                  </p:iterate>
                                  <p:childTnLst>
                                    <p:animRot by="21600000">
                                      <p:cBhvr>
                                        <p:cTn id="149" dur="2000" fill="hold"/>
                                        <p:tgtEl>
                                          <p:spTgt spid="57"/>
                                        </p:tgtEl>
                                        <p:attrNameLst>
                                          <p:attrName>r</p:attrName>
                                        </p:attrNameLst>
                                      </p:cBhvr>
                                    </p:animRot>
                                  </p:childTnLst>
                                </p:cTn>
                              </p:par>
                              <p:par>
                                <p:cTn id="150" presetID="8" presetClass="emph" presetSubtype="0" fill="hold" nodeType="withEffect">
                                  <p:stCondLst>
                                    <p:cond delay="0"/>
                                  </p:stCondLst>
                                  <p:iterate type="lt">
                                    <p:tmPct val="0"/>
                                  </p:iterate>
                                  <p:childTnLst>
                                    <p:animRot by="21600000">
                                      <p:cBhvr>
                                        <p:cTn id="151" dur="2000" fill="hold"/>
                                        <p:tgtEl>
                                          <p:spTgt spid="12"/>
                                        </p:tgtEl>
                                        <p:attrNameLst>
                                          <p:attrName>r</p:attrName>
                                        </p:attrNameLst>
                                      </p:cBhvr>
                                    </p:animRot>
                                  </p:childTnLst>
                                </p:cTn>
                              </p:par>
                              <p:par>
                                <p:cTn id="152" presetID="8" presetClass="emph" presetSubtype="0" fill="hold" nodeType="withEffect">
                                  <p:stCondLst>
                                    <p:cond delay="0"/>
                                  </p:stCondLst>
                                  <p:iterate type="lt">
                                    <p:tmPct val="0"/>
                                  </p:iterate>
                                  <p:childTnLst>
                                    <p:animRot by="21600000">
                                      <p:cBhvr>
                                        <p:cTn id="153" dur="2000" fill="hold"/>
                                        <p:tgtEl>
                                          <p:spTgt spid="67"/>
                                        </p:tgtEl>
                                        <p:attrNameLst>
                                          <p:attrName>r</p:attrName>
                                        </p:attrNameLst>
                                      </p:cBhvr>
                                    </p:animRot>
                                  </p:childTnLst>
                                </p:cTn>
                              </p:par>
                              <p:par>
                                <p:cTn id="154" presetID="8" presetClass="emph" presetSubtype="0" fill="hold" nodeType="withEffect">
                                  <p:stCondLst>
                                    <p:cond delay="0"/>
                                  </p:stCondLst>
                                  <p:iterate type="lt">
                                    <p:tmPct val="0"/>
                                  </p:iterate>
                                  <p:childTnLst>
                                    <p:animRot by="21600000">
                                      <p:cBhvr>
                                        <p:cTn id="155" dur="2000" fill="hold"/>
                                        <p:tgtEl>
                                          <p:spTgt spid="77"/>
                                        </p:tgtEl>
                                        <p:attrNameLst>
                                          <p:attrName>r</p:attrName>
                                        </p:attrNameLst>
                                      </p:cBhvr>
                                    </p:animRot>
                                  </p:childTnLst>
                                </p:cTn>
                              </p:par>
                              <p:par>
                                <p:cTn id="156" presetID="8" presetClass="emph" presetSubtype="0" fill="hold" nodeType="withEffect">
                                  <p:stCondLst>
                                    <p:cond delay="0"/>
                                  </p:stCondLst>
                                  <p:iterate type="lt">
                                    <p:tmPct val="0"/>
                                  </p:iterate>
                                  <p:childTnLst>
                                    <p:animRot by="21600000">
                                      <p:cBhvr>
                                        <p:cTn id="157" dur="2000" fill="hold"/>
                                        <p:tgtEl>
                                          <p:spTgt spid="27"/>
                                        </p:tgtEl>
                                        <p:attrNameLst>
                                          <p:attrName>r</p:attrName>
                                        </p:attrNameLst>
                                      </p:cBhvr>
                                    </p:animRot>
                                  </p:childTnLst>
                                </p:cTn>
                              </p:par>
                              <p:par>
                                <p:cTn id="158" presetID="8" presetClass="emph" presetSubtype="0" fill="hold" nodeType="withEffect">
                                  <p:stCondLst>
                                    <p:cond delay="0"/>
                                  </p:stCondLst>
                                  <p:iterate type="lt">
                                    <p:tmPct val="0"/>
                                  </p:iterate>
                                  <p:childTnLst>
                                    <p:animRot by="21600000">
                                      <p:cBhvr>
                                        <p:cTn id="15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683" y="517586"/>
            <a:ext cx="11326483"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SGK,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GTVT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16386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ph/>
            <p:extLst>
              <p:ext uri="{D42A27DB-BD31-4B8C-83A1-F6EECF244321}">
                <p14:modId xmlns:p14="http://schemas.microsoft.com/office/powerpoint/2010/main" val="2908269286"/>
              </p:ext>
            </p:extLst>
          </p:nvPr>
        </p:nvGraphicFramePr>
        <p:xfrm>
          <a:off x="24684" y="38637"/>
          <a:ext cx="12192000" cy="6655419"/>
        </p:xfrm>
        <a:graphic>
          <a:graphicData uri="http://schemas.openxmlformats.org/drawingml/2006/table">
            <a:tbl>
              <a:tblPr/>
              <a:tblGrid>
                <a:gridCol w="2243574">
                  <a:extLst>
                    <a:ext uri="{9D8B030D-6E8A-4147-A177-3AD203B41FA5}">
                      <a16:colId xmlns:a16="http://schemas.microsoft.com/office/drawing/2014/main" val="20000"/>
                    </a:ext>
                  </a:extLst>
                </a:gridCol>
                <a:gridCol w="9948426">
                  <a:extLst>
                    <a:ext uri="{9D8B030D-6E8A-4147-A177-3AD203B41FA5}">
                      <a16:colId xmlns:a16="http://schemas.microsoft.com/office/drawing/2014/main" val="20001"/>
                    </a:ext>
                  </a:extLst>
                </a:gridCol>
              </a:tblGrid>
              <a:tr h="814328">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Các</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loại</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vận</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tải</a:t>
                      </a:r>
                      <a:endPar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Tình</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phát</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triển</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và</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phân</a:t>
                      </a:r>
                      <a:r>
                        <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bố</a:t>
                      </a:r>
                      <a:endParaRPr kumimoji="0" lang="en-US" sz="24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7269">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bộ</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8578">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sắt</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88138">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sông</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34593">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biển</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445543">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hàng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không</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08338">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Đường</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kumimoji="0" 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ống</a:t>
                      </a:r>
                      <a:endPar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9484" name="Text Box 28"/>
          <p:cNvSpPr txBox="1">
            <a:spLocks noChangeArrowheads="1"/>
          </p:cNvSpPr>
          <p:nvPr/>
        </p:nvSpPr>
        <p:spPr bwMode="auto">
          <a:xfrm>
            <a:off x="2254876" y="853783"/>
            <a:ext cx="9987566" cy="861774"/>
          </a:xfrm>
          <a:prstGeom prst="rect">
            <a:avLst/>
          </a:prstGeom>
          <a:noFill/>
          <a:ln>
            <a:noFill/>
          </a:ln>
          <a:effectLst>
            <a:prstShdw prst="shdw18" dist="17961" dir="13500000">
              <a:schemeClr val="accent1">
                <a:gamma/>
                <a:shade val="60000"/>
                <a:invGamma/>
              </a:schemeClr>
            </a:prstShdw>
          </a:effectLst>
        </p:spPr>
        <p:txBody>
          <a:bodyPr wrap="square">
            <a:spAutoFit/>
          </a:bodyPr>
          <a:lstStyle/>
          <a:p>
            <a:pPr eaLnBrk="0" hangingPunct="0">
              <a:defRPr/>
            </a:pPr>
            <a:r>
              <a:rPr lang="en-US" sz="2500" dirty="0" err="1">
                <a:latin typeface="Times New Roman" pitchFamily="18" charset="0"/>
                <a:cs typeface="Times New Roman" pitchFamily="18" charset="0"/>
              </a:rPr>
              <a:t>Chuyên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chở</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hóa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tuyến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lộ</a:t>
            </a:r>
            <a:r>
              <a:rPr lang="en-US" sz="2500" dirty="0">
                <a:latin typeface="Times New Roman" pitchFamily="18" charset="0"/>
                <a:cs typeface="Times New Roman" pitchFamily="18" charset="0"/>
              </a:rPr>
              <a:t> 1A, 22, 51…</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Hồ</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a:t>
            </a:r>
            <a:r>
              <a:rPr lang="en-US" sz="2500" dirty="0">
                <a:latin typeface="Times New Roman" pitchFamily="18" charset="0"/>
                <a:cs typeface="Times New Roman" pitchFamily="18" charset="0"/>
              </a:rPr>
              <a:t> Minh…</a:t>
            </a:r>
          </a:p>
        </p:txBody>
      </p:sp>
      <p:sp>
        <p:nvSpPr>
          <p:cNvPr id="2" name="TextBox 1"/>
          <p:cNvSpPr txBox="1"/>
          <p:nvPr/>
        </p:nvSpPr>
        <p:spPr>
          <a:xfrm>
            <a:off x="2343954" y="1751355"/>
            <a:ext cx="9898488" cy="861774"/>
          </a:xfrm>
          <a:prstGeom prst="rect">
            <a:avLst/>
          </a:prstGeom>
          <a:noFill/>
        </p:spPr>
        <p:txBody>
          <a:bodyPr wrap="square" rtlCol="0">
            <a:spAutoFit/>
          </a:bodyPr>
          <a:lstStyle/>
          <a:p>
            <a:pPr eaLnBrk="0" hangingPunct="0">
              <a:defRPr/>
            </a:pPr>
            <a:r>
              <a:rPr lang="en-US" sz="2500" dirty="0" err="1">
                <a:latin typeface="Times New Roman" panose="02020603050405020304" pitchFamily="18" charset="0"/>
                <a:cs typeface="Times New Roman" panose="02020603050405020304" pitchFamily="18" charset="0"/>
              </a:rPr>
              <a:t>Tổng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dài</a:t>
            </a:r>
            <a:r>
              <a:rPr lang="en-US" sz="2500" dirty="0">
                <a:latin typeface="Times New Roman" panose="02020603050405020304" pitchFamily="18" charset="0"/>
                <a:cs typeface="Times New Roman" panose="02020603050405020304" pitchFamily="18" charset="0"/>
              </a:rPr>
              <a:t> 2632 km,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tuyến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Lào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Quảng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Ninh</a:t>
            </a:r>
            <a:r>
              <a:rPr lang="en-US" sz="2500" dirty="0">
                <a:latin typeface="Times New Roman" pitchFamily="18" charset="0"/>
                <a:cs typeface="Times New Roman" pitchFamily="18" charset="0"/>
              </a:rPr>
              <a:t>…</a:t>
            </a:r>
          </a:p>
        </p:txBody>
      </p:sp>
      <p:sp>
        <p:nvSpPr>
          <p:cNvPr id="9" name="Text Box 30"/>
          <p:cNvSpPr txBox="1">
            <a:spLocks noChangeArrowheads="1"/>
          </p:cNvSpPr>
          <p:nvPr/>
        </p:nvSpPr>
        <p:spPr bwMode="auto">
          <a:xfrm>
            <a:off x="2343954" y="2620981"/>
            <a:ext cx="9757893" cy="861774"/>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defRPr/>
            </a:pPr>
            <a:r>
              <a:rPr lang="en-US" sz="2500" dirty="0" err="1">
                <a:latin typeface="Times New Roman" pitchFamily="18" charset="0"/>
                <a:cs typeface="Times New Roman" pitchFamily="18" charset="0"/>
              </a:rPr>
              <a:t>Khai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thác</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tập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trung</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lưu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Cửu</a:t>
            </a:r>
            <a:r>
              <a:rPr lang="en-US" sz="2500" dirty="0">
                <a:latin typeface="Times New Roman" pitchFamily="18" charset="0"/>
                <a:cs typeface="Times New Roman" pitchFamily="18" charset="0"/>
              </a:rPr>
              <a:t> Long ( 4500km)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lưu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Hồng</a:t>
            </a:r>
            <a:r>
              <a:rPr lang="en-US" sz="2500" dirty="0">
                <a:latin typeface="Times New Roman" pitchFamily="18" charset="0"/>
                <a:cs typeface="Times New Roman" pitchFamily="18" charset="0"/>
              </a:rPr>
              <a:t> ( 2500km).</a:t>
            </a:r>
          </a:p>
        </p:txBody>
      </p:sp>
      <p:sp>
        <p:nvSpPr>
          <p:cNvPr id="10" name="Text Box 31"/>
          <p:cNvSpPr txBox="1">
            <a:spLocks noChangeArrowheads="1"/>
          </p:cNvSpPr>
          <p:nvPr/>
        </p:nvSpPr>
        <p:spPr bwMode="auto">
          <a:xfrm>
            <a:off x="2254876" y="3602931"/>
            <a:ext cx="9757893" cy="861774"/>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ven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quốc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tế</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Phòng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Nẵng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Gòn</a:t>
            </a:r>
            <a:endParaRPr lang="en-US" sz="2500" dirty="0">
              <a:latin typeface="Times New Roman" pitchFamily="18" charset="0"/>
              <a:cs typeface="Times New Roman" pitchFamily="18" charset="0"/>
            </a:endParaRPr>
          </a:p>
        </p:txBody>
      </p:sp>
      <p:sp>
        <p:nvSpPr>
          <p:cNvPr id="3" name="TextBox 2"/>
          <p:cNvSpPr txBox="1"/>
          <p:nvPr/>
        </p:nvSpPr>
        <p:spPr>
          <a:xfrm>
            <a:off x="2343952" y="4646882"/>
            <a:ext cx="9898490" cy="86177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hóa</a:t>
            </a:r>
            <a:r>
              <a:rPr lang="en-US" sz="2500" dirty="0">
                <a:latin typeface="Times New Roman" panose="02020603050405020304" pitchFamily="18" charset="0"/>
                <a:cs typeface="Times New Roman" panose="02020603050405020304" pitchFamily="18" charset="0"/>
              </a:rPr>
              <a:t>. Ba </a:t>
            </a:r>
            <a:r>
              <a:rPr lang="en-US" sz="2500" dirty="0" err="1">
                <a:latin typeface="Times New Roman" pitchFamily="18" charset="0"/>
                <a:cs typeface="Times New Roman"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itchFamily="18" charset="0"/>
                <a:cs typeface="Times New Roman" pitchFamily="18" charset="0"/>
              </a:rPr>
              <a:t>mối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Nẵng</a:t>
            </a:r>
            <a:r>
              <a:rPr lang="en-US" sz="2500" dirty="0">
                <a:latin typeface="Times New Roman" pitchFamily="18" charset="0"/>
                <a:cs typeface="Times New Roman" pitchFamily="18" charset="0"/>
              </a:rPr>
              <a:t>, TP.HCM</a:t>
            </a:r>
          </a:p>
        </p:txBody>
      </p:sp>
      <p:sp>
        <p:nvSpPr>
          <p:cNvPr id="4" name="TextBox 3"/>
          <p:cNvSpPr txBox="1"/>
          <p:nvPr/>
        </p:nvSpPr>
        <p:spPr>
          <a:xfrm>
            <a:off x="2343952" y="6257731"/>
            <a:ext cx="9118242" cy="477054"/>
          </a:xfrm>
          <a:prstGeom prst="rect">
            <a:avLst/>
          </a:prstGeom>
          <a:noFill/>
        </p:spPr>
        <p:txBody>
          <a:bodyPr wrap="square" rtlCol="0">
            <a:spAutoFit/>
          </a:bodyPr>
          <a:lstStyle/>
          <a:p>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77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98602" y="759915"/>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Tiết </a:t>
            </a:r>
            <a:r>
              <a:rPr lang="en-US"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20 - </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590965" y="128313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latin typeface="Times New Roman" panose="02020603050405020304" pitchFamily="18" charset="0"/>
              </a:rPr>
              <a:t>II. </a:t>
            </a:r>
            <a:r>
              <a:rPr lang="en-US" sz="2800" b="1" u="sng" dirty="0" err="1">
                <a:latin typeface="Times New Roman" panose="02020603050405020304" pitchFamily="18" charset="0"/>
              </a:rPr>
              <a:t>Bưu</a:t>
            </a:r>
            <a:r>
              <a:rPr lang="en-US" sz="2800" b="1" u="sng" dirty="0">
                <a:latin typeface="Times New Roman" panose="02020603050405020304" pitchFamily="18" charset="0"/>
              </a:rPr>
              <a:t> </a:t>
            </a:r>
            <a:r>
              <a:rPr lang="en-US" sz="2800" b="1" u="sng" dirty="0" err="1">
                <a:latin typeface="Times New Roman" panose="02020603050405020304" pitchFamily="18" charset="0"/>
              </a:rPr>
              <a:t>chính</a:t>
            </a:r>
            <a:r>
              <a:rPr lang="en-US" sz="2800" b="1" u="sng" dirty="0">
                <a:latin typeface="Times New Roman" panose="02020603050405020304" pitchFamily="18" charset="0"/>
              </a:rPr>
              <a:t> </a:t>
            </a:r>
            <a:r>
              <a:rPr lang="en-US" sz="2800" b="1" u="sng" dirty="0" err="1">
                <a:latin typeface="Times New Roman" panose="02020603050405020304" pitchFamily="18" charset="0"/>
              </a:rPr>
              <a:t>viễn</a:t>
            </a:r>
            <a:r>
              <a:rPr lang="en-US" sz="2800" b="1" u="sng" dirty="0">
                <a:latin typeface="Times New Roman" panose="02020603050405020304" pitchFamily="18" charset="0"/>
              </a:rPr>
              <a:t> </a:t>
            </a:r>
            <a:r>
              <a:rPr lang="en-US" sz="2800" b="1" u="sng" dirty="0" err="1">
                <a:latin typeface="Times New Roman" panose="02020603050405020304" pitchFamily="18" charset="0"/>
              </a:rPr>
              <a:t>thông</a:t>
            </a:r>
            <a:r>
              <a:rPr lang="en-US" sz="2800" b="1" u="sng" dirty="0">
                <a:latin typeface="Times New Roman" panose="02020603050405020304" pitchFamily="18" charset="0"/>
              </a:rPr>
              <a:t>:</a:t>
            </a:r>
          </a:p>
        </p:txBody>
      </p:sp>
    </p:spTree>
    <p:extLst>
      <p:ext uri="{BB962C8B-B14F-4D97-AF65-F5344CB8AC3E}">
        <p14:creationId xmlns:p14="http://schemas.microsoft.com/office/powerpoint/2010/main" val="35176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522" y="379562"/>
            <a:ext cx="10334444"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viễn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16800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90965" y="759915"/>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Tiết </a:t>
            </a:r>
            <a:r>
              <a:rPr lang="en-US"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20 - </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590965" y="128313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latin typeface="Times New Roman" panose="02020603050405020304" pitchFamily="18" charset="0"/>
              </a:rPr>
              <a:t>II. </a:t>
            </a:r>
            <a:r>
              <a:rPr lang="en-US" sz="2800" b="1" u="sng" dirty="0" err="1">
                <a:latin typeface="Times New Roman" panose="02020603050405020304" pitchFamily="18" charset="0"/>
              </a:rPr>
              <a:t>Bưu</a:t>
            </a:r>
            <a:r>
              <a:rPr lang="en-US" sz="2800" b="1" u="sng" dirty="0">
                <a:latin typeface="Times New Roman" panose="02020603050405020304" pitchFamily="18" charset="0"/>
              </a:rPr>
              <a:t> </a:t>
            </a:r>
            <a:r>
              <a:rPr lang="en-US" sz="2800" b="1" u="sng" dirty="0" err="1">
                <a:latin typeface="Times New Roman" panose="02020603050405020304" pitchFamily="18" charset="0"/>
              </a:rPr>
              <a:t>chính</a:t>
            </a:r>
            <a:r>
              <a:rPr lang="en-US" sz="2800" b="1" u="sng" dirty="0">
                <a:latin typeface="Times New Roman" panose="02020603050405020304" pitchFamily="18" charset="0"/>
              </a:rPr>
              <a:t> </a:t>
            </a:r>
            <a:r>
              <a:rPr lang="en-US" sz="2800" b="1" u="sng" dirty="0" err="1">
                <a:latin typeface="Times New Roman" panose="02020603050405020304" pitchFamily="18" charset="0"/>
              </a:rPr>
              <a:t>viễn</a:t>
            </a:r>
            <a:r>
              <a:rPr lang="en-US" sz="2800" b="1" u="sng" dirty="0">
                <a:latin typeface="Times New Roman" panose="02020603050405020304" pitchFamily="18" charset="0"/>
              </a:rPr>
              <a:t> </a:t>
            </a:r>
            <a:r>
              <a:rPr lang="en-US" sz="2800" b="1" u="sng" dirty="0" err="1">
                <a:latin typeface="Times New Roman" panose="02020603050405020304" pitchFamily="18" charset="0"/>
              </a:rPr>
              <a:t>thông</a:t>
            </a:r>
            <a:r>
              <a:rPr lang="en-US" sz="2800" b="1" u="sng" dirty="0">
                <a:latin typeface="Times New Roman" panose="02020603050405020304" pitchFamily="18" charset="0"/>
              </a:rPr>
              <a:t>:</a:t>
            </a:r>
          </a:p>
        </p:txBody>
      </p:sp>
      <p:sp>
        <p:nvSpPr>
          <p:cNvPr id="3" name="TextBox 2"/>
          <p:cNvSpPr txBox="1"/>
          <p:nvPr/>
        </p:nvSpPr>
        <p:spPr>
          <a:xfrm>
            <a:off x="590965" y="1984075"/>
            <a:ext cx="10476726" cy="3970318"/>
          </a:xfrm>
          <a:prstGeom prst="rect">
            <a:avLst/>
          </a:prstGeom>
          <a:noFill/>
        </p:spPr>
        <p:txBody>
          <a:bodyPr wrap="square" rtlCol="0">
            <a:spAutoFit/>
          </a:bodyPr>
          <a:lstStyle/>
          <a:p>
            <a:pPr marL="342900" indent="-342900">
              <a:buAutoNum type="arabicPeriod"/>
            </a:pPr>
            <a:r>
              <a:rPr lang="en-US" sz="3600" dirty="0" err="1">
                <a:latin typeface="Times New Roman" panose="02020603050405020304" pitchFamily="18" charset="0"/>
                <a:cs typeface="Times New Roman" panose="02020603050405020304" pitchFamily="18" charset="0"/>
              </a:rPr>
              <a:t>Ngành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a:t>
            </a:r>
          </a:p>
          <a:p>
            <a:pPr marL="285750" indent="-285750">
              <a:buFontTx/>
              <a:buChar char="-"/>
            </a:pP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lượng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fax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Internet,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Ngành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57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057400" y="2590801"/>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800" b="1">
              <a:solidFill>
                <a:srgbClr val="FF3300"/>
              </a:solidFill>
              <a:latin typeface="Times New Roman" panose="02020603050405020304" pitchFamily="18" charset="0"/>
            </a:endParaRPr>
          </a:p>
        </p:txBody>
      </p:sp>
      <p:sp>
        <p:nvSpPr>
          <p:cNvPr id="40963" name="Text Box 3"/>
          <p:cNvSpPr txBox="1">
            <a:spLocks noChangeArrowheads="1"/>
          </p:cNvSpPr>
          <p:nvPr/>
        </p:nvSpPr>
        <p:spPr bwMode="auto">
          <a:xfrm>
            <a:off x="1524000" y="48006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800" b="1">
              <a:solidFill>
                <a:srgbClr val="FF3300"/>
              </a:solidFill>
              <a:latin typeface="Times New Roman" panose="02020603050405020304" pitchFamily="18" charset="0"/>
            </a:endParaRPr>
          </a:p>
        </p:txBody>
      </p:sp>
      <p:sp>
        <p:nvSpPr>
          <p:cNvPr id="40964" name="Text Box 4"/>
          <p:cNvSpPr txBox="1">
            <a:spLocks noChangeArrowheads="1"/>
          </p:cNvSpPr>
          <p:nvPr/>
        </p:nvSpPr>
        <p:spPr bwMode="auto">
          <a:xfrm>
            <a:off x="3886200" y="48768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800" b="1">
              <a:solidFill>
                <a:srgbClr val="FF3300"/>
              </a:solidFill>
              <a:latin typeface="Times New Roman" panose="02020603050405020304" pitchFamily="18" charset="0"/>
            </a:endParaRPr>
          </a:p>
        </p:txBody>
      </p:sp>
      <p:pic>
        <p:nvPicPr>
          <p:cNvPr id="664583" name="Picture 7" descr="0807cms2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 y="0"/>
            <a:ext cx="385572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 Box 14"/>
          <p:cNvSpPr txBox="1">
            <a:spLocks noChangeArrowheads="1"/>
          </p:cNvSpPr>
          <p:nvPr/>
        </p:nvSpPr>
        <p:spPr bwMode="auto">
          <a:xfrm>
            <a:off x="175260" y="15716"/>
            <a:ext cx="1752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latin typeface="Times New Roman" panose="02020603050405020304" pitchFamily="18" charset="0"/>
              </a:rPr>
              <a:t>CHUYỂN THƯ</a:t>
            </a:r>
          </a:p>
        </p:txBody>
      </p:sp>
      <p:pic>
        <p:nvPicPr>
          <p:cNvPr id="76816" name="Picture 32" descr="ImageView"/>
          <p:cNvPicPr>
            <a:picLocks noChangeAspect="1" noChangeArrowheads="1"/>
          </p:cNvPicPr>
          <p:nvPr/>
        </p:nvPicPr>
        <p:blipFill rotWithShape="1">
          <a:blip r:embed="rId4">
            <a:extLst>
              <a:ext uri="{28A0092B-C50C-407E-A947-70E740481C1C}">
                <a14:useLocalDpi xmlns:a14="http://schemas.microsoft.com/office/drawing/2010/main" val="0"/>
              </a:ext>
            </a:extLst>
          </a:blip>
          <a:srcRect l="7576" r="7879"/>
          <a:stretch/>
        </p:blipFill>
        <p:spPr bwMode="auto">
          <a:xfrm>
            <a:off x="50483" y="3421857"/>
            <a:ext cx="3886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824" name="Picture 16" descr="buu-dien-tp-hcm-cung-cap-dich-vu-chuyen-phat-cmnd"/>
          <p:cNvPicPr>
            <a:picLocks noChangeAspect="1" noChangeArrowheads="1"/>
          </p:cNvPicPr>
          <p:nvPr/>
        </p:nvPicPr>
        <p:blipFill rotWithShape="1">
          <a:blip r:embed="rId5">
            <a:lum bright="12000"/>
            <a:extLst>
              <a:ext uri="{28A0092B-C50C-407E-A947-70E740481C1C}">
                <a14:useLocalDpi xmlns:a14="http://schemas.microsoft.com/office/drawing/2010/main" val="0"/>
              </a:ext>
            </a:extLst>
          </a:blip>
          <a:srcRect r="8930"/>
          <a:stretch/>
        </p:blipFill>
        <p:spPr bwMode="auto">
          <a:xfrm>
            <a:off x="3966210" y="-7143"/>
            <a:ext cx="388239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8" name="Text Box 18"/>
          <p:cNvSpPr txBox="1">
            <a:spLocks noChangeArrowheads="1"/>
          </p:cNvSpPr>
          <p:nvPr/>
        </p:nvSpPr>
        <p:spPr bwMode="auto">
          <a:xfrm>
            <a:off x="4459605" y="0"/>
            <a:ext cx="1447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latin typeface="Times New Roman" panose="02020603050405020304" pitchFamily="18" charset="0"/>
              </a:rPr>
              <a:t>BƯU PHẨM</a:t>
            </a:r>
          </a:p>
        </p:txBody>
      </p:sp>
      <p:pic>
        <p:nvPicPr>
          <p:cNvPr id="631830" name="Picture 22" descr="DSC08222"/>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7917178" y="3417970"/>
            <a:ext cx="418338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Text Box 20"/>
          <p:cNvSpPr txBox="1">
            <a:spLocks noChangeArrowheads="1"/>
          </p:cNvSpPr>
          <p:nvPr/>
        </p:nvSpPr>
        <p:spPr bwMode="auto">
          <a:xfrm>
            <a:off x="8095296" y="3561160"/>
            <a:ext cx="1371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latin typeface="Times New Roman" panose="02020603050405020304" pitchFamily="18" charset="0"/>
              </a:rPr>
              <a:t>ĐIỆN HOA</a:t>
            </a:r>
          </a:p>
        </p:txBody>
      </p:sp>
      <p:pic>
        <p:nvPicPr>
          <p:cNvPr id="33794" name="Picture 2" descr="Káº¿t quáº£ hÃ¬nh áº£nh cho mua sáº¯m trá»±c tuyáº¿n"/>
          <p:cNvPicPr>
            <a:picLocks noChangeAspect="1" noChangeArrowheads="1"/>
          </p:cNvPicPr>
          <p:nvPr/>
        </p:nvPicPr>
        <p:blipFill rotWithShape="1">
          <a:blip r:embed="rId7">
            <a:extLst>
              <a:ext uri="{28A0092B-C50C-407E-A947-70E740481C1C}">
                <a14:useLocalDpi xmlns:a14="http://schemas.microsoft.com/office/drawing/2010/main" val="0"/>
              </a:ext>
            </a:extLst>
          </a:blip>
          <a:srcRect l="7061" t="8159" r="14984" b="7954"/>
          <a:stretch/>
        </p:blipFill>
        <p:spPr bwMode="auto">
          <a:xfrm>
            <a:off x="7890510" y="15716"/>
            <a:ext cx="4191000" cy="330660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Káº¿t quáº£ hÃ¬nh áº£nh cho bÃ¡o chÃ­"/>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406" y="3447814"/>
            <a:ext cx="3846194" cy="34030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8"/>
          <p:cNvSpPr txBox="1">
            <a:spLocks noChangeArrowheads="1"/>
          </p:cNvSpPr>
          <p:nvPr/>
        </p:nvSpPr>
        <p:spPr bwMode="auto">
          <a:xfrm>
            <a:off x="8095296" y="62390"/>
            <a:ext cx="2999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latin typeface="Times New Roman" panose="02020603050405020304" pitchFamily="18" charset="0"/>
              </a:rPr>
              <a:t>MUA SẮM TRỰC TUYẾN</a:t>
            </a:r>
          </a:p>
        </p:txBody>
      </p:sp>
      <p:sp>
        <p:nvSpPr>
          <p:cNvPr id="17" name="Text Box 18"/>
          <p:cNvSpPr txBox="1">
            <a:spLocks noChangeArrowheads="1"/>
          </p:cNvSpPr>
          <p:nvPr/>
        </p:nvSpPr>
        <p:spPr bwMode="auto">
          <a:xfrm>
            <a:off x="4062012" y="3610769"/>
            <a:ext cx="134954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latin typeface="Times New Roman" panose="02020603050405020304" pitchFamily="18" charset="0"/>
              </a:rPr>
              <a:t>BÁO CHÍ</a:t>
            </a:r>
          </a:p>
        </p:txBody>
      </p:sp>
      <p:sp>
        <p:nvSpPr>
          <p:cNvPr id="76821" name="Text Box 21"/>
          <p:cNvSpPr txBox="1">
            <a:spLocks noChangeArrowheads="1"/>
          </p:cNvSpPr>
          <p:nvPr/>
        </p:nvSpPr>
        <p:spPr bwMode="auto">
          <a:xfrm>
            <a:off x="4724400" y="3200401"/>
            <a:ext cx="2895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latin typeface="Times New Roman" panose="02020603050405020304" pitchFamily="18" charset="0"/>
              </a:rPr>
              <a:t>DỊCH VỤ BƯU CHÍNH</a:t>
            </a:r>
          </a:p>
        </p:txBody>
      </p:sp>
    </p:spTree>
    <p:extLst>
      <p:ext uri="{BB962C8B-B14F-4D97-AF65-F5344CB8AC3E}">
        <p14:creationId xmlns:p14="http://schemas.microsoft.com/office/powerpoint/2010/main" val="114968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ỗ dành sẵn cho Ngày tháng 3">
            <a:extLst>
              <a:ext uri="{FF2B5EF4-FFF2-40B4-BE49-F238E27FC236}">
                <a16:creationId xmlns:a16="http://schemas.microsoft.com/office/drawing/2014/main" id="{42C96EF3-DA56-4ABA-BE90-2DD60ADC1B2C}"/>
              </a:ext>
            </a:extLst>
          </p:cNvPr>
          <p:cNvSpPr>
            <a:spLocks noGrp="1"/>
          </p:cNvSpPr>
          <p:nvPr>
            <p:ph type="dt" sz="half" idx="10"/>
          </p:nvPr>
        </p:nvSpPr>
        <p:spPr/>
        <p:txBody>
          <a:bodyPr/>
          <a:lstStyle/>
          <a:p>
            <a:pPr>
              <a:defRPr/>
            </a:pPr>
            <a:fld id="{225EE225-58E8-4265-AF43-59E65841D392}" type="datetime1">
              <a:rPr lang="vi-VN">
                <a:solidFill>
                  <a:prstClr val="black">
                    <a:tint val="75000"/>
                  </a:prstClr>
                </a:solidFill>
                <a:latin typeface="Arial" panose="020B0604020202020204" pitchFamily="34" charset="0"/>
              </a:rPr>
              <a:pPr>
                <a:defRPr/>
              </a:pPr>
              <a:t>20/01/2022</a:t>
            </a:fld>
            <a:endParaRPr lang="vi-VN">
              <a:solidFill>
                <a:prstClr val="black">
                  <a:tint val="75000"/>
                </a:prstClr>
              </a:solidFill>
              <a:latin typeface="Arial" panose="020B0604020202020204" pitchFamily="34" charset="0"/>
            </a:endParaRPr>
          </a:p>
        </p:txBody>
      </p:sp>
      <p:sp>
        <p:nvSpPr>
          <p:cNvPr id="13" name="Chỗ dành sẵn cho Chân trang 4">
            <a:extLst>
              <a:ext uri="{FF2B5EF4-FFF2-40B4-BE49-F238E27FC236}">
                <a16:creationId xmlns:a16="http://schemas.microsoft.com/office/drawing/2014/main" id="{AD64ED44-3650-4297-A08D-305BBB05FB71}"/>
              </a:ext>
            </a:extLst>
          </p:cNvPr>
          <p:cNvSpPr>
            <a:spLocks noGrp="1"/>
          </p:cNvSpPr>
          <p:nvPr>
            <p:ph type="ftr" sz="quarter" idx="11"/>
          </p:nvPr>
        </p:nvSpPr>
        <p:spPr/>
        <p:txBody>
          <a:bodyPr/>
          <a:lstStyle/>
          <a:p>
            <a:pPr fontAlgn="base">
              <a:spcBef>
                <a:spcPct val="0"/>
              </a:spcBef>
              <a:spcAft>
                <a:spcPct val="0"/>
              </a:spcAft>
            </a:pPr>
            <a:r>
              <a:rPr lang="en-US" altLang="vi-VN">
                <a:latin typeface="Arial" panose="020B0604020202020204" pitchFamily="34" charset="0"/>
                <a:cs typeface="Arial" panose="020B0604020202020204" pitchFamily="34" charset="0"/>
              </a:rPr>
              <a:t>Phạm Xuân An- THCS Hưng Thành - VĨnh Lợi - Bạc Liêu</a:t>
            </a:r>
          </a:p>
        </p:txBody>
      </p:sp>
      <p:sp>
        <p:nvSpPr>
          <p:cNvPr id="14" name="Chỗ dành sẵn cho Số hiệu Bản chiếu 5">
            <a:extLst>
              <a:ext uri="{FF2B5EF4-FFF2-40B4-BE49-F238E27FC236}">
                <a16:creationId xmlns:a16="http://schemas.microsoft.com/office/drawing/2014/main" id="{224315B2-B25A-452A-950D-13F3805B1546}"/>
              </a:ext>
            </a:extLst>
          </p:cNvPr>
          <p:cNvSpPr>
            <a:spLocks noGrp="1"/>
          </p:cNvSpPr>
          <p:nvPr>
            <p:ph type="sldNum" sz="quarter" idx="12"/>
          </p:nvPr>
        </p:nvSpPr>
        <p:spPr/>
        <p:txBody>
          <a:bodyPr/>
          <a:lstStyle/>
          <a:p>
            <a:pPr fontAlgn="base">
              <a:spcBef>
                <a:spcPct val="0"/>
              </a:spcBef>
              <a:spcAft>
                <a:spcPct val="0"/>
              </a:spcAft>
            </a:pPr>
            <a:fld id="{7D614133-071E-41FD-A917-E269C36CDC98}" type="slidenum">
              <a:rPr lang="vi-VN" altLang="vi-VN">
                <a:latin typeface="Arial" panose="020B0604020202020204" pitchFamily="34" charset="0"/>
                <a:cs typeface="Arial" panose="020B0604020202020204" pitchFamily="34" charset="0"/>
              </a:rPr>
              <a:pPr fontAlgn="base">
                <a:spcBef>
                  <a:spcPct val="0"/>
                </a:spcBef>
                <a:spcAft>
                  <a:spcPct val="0"/>
                </a:spcAft>
              </a:pPr>
              <a:t>16</a:t>
            </a:fld>
            <a:endParaRPr lang="vi-VN" altLang="vi-VN">
              <a:latin typeface="Arial" panose="020B0604020202020204" pitchFamily="34" charset="0"/>
              <a:cs typeface="Arial" panose="020B0604020202020204" pitchFamily="34" charset="0"/>
            </a:endParaRPr>
          </a:p>
        </p:txBody>
      </p:sp>
      <p:pic>
        <p:nvPicPr>
          <p:cNvPr id="32770" name="Picture 16" descr="img-1205140648-1">
            <a:extLst>
              <a:ext uri="{FF2B5EF4-FFF2-40B4-BE49-F238E27FC236}">
                <a16:creationId xmlns:a16="http://schemas.microsoft.com/office/drawing/2014/main" id="{48FEEB37-2B26-4720-8050-418A9ED0B570}"/>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12143" y="3505200"/>
            <a:ext cx="606005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7" descr="vinasat-1__1-9101c">
            <a:extLst>
              <a:ext uri="{FF2B5EF4-FFF2-40B4-BE49-F238E27FC236}">
                <a16:creationId xmlns:a16="http://schemas.microsoft.com/office/drawing/2014/main" id="{C637028A-A527-45B7-8E56-D87588E9E7D9}"/>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248400" y="3505200"/>
            <a:ext cx="586308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9" descr="vinasat">
            <a:extLst>
              <a:ext uri="{FF2B5EF4-FFF2-40B4-BE49-F238E27FC236}">
                <a16:creationId xmlns:a16="http://schemas.microsoft.com/office/drawing/2014/main" id="{53774325-C783-46DE-BF2D-2668CF1DB2A9}"/>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6248399" y="0"/>
            <a:ext cx="58630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2" descr="vinasat">
            <a:extLst>
              <a:ext uri="{FF2B5EF4-FFF2-40B4-BE49-F238E27FC236}">
                <a16:creationId xmlns:a16="http://schemas.microsoft.com/office/drawing/2014/main" id="{E35EBC9D-DE90-4692-976B-BCFDF5BD5583}"/>
              </a:ext>
            </a:extLst>
          </p:cNvP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0" y="0"/>
            <a:ext cx="617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87" name="Text Box 23">
            <a:extLst>
              <a:ext uri="{FF2B5EF4-FFF2-40B4-BE49-F238E27FC236}">
                <a16:creationId xmlns:a16="http://schemas.microsoft.com/office/drawing/2014/main" id="{F1782156-EFC0-42FB-8F75-4CB294AC94C3}"/>
              </a:ext>
            </a:extLst>
          </p:cNvPr>
          <p:cNvSpPr txBox="1">
            <a:spLocks noChangeArrowheads="1"/>
          </p:cNvSpPr>
          <p:nvPr/>
        </p:nvSpPr>
        <p:spPr bwMode="auto">
          <a:xfrm>
            <a:off x="1524000" y="3505200"/>
            <a:ext cx="91440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vi-VN" sz="3200">
                <a:solidFill>
                  <a:srgbClr val="0000FF"/>
                </a:solidFill>
                <a:latin typeface="Times New Roman" panose="02020603050405020304" pitchFamily="18" charset="0"/>
              </a:rPr>
              <a:t>VỆ TINH VINASÁT 1 &amp; 2 CỦA VIỄN THÔNG VIỆT NAM TRÊN QUỸ ĐẠO</a:t>
            </a:r>
          </a:p>
        </p:txBody>
      </p:sp>
      <p:sp>
        <p:nvSpPr>
          <p:cNvPr id="32775" name="Text Box 24">
            <a:extLst>
              <a:ext uri="{FF2B5EF4-FFF2-40B4-BE49-F238E27FC236}">
                <a16:creationId xmlns:a16="http://schemas.microsoft.com/office/drawing/2014/main" id="{6CF4A9FD-46D2-4371-ADE9-F19B88A645E8}"/>
              </a:ext>
            </a:extLst>
          </p:cNvPr>
          <p:cNvSpPr txBox="1">
            <a:spLocks noChangeArrowheads="1"/>
          </p:cNvSpPr>
          <p:nvPr/>
        </p:nvSpPr>
        <p:spPr bwMode="auto">
          <a:xfrm>
            <a:off x="7620000" y="1"/>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endParaRPr lang="en-US" altLang="vi-VN" sz="2400">
              <a:solidFill>
                <a:prstClr val="black"/>
              </a:solidFill>
              <a:latin typeface="Times New Roman" panose="02020603050405020304" pitchFamily="18" charset="0"/>
            </a:endParaRPr>
          </a:p>
        </p:txBody>
      </p:sp>
      <p:sp>
        <p:nvSpPr>
          <p:cNvPr id="32776" name="Text Box 25">
            <a:extLst>
              <a:ext uri="{FF2B5EF4-FFF2-40B4-BE49-F238E27FC236}">
                <a16:creationId xmlns:a16="http://schemas.microsoft.com/office/drawing/2014/main" id="{09266B30-4D82-4AF5-A41F-C5FFE4D0BBF1}"/>
              </a:ext>
            </a:extLst>
          </p:cNvPr>
          <p:cNvSpPr txBox="1">
            <a:spLocks noChangeArrowheads="1"/>
          </p:cNvSpPr>
          <p:nvPr/>
        </p:nvSpPr>
        <p:spPr bwMode="auto">
          <a:xfrm>
            <a:off x="8229600" y="1"/>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2400">
                <a:solidFill>
                  <a:srgbClr val="FF00FF"/>
                </a:solidFill>
                <a:latin typeface="Times New Roman" panose="02020603050405020304" pitchFamily="18" charset="0"/>
              </a:rPr>
              <a:t>19/4/2008</a:t>
            </a:r>
          </a:p>
        </p:txBody>
      </p:sp>
      <p:sp>
        <p:nvSpPr>
          <p:cNvPr id="32777" name="Text Box 26">
            <a:extLst>
              <a:ext uri="{FF2B5EF4-FFF2-40B4-BE49-F238E27FC236}">
                <a16:creationId xmlns:a16="http://schemas.microsoft.com/office/drawing/2014/main" id="{CFB2C9C2-BE35-4C88-966C-8C1C3EB1C210}"/>
              </a:ext>
            </a:extLst>
          </p:cNvPr>
          <p:cNvSpPr txBox="1">
            <a:spLocks noChangeArrowheads="1"/>
          </p:cNvSpPr>
          <p:nvPr/>
        </p:nvSpPr>
        <p:spPr bwMode="auto">
          <a:xfrm>
            <a:off x="8458200" y="626268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50000"/>
              </a:spcBef>
              <a:spcAft>
                <a:spcPct val="0"/>
              </a:spcAft>
            </a:pPr>
            <a:r>
              <a:rPr lang="en-US" altLang="vi-VN" sz="2400">
                <a:solidFill>
                  <a:srgbClr val="FF00FF"/>
                </a:solidFill>
                <a:latin typeface="Times New Roman" panose="02020603050405020304" pitchFamily="18" charset="0"/>
              </a:rPr>
              <a:t>16/5/2012</a:t>
            </a:r>
          </a:p>
        </p:txBody>
      </p:sp>
      <p:sp>
        <p:nvSpPr>
          <p:cNvPr id="10" name="Up Arrow 9">
            <a:hlinkClick r:id="rId7" action="ppaction://hlinksldjump"/>
            <a:extLst>
              <a:ext uri="{FF2B5EF4-FFF2-40B4-BE49-F238E27FC236}">
                <a16:creationId xmlns:a16="http://schemas.microsoft.com/office/drawing/2014/main" id="{09C01333-7A8B-4E58-9E2B-1C065FC551B4}"/>
              </a:ext>
            </a:extLst>
          </p:cNvPr>
          <p:cNvSpPr/>
          <p:nvPr/>
        </p:nvSpPr>
        <p:spPr>
          <a:xfrm>
            <a:off x="9829800" y="6172200"/>
            <a:ext cx="762000" cy="533400"/>
          </a:xfrm>
          <a:prstGeom prst="upArrow">
            <a:avLst/>
          </a:prstGeom>
          <a:solidFill>
            <a:srgbClr val="44EEE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 name="Hình chữ nhật 1">
            <a:extLst>
              <a:ext uri="{FF2B5EF4-FFF2-40B4-BE49-F238E27FC236}">
                <a16:creationId xmlns:a16="http://schemas.microsoft.com/office/drawing/2014/main" id="{5E6D50F2-815F-4323-B262-91614BC9F2FE}"/>
              </a:ext>
            </a:extLst>
          </p:cNvPr>
          <p:cNvSpPr/>
          <p:nvPr/>
        </p:nvSpPr>
        <p:spPr>
          <a:xfrm>
            <a:off x="112143" y="69008"/>
            <a:ext cx="5983857" cy="2708434"/>
          </a:xfrm>
          <a:prstGeom prst="rect">
            <a:avLst/>
          </a:prstGeom>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vi-VN" altLang="vi-VN" sz="1700" dirty="0">
                <a:solidFill>
                  <a:prstClr val="black"/>
                </a:solidFill>
                <a:latin typeface="Arial" panose="020B0604020202020204" pitchFamily="34" charset="0"/>
              </a:rPr>
              <a:t>Vinasat-1 là một vệ tinh viễn thông địa tĩnh, sau khi phóng lên có thể cung cấp dịch vụ đường truyền vệ tinh để phát triển các dịch vụ ứng dụng như dịch vụ thoại, truyền hình, thông tin di động, truyền số liệu, </a:t>
            </a:r>
            <a:r>
              <a:rPr lang="vi-VN" altLang="vi-VN" sz="1700" dirty="0">
                <a:solidFill>
                  <a:prstClr val="black"/>
                </a:solidFill>
                <a:latin typeface="Arial" panose="020B0604020202020204" pitchFamily="34" charset="0"/>
                <a:hlinkClick r:id="rId8" tooltip="Internet"/>
              </a:rPr>
              <a:t>Internet</a:t>
            </a:r>
            <a:r>
              <a:rPr lang="vi-VN" altLang="vi-VN" sz="1700" dirty="0">
                <a:solidFill>
                  <a:prstClr val="black"/>
                </a:solidFill>
                <a:latin typeface="Arial" panose="020B0604020202020204" pitchFamily="34" charset="0"/>
              </a:rPr>
              <a:t>, các dịch vụ đào tạo và y tế từ xa, truyền tin cho ngư dân trên biển, dự báo thời tiết, đảm bảo an ninh quốc phòng... Đặc biệt cung cấp đường truyền thông tin cho các trường hợp khẩn cấp như thiên tai, bão lụt, đường truyền cho các vùng sâu, vùng xa, hải đảo mà các phương thức truyền dẫn khác khó vươn tới được.</a:t>
            </a:r>
          </a:p>
        </p:txBody>
      </p:sp>
    </p:spTree>
    <p:extLst>
      <p:ext uri="{BB962C8B-B14F-4D97-AF65-F5344CB8AC3E}">
        <p14:creationId xmlns:p14="http://schemas.microsoft.com/office/powerpoint/2010/main" val="352546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5687"/>
                                        </p:tgtEl>
                                        <p:attrNameLst>
                                          <p:attrName>style.visibility</p:attrName>
                                        </p:attrNameLst>
                                      </p:cBhvr>
                                      <p:to>
                                        <p:strVal val="visible"/>
                                      </p:to>
                                    </p:set>
                                    <p:animEffect transition="in" filter="box(in)">
                                      <p:cBhvr>
                                        <p:cTn id="7" dur="500"/>
                                        <p:tgtEl>
                                          <p:spTgt spid="625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1989"/>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501640" y="1"/>
            <a:ext cx="6690360" cy="3012710"/>
          </a:xfrm>
          <a:solidFill>
            <a:schemeClr val="bg1"/>
          </a:solidFill>
          <a:ln>
            <a:solidFill>
              <a:schemeClr val="bg1"/>
            </a:solidFill>
          </a:ln>
        </p:spPr>
        <p:txBody>
          <a:bodyPr>
            <a:normAutofit/>
          </a:bodyPr>
          <a:lstStyle/>
          <a:p>
            <a:r>
              <a:rPr lang="nl-NL" sz="4000" b="1" i="1" dirty="0">
                <a:solidFill>
                  <a:srgbClr val="FF0000"/>
                </a:solidFill>
                <a:latin typeface="Times New Roman" panose="02020603050405020304" pitchFamily="18" charset="0"/>
                <a:cs typeface="Times New Roman" panose="02020603050405020304" pitchFamily="18" charset="0"/>
              </a:rPr>
              <a:t>Việc phát triển dịch vụ điện thoại, mạng Internet tác động như thế nào đến đời sống kinh tế -  xã hội nước ta?</a:t>
            </a:r>
            <a:r>
              <a:rPr lang="nl-NL" sz="4000" i="1" dirty="0">
                <a:solidFill>
                  <a:srgbClr val="FF0000"/>
                </a:solidFill>
                <a:latin typeface="Times New Roman" panose="02020603050405020304" pitchFamily="18" charset="0"/>
                <a:cs typeface="Times New Roman" panose="02020603050405020304" pitchFamily="18" charset="0"/>
              </a:rPr>
              <a:t> </a:t>
            </a:r>
            <a:endParaRPr lang="en-US" sz="4000" i="1" dirty="0">
              <a:solidFill>
                <a:srgbClr val="FF0000"/>
              </a:solidFill>
              <a:latin typeface="Times New Roman" panose="02020603050405020304" pitchFamily="18" charset="0"/>
              <a:cs typeface="Times New Roman" panose="02020603050405020304" pitchFamily="18" charset="0"/>
            </a:endParaRPr>
          </a:p>
        </p:txBody>
      </p:sp>
      <p:pic>
        <p:nvPicPr>
          <p:cNvPr id="28674" name="Picture 2" descr="Káº¿t quáº£ hÃ¬nh áº£nh cho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53878" cy="3254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017" y="3603212"/>
            <a:ext cx="11993218" cy="2677656"/>
          </a:xfrm>
          <a:prstGeom prst="rect">
            <a:avLst/>
          </a:prstGeom>
        </p:spPr>
        <p:txBody>
          <a:bodyPr wrap="square">
            <a:spAutoFit/>
          </a:bodyPr>
          <a:lstStyle/>
          <a:p>
            <a:pPr algn="just">
              <a:tabLst>
                <a:tab pos="114300" algn="l"/>
                <a:tab pos="228600" algn="l"/>
                <a:tab pos="360045" algn="l"/>
                <a:tab pos="540385" algn="l"/>
                <a:tab pos="914400" algn="l"/>
              </a:tabLst>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Tích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cực</a:t>
            </a:r>
            <a:r>
              <a:rPr lang="en-US" sz="2800" b="1" dirty="0">
                <a:solidFill>
                  <a:srgbClr val="0070C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a:t>
            </a:r>
          </a:p>
          <a:p>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Tiêu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cực</a:t>
            </a:r>
            <a:r>
              <a:rPr lang="en-US" sz="2800" b="1" dirty="0">
                <a:solidFill>
                  <a:srgbClr val="FF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soát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ch</a:t>
            </a:r>
            <a:r>
              <a:rPr lang="vi-VN" sz="2800" dirty="0">
                <a:latin typeface="Times New Roman" panose="02020603050405020304" pitchFamily="18" charset="0"/>
                <a:ea typeface="Times New Roman" panose="02020603050405020304" pitchFamily="18" charset="0"/>
              </a:rPr>
              <a:t>ư</a:t>
            </a: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nghiện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có</a:t>
            </a:r>
            <a:r>
              <a:rPr lang="vi-VN" sz="2800" dirty="0">
                <a:latin typeface="Times New Roman" panose="02020603050405020304" pitchFamily="18" charset="0"/>
                <a:cs typeface="Times New Roman" panose="02020603050405020304" pitchFamily="18" charset="0"/>
              </a:rPr>
              <a:t> nhiều người bị cuốn vào các trò chơi trực tuyế</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2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ox(in)">
                                      <p:cBhvr>
                                        <p:cTn id="12" dur="20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872" y="474453"/>
            <a:ext cx="10955547" cy="5016758"/>
          </a:xfrm>
          <a:prstGeom prst="rect">
            <a:avLst/>
          </a:prstGeom>
          <a:noFill/>
        </p:spPr>
        <p:txBody>
          <a:bodyPr wrap="square" rtlCol="0">
            <a:spAutoFit/>
          </a:bodyPr>
          <a:lstStyle/>
          <a:p>
            <a:r>
              <a:rPr lang="en-US" sz="4000" b="1" u="sng" dirty="0">
                <a:latin typeface="Times New Roman" panose="02020603050405020304" pitchFamily="18" charset="0"/>
                <a:cs typeface="Times New Roman" panose="02020603050405020304" pitchFamily="18" charset="0"/>
              </a:rPr>
              <a:t>HƯỚNG DẪN VỀ NHÀ</a:t>
            </a:r>
          </a:p>
          <a:p>
            <a:pPr marL="285750" indent="-285750">
              <a:buFontTx/>
              <a:buChar char="-"/>
            </a:pP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cứu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15: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du </a:t>
            </a: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a:t>
            </a:r>
          </a:p>
          <a:p>
            <a:pPr marL="285750" indent="-285750">
              <a:buFontTx/>
              <a:buChar char="-"/>
            </a:pP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1,2,3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15</a:t>
            </a:r>
          </a:p>
          <a:p>
            <a:pPr marL="285750" indent="-285750">
              <a:buFontTx/>
              <a:buChar char="-"/>
            </a:pPr>
            <a:r>
              <a:rPr lang="en-US" sz="4000" dirty="0" err="1">
                <a:latin typeface="Times New Roman" panose="02020603050405020304" pitchFamily="18" charset="0"/>
                <a:cs typeface="Times New Roman" panose="02020603050405020304" pitchFamily="18" charset="0"/>
              </a:rPr>
              <a:t>Nắm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ta.</a:t>
            </a:r>
          </a:p>
          <a:p>
            <a:pPr marL="285750" indent="-285750">
              <a:buFontTx/>
              <a:buChar char="-"/>
            </a:pPr>
            <a:r>
              <a:rPr lang="en-US" sz="4000" dirty="0" err="1">
                <a:latin typeface="Times New Roman" panose="02020603050405020304" pitchFamily="18" charset="0"/>
                <a:cs typeface="Times New Roman" panose="02020603050405020304" pitchFamily="18" charset="0"/>
              </a:rPr>
              <a:t>Nắm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du </a:t>
            </a: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ngành</a:t>
            </a:r>
            <a:r>
              <a:rPr lang="en-US" sz="4000" dirty="0">
                <a:latin typeface="Times New Roman" panose="02020603050405020304" pitchFamily="18" charset="0"/>
                <a:cs typeface="Times New Roman" panose="02020603050405020304" pitchFamily="18" charset="0"/>
              </a:rPr>
              <a:t> du </a:t>
            </a:r>
            <a:r>
              <a:rPr lang="en-US" sz="4000" dirty="0" err="1">
                <a:latin typeface="Times New Roman" panose="02020603050405020304" pitchFamily="18" charset="0"/>
                <a:cs typeface="Times New Roman" panose="02020603050405020304" pitchFamily="18" charset="0"/>
              </a:rPr>
              <a:t>lịch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34597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550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7605" y="782042"/>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 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3" name="Rectangle 7"/>
          <p:cNvSpPr>
            <a:spLocks noChangeArrowheads="1"/>
          </p:cNvSpPr>
          <p:nvPr/>
        </p:nvSpPr>
        <p:spPr bwMode="auto">
          <a:xfrm>
            <a:off x="598868" y="1318611"/>
            <a:ext cx="1872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r>
              <a:rPr lang="en-US" dirty="0">
                <a:solidFill>
                  <a:schemeClr val="tx1"/>
                </a:solidFill>
              </a:rPr>
              <a:t>1. </a:t>
            </a:r>
            <a:r>
              <a:rPr lang="en-US" u="sng" dirty="0">
                <a:solidFill>
                  <a:schemeClr val="tx1"/>
                </a:solidFill>
              </a:rPr>
              <a:t>Ý </a:t>
            </a:r>
            <a:r>
              <a:rPr lang="en-US" u="sng" dirty="0" err="1">
                <a:solidFill>
                  <a:schemeClr val="tx1"/>
                </a:solidFill>
              </a:rPr>
              <a:t>nghĩa</a:t>
            </a:r>
            <a:r>
              <a:rPr lang="en-US" u="sng" dirty="0">
                <a:solidFill>
                  <a:schemeClr val="tx1"/>
                </a:solidFill>
              </a:rPr>
              <a:t>:</a:t>
            </a: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Tiết </a:t>
            </a:r>
            <a:r>
              <a:rPr lang="en-US"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20 - </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273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976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013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255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954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914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29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b1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876" y="0"/>
            <a:ext cx="6064372" cy="327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ot-chuyen-bay-chuyen-co93ecb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875" y="3291129"/>
            <a:ext cx="6064373" cy="278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ttp://dantri4.vcmedia.vn/4b56d7e481/2015/09/21/tan-cang-1442836756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6" y="3276526"/>
            <a:ext cx="6038489"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baohaiphong.com.vn/dataimages/201409/original/images1060098_4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6" y="38100"/>
            <a:ext cx="6038489" cy="32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0365" y="6012629"/>
            <a:ext cx="1129546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9623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7605" y="782042"/>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 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3" name="Rectangle 7"/>
          <p:cNvSpPr>
            <a:spLocks noChangeArrowheads="1"/>
          </p:cNvSpPr>
          <p:nvPr/>
        </p:nvSpPr>
        <p:spPr bwMode="auto">
          <a:xfrm>
            <a:off x="598868" y="1241337"/>
            <a:ext cx="1872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r>
              <a:rPr lang="en-US" dirty="0">
                <a:solidFill>
                  <a:schemeClr val="tx1"/>
                </a:solidFill>
              </a:rPr>
              <a:t>1. </a:t>
            </a:r>
            <a:r>
              <a:rPr lang="en-US" u="sng" dirty="0">
                <a:solidFill>
                  <a:schemeClr val="tx1"/>
                </a:solidFill>
              </a:rPr>
              <a:t>Ý </a:t>
            </a:r>
            <a:r>
              <a:rPr lang="en-US" u="sng" dirty="0" err="1">
                <a:solidFill>
                  <a:schemeClr val="tx1"/>
                </a:solidFill>
              </a:rPr>
              <a:t>nghĩa</a:t>
            </a:r>
            <a:r>
              <a:rPr lang="en-US" u="sng" dirty="0">
                <a:solidFill>
                  <a:schemeClr val="tx1"/>
                </a:solidFill>
              </a:rPr>
              <a:t>:</a:t>
            </a: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err="1">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747" y="1648646"/>
            <a:ext cx="10844010" cy="1384995"/>
          </a:xfrm>
          <a:prstGeom prst="rect">
            <a:avLst/>
          </a:prstGeom>
        </p:spPr>
        <p:txBody>
          <a:bodyPr wrap="square">
            <a:spAutoFit/>
          </a:bodyPr>
          <a:lstStyle/>
          <a:p>
            <a:pPr algn="just"/>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Giao thông vận tải có vai trò đặc biệt trong mọi ngành kinh tế:</a:t>
            </a:r>
            <a:endParaRPr lang="en-US" sz="2800" dirty="0">
              <a:effectLst/>
              <a:latin typeface="VNI-Times" pitchFamily="2" charset="0"/>
              <a:ea typeface="SimSun" panose="02010600030101010101" pitchFamily="2" charset="-122"/>
              <a:cs typeface="Times New Roman" panose="02020603050405020304" pitchFamily="18" charset="0"/>
            </a:endParaRPr>
          </a:p>
          <a:p>
            <a:pPr algn="just"/>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 Thúc đẩy sản xuất phát triển. </a:t>
            </a:r>
            <a:endParaRPr lang="en-US" sz="2800" dirty="0">
              <a:effectLst/>
              <a:latin typeface="VNI-Times" pitchFamily="2" charset="0"/>
              <a:ea typeface="SimSun" panose="02010600030101010101" pitchFamily="2" charset="-122"/>
              <a:cs typeface="Times New Roman" panose="02020603050405020304" pitchFamily="18" charset="0"/>
            </a:endParaRPr>
          </a:p>
          <a:p>
            <a:pPr algn="just"/>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 Thực hiện mối liên hệ trong nước và ngoài nước.</a:t>
            </a:r>
            <a:endParaRPr lang="en-US" sz="2800" dirty="0">
              <a:effectLst/>
              <a:latin typeface="VNI-Times" pitchFamily="2"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634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7605" y="730526"/>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 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3" name="Rectangle 7"/>
          <p:cNvSpPr>
            <a:spLocks noChangeArrowheads="1"/>
          </p:cNvSpPr>
          <p:nvPr/>
        </p:nvSpPr>
        <p:spPr bwMode="auto">
          <a:xfrm>
            <a:off x="598868" y="1267095"/>
            <a:ext cx="1872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r>
              <a:rPr lang="en-US" dirty="0">
                <a:solidFill>
                  <a:schemeClr val="tx1"/>
                </a:solidFill>
              </a:rPr>
              <a:t>1. </a:t>
            </a:r>
            <a:r>
              <a:rPr lang="en-US" u="sng" dirty="0">
                <a:solidFill>
                  <a:schemeClr val="tx1"/>
                </a:solidFill>
              </a:rPr>
              <a:t>Ý </a:t>
            </a:r>
            <a:r>
              <a:rPr lang="en-US" u="sng" dirty="0" err="1">
                <a:solidFill>
                  <a:schemeClr val="tx1"/>
                </a:solidFill>
              </a:rPr>
              <a:t>nghĩa</a:t>
            </a:r>
            <a:r>
              <a:rPr lang="en-US" u="sng" dirty="0">
                <a:solidFill>
                  <a:schemeClr val="tx1"/>
                </a:solidFill>
              </a:rPr>
              <a:t>:</a:t>
            </a: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Tiết </a:t>
            </a:r>
            <a:r>
              <a:rPr lang="en-US"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20 - </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5" name="Text Box 2"/>
          <p:cNvSpPr txBox="1">
            <a:spLocks noChangeArrowheads="1"/>
          </p:cNvSpPr>
          <p:nvPr/>
        </p:nvSpPr>
        <p:spPr bwMode="auto">
          <a:xfrm>
            <a:off x="598868" y="1725920"/>
            <a:ext cx="7358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2. </a:t>
            </a:r>
            <a:r>
              <a:rPr lang="en-US" u="sng" dirty="0" err="1">
                <a:solidFill>
                  <a:schemeClr val="tx1"/>
                </a:solidFill>
              </a:rPr>
              <a:t>Các</a:t>
            </a:r>
            <a:r>
              <a:rPr lang="en-US" u="sng" dirty="0">
                <a:solidFill>
                  <a:schemeClr val="tx1"/>
                </a:solidFill>
              </a:rPr>
              <a:t> </a:t>
            </a:r>
            <a:r>
              <a:rPr lang="en-US" u="sng" dirty="0" err="1">
                <a:solidFill>
                  <a:schemeClr val="tx1"/>
                </a:solidFill>
              </a:rPr>
              <a:t>loại</a:t>
            </a:r>
            <a:r>
              <a:rPr lang="en-US" u="sng" dirty="0">
                <a:solidFill>
                  <a:schemeClr val="tx1"/>
                </a:solidFill>
              </a:rPr>
              <a:t> </a:t>
            </a:r>
            <a:r>
              <a:rPr lang="en-US" u="sng" dirty="0" err="1">
                <a:solidFill>
                  <a:schemeClr val="tx1"/>
                </a:solidFill>
              </a:rPr>
              <a:t>hình</a:t>
            </a:r>
            <a:r>
              <a:rPr lang="en-US" u="sng" dirty="0">
                <a:solidFill>
                  <a:schemeClr val="tx1"/>
                </a:solidFill>
              </a:rPr>
              <a:t>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r>
              <a:rPr lang="en-US" u="sng" dirty="0">
                <a:solidFill>
                  <a:schemeClr val="tx1"/>
                </a:solidFill>
              </a:rPr>
              <a:t> ở </a:t>
            </a:r>
            <a:r>
              <a:rPr lang="en-US" u="sng" dirty="0" err="1">
                <a:solidFill>
                  <a:schemeClr val="tx1"/>
                </a:solidFill>
              </a:rPr>
              <a:t>nước</a:t>
            </a:r>
            <a:r>
              <a:rPr lang="en-US" u="sng" dirty="0">
                <a:solidFill>
                  <a:schemeClr val="tx1"/>
                </a:solidFill>
              </a:rPr>
              <a:t> ta</a:t>
            </a:r>
            <a:endParaRPr lang="en-US" dirty="0">
              <a:solidFill>
                <a:schemeClr val="tx1"/>
              </a:solidFill>
            </a:endParaRPr>
          </a:p>
        </p:txBody>
      </p:sp>
    </p:spTree>
    <p:extLst>
      <p:ext uri="{BB962C8B-B14F-4D97-AF65-F5344CB8AC3E}">
        <p14:creationId xmlns:p14="http://schemas.microsoft.com/office/powerpoint/2010/main" val="42507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542853" y="6090817"/>
            <a:ext cx="8222372" cy="523220"/>
          </a:xfrm>
          <a:prstGeom prst="rect">
            <a:avLst/>
          </a:prstGeom>
          <a:noFill/>
          <a:ln w="9525" algn="ctr">
            <a:noFill/>
            <a:miter lim="800000"/>
            <a:headEnd/>
            <a:tailEnd/>
          </a:ln>
          <a:effectLst>
            <a:outerShdw blurRad="40000" dist="20000" dir="5400000" rotWithShape="0">
              <a:srgbClr val="000000">
                <a:alpha val="37999"/>
              </a:srgbClr>
            </a:outerShdw>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dirty="0">
                <a:latin typeface="Times New Roman" panose="02020603050405020304" pitchFamily="18" charset="0"/>
              </a:rPr>
              <a:t>S</a:t>
            </a:r>
            <a:r>
              <a:rPr lang="vi-VN" sz="2800" dirty="0">
                <a:latin typeface="Times New Roman" panose="02020603050405020304" pitchFamily="18" charset="0"/>
              </a:rPr>
              <a:t>ơ</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loại</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a:t>
            </a:r>
            <a:r>
              <a:rPr lang="en-US" sz="2800" dirty="0" err="1">
                <a:latin typeface="Times New Roman" panose="02020603050405020304" pitchFamily="18" charset="0"/>
              </a:rPr>
              <a:t>giao</a:t>
            </a:r>
            <a:r>
              <a:rPr lang="en-US" sz="2800" dirty="0">
                <a:latin typeface="Times New Roman" panose="02020603050405020304" pitchFamily="18" charset="0"/>
              </a:rPr>
              <a:t> </a:t>
            </a:r>
            <a:r>
              <a:rPr lang="en-US" sz="2800" dirty="0" err="1">
                <a:latin typeface="Times New Roman" panose="02020603050405020304" pitchFamily="18" charset="0"/>
              </a:rPr>
              <a:t>thông</a:t>
            </a:r>
            <a:r>
              <a:rPr lang="en-US" sz="2800" dirty="0">
                <a:latin typeface="Times New Roman" panose="02020603050405020304" pitchFamily="18" charset="0"/>
              </a:rPr>
              <a:t> </a:t>
            </a:r>
            <a:r>
              <a:rPr lang="en-US" sz="2800" dirty="0" err="1">
                <a:latin typeface="Times New Roman" panose="02020603050405020304" pitchFamily="18" charset="0"/>
              </a:rPr>
              <a:t>vận</a:t>
            </a:r>
            <a:r>
              <a:rPr lang="en-US" sz="2800" dirty="0">
                <a:latin typeface="Times New Roman" panose="02020603050405020304" pitchFamily="18" charset="0"/>
              </a:rPr>
              <a:t> </a:t>
            </a:r>
            <a:r>
              <a:rPr lang="en-US" sz="2800" dirty="0" err="1">
                <a:latin typeface="Times New Roman" panose="02020603050405020304" pitchFamily="18" charset="0"/>
              </a:rPr>
              <a:t>tải</a:t>
            </a:r>
            <a:r>
              <a:rPr lang="en-US" sz="2800" dirty="0">
                <a:latin typeface="Times New Roman" panose="02020603050405020304" pitchFamily="18" charset="0"/>
              </a:rPr>
              <a:t> ở n</a:t>
            </a:r>
            <a:r>
              <a:rPr lang="vi-VN" sz="2800" dirty="0">
                <a:latin typeface="Times New Roman" panose="02020603050405020304" pitchFamily="18" charset="0"/>
              </a:rPr>
              <a:t>ước</a:t>
            </a:r>
            <a:r>
              <a:rPr lang="en-US" sz="2800" dirty="0">
                <a:latin typeface="Times New Roman" panose="02020603050405020304" pitchFamily="18" charset="0"/>
              </a:rPr>
              <a:t> ta</a:t>
            </a:r>
          </a:p>
        </p:txBody>
      </p:sp>
      <p:sp>
        <p:nvSpPr>
          <p:cNvPr id="6150" name="Text Box 6"/>
          <p:cNvSpPr txBox="1">
            <a:spLocks noChangeArrowheads="1"/>
          </p:cNvSpPr>
          <p:nvPr/>
        </p:nvSpPr>
        <p:spPr bwMode="auto">
          <a:xfrm>
            <a:off x="670561" y="3625193"/>
            <a:ext cx="1344140" cy="2246769"/>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2800" b="1" dirty="0">
              <a:latin typeface=".VnTime" panose="020B7200000000000000" pitchFamily="34" charset="0"/>
            </a:endParaRPr>
          </a:p>
        </p:txBody>
      </p:sp>
      <p:sp>
        <p:nvSpPr>
          <p:cNvPr id="6151" name="Text Box 7"/>
          <p:cNvSpPr txBox="1">
            <a:spLocks noChangeArrowheads="1"/>
          </p:cNvSpPr>
          <p:nvPr/>
        </p:nvSpPr>
        <p:spPr bwMode="auto">
          <a:xfrm>
            <a:off x="2723071" y="966330"/>
            <a:ext cx="6025267" cy="523220"/>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endParaRPr lang="en-US" sz="2800" b="1" dirty="0">
              <a:latin typeface="Times New Roman" panose="02020603050405020304" pitchFamily="18" charset="0"/>
              <a:cs typeface="Times New Roman" panose="02020603050405020304" pitchFamily="18" charset="0"/>
            </a:endParaRPr>
          </a:p>
        </p:txBody>
      </p:sp>
      <p:sp>
        <p:nvSpPr>
          <p:cNvPr id="6152" name="Text Box 8"/>
          <p:cNvSpPr txBox="1">
            <a:spLocks noChangeArrowheads="1"/>
          </p:cNvSpPr>
          <p:nvPr/>
        </p:nvSpPr>
        <p:spPr bwMode="auto">
          <a:xfrm>
            <a:off x="2404900" y="3608610"/>
            <a:ext cx="1344140" cy="2246769"/>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sắt</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2800" b="1" dirty="0">
              <a:latin typeface=".VnTime" panose="020B7200000000000000" pitchFamily="34" charset="0"/>
            </a:endParaRPr>
          </a:p>
        </p:txBody>
      </p:sp>
      <p:sp>
        <p:nvSpPr>
          <p:cNvPr id="6153" name="Text Box 9"/>
          <p:cNvSpPr txBox="1">
            <a:spLocks noChangeArrowheads="1"/>
          </p:cNvSpPr>
          <p:nvPr/>
        </p:nvSpPr>
        <p:spPr bwMode="auto">
          <a:xfrm>
            <a:off x="4113850" y="3622429"/>
            <a:ext cx="1344140" cy="2246769"/>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2800" b="1" dirty="0">
              <a:latin typeface="Times New Roman" panose="02020603050405020304" pitchFamily="18" charset="0"/>
              <a:cs typeface="Times New Roman" panose="02020603050405020304" pitchFamily="18" charset="0"/>
            </a:endParaRPr>
          </a:p>
        </p:txBody>
      </p:sp>
      <p:sp>
        <p:nvSpPr>
          <p:cNvPr id="6154" name="Text Box 10"/>
          <p:cNvSpPr txBox="1">
            <a:spLocks noChangeArrowheads="1"/>
          </p:cNvSpPr>
          <p:nvPr/>
        </p:nvSpPr>
        <p:spPr bwMode="auto">
          <a:xfrm>
            <a:off x="5910688" y="3583735"/>
            <a:ext cx="1344140" cy="2246769"/>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2800" b="1" dirty="0">
              <a:latin typeface="Times New Roman" panose="02020603050405020304" pitchFamily="18" charset="0"/>
              <a:cs typeface="Times New Roman" panose="02020603050405020304" pitchFamily="18" charset="0"/>
            </a:endParaRPr>
          </a:p>
        </p:txBody>
      </p:sp>
      <p:sp>
        <p:nvSpPr>
          <p:cNvPr id="6155" name="Text Box 11"/>
          <p:cNvSpPr txBox="1">
            <a:spLocks noChangeArrowheads="1"/>
          </p:cNvSpPr>
          <p:nvPr/>
        </p:nvSpPr>
        <p:spPr bwMode="auto">
          <a:xfrm>
            <a:off x="7666920" y="3597554"/>
            <a:ext cx="1293707" cy="2262158"/>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1000" b="1" dirty="0">
              <a:latin typeface="Times New Roman" panose="02020603050405020304" pitchFamily="18" charset="0"/>
              <a:cs typeface="Times New Roman" panose="02020603050405020304" pitchFamily="18" charset="0"/>
            </a:endParaRPr>
          </a:p>
        </p:txBody>
      </p:sp>
      <p:sp>
        <p:nvSpPr>
          <p:cNvPr id="6156" name="Text Box 12"/>
          <p:cNvSpPr txBox="1">
            <a:spLocks noChangeArrowheads="1"/>
          </p:cNvSpPr>
          <p:nvPr/>
        </p:nvSpPr>
        <p:spPr bwMode="auto">
          <a:xfrm>
            <a:off x="9300751" y="3558860"/>
            <a:ext cx="1258624" cy="2246769"/>
          </a:xfrm>
          <a:prstGeom prst="rect">
            <a:avLst/>
          </a:prstGeom>
          <a:gradFill rotWithShape="1">
            <a:gsLst>
              <a:gs pos="0">
                <a:srgbClr val="00FFFF"/>
              </a:gs>
              <a:gs pos="50000">
                <a:srgbClr val="FFFFFF"/>
              </a:gs>
              <a:gs pos="100000">
                <a:srgbClr val="00FFFF"/>
              </a:gs>
            </a:gsLst>
            <a:lin ang="5400000" scaled="1"/>
          </a:gra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800" b="1" dirty="0">
              <a:latin typeface="Times New Roman" panose="02020603050405020304" pitchFamily="18" charset="0"/>
              <a:cs typeface="Times New Roman" panose="02020603050405020304" pitchFamily="18" charset="0"/>
            </a:endParaRPr>
          </a:p>
          <a:p>
            <a:pPr algn="ctr">
              <a:spcBef>
                <a:spcPct val="50000"/>
              </a:spcBef>
            </a:pP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ống</a:t>
            </a:r>
            <a:endParaRPr lang="en-US" sz="2800" b="1" dirty="0">
              <a:latin typeface="Times New Roman" panose="02020603050405020304" pitchFamily="18" charset="0"/>
              <a:cs typeface="Times New Roman" panose="02020603050405020304" pitchFamily="18" charset="0"/>
            </a:endParaRPr>
          </a:p>
          <a:p>
            <a:pPr algn="ctr">
              <a:spcBef>
                <a:spcPct val="50000"/>
              </a:spcBef>
            </a:pPr>
            <a:endParaRPr lang="en-US" sz="2800" b="1" dirty="0">
              <a:latin typeface="Times New Roman" panose="02020603050405020304" pitchFamily="18" charset="0"/>
              <a:cs typeface="Times New Roman" panose="02020603050405020304" pitchFamily="18" charset="0"/>
            </a:endParaRPr>
          </a:p>
        </p:txBody>
      </p:sp>
      <p:sp>
        <p:nvSpPr>
          <p:cNvPr id="6157" name="Line 13"/>
          <p:cNvSpPr>
            <a:spLocks noChangeShapeType="1"/>
          </p:cNvSpPr>
          <p:nvPr/>
        </p:nvSpPr>
        <p:spPr bwMode="auto">
          <a:xfrm flipV="1">
            <a:off x="1361771" y="2608081"/>
            <a:ext cx="8681463"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4"/>
          <p:cNvSpPr>
            <a:spLocks noChangeShapeType="1"/>
          </p:cNvSpPr>
          <p:nvPr/>
        </p:nvSpPr>
        <p:spPr bwMode="auto">
          <a:xfrm>
            <a:off x="3178140" y="2608081"/>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a:off x="1361771" y="2597026"/>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a:off x="4849981" y="2605317"/>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p:cNvSpPr>
            <a:spLocks noChangeShapeType="1"/>
          </p:cNvSpPr>
          <p:nvPr/>
        </p:nvSpPr>
        <p:spPr bwMode="auto">
          <a:xfrm>
            <a:off x="10033468" y="2594262"/>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18"/>
          <p:cNvSpPr>
            <a:spLocks noChangeShapeType="1"/>
          </p:cNvSpPr>
          <p:nvPr/>
        </p:nvSpPr>
        <p:spPr bwMode="auto">
          <a:xfrm>
            <a:off x="6633147" y="2588734"/>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Line 19"/>
          <p:cNvSpPr>
            <a:spLocks noChangeShapeType="1"/>
          </p:cNvSpPr>
          <p:nvPr/>
        </p:nvSpPr>
        <p:spPr bwMode="auto">
          <a:xfrm>
            <a:off x="8367487" y="2594262"/>
            <a:ext cx="0" cy="1000529"/>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Line 20"/>
          <p:cNvSpPr>
            <a:spLocks noChangeShapeType="1"/>
          </p:cNvSpPr>
          <p:nvPr/>
        </p:nvSpPr>
        <p:spPr bwMode="auto">
          <a:xfrm>
            <a:off x="5654039" y="1489550"/>
            <a:ext cx="14283" cy="1085366"/>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32913" y="103522"/>
            <a:ext cx="1184824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GTVT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18044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anim calcmode="lin" valueType="num">
                                      <p:cBhvr>
                                        <p:cTn id="8" dur="500" fill="hold"/>
                                        <p:tgtEl>
                                          <p:spTgt spid="6150"/>
                                        </p:tgtEl>
                                        <p:attrNameLst>
                                          <p:attrName>ppt_x</p:attrName>
                                        </p:attrNameLst>
                                      </p:cBhvr>
                                      <p:tavLst>
                                        <p:tav tm="0">
                                          <p:val>
                                            <p:strVal val="#ppt_x"/>
                                          </p:val>
                                        </p:tav>
                                        <p:tav tm="100000">
                                          <p:val>
                                            <p:strVal val="#ppt_x"/>
                                          </p:val>
                                        </p:tav>
                                      </p:tavLst>
                                    </p:anim>
                                    <p:anim calcmode="lin" valueType="num">
                                      <p:cBhvr>
                                        <p:cTn id="9" dur="5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2"/>
                                        </p:tgtEl>
                                        <p:attrNameLst>
                                          <p:attrName>style.visibility</p:attrName>
                                        </p:attrNameLst>
                                      </p:cBhvr>
                                      <p:to>
                                        <p:strVal val="visible"/>
                                      </p:to>
                                    </p:set>
                                    <p:animEffect transition="in" filter="fade">
                                      <p:cBhvr>
                                        <p:cTn id="14" dur="500"/>
                                        <p:tgtEl>
                                          <p:spTgt spid="6152"/>
                                        </p:tgtEl>
                                      </p:cBhvr>
                                    </p:animEffect>
                                    <p:anim calcmode="lin" valueType="num">
                                      <p:cBhvr>
                                        <p:cTn id="15" dur="500" fill="hold"/>
                                        <p:tgtEl>
                                          <p:spTgt spid="6152"/>
                                        </p:tgtEl>
                                        <p:attrNameLst>
                                          <p:attrName>ppt_x</p:attrName>
                                        </p:attrNameLst>
                                      </p:cBhvr>
                                      <p:tavLst>
                                        <p:tav tm="0">
                                          <p:val>
                                            <p:strVal val="#ppt_x"/>
                                          </p:val>
                                        </p:tav>
                                        <p:tav tm="100000">
                                          <p:val>
                                            <p:strVal val="#ppt_x"/>
                                          </p:val>
                                        </p:tav>
                                      </p:tavLst>
                                    </p:anim>
                                    <p:anim calcmode="lin" valueType="num">
                                      <p:cBhvr>
                                        <p:cTn id="16" dur="5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strVal val="#ppt_x"/>
                                          </p:val>
                                        </p:tav>
                                        <p:tav tm="100000">
                                          <p:val>
                                            <p:strVal val="#ppt_x"/>
                                          </p:val>
                                        </p:tav>
                                      </p:tavLst>
                                    </p:anim>
                                    <p:anim calcmode="lin" valueType="num">
                                      <p:cBhvr>
                                        <p:cTn id="23" dur="5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54"/>
                                        </p:tgtEl>
                                        <p:attrNameLst>
                                          <p:attrName>style.visibility</p:attrName>
                                        </p:attrNameLst>
                                      </p:cBhvr>
                                      <p:to>
                                        <p:strVal val="visible"/>
                                      </p:to>
                                    </p:set>
                                    <p:animEffect transition="in" filter="fade">
                                      <p:cBhvr>
                                        <p:cTn id="28" dur="500"/>
                                        <p:tgtEl>
                                          <p:spTgt spid="6154"/>
                                        </p:tgtEl>
                                      </p:cBhvr>
                                    </p:animEffect>
                                    <p:anim calcmode="lin" valueType="num">
                                      <p:cBhvr>
                                        <p:cTn id="29" dur="500" fill="hold"/>
                                        <p:tgtEl>
                                          <p:spTgt spid="6154"/>
                                        </p:tgtEl>
                                        <p:attrNameLst>
                                          <p:attrName>ppt_x</p:attrName>
                                        </p:attrNameLst>
                                      </p:cBhvr>
                                      <p:tavLst>
                                        <p:tav tm="0">
                                          <p:val>
                                            <p:strVal val="#ppt_x"/>
                                          </p:val>
                                        </p:tav>
                                        <p:tav tm="100000">
                                          <p:val>
                                            <p:strVal val="#ppt_x"/>
                                          </p:val>
                                        </p:tav>
                                      </p:tavLst>
                                    </p:anim>
                                    <p:anim calcmode="lin" valueType="num">
                                      <p:cBhvr>
                                        <p:cTn id="30" dur="5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55"/>
                                        </p:tgtEl>
                                        <p:attrNameLst>
                                          <p:attrName>style.visibility</p:attrName>
                                        </p:attrNameLst>
                                      </p:cBhvr>
                                      <p:to>
                                        <p:strVal val="visible"/>
                                      </p:to>
                                    </p:set>
                                    <p:animEffect transition="in" filter="fade">
                                      <p:cBhvr>
                                        <p:cTn id="35" dur="500"/>
                                        <p:tgtEl>
                                          <p:spTgt spid="6155"/>
                                        </p:tgtEl>
                                      </p:cBhvr>
                                    </p:animEffect>
                                    <p:anim calcmode="lin" valueType="num">
                                      <p:cBhvr>
                                        <p:cTn id="36" dur="500" fill="hold"/>
                                        <p:tgtEl>
                                          <p:spTgt spid="6155"/>
                                        </p:tgtEl>
                                        <p:attrNameLst>
                                          <p:attrName>ppt_x</p:attrName>
                                        </p:attrNameLst>
                                      </p:cBhvr>
                                      <p:tavLst>
                                        <p:tav tm="0">
                                          <p:val>
                                            <p:strVal val="#ppt_x"/>
                                          </p:val>
                                        </p:tav>
                                        <p:tav tm="100000">
                                          <p:val>
                                            <p:strVal val="#ppt_x"/>
                                          </p:val>
                                        </p:tav>
                                      </p:tavLst>
                                    </p:anim>
                                    <p:anim calcmode="lin" valueType="num">
                                      <p:cBhvr>
                                        <p:cTn id="37" dur="5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fade">
                                      <p:cBhvr>
                                        <p:cTn id="42" dur="500"/>
                                        <p:tgtEl>
                                          <p:spTgt spid="6156"/>
                                        </p:tgtEl>
                                      </p:cBhvr>
                                    </p:animEffect>
                                    <p:anim calcmode="lin" valueType="num">
                                      <p:cBhvr>
                                        <p:cTn id="43" dur="500" fill="hold"/>
                                        <p:tgtEl>
                                          <p:spTgt spid="6156"/>
                                        </p:tgtEl>
                                        <p:attrNameLst>
                                          <p:attrName>ppt_x</p:attrName>
                                        </p:attrNameLst>
                                      </p:cBhvr>
                                      <p:tavLst>
                                        <p:tav tm="0">
                                          <p:val>
                                            <p:strVal val="#ppt_x"/>
                                          </p:val>
                                        </p:tav>
                                        <p:tav tm="100000">
                                          <p:val>
                                            <p:strVal val="#ppt_x"/>
                                          </p:val>
                                        </p:tav>
                                      </p:tavLst>
                                    </p:anim>
                                    <p:anim calcmode="lin" valueType="num">
                                      <p:cBhvr>
                                        <p:cTn id="44" dur="500" fill="hold"/>
                                        <p:tgtEl>
                                          <p:spTgt spid="61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2" grpId="0" animBg="1"/>
      <p:bldP spid="6153" grpId="0" animBg="1"/>
      <p:bldP spid="6154" grpId="0" animBg="1"/>
      <p:bldP spid="6155" grpId="0" animBg="1"/>
      <p:bldP spid="615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7605" y="730526"/>
            <a:ext cx="3621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 I.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endParaRPr lang="en-US" u="sng" dirty="0">
              <a:solidFill>
                <a:schemeClr val="tx1"/>
              </a:solidFill>
            </a:endParaRPr>
          </a:p>
        </p:txBody>
      </p:sp>
      <p:sp>
        <p:nvSpPr>
          <p:cNvPr id="3" name="Rectangle 7"/>
          <p:cNvSpPr>
            <a:spLocks noChangeArrowheads="1"/>
          </p:cNvSpPr>
          <p:nvPr/>
        </p:nvSpPr>
        <p:spPr bwMode="auto">
          <a:xfrm>
            <a:off x="598868" y="1267095"/>
            <a:ext cx="1872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r>
              <a:rPr lang="en-US" dirty="0">
                <a:solidFill>
                  <a:schemeClr val="tx1"/>
                </a:solidFill>
              </a:rPr>
              <a:t>1. </a:t>
            </a:r>
            <a:r>
              <a:rPr lang="en-US" u="sng" dirty="0">
                <a:solidFill>
                  <a:schemeClr val="tx1"/>
                </a:solidFill>
              </a:rPr>
              <a:t>Ý </a:t>
            </a:r>
            <a:r>
              <a:rPr lang="en-US" u="sng" dirty="0" err="1">
                <a:solidFill>
                  <a:schemeClr val="tx1"/>
                </a:solidFill>
              </a:rPr>
              <a:t>nghĩa</a:t>
            </a:r>
            <a:r>
              <a:rPr lang="en-US" u="sng" dirty="0">
                <a:solidFill>
                  <a:schemeClr val="tx1"/>
                </a:solidFill>
              </a:rPr>
              <a:t>:</a:t>
            </a:r>
          </a:p>
        </p:txBody>
      </p:sp>
      <p:sp>
        <p:nvSpPr>
          <p:cNvPr id="4" name="WordArt 3"/>
          <p:cNvSpPr>
            <a:spLocks noChangeArrowheads="1" noChangeShapeType="1" noTextEdit="1"/>
          </p:cNvSpPr>
          <p:nvPr/>
        </p:nvSpPr>
        <p:spPr bwMode="auto">
          <a:xfrm>
            <a:off x="229673" y="90152"/>
            <a:ext cx="11732654" cy="416931"/>
          </a:xfrm>
          <a:prstGeom prst="rect">
            <a:avLst/>
          </a:prstGeom>
          <a:noFill/>
        </p:spPr>
        <p:txBody>
          <a:bodyPr wrap="none" fromWordArt="1">
            <a:prstTxWarp prst="textPlain">
              <a:avLst>
                <a:gd name="adj" fmla="val 50000"/>
              </a:avLst>
            </a:prstTxWarp>
          </a:bodyPr>
          <a:lstStyle/>
          <a:p>
            <a:pPr algn="ct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Tiết </a:t>
            </a:r>
            <a:r>
              <a:rPr lang="en-US"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20- </a:t>
            </a:r>
            <a:r>
              <a:rPr lang="vi-VN" u="sng"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Bài 14</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GIAO THÔNG VẬN TẢI</a:t>
            </a:r>
            <a:r>
              <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a:t>
            </a:r>
            <a:r>
              <a:rPr lang="vi-VN"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rPr>
              <a:t> VÀ BƯU CHÍNH VIỄN THÔNG</a:t>
            </a:r>
            <a:endParaRPr lang="en-US" kern="10" dirty="0">
              <a:ln w="12700">
                <a:solidFill>
                  <a:srgbClr val="002060"/>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5" name="Text Box 2"/>
          <p:cNvSpPr txBox="1">
            <a:spLocks noChangeArrowheads="1"/>
          </p:cNvSpPr>
          <p:nvPr/>
        </p:nvSpPr>
        <p:spPr bwMode="auto">
          <a:xfrm>
            <a:off x="598868" y="1725920"/>
            <a:ext cx="7358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FF3300"/>
                </a:solidFill>
                <a:latin typeface="Times New Roman" panose="02020603050405020304" pitchFamily="18" charset="0"/>
              </a:defRPr>
            </a:lvl1pPr>
            <a:lvl2pPr marL="742950" indent="-285750" eaLnBrk="0" hangingPunct="0">
              <a:defRPr sz="2800" b="1">
                <a:solidFill>
                  <a:srgbClr val="FF3300"/>
                </a:solidFill>
                <a:latin typeface="Times New Roman" panose="02020603050405020304" pitchFamily="18" charset="0"/>
              </a:defRPr>
            </a:lvl2pPr>
            <a:lvl3pPr marL="1143000" indent="-228600" eaLnBrk="0" hangingPunct="0">
              <a:defRPr sz="2800" b="1">
                <a:solidFill>
                  <a:srgbClr val="FF3300"/>
                </a:solidFill>
                <a:latin typeface="Times New Roman" panose="02020603050405020304" pitchFamily="18" charset="0"/>
              </a:defRPr>
            </a:lvl3pPr>
            <a:lvl4pPr marL="1600200" indent="-228600" eaLnBrk="0" hangingPunct="0">
              <a:defRPr sz="2800" b="1">
                <a:solidFill>
                  <a:srgbClr val="FF3300"/>
                </a:solidFill>
                <a:latin typeface="Times New Roman" panose="02020603050405020304" pitchFamily="18" charset="0"/>
              </a:defRPr>
            </a:lvl4pPr>
            <a:lvl5pPr marL="2057400" indent="-228600" eaLnBrk="0" hangingPunct="0">
              <a:defRPr sz="2800" b="1">
                <a:solidFill>
                  <a:srgbClr val="FF33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FF33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FF33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FF33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FF3300"/>
                </a:solidFill>
                <a:latin typeface="Times New Roman" panose="02020603050405020304" pitchFamily="18" charset="0"/>
              </a:defRPr>
            </a:lvl9pPr>
          </a:lstStyle>
          <a:p>
            <a:pPr eaLnBrk="1" hangingPunct="1">
              <a:spcBef>
                <a:spcPct val="50000"/>
              </a:spcBef>
            </a:pPr>
            <a:r>
              <a:rPr lang="en-US" dirty="0">
                <a:solidFill>
                  <a:schemeClr val="tx1"/>
                </a:solidFill>
              </a:rPr>
              <a:t>2. </a:t>
            </a:r>
            <a:r>
              <a:rPr lang="en-US" u="sng" dirty="0" err="1">
                <a:solidFill>
                  <a:schemeClr val="tx1"/>
                </a:solidFill>
              </a:rPr>
              <a:t>Các</a:t>
            </a:r>
            <a:r>
              <a:rPr lang="en-US" u="sng" dirty="0">
                <a:solidFill>
                  <a:schemeClr val="tx1"/>
                </a:solidFill>
              </a:rPr>
              <a:t> </a:t>
            </a:r>
            <a:r>
              <a:rPr lang="en-US" u="sng" dirty="0" err="1">
                <a:solidFill>
                  <a:schemeClr val="tx1"/>
                </a:solidFill>
              </a:rPr>
              <a:t>loại</a:t>
            </a:r>
            <a:r>
              <a:rPr lang="en-US" u="sng" dirty="0">
                <a:solidFill>
                  <a:schemeClr val="tx1"/>
                </a:solidFill>
              </a:rPr>
              <a:t> </a:t>
            </a:r>
            <a:r>
              <a:rPr lang="en-US" u="sng" dirty="0" err="1">
                <a:solidFill>
                  <a:schemeClr val="tx1"/>
                </a:solidFill>
              </a:rPr>
              <a:t>hình</a:t>
            </a:r>
            <a:r>
              <a:rPr lang="en-US" u="sng" dirty="0">
                <a:solidFill>
                  <a:schemeClr val="tx1"/>
                </a:solidFill>
              </a:rPr>
              <a:t> </a:t>
            </a:r>
            <a:r>
              <a:rPr lang="en-US" u="sng" dirty="0" err="1">
                <a:solidFill>
                  <a:schemeClr val="tx1"/>
                </a:solidFill>
              </a:rPr>
              <a:t>giao</a:t>
            </a:r>
            <a:r>
              <a:rPr lang="en-US" u="sng" dirty="0">
                <a:solidFill>
                  <a:schemeClr val="tx1"/>
                </a:solidFill>
              </a:rPr>
              <a:t> </a:t>
            </a:r>
            <a:r>
              <a:rPr lang="en-US" u="sng" dirty="0" err="1">
                <a:solidFill>
                  <a:schemeClr val="tx1"/>
                </a:solidFill>
              </a:rPr>
              <a:t>thông</a:t>
            </a:r>
            <a:r>
              <a:rPr lang="en-US" u="sng" dirty="0">
                <a:solidFill>
                  <a:schemeClr val="tx1"/>
                </a:solidFill>
              </a:rPr>
              <a:t> </a:t>
            </a:r>
            <a:r>
              <a:rPr lang="en-US" u="sng" dirty="0" err="1">
                <a:solidFill>
                  <a:schemeClr val="tx1"/>
                </a:solidFill>
              </a:rPr>
              <a:t>vận</a:t>
            </a:r>
            <a:r>
              <a:rPr lang="en-US" u="sng" dirty="0">
                <a:solidFill>
                  <a:schemeClr val="tx1"/>
                </a:solidFill>
              </a:rPr>
              <a:t> </a:t>
            </a:r>
            <a:r>
              <a:rPr lang="en-US" u="sng" dirty="0" err="1">
                <a:solidFill>
                  <a:schemeClr val="tx1"/>
                </a:solidFill>
              </a:rPr>
              <a:t>tải</a:t>
            </a:r>
            <a:r>
              <a:rPr lang="en-US" u="sng" dirty="0">
                <a:solidFill>
                  <a:schemeClr val="tx1"/>
                </a:solidFill>
              </a:rPr>
              <a:t> ở </a:t>
            </a:r>
            <a:r>
              <a:rPr lang="en-US" u="sng" dirty="0" err="1">
                <a:solidFill>
                  <a:schemeClr val="tx1"/>
                </a:solidFill>
              </a:rPr>
              <a:t>nước</a:t>
            </a:r>
            <a:r>
              <a:rPr lang="en-US" u="sng" dirty="0">
                <a:solidFill>
                  <a:schemeClr val="tx1"/>
                </a:solidFill>
              </a:rPr>
              <a:t> ta</a:t>
            </a:r>
            <a:endParaRPr lang="en-US" dirty="0">
              <a:solidFill>
                <a:schemeClr val="tx1"/>
              </a:solidFill>
            </a:endParaRPr>
          </a:p>
        </p:txBody>
      </p:sp>
      <p:sp>
        <p:nvSpPr>
          <p:cNvPr id="6" name="Text Box 3"/>
          <p:cNvSpPr txBox="1">
            <a:spLocks noChangeArrowheads="1"/>
          </p:cNvSpPr>
          <p:nvPr/>
        </p:nvSpPr>
        <p:spPr bwMode="auto">
          <a:xfrm>
            <a:off x="751269" y="2262489"/>
            <a:ext cx="8158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đầy</a:t>
            </a:r>
            <a:r>
              <a:rPr lang="en-US" sz="2800" dirty="0">
                <a:latin typeface="Times New Roman" panose="02020603050405020304" pitchFamily="18" charset="0"/>
              </a:rPr>
              <a:t> </a:t>
            </a:r>
            <a:r>
              <a:rPr lang="en-US" sz="2800" dirty="0" err="1">
                <a:latin typeface="Times New Roman" panose="02020603050405020304" pitchFamily="18" charset="0"/>
              </a:rPr>
              <a:t>đủ</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loại</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a:t>
            </a:r>
            <a:r>
              <a:rPr lang="en-US" sz="2800" dirty="0" err="1">
                <a:latin typeface="Times New Roman" panose="02020603050405020304" pitchFamily="18" charset="0"/>
              </a:rPr>
              <a:t>phân</a:t>
            </a:r>
            <a:r>
              <a:rPr lang="en-US" sz="2800" dirty="0">
                <a:latin typeface="Times New Roman" panose="02020603050405020304" pitchFamily="18" charset="0"/>
              </a:rPr>
              <a:t> </a:t>
            </a:r>
            <a:r>
              <a:rPr lang="en-US" sz="2800" dirty="0" err="1">
                <a:latin typeface="Times New Roman" panose="02020603050405020304" pitchFamily="18" charset="0"/>
              </a:rPr>
              <a:t>bố</a:t>
            </a:r>
            <a:r>
              <a:rPr lang="en-US" sz="2800" dirty="0">
                <a:latin typeface="Times New Roman" panose="02020603050405020304" pitchFamily="18" charset="0"/>
              </a:rPr>
              <a:t> </a:t>
            </a:r>
            <a:r>
              <a:rPr lang="en-US" sz="2800" dirty="0" err="1">
                <a:latin typeface="Times New Roman" panose="02020603050405020304" pitchFamily="18" charset="0"/>
              </a:rPr>
              <a:t>rộng</a:t>
            </a:r>
            <a:r>
              <a:rPr lang="en-US" sz="2800" dirty="0">
                <a:latin typeface="Times New Roman" panose="02020603050405020304" pitchFamily="18" charset="0"/>
              </a:rPr>
              <a:t> </a:t>
            </a:r>
            <a:r>
              <a:rPr lang="en-US" sz="2800" dirty="0" err="1">
                <a:latin typeface="Times New Roman" panose="02020603050405020304" pitchFamily="18" charset="0"/>
              </a:rPr>
              <a:t>khắp</a:t>
            </a:r>
            <a:r>
              <a:rPr lang="en-US" sz="2800" dirty="0">
                <a:latin typeface="Times New Roman" panose="02020603050405020304" pitchFamily="18" charset="0"/>
              </a:rPr>
              <a:t> </a:t>
            </a:r>
            <a:r>
              <a:rPr lang="en-US" sz="2800" dirty="0" err="1">
                <a:latin typeface="Times New Roman" panose="02020603050405020304" pitchFamily="18" charset="0"/>
              </a:rPr>
              <a:t>cả</a:t>
            </a:r>
            <a:r>
              <a:rPr lang="en-US" sz="2800" dirty="0">
                <a:latin typeface="Times New Roman" panose="02020603050405020304" pitchFamily="18" charset="0"/>
              </a:rPr>
              <a:t> </a:t>
            </a:r>
            <a:r>
              <a:rPr lang="en-US" sz="2800" dirty="0" err="1">
                <a:latin typeface="Times New Roman" panose="02020603050405020304" pitchFamily="18" charset="0"/>
              </a:rPr>
              <a:t>nước</a:t>
            </a:r>
            <a:r>
              <a:rPr lang="en-US" sz="2800" dirty="0">
                <a:latin typeface="Times New Roman" panose="02020603050405020304" pitchFamily="18" charset="0"/>
              </a:rPr>
              <a:t>.  </a:t>
            </a:r>
          </a:p>
        </p:txBody>
      </p:sp>
    </p:spTree>
    <p:extLst>
      <p:ext uri="{BB962C8B-B14F-4D97-AF65-F5344CB8AC3E}">
        <p14:creationId xmlns:p14="http://schemas.microsoft.com/office/powerpoint/2010/main" val="29804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0" y="75030"/>
            <a:ext cx="5448300" cy="6782970"/>
            <a:chOff x="7396480" y="0"/>
            <a:chExt cx="4795520" cy="6782970"/>
          </a:xfrm>
        </p:grpSpPr>
        <p:pic>
          <p:nvPicPr>
            <p:cNvPr id="1028" name="Picture 4" descr="https://onthidialy.files.wordpress.com/2014/07/2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78"/>
            <a:stretch/>
          </p:blipFill>
          <p:spPr bwMode="auto">
            <a:xfrm>
              <a:off x="7396480" y="164957"/>
              <a:ext cx="4795520" cy="6618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442200" y="0"/>
              <a:ext cx="4749800" cy="25400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2000" b="1" dirty="0">
                  <a:solidFill>
                    <a:srgbClr val="000099"/>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Bản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đồ</a:t>
              </a:r>
              <a:r>
                <a:rPr lang="en-US" sz="2000" b="1" dirty="0">
                  <a:solidFill>
                    <a:srgbClr val="FF0000"/>
                  </a:solidFill>
                  <a:latin typeface="Times New Roman" panose="02020603050405020304" pitchFamily="18" charset="0"/>
                  <a:cs typeface="Times New Roman" panose="02020603050405020304" pitchFamily="18" charset="0"/>
                </a:rPr>
                <a:t> : </a:t>
              </a:r>
              <a:r>
                <a:rPr lang="en-US" sz="2000" b="1" err="1">
                  <a:solidFill>
                    <a:srgbClr val="FF0000"/>
                  </a:solidFill>
                  <a:latin typeface="Times New Roman" panose="02020603050405020304" pitchFamily="18" charset="0"/>
                  <a:cs typeface="Times New Roman" panose="02020603050405020304" pitchFamily="18" charset="0"/>
                </a:rPr>
                <a:t>Giao</a:t>
              </a:r>
              <a:r>
                <a:rPr lang="en-US" sz="2000" b="1">
                  <a:solidFill>
                    <a:srgbClr val="FF0000"/>
                  </a:solidFill>
                  <a:latin typeface="Times New Roman" panose="02020603050405020304" pitchFamily="18" charset="0"/>
                  <a:cs typeface="Times New Roman" panose="02020603050405020304" pitchFamily="18" charset="0"/>
                </a:rPr>
                <a:t> thông- </a:t>
              </a:r>
              <a:r>
                <a:rPr lang="en-US" sz="2000" b="1" dirty="0" err="1">
                  <a:solidFill>
                    <a:srgbClr val="FF0000"/>
                  </a:solidFill>
                  <a:latin typeface="Times New Roman" panose="02020603050405020304" pitchFamily="18" charset="0"/>
                  <a:cs typeface="Times New Roman" panose="02020603050405020304" pitchFamily="18" charset="0"/>
                </a:rPr>
                <a:t>Atlat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địa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lí</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trang</a:t>
              </a:r>
              <a:r>
                <a:rPr lang="en-US" sz="2000" b="1" dirty="0">
                  <a:solidFill>
                    <a:srgbClr val="FF0000"/>
                  </a:solidFill>
                  <a:latin typeface="Times New Roman" panose="02020603050405020304" pitchFamily="18" charset="0"/>
                  <a:cs typeface="Times New Roman" panose="02020603050405020304" pitchFamily="18" charset="0"/>
                </a:rPr>
                <a:t> 23</a:t>
              </a:r>
            </a:p>
          </p:txBody>
        </p:sp>
      </p:grpSp>
      <p:sp>
        <p:nvSpPr>
          <p:cNvPr id="31" name="Rounded Rectangular Callout 30"/>
          <p:cNvSpPr/>
          <p:nvPr/>
        </p:nvSpPr>
        <p:spPr>
          <a:xfrm>
            <a:off x="4193058" y="2592581"/>
            <a:ext cx="2459863" cy="711083"/>
          </a:xfrm>
          <a:prstGeom prst="wedgeRoundRectCallout">
            <a:avLst>
              <a:gd name="adj1" fmla="val 171984"/>
              <a:gd name="adj2" fmla="val 81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biển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33" name="Rounded Rectangular Callout 32"/>
          <p:cNvSpPr/>
          <p:nvPr/>
        </p:nvSpPr>
        <p:spPr>
          <a:xfrm>
            <a:off x="4210050" y="3436797"/>
            <a:ext cx="2459863" cy="1050776"/>
          </a:xfrm>
          <a:prstGeom prst="wedgeRoundRectCallout">
            <a:avLst>
              <a:gd name="adj1" fmla="val 143771"/>
              <a:gd name="adj2" fmla="val 16610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hàng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không</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34" name="Rounded Rectangular Callout 33"/>
          <p:cNvSpPr/>
          <p:nvPr/>
        </p:nvSpPr>
        <p:spPr>
          <a:xfrm>
            <a:off x="4212772" y="1606519"/>
            <a:ext cx="2402475" cy="711083"/>
          </a:xfrm>
          <a:prstGeom prst="wedgeRoundRectCallout">
            <a:avLst>
              <a:gd name="adj1" fmla="val 133592"/>
              <a:gd name="adj2" fmla="val 10486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sắt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35" name="Rounded Rectangular Callout 34"/>
          <p:cNvSpPr/>
          <p:nvPr/>
        </p:nvSpPr>
        <p:spPr>
          <a:xfrm>
            <a:off x="5411986" y="620457"/>
            <a:ext cx="1186180" cy="711083"/>
          </a:xfrm>
          <a:prstGeom prst="wedgeRoundRectCallout">
            <a:avLst>
              <a:gd name="adj1" fmla="val 203749"/>
              <a:gd name="adj2" fmla="val 17203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400" dirty="0" err="1">
                <a:solidFill>
                  <a:prstClr val="white"/>
                </a:solidFill>
                <a:latin typeface="Times New Roman" panose="02020603050405020304" pitchFamily="18" charset="0"/>
                <a:cs typeface="Times New Roman" panose="02020603050405020304" pitchFamily="18" charset="0"/>
              </a:rPr>
              <a:t>Đường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bộ</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37" name="Rounded Rectangular Callout 36"/>
          <p:cNvSpPr/>
          <p:nvPr/>
        </p:nvSpPr>
        <p:spPr>
          <a:xfrm>
            <a:off x="4193058" y="4722187"/>
            <a:ext cx="2459863" cy="599926"/>
          </a:xfrm>
          <a:prstGeom prst="wedgeRoundRectCallout">
            <a:avLst>
              <a:gd name="adj1" fmla="val 125251"/>
              <a:gd name="adj2" fmla="val 16415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sông</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38" name="Rounded Rectangular Callout 37"/>
          <p:cNvSpPr/>
          <p:nvPr/>
        </p:nvSpPr>
        <p:spPr>
          <a:xfrm>
            <a:off x="4261992" y="620456"/>
            <a:ext cx="2407920" cy="711083"/>
          </a:xfrm>
          <a:prstGeom prst="wedgeRoundRectCallout">
            <a:avLst>
              <a:gd name="adj1" fmla="val 140455"/>
              <a:gd name="adj2" fmla="val 4189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bộ</a:t>
            </a:r>
            <a:endParaRPr lang="en-US" sz="2800" b="1" dirty="0">
              <a:solidFill>
                <a:prstClr val="white"/>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0" y="1"/>
            <a:ext cx="4084320" cy="6806771"/>
            <a:chOff x="0" y="1"/>
            <a:chExt cx="4084320" cy="6806771"/>
          </a:xfrm>
        </p:grpSpPr>
        <p:pic>
          <p:nvPicPr>
            <p:cNvPr id="1026" name="Picture 2" descr="https://onthidialy.files.wordpress.com/2014/07/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5030"/>
              <a:ext cx="4084320" cy="67317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0" y="1"/>
              <a:ext cx="4084320" cy="32903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1600" b="1" dirty="0">
                  <a:solidFill>
                    <a:srgbClr val="000099"/>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Bản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đồ</a:t>
              </a:r>
              <a:r>
                <a:rPr lang="en-US" sz="1600" b="1" dirty="0">
                  <a:solidFill>
                    <a:srgbClr val="FF0000"/>
                  </a:solidFill>
                  <a:latin typeface="Times New Roman" panose="02020603050405020304" pitchFamily="18" charset="0"/>
                  <a:cs typeface="Times New Roman" panose="02020603050405020304" pitchFamily="18" charset="0"/>
                </a:rPr>
                <a:t> : CN </a:t>
              </a:r>
              <a:r>
                <a:rPr lang="en-US" sz="1600" b="1" dirty="0" err="1">
                  <a:solidFill>
                    <a:srgbClr val="FF0000"/>
                  </a:solidFill>
                  <a:latin typeface="Times New Roman" panose="02020603050405020304" pitchFamily="18" charset="0"/>
                  <a:cs typeface="Times New Roman" panose="02020603050405020304" pitchFamily="18" charset="0"/>
                </a:rPr>
                <a:t>Năng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lương-Atlat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địa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trang</a:t>
              </a:r>
              <a:r>
                <a:rPr lang="en-US" sz="1600" b="1" dirty="0">
                  <a:solidFill>
                    <a:srgbClr val="FF0000"/>
                  </a:solidFill>
                  <a:latin typeface="Times New Roman" panose="02020603050405020304" pitchFamily="18" charset="0"/>
                  <a:cs typeface="Times New Roman" panose="02020603050405020304" pitchFamily="18" charset="0"/>
                </a:rPr>
                <a:t> 22</a:t>
              </a:r>
            </a:p>
          </p:txBody>
        </p:sp>
      </p:grpSp>
      <p:sp>
        <p:nvSpPr>
          <p:cNvPr id="14" name="Rounded Rectangular Callout 13"/>
          <p:cNvSpPr/>
          <p:nvPr/>
        </p:nvSpPr>
        <p:spPr>
          <a:xfrm>
            <a:off x="4210049" y="5682307"/>
            <a:ext cx="2459863" cy="599926"/>
          </a:xfrm>
          <a:prstGeom prst="wedgeRoundRectCallout">
            <a:avLst>
              <a:gd name="adj1" fmla="val -102784"/>
              <a:gd name="adj2" fmla="val -6656"/>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800" b="1" dirty="0" err="1">
                <a:solidFill>
                  <a:prstClr val="white"/>
                </a:solidFill>
                <a:latin typeface="Times New Roman" panose="02020603050405020304" pitchFamily="18" charset="0"/>
                <a:cs typeface="Times New Roman" panose="02020603050405020304" pitchFamily="18" charset="0"/>
              </a:rPr>
              <a:t>Đường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ống</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Freeform 4"/>
          <p:cNvSpPr/>
          <p:nvPr/>
        </p:nvSpPr>
        <p:spPr>
          <a:xfrm>
            <a:off x="760015" y="5274950"/>
            <a:ext cx="3096079" cy="1555547"/>
          </a:xfrm>
          <a:custGeom>
            <a:avLst/>
            <a:gdLst>
              <a:gd name="connsiteX0" fmla="*/ 207725 w 3096079"/>
              <a:gd name="connsiteY0" fmla="*/ 1499230 h 1555547"/>
              <a:gd name="connsiteX1" fmla="*/ 9605 w 3096079"/>
              <a:gd name="connsiteY1" fmla="*/ 1339210 h 1555547"/>
              <a:gd name="connsiteX2" fmla="*/ 131525 w 3096079"/>
              <a:gd name="connsiteY2" fmla="*/ 653410 h 1555547"/>
              <a:gd name="connsiteX3" fmla="*/ 969725 w 3096079"/>
              <a:gd name="connsiteY3" fmla="*/ 577210 h 1555547"/>
              <a:gd name="connsiteX4" fmla="*/ 1739345 w 3096079"/>
              <a:gd name="connsiteY4" fmla="*/ 36190 h 1555547"/>
              <a:gd name="connsiteX5" fmla="*/ 2089865 w 3096079"/>
              <a:gd name="connsiteY5" fmla="*/ 89530 h 1555547"/>
              <a:gd name="connsiteX6" fmla="*/ 2333705 w 3096079"/>
              <a:gd name="connsiteY6" fmla="*/ 409570 h 1555547"/>
              <a:gd name="connsiteX7" fmla="*/ 2630885 w 3096079"/>
              <a:gd name="connsiteY7" fmla="*/ 440050 h 1555547"/>
              <a:gd name="connsiteX8" fmla="*/ 2790905 w 3096079"/>
              <a:gd name="connsiteY8" fmla="*/ 523870 h 1555547"/>
              <a:gd name="connsiteX9" fmla="*/ 2516585 w 3096079"/>
              <a:gd name="connsiteY9" fmla="*/ 775330 h 1555547"/>
              <a:gd name="connsiteX10" fmla="*/ 2569925 w 3096079"/>
              <a:gd name="connsiteY10" fmla="*/ 1095370 h 1555547"/>
              <a:gd name="connsiteX11" fmla="*/ 3080465 w 3096079"/>
              <a:gd name="connsiteY11" fmla="*/ 1148710 h 1555547"/>
              <a:gd name="connsiteX12" fmla="*/ 2897585 w 3096079"/>
              <a:gd name="connsiteY12" fmla="*/ 1438270 h 1555547"/>
              <a:gd name="connsiteX13" fmla="*/ 2227025 w 3096079"/>
              <a:gd name="connsiteY13" fmla="*/ 1407790 h 1555547"/>
              <a:gd name="connsiteX14" fmla="*/ 1373585 w 3096079"/>
              <a:gd name="connsiteY14" fmla="*/ 1240150 h 1555547"/>
              <a:gd name="connsiteX15" fmla="*/ 931625 w 3096079"/>
              <a:gd name="connsiteY15" fmla="*/ 1537330 h 1555547"/>
              <a:gd name="connsiteX16" fmla="*/ 207725 w 3096079"/>
              <a:gd name="connsiteY16" fmla="*/ 1499230 h 155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79" h="1555547">
                <a:moveTo>
                  <a:pt x="207725" y="1499230"/>
                </a:moveTo>
                <a:cubicBezTo>
                  <a:pt x="54055" y="1466210"/>
                  <a:pt x="22305" y="1480180"/>
                  <a:pt x="9605" y="1339210"/>
                </a:cubicBezTo>
                <a:cubicBezTo>
                  <a:pt x="-3095" y="1198240"/>
                  <a:pt x="-28495" y="780410"/>
                  <a:pt x="131525" y="653410"/>
                </a:cubicBezTo>
                <a:cubicBezTo>
                  <a:pt x="291545" y="526410"/>
                  <a:pt x="701755" y="680080"/>
                  <a:pt x="969725" y="577210"/>
                </a:cubicBezTo>
                <a:cubicBezTo>
                  <a:pt x="1237695" y="474340"/>
                  <a:pt x="1552655" y="117470"/>
                  <a:pt x="1739345" y="36190"/>
                </a:cubicBezTo>
                <a:cubicBezTo>
                  <a:pt x="1926035" y="-45090"/>
                  <a:pt x="1990805" y="27300"/>
                  <a:pt x="2089865" y="89530"/>
                </a:cubicBezTo>
                <a:cubicBezTo>
                  <a:pt x="2188925" y="151760"/>
                  <a:pt x="2243535" y="351150"/>
                  <a:pt x="2333705" y="409570"/>
                </a:cubicBezTo>
                <a:cubicBezTo>
                  <a:pt x="2423875" y="467990"/>
                  <a:pt x="2554685" y="421000"/>
                  <a:pt x="2630885" y="440050"/>
                </a:cubicBezTo>
                <a:cubicBezTo>
                  <a:pt x="2707085" y="459100"/>
                  <a:pt x="2809955" y="467990"/>
                  <a:pt x="2790905" y="523870"/>
                </a:cubicBezTo>
                <a:cubicBezTo>
                  <a:pt x="2771855" y="579750"/>
                  <a:pt x="2553415" y="680080"/>
                  <a:pt x="2516585" y="775330"/>
                </a:cubicBezTo>
                <a:cubicBezTo>
                  <a:pt x="2479755" y="870580"/>
                  <a:pt x="2475945" y="1033140"/>
                  <a:pt x="2569925" y="1095370"/>
                </a:cubicBezTo>
                <a:cubicBezTo>
                  <a:pt x="2663905" y="1157600"/>
                  <a:pt x="3025855" y="1091560"/>
                  <a:pt x="3080465" y="1148710"/>
                </a:cubicBezTo>
                <a:cubicBezTo>
                  <a:pt x="3135075" y="1205860"/>
                  <a:pt x="3039825" y="1395090"/>
                  <a:pt x="2897585" y="1438270"/>
                </a:cubicBezTo>
                <a:cubicBezTo>
                  <a:pt x="2755345" y="1481450"/>
                  <a:pt x="2481025" y="1440810"/>
                  <a:pt x="2227025" y="1407790"/>
                </a:cubicBezTo>
                <a:cubicBezTo>
                  <a:pt x="1973025" y="1374770"/>
                  <a:pt x="1589485" y="1218560"/>
                  <a:pt x="1373585" y="1240150"/>
                </a:cubicBezTo>
                <a:cubicBezTo>
                  <a:pt x="1157685" y="1261740"/>
                  <a:pt x="1125935" y="1491610"/>
                  <a:pt x="931625" y="1537330"/>
                </a:cubicBezTo>
                <a:cubicBezTo>
                  <a:pt x="737315" y="1583050"/>
                  <a:pt x="361395" y="1532250"/>
                  <a:pt x="207725" y="1499230"/>
                </a:cubicBezTo>
                <a:close/>
              </a:path>
            </a:pathLst>
          </a:cu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071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7" grpId="0" animBg="1"/>
      <p:bldP spid="37" grpId="1" animBg="1"/>
      <p:bldP spid="38" grpId="0" animBg="1"/>
      <p:bldP spid="38" grpId="1" animBg="1"/>
      <p:bldP spid="38" grpId="2" animBg="1"/>
      <p:bldP spid="14" grpId="0" animBg="1"/>
      <p:bldP spid="1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32522" y="6109252"/>
            <a:ext cx="7156174" cy="707886"/>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sz="2000" b="1" dirty="0" err="1">
                <a:solidFill>
                  <a:srgbClr val="0070C0"/>
                </a:solidFill>
                <a:latin typeface="Times New Roman" panose="02020603050405020304" pitchFamily="18" charset="0"/>
                <a:cs typeface="Times New Roman" panose="02020603050405020304" pitchFamily="18" charset="0"/>
              </a:rPr>
              <a:t>Bảng</a:t>
            </a:r>
            <a:r>
              <a:rPr lang="en-US" sz="2000" b="1" dirty="0">
                <a:solidFill>
                  <a:srgbClr val="0070C0"/>
                </a:solidFill>
                <a:latin typeface="Times New Roman" panose="02020603050405020304" pitchFamily="18" charset="0"/>
                <a:cs typeface="Times New Roman" panose="02020603050405020304" pitchFamily="18" charset="0"/>
              </a:rPr>
              <a:t> 14.1. </a:t>
            </a:r>
            <a:r>
              <a:rPr lang="en-US" sz="2000" b="1" dirty="0" err="1">
                <a:solidFill>
                  <a:srgbClr val="0070C0"/>
                </a:solidFill>
                <a:latin typeface="Times New Roman" panose="02020603050405020304" pitchFamily="18" charset="0"/>
                <a:cs typeface="Times New Roman" panose="02020603050405020304" pitchFamily="18" charset="0"/>
              </a:rPr>
              <a:t>Cơ</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cấu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khối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lượng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hàng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hoá</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chuyển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theo</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loại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hình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err="1">
                <a:solidFill>
                  <a:srgbClr val="0070C0"/>
                </a:solidFill>
                <a:latin typeface="Times New Roman" panose="02020603050405020304" pitchFamily="18" charset="0"/>
                <a:cs typeface="Times New Roman" panose="02020603050405020304" pitchFamily="18" charset="0"/>
              </a:rPr>
              <a:t>tải</a:t>
            </a:r>
            <a:r>
              <a:rPr lang="en-US" sz="2000" b="1">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Không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kể</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tải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bằng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đường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ống</a:t>
            </a:r>
            <a:r>
              <a:rPr lang="en-US" sz="2000" b="1" dirty="0">
                <a:solidFill>
                  <a:srgbClr val="0070C0"/>
                </a:solidFill>
                <a:latin typeface="Times New Roman" panose="02020603050405020304" pitchFamily="18" charset="0"/>
                <a:cs typeface="Times New Roman" panose="02020603050405020304" pitchFamily="18" charset="0"/>
              </a:rPr>
              <a:t>)</a:t>
            </a:r>
          </a:p>
        </p:txBody>
      </p:sp>
      <p:graphicFrame>
        <p:nvGraphicFramePr>
          <p:cNvPr id="3" name="Group 3"/>
          <p:cNvGraphicFramePr>
            <a:graphicFrameLocks noGrp="1"/>
          </p:cNvGraphicFramePr>
          <p:nvPr/>
        </p:nvGraphicFramePr>
        <p:xfrm>
          <a:off x="251792" y="145774"/>
          <a:ext cx="7036904" cy="5788509"/>
        </p:xfrm>
        <a:graphic>
          <a:graphicData uri="http://schemas.openxmlformats.org/drawingml/2006/table">
            <a:tbl>
              <a:tblPr/>
              <a:tblGrid>
                <a:gridCol w="2597081">
                  <a:extLst>
                    <a:ext uri="{9D8B030D-6E8A-4147-A177-3AD203B41FA5}">
                      <a16:colId xmlns:a16="http://schemas.microsoft.com/office/drawing/2014/main" val="20000"/>
                    </a:ext>
                  </a:extLst>
                </a:gridCol>
                <a:gridCol w="2216569">
                  <a:extLst>
                    <a:ext uri="{9D8B030D-6E8A-4147-A177-3AD203B41FA5}">
                      <a16:colId xmlns:a16="http://schemas.microsoft.com/office/drawing/2014/main" val="20001"/>
                    </a:ext>
                  </a:extLst>
                </a:gridCol>
                <a:gridCol w="2223254">
                  <a:extLst>
                    <a:ext uri="{9D8B030D-6E8A-4147-A177-3AD203B41FA5}">
                      <a16:colId xmlns:a16="http://schemas.microsoft.com/office/drawing/2014/main" val="20002"/>
                    </a:ext>
                  </a:extLst>
                </a:gridCol>
              </a:tblGrid>
              <a:tr h="1121599">
                <a:tc rowSpan="2">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Loại</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hình</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vận</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tải</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Khối</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lượng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vận</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chuyển</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0947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589">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47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sắt</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4.30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2.92 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47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Đường bộ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58.94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67.68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47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sông</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30.23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21.70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1589">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Đuờng</a:t>
                      </a:r>
                      <a:r>
                        <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biển</a:t>
                      </a:r>
                      <a:endParaRPr kumimoji="0" 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7.67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473">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3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Đường hàng không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0.01 </a:t>
                      </a:r>
                      <a:endPar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Speech Bubble: Rectangle with Corners Rounded 5">
            <a:extLst>
              <a:ext uri="{FF2B5EF4-FFF2-40B4-BE49-F238E27FC236}">
                <a16:creationId xmlns:a16="http://schemas.microsoft.com/office/drawing/2014/main" id="{95A7CBE5-A8A9-4014-954B-F46CDA8BB516}"/>
              </a:ext>
            </a:extLst>
          </p:cNvPr>
          <p:cNvSpPr/>
          <p:nvPr/>
        </p:nvSpPr>
        <p:spPr>
          <a:xfrm>
            <a:off x="7593496" y="145773"/>
            <a:ext cx="4346712" cy="6188765"/>
          </a:xfrm>
          <a:prstGeom prst="wedgeRoundRectCallout">
            <a:avLst>
              <a:gd name="adj1" fmla="val -23207"/>
              <a:gd name="adj2" fmla="val 55189"/>
              <a:gd name="adj3" fmla="val 16667"/>
            </a:avLst>
          </a:prstGeom>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Tx/>
              <a:buChar char="-"/>
            </a:pPr>
            <a:r>
              <a:rPr lang="en-US" sz="3200" b="1" dirty="0">
                <a:solidFill>
                  <a:schemeClr val="tx1"/>
                </a:solidFill>
                <a:latin typeface="Times New Roman" panose="02020603050405020304" pitchFamily="18" charset="0"/>
                <a:cs typeface="Times New Roman" panose="02020603050405020304" pitchFamily="18" charset="0"/>
              </a:rPr>
              <a:t>Cho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trò</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trọng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chuyển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sao</a:t>
            </a:r>
            <a:r>
              <a:rPr lang="en-US" sz="3200" b="1" dirty="0">
                <a:solidFill>
                  <a:schemeClr val="tx1"/>
                </a:solidFill>
                <a:latin typeface="Times New Roman" panose="02020603050405020304" pitchFamily="18" charset="0"/>
                <a:cs typeface="Times New Roman" panose="02020603050405020304" pitchFamily="18" charset="0"/>
              </a:rPr>
              <a:t> ?</a:t>
            </a:r>
          </a:p>
          <a:p>
            <a:pPr algn="ct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Loại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tỉ</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trọng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tăng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nhất</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Tại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sao</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C6FB0538-91F4-413C-8158-BA0498B5F9A2}"/>
              </a:ext>
            </a:extLst>
          </p:cNvPr>
          <p:cNvSpPr/>
          <p:nvPr/>
        </p:nvSpPr>
        <p:spPr>
          <a:xfrm>
            <a:off x="6904383" y="3233530"/>
            <a:ext cx="689113" cy="384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1,15</a:t>
            </a:r>
          </a:p>
        </p:txBody>
      </p:sp>
      <p:sp>
        <p:nvSpPr>
          <p:cNvPr id="8" name="Rectangle: Rounded Corners 7">
            <a:extLst>
              <a:ext uri="{FF2B5EF4-FFF2-40B4-BE49-F238E27FC236}">
                <a16:creationId xmlns:a16="http://schemas.microsoft.com/office/drawing/2014/main" id="{6BAC7098-5CF5-4FA7-9007-906E9F062F8F}"/>
              </a:ext>
            </a:extLst>
          </p:cNvPr>
          <p:cNvSpPr/>
          <p:nvPr/>
        </p:nvSpPr>
        <p:spPr>
          <a:xfrm>
            <a:off x="6904384" y="4399722"/>
            <a:ext cx="689112" cy="3710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1,18</a:t>
            </a:r>
          </a:p>
        </p:txBody>
      </p:sp>
      <p:sp>
        <p:nvSpPr>
          <p:cNvPr id="9" name="Rectangle: Rounded Corners 8">
            <a:extLst>
              <a:ext uri="{FF2B5EF4-FFF2-40B4-BE49-F238E27FC236}">
                <a16:creationId xmlns:a16="http://schemas.microsoft.com/office/drawing/2014/main" id="{DA62045F-B003-4F93-BD68-408798785E14}"/>
              </a:ext>
            </a:extLst>
          </p:cNvPr>
          <p:cNvSpPr/>
          <p:nvPr/>
        </p:nvSpPr>
        <p:spPr>
          <a:xfrm>
            <a:off x="6904383" y="5181600"/>
            <a:ext cx="689113" cy="5035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3,0</a:t>
            </a:r>
          </a:p>
        </p:txBody>
      </p:sp>
      <p:sp>
        <p:nvSpPr>
          <p:cNvPr id="10" name="Star: 5 Points 9">
            <a:extLst>
              <a:ext uri="{FF2B5EF4-FFF2-40B4-BE49-F238E27FC236}">
                <a16:creationId xmlns:a16="http://schemas.microsoft.com/office/drawing/2014/main" id="{1A1290F2-081B-4182-9585-753FE3C88183}"/>
              </a:ext>
            </a:extLst>
          </p:cNvPr>
          <p:cNvSpPr/>
          <p:nvPr/>
        </p:nvSpPr>
        <p:spPr>
          <a:xfrm>
            <a:off x="2133600" y="3233530"/>
            <a:ext cx="424071" cy="38431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78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repeatCount="indefinite"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repeatCount="indefinite"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1115</Words>
  <Application>Microsoft Office PowerPoint</Application>
  <PresentationFormat>Widescreen</PresentationFormat>
  <Paragraphs>126</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.VnTime</vt:lpstr>
      <vt:lpstr>Arial</vt:lpstr>
      <vt:lpstr>Calibri</vt:lpstr>
      <vt:lpstr>Calibri Light</vt:lpstr>
      <vt:lpstr>Times New Roman</vt:lpstr>
      <vt:lpstr>VNI-Ariston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Việc phát triển dịch vụ điện thoại, mạng Internet tác động như thế nào đến đời sống kinh tế -  xã hội nước 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MSII</cp:lastModifiedBy>
  <cp:revision>16</cp:revision>
  <dcterms:created xsi:type="dcterms:W3CDTF">2021-10-17T16:46:57Z</dcterms:created>
  <dcterms:modified xsi:type="dcterms:W3CDTF">2022-01-20T00:24:54Z</dcterms:modified>
</cp:coreProperties>
</file>