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89" r:id="rId4"/>
    <p:sldMasterId id="2147483701" r:id="rId5"/>
    <p:sldMasterId id="2147483713" r:id="rId6"/>
    <p:sldMasterId id="2147483725" r:id="rId7"/>
    <p:sldMasterId id="2147483737" r:id="rId8"/>
    <p:sldMasterId id="2147483749" r:id="rId9"/>
    <p:sldMasterId id="2147483761" r:id="rId10"/>
    <p:sldMasterId id="2147483773" r:id="rId11"/>
    <p:sldMasterId id="2147483785" r:id="rId12"/>
  </p:sldMasterIdLst>
  <p:sldIdLst>
    <p:sldId id="257" r:id="rId13"/>
    <p:sldId id="256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A4A4"/>
    <a:srgbClr val="41C737"/>
    <a:srgbClr val="B3B34B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0DC4-08E7-4C14-A0C1-AA23AA2CCE8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EA2E-69E7-4A53-BAFF-04105BA61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0DC4-08E7-4C14-A0C1-AA23AA2CCE8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EA2E-69E7-4A53-BAFF-04105BA61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715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="" xmlns:a16="http://schemas.microsoft.com/office/drawing/2014/main" id="{25271EDC-96F6-4203-A006-387B126D951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0">
            <a:extLst>
              <a:ext uri="{FF2B5EF4-FFF2-40B4-BE49-F238E27FC236}">
                <a16:creationId xmlns="" xmlns:a16="http://schemas.microsoft.com/office/drawing/2014/main" id="{5D22FE39-D7D8-42D3-8445-EB38066C322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="" xmlns:a16="http://schemas.microsoft.com/office/drawing/2014/main" id="{81D56EBC-12BD-4A3E-ACB7-5D8EA6D655A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4">
            <a:extLst>
              <a:ext uri="{FF2B5EF4-FFF2-40B4-BE49-F238E27FC236}">
                <a16:creationId xmlns="" xmlns:a16="http://schemas.microsoft.com/office/drawing/2014/main" id="{5EC4404C-3E92-474D-9BE6-F2B2153A34B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6607403-42AA-4A06-B2B1-847D88983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43054C-2C68-4B71-999C-FDFD6F9D6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="" xmlns:a16="http://schemas.microsoft.com/office/drawing/2014/main" id="{3C1CD5A0-B46D-44EE-AB1C-A871DD95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E8CB1FA9-7C09-4C52-B61B-9C6B13A55006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BDDE5E4D-5B2E-47B8-80ED-A8779981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608F6FFB-2CAF-40AE-86A1-59BEC4B3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12372E7D-EBA6-40F9-B98F-197624E319A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095919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CD29BD-AF74-4DFA-AB25-F5879ADDA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FA65F445-B6FB-4CD0-AC19-DCEC9A4FC85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EB82C00-B0CB-404F-84D9-9053D02216B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43CF2678-A6DC-4B34-84A6-895C39D1290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5DFDDC23-4646-4BCF-9805-3068C0B4D4F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71636A5-9C89-4219-82D7-6FD76BB3628E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629AA33-5C05-4D59-AFE5-F42572327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CCF981E1-80B0-4C78-BE91-7E2496054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22EDC71-8590-4698-84A9-8F7F8EB5B782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F2198C2-B359-45C5-A7E9-3D584E5B82C6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62D6C83-7869-4649-A648-93B0C38A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E23C46EE-568B-485F-BD58-01469AC65A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2192DD6-BE5E-439A-99C0-0B43DE690E42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05AC9E64-740E-49C9-86E7-6F140BBC317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89E49E5-2446-49DC-BB4B-164182CC5ED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7A5B5985-0983-4257-8EFB-CC181ED06B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44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="" xmlns:a16="http://schemas.microsoft.com/office/drawing/2014/main" id="{16144661-A0C8-4A79-8898-3D8F22E689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8CFE90E0-CE22-4265-9965-6CA6CEAC711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3C8A33A-83FA-4DD2-A99C-4ADA808C18B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E039EE11-2DEA-4587-A200-DDFCE1962C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A14C2188-B6C9-4B9D-BC33-D875A7DB672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AE7475-F239-43A5-B2FA-D3832A70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2E96C10-2B85-4DE9-B98F-28291C4A921B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BD24BDA-9E54-47C7-A2B8-F0D215E66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F5E7DD-C847-4AF4-BD8D-24D7CCD5E543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85F76E4-4AC3-45A5-84DF-4677DFA4C1B8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687F69D-DFF7-42CE-B958-ADD8C897D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86D26CDE-568D-4793-97E8-A9E44566F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40CEE16-13F6-4CA0-8E5F-9822259AF0D7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298AD908-02DA-49FC-B8E5-779A38ED49C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F75E8ED-6106-4C2F-9721-2E162AC0BB5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F3031A62-B95A-40E8-A179-CB5B1580D1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777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E28164-BA4D-4B91-8586-A28782C2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ECF139E-F031-4D52-9738-48846C1F5F8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259FAD-5451-4F52-8EB5-D5752E75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BFBD04-5814-4FE1-A962-2BEE5085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0F7DC728-2512-4068-A70A-71BE1442362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94164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5189919C-DD9E-4A20-AE4C-DE235E3AFCF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7F7F8E27-6882-46E2-872F-9BD1E8F12B7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3605EF56-E29E-4FC8-82E7-5F1AD64752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87DFE1A0-F508-4BC9-A0B3-3B23557053D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EED9C51-419D-4328-A7FC-35CE6A4DF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B913402-FB00-477E-9615-24063AB49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4FA0326B-92E7-449F-8B58-A0EE718FD76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E35C34A-FA6D-4CB0-84A9-58E4D153C2F6}"/>
              </a:ext>
            </a:extLst>
          </p:cNvPr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27D1D88-7BC1-4ABE-A438-C6143628E168}"/>
              </a:ext>
            </a:extLst>
          </p:cNvPr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ADCA1A5-2C92-4AA6-A4C0-5F606A218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7F206C0-A142-427B-B249-77353D6FC885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4" name="Date Placeholder 3">
            <a:extLst>
              <a:ext uri="{FF2B5EF4-FFF2-40B4-BE49-F238E27FC236}">
                <a16:creationId xmlns="" xmlns:a16="http://schemas.microsoft.com/office/drawing/2014/main" id="{FD006725-13B4-4EA4-9879-1883B54C60F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F565D9A-9CA5-4742-8E5C-9D35DBF64F5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38532330-E3CA-4F1E-899E-A21E10D67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4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9E240B7A-CA97-471B-A8EA-51F8DFCCDE1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D9F4A35A-8EA5-4ED4-AC29-7024DCF2312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7B9F2371-75A2-41C5-884A-3A974580C69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FC5F7560-99D4-4ADE-987D-76FD55BD80B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F5FD80-18C6-4D4F-879E-A809A9F5A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="" xmlns:a16="http://schemas.microsoft.com/office/drawing/2014/main" id="{50F96200-3BC7-4787-9EA4-1400C08E9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98DC64D-6454-4DFC-A2C5-EE54CDDD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061826E-CCBE-42C5-9B64-FD62DD4EA6C1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2F50C39-4BEC-4B4A-A34A-A3709ED148F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27">
            <a:extLst>
              <a:ext uri="{FF2B5EF4-FFF2-40B4-BE49-F238E27FC236}">
                <a16:creationId xmlns="" xmlns:a16="http://schemas.microsoft.com/office/drawing/2014/main" id="{A125074C-C30D-4810-8EFE-AC7079D5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E05AA6D-28AC-46B5-B977-4477624F4FF5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6" name="Footer Placeholder 16">
            <a:extLst>
              <a:ext uri="{FF2B5EF4-FFF2-40B4-BE49-F238E27FC236}">
                <a16:creationId xmlns="" xmlns:a16="http://schemas.microsoft.com/office/drawing/2014/main" id="{AAFD94F9-FCF3-4209-A0E0-FF15CDC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>
            <a:extLst>
              <a:ext uri="{FF2B5EF4-FFF2-40B4-BE49-F238E27FC236}">
                <a16:creationId xmlns="" xmlns:a16="http://schemas.microsoft.com/office/drawing/2014/main" id="{697EB540-8FA6-479A-89E1-45103D85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9AC29BF-2D12-4387-B5F9-FF12324A86B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30821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E78CCE-555D-41C1-BB67-6EF553CA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8832FE4-941A-4EA1-8455-2315B24C11AC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A65952-0BF5-4833-B41F-67396F27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A66257-C062-48C2-A1A0-7D24D30F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C818BC82-40AA-44A7-B640-62F1ED40DD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02840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F9094BED-E924-468F-B954-61A81C5259C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976CC911-972D-4984-BF74-BAFE7CC3E3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F31E37F7-0A01-4DBF-852C-12B46876D64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A75A9036-B876-4E73-85B7-DBAC2B116F7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="" xmlns:a16="http://schemas.microsoft.com/office/drawing/2014/main" id="{089A3507-CADC-452F-9A0E-4E249253884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2BF03229-99EE-413D-83A0-DEA6F1FEB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45C9FD5-851C-43E9-8BE7-2DF66B751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60A26AD-D420-44D6-BB7E-8F92F9F9F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ED50DF45-BD20-427E-905C-2C86E7555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5F476EC-68D7-4533-BCB3-A7BFC54A198A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987DBB26-658D-441A-AD7A-CB684AFE5EC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1D969A48-E23F-4222-BEED-ECC2768E8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="" xmlns:a16="http://schemas.microsoft.com/office/drawing/2014/main" id="{18440C8E-BB88-4519-918E-1D6BE74AB51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17263BE-BA53-49BC-BC99-8C37275296E7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="" xmlns:a16="http://schemas.microsoft.com/office/drawing/2014/main" id="{98CA2BE8-CFF6-480F-A485-520A94AD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27C5031F-A968-4E14-ACD4-F04CA23B3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37901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>
            <a:extLst>
              <a:ext uri="{FF2B5EF4-FFF2-40B4-BE49-F238E27FC236}">
                <a16:creationId xmlns="" xmlns:a16="http://schemas.microsoft.com/office/drawing/2014/main" id="{98A6B83F-B14F-4A46-A6D5-BA4B4DD375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CC083EE3-48C6-4BF5-8732-BFE56B71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4CC6D338-A6E9-4711-A6CD-58C77BE7CC4B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8D685010-1F27-4817-A2B6-0038C599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FF921CA7-EE45-4B2B-A4F7-DDF02C9A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B8EBB04E-B463-40A0-8006-C7C6DF1837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3600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>
            <a:extLst>
              <a:ext uri="{FF2B5EF4-FFF2-40B4-BE49-F238E27FC236}">
                <a16:creationId xmlns="" xmlns:a16="http://schemas.microsoft.com/office/drawing/2014/main" id="{B290CDFB-9455-46AA-A737-75B196AB81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="" xmlns:a16="http://schemas.microsoft.com/office/drawing/2014/main" id="{3A772B30-F462-46FD-9988-53E2C4D5AAE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="" xmlns:a16="http://schemas.microsoft.com/office/drawing/2014/main" id="{16EBB694-1A5A-40C3-9730-03EF2FA2EE7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="" xmlns:a16="http://schemas.microsoft.com/office/drawing/2014/main" id="{6ED9D6AB-EB19-4471-BBD7-E3E9DA8CE11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="" xmlns:a16="http://schemas.microsoft.com/office/drawing/2014/main" id="{24E639E8-D580-48ED-8F57-85E07264601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7B0DDA2-61A7-4038-9BAF-4A8065F219ED}"/>
              </a:ext>
            </a:extLst>
          </p:cNvPr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B925DD2-EE88-4C00-BBAF-7045FFD6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Straight Connector 13">
            <a:extLst>
              <a:ext uri="{FF2B5EF4-FFF2-40B4-BE49-F238E27FC236}">
                <a16:creationId xmlns="" xmlns:a16="http://schemas.microsoft.com/office/drawing/2014/main" id="{378E0887-85BC-4C51-9122-D1865EF1A8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2B4F4B8-6793-4A72-BDC6-8B50005B9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7E8BA29-61DD-4251-8B21-843C7882EE14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D50C967-EB44-49A3-AF38-D89CA3279EEC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>
            <a:extLst>
              <a:ext uri="{FF2B5EF4-FFF2-40B4-BE49-F238E27FC236}">
                <a16:creationId xmlns="" xmlns:a16="http://schemas.microsoft.com/office/drawing/2014/main" id="{71CCA344-E20B-40CE-B164-9B3C7007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9E4ECB36-6A88-4144-9C1A-2E78E5142C3E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9" name="Footer Placeholder 7">
            <a:extLst>
              <a:ext uri="{FF2B5EF4-FFF2-40B4-BE49-F238E27FC236}">
                <a16:creationId xmlns="" xmlns:a16="http://schemas.microsoft.com/office/drawing/2014/main" id="{94CA8AD3-CDB2-4865-951D-733ACE3C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>
            <a:extLst>
              <a:ext uri="{FF2B5EF4-FFF2-40B4-BE49-F238E27FC236}">
                <a16:creationId xmlns="" xmlns:a16="http://schemas.microsoft.com/office/drawing/2014/main" id="{4323F88F-13A5-4978-A08B-27577073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1C52B62-F98C-453B-880A-F0E37AFA52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35807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0DC4-08E7-4C14-A0C1-AA23AA2CCE8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EA2E-69E7-4A53-BAFF-04105BA61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031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FF709E-0544-46CE-833B-60CF17F0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E0F285B-1B31-4C6E-9F5D-49DA193EF25F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5A9FCA-7158-4A68-B784-A52B7A55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E96CB5-8D6C-4055-984C-88E85FBA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2EA0ABB-98D3-4261-9583-F96749EC93B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060946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="" xmlns:a16="http://schemas.microsoft.com/office/drawing/2014/main" id="{25271EDC-96F6-4203-A006-387B126D951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0">
            <a:extLst>
              <a:ext uri="{FF2B5EF4-FFF2-40B4-BE49-F238E27FC236}">
                <a16:creationId xmlns="" xmlns:a16="http://schemas.microsoft.com/office/drawing/2014/main" id="{5D22FE39-D7D8-42D3-8445-EB38066C322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="" xmlns:a16="http://schemas.microsoft.com/office/drawing/2014/main" id="{81D56EBC-12BD-4A3E-ACB7-5D8EA6D655A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4">
            <a:extLst>
              <a:ext uri="{FF2B5EF4-FFF2-40B4-BE49-F238E27FC236}">
                <a16:creationId xmlns="" xmlns:a16="http://schemas.microsoft.com/office/drawing/2014/main" id="{5EC4404C-3E92-474D-9BE6-F2B2153A34B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6607403-42AA-4A06-B2B1-847D88983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43054C-2C68-4B71-999C-FDFD6F9D6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="" xmlns:a16="http://schemas.microsoft.com/office/drawing/2014/main" id="{3C1CD5A0-B46D-44EE-AB1C-A871DD95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E8CB1FA9-7C09-4C52-B61B-9C6B13A55006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BDDE5E4D-5B2E-47B8-80ED-A8779981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608F6FFB-2CAF-40AE-86A1-59BEC4B3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12372E7D-EBA6-40F9-B98F-197624E319A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905631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CD29BD-AF74-4DFA-AB25-F5879ADDA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FA65F445-B6FB-4CD0-AC19-DCEC9A4FC85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EB82C00-B0CB-404F-84D9-9053D02216B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43CF2678-A6DC-4B34-84A6-895C39D1290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5DFDDC23-4646-4BCF-9805-3068C0B4D4F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71636A5-9C89-4219-82D7-6FD76BB3628E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629AA33-5C05-4D59-AFE5-F42572327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CCF981E1-80B0-4C78-BE91-7E2496054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22EDC71-8590-4698-84A9-8F7F8EB5B782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F2198C2-B359-45C5-A7E9-3D584E5B82C6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62D6C83-7869-4649-A648-93B0C38A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E23C46EE-568B-485F-BD58-01469AC65A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2192DD6-BE5E-439A-99C0-0B43DE690E42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05AC9E64-740E-49C9-86E7-6F140BBC317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89E49E5-2446-49DC-BB4B-164182CC5ED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7A5B5985-0983-4257-8EFB-CC181ED06B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75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="" xmlns:a16="http://schemas.microsoft.com/office/drawing/2014/main" id="{16144661-A0C8-4A79-8898-3D8F22E689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8CFE90E0-CE22-4265-9965-6CA6CEAC711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3C8A33A-83FA-4DD2-A99C-4ADA808C18B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E039EE11-2DEA-4587-A200-DDFCE1962C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A14C2188-B6C9-4B9D-BC33-D875A7DB672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AE7475-F239-43A5-B2FA-D3832A70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2E96C10-2B85-4DE9-B98F-28291C4A921B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BD24BDA-9E54-47C7-A2B8-F0D215E66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F5E7DD-C847-4AF4-BD8D-24D7CCD5E543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85F76E4-4AC3-45A5-84DF-4677DFA4C1B8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687F69D-DFF7-42CE-B958-ADD8C897D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86D26CDE-568D-4793-97E8-A9E44566F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40CEE16-13F6-4CA0-8E5F-9822259AF0D7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298AD908-02DA-49FC-B8E5-779A38ED49C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F75E8ED-6106-4C2F-9721-2E162AC0BB5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F3031A62-B95A-40E8-A179-CB5B1580D1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472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E28164-BA4D-4B91-8586-A28782C2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ECF139E-F031-4D52-9738-48846C1F5F8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259FAD-5451-4F52-8EB5-D5752E75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BFBD04-5814-4FE1-A962-2BEE5085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0F7DC728-2512-4068-A70A-71BE1442362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3401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5189919C-DD9E-4A20-AE4C-DE235E3AFCF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7F7F8E27-6882-46E2-872F-9BD1E8F12B7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3605EF56-E29E-4FC8-82E7-5F1AD64752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87DFE1A0-F508-4BC9-A0B3-3B23557053D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EED9C51-419D-4328-A7FC-35CE6A4DF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B913402-FB00-477E-9615-24063AB49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4FA0326B-92E7-449F-8B58-A0EE718FD76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E35C34A-FA6D-4CB0-84A9-58E4D153C2F6}"/>
              </a:ext>
            </a:extLst>
          </p:cNvPr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27D1D88-7BC1-4ABE-A438-C6143628E168}"/>
              </a:ext>
            </a:extLst>
          </p:cNvPr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ADCA1A5-2C92-4AA6-A4C0-5F606A218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7F206C0-A142-427B-B249-77353D6FC885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4" name="Date Placeholder 3">
            <a:extLst>
              <a:ext uri="{FF2B5EF4-FFF2-40B4-BE49-F238E27FC236}">
                <a16:creationId xmlns="" xmlns:a16="http://schemas.microsoft.com/office/drawing/2014/main" id="{FD006725-13B4-4EA4-9879-1883B54C60F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F565D9A-9CA5-4742-8E5C-9D35DBF64F5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38532330-E3CA-4F1E-899E-A21E10D67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3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9E240B7A-CA97-471B-A8EA-51F8DFCCDE1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D9F4A35A-8EA5-4ED4-AC29-7024DCF2312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7B9F2371-75A2-41C5-884A-3A974580C69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FC5F7560-99D4-4ADE-987D-76FD55BD80B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F5FD80-18C6-4D4F-879E-A809A9F5A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="" xmlns:a16="http://schemas.microsoft.com/office/drawing/2014/main" id="{50F96200-3BC7-4787-9EA4-1400C08E9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98DC64D-6454-4DFC-A2C5-EE54CDDD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061826E-CCBE-42C5-9B64-FD62DD4EA6C1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2F50C39-4BEC-4B4A-A34A-A3709ED148F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27">
            <a:extLst>
              <a:ext uri="{FF2B5EF4-FFF2-40B4-BE49-F238E27FC236}">
                <a16:creationId xmlns="" xmlns:a16="http://schemas.microsoft.com/office/drawing/2014/main" id="{A125074C-C30D-4810-8EFE-AC7079D5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E05AA6D-28AC-46B5-B977-4477624F4FF5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6" name="Footer Placeholder 16">
            <a:extLst>
              <a:ext uri="{FF2B5EF4-FFF2-40B4-BE49-F238E27FC236}">
                <a16:creationId xmlns="" xmlns:a16="http://schemas.microsoft.com/office/drawing/2014/main" id="{AAFD94F9-FCF3-4209-A0E0-FF15CDC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>
            <a:extLst>
              <a:ext uri="{FF2B5EF4-FFF2-40B4-BE49-F238E27FC236}">
                <a16:creationId xmlns="" xmlns:a16="http://schemas.microsoft.com/office/drawing/2014/main" id="{697EB540-8FA6-479A-89E1-45103D85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9AC29BF-2D12-4387-B5F9-FF12324A86B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94117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E78CCE-555D-41C1-BB67-6EF553CA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8832FE4-941A-4EA1-8455-2315B24C11AC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A65952-0BF5-4833-B41F-67396F27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A66257-C062-48C2-A1A0-7D24D30F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C818BC82-40AA-44A7-B640-62F1ED40DD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76987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F9094BED-E924-468F-B954-61A81C5259C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976CC911-972D-4984-BF74-BAFE7CC3E3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F31E37F7-0A01-4DBF-852C-12B46876D64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A75A9036-B876-4E73-85B7-DBAC2B116F7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="" xmlns:a16="http://schemas.microsoft.com/office/drawing/2014/main" id="{089A3507-CADC-452F-9A0E-4E249253884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2BF03229-99EE-413D-83A0-DEA6F1FEB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45C9FD5-851C-43E9-8BE7-2DF66B751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60A26AD-D420-44D6-BB7E-8F92F9F9F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ED50DF45-BD20-427E-905C-2C86E7555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5F476EC-68D7-4533-BCB3-A7BFC54A198A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987DBB26-658D-441A-AD7A-CB684AFE5EC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1D969A48-E23F-4222-BEED-ECC2768E8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="" xmlns:a16="http://schemas.microsoft.com/office/drawing/2014/main" id="{18440C8E-BB88-4519-918E-1D6BE74AB51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17263BE-BA53-49BC-BC99-8C37275296E7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="" xmlns:a16="http://schemas.microsoft.com/office/drawing/2014/main" id="{98CA2BE8-CFF6-480F-A485-520A94AD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27C5031F-A968-4E14-ACD4-F04CA23B3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42726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>
            <a:extLst>
              <a:ext uri="{FF2B5EF4-FFF2-40B4-BE49-F238E27FC236}">
                <a16:creationId xmlns="" xmlns:a16="http://schemas.microsoft.com/office/drawing/2014/main" id="{98A6B83F-B14F-4A46-A6D5-BA4B4DD375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CC083EE3-48C6-4BF5-8732-BFE56B71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4CC6D338-A6E9-4711-A6CD-58C77BE7CC4B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8D685010-1F27-4817-A2B6-0038C599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FF921CA7-EE45-4B2B-A4F7-DDF02C9A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B8EBB04E-B463-40A0-8006-C7C6DF1837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1930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195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>
            <a:extLst>
              <a:ext uri="{FF2B5EF4-FFF2-40B4-BE49-F238E27FC236}">
                <a16:creationId xmlns="" xmlns:a16="http://schemas.microsoft.com/office/drawing/2014/main" id="{B290CDFB-9455-46AA-A737-75B196AB81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="" xmlns:a16="http://schemas.microsoft.com/office/drawing/2014/main" id="{3A772B30-F462-46FD-9988-53E2C4D5AAE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="" xmlns:a16="http://schemas.microsoft.com/office/drawing/2014/main" id="{16EBB694-1A5A-40C3-9730-03EF2FA2EE7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="" xmlns:a16="http://schemas.microsoft.com/office/drawing/2014/main" id="{6ED9D6AB-EB19-4471-BBD7-E3E9DA8CE11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="" xmlns:a16="http://schemas.microsoft.com/office/drawing/2014/main" id="{24E639E8-D580-48ED-8F57-85E07264601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7B0DDA2-61A7-4038-9BAF-4A8065F219ED}"/>
              </a:ext>
            </a:extLst>
          </p:cNvPr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B925DD2-EE88-4C00-BBAF-7045FFD6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Straight Connector 13">
            <a:extLst>
              <a:ext uri="{FF2B5EF4-FFF2-40B4-BE49-F238E27FC236}">
                <a16:creationId xmlns="" xmlns:a16="http://schemas.microsoft.com/office/drawing/2014/main" id="{378E0887-85BC-4C51-9122-D1865EF1A8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2B4F4B8-6793-4A72-BDC6-8B50005B9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7E8BA29-61DD-4251-8B21-843C7882EE14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D50C967-EB44-49A3-AF38-D89CA3279EEC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>
            <a:extLst>
              <a:ext uri="{FF2B5EF4-FFF2-40B4-BE49-F238E27FC236}">
                <a16:creationId xmlns="" xmlns:a16="http://schemas.microsoft.com/office/drawing/2014/main" id="{71CCA344-E20B-40CE-B164-9B3C7007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9E4ECB36-6A88-4144-9C1A-2E78E5142C3E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9" name="Footer Placeholder 7">
            <a:extLst>
              <a:ext uri="{FF2B5EF4-FFF2-40B4-BE49-F238E27FC236}">
                <a16:creationId xmlns="" xmlns:a16="http://schemas.microsoft.com/office/drawing/2014/main" id="{94CA8AD3-CDB2-4865-951D-733ACE3C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>
            <a:extLst>
              <a:ext uri="{FF2B5EF4-FFF2-40B4-BE49-F238E27FC236}">
                <a16:creationId xmlns="" xmlns:a16="http://schemas.microsoft.com/office/drawing/2014/main" id="{4323F88F-13A5-4978-A08B-27577073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1C52B62-F98C-453B-880A-F0E37AFA52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68172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FF709E-0544-46CE-833B-60CF17F0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E0F285B-1B31-4C6E-9F5D-49DA193EF25F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5A9FCA-7158-4A68-B784-A52B7A55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E96CB5-8D6C-4055-984C-88E85FBA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2EA0ABB-98D3-4261-9583-F96749EC93B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943493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="" xmlns:a16="http://schemas.microsoft.com/office/drawing/2014/main" id="{25271EDC-96F6-4203-A006-387B126D951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0">
            <a:extLst>
              <a:ext uri="{FF2B5EF4-FFF2-40B4-BE49-F238E27FC236}">
                <a16:creationId xmlns="" xmlns:a16="http://schemas.microsoft.com/office/drawing/2014/main" id="{5D22FE39-D7D8-42D3-8445-EB38066C322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="" xmlns:a16="http://schemas.microsoft.com/office/drawing/2014/main" id="{81D56EBC-12BD-4A3E-ACB7-5D8EA6D655A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4">
            <a:extLst>
              <a:ext uri="{FF2B5EF4-FFF2-40B4-BE49-F238E27FC236}">
                <a16:creationId xmlns="" xmlns:a16="http://schemas.microsoft.com/office/drawing/2014/main" id="{5EC4404C-3E92-474D-9BE6-F2B2153A34B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6607403-42AA-4A06-B2B1-847D88983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43054C-2C68-4B71-999C-FDFD6F9D6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="" xmlns:a16="http://schemas.microsoft.com/office/drawing/2014/main" id="{3C1CD5A0-B46D-44EE-AB1C-A871DD95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E8CB1FA9-7C09-4C52-B61B-9C6B13A55006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BDDE5E4D-5B2E-47B8-80ED-A8779981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608F6FFB-2CAF-40AE-86A1-59BEC4B3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12372E7D-EBA6-40F9-B98F-197624E319A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79153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CD29BD-AF74-4DFA-AB25-F5879ADDA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FA65F445-B6FB-4CD0-AC19-DCEC9A4FC85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EB82C00-B0CB-404F-84D9-9053D02216B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43CF2678-A6DC-4B34-84A6-895C39D1290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5DFDDC23-4646-4BCF-9805-3068C0B4D4F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71636A5-9C89-4219-82D7-6FD76BB3628E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629AA33-5C05-4D59-AFE5-F42572327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CCF981E1-80B0-4C78-BE91-7E2496054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22EDC71-8590-4698-84A9-8F7F8EB5B782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F2198C2-B359-45C5-A7E9-3D584E5B82C6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62D6C83-7869-4649-A648-93B0C38A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E23C46EE-568B-485F-BD58-01469AC65A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2192DD6-BE5E-439A-99C0-0B43DE690E42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05AC9E64-740E-49C9-86E7-6F140BBC317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89E49E5-2446-49DC-BB4B-164182CC5ED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7A5B5985-0983-4257-8EFB-CC181ED06B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82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="" xmlns:a16="http://schemas.microsoft.com/office/drawing/2014/main" id="{16144661-A0C8-4A79-8898-3D8F22E689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8CFE90E0-CE22-4265-9965-6CA6CEAC711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3C8A33A-83FA-4DD2-A99C-4ADA808C18B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E039EE11-2DEA-4587-A200-DDFCE1962C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A14C2188-B6C9-4B9D-BC33-D875A7DB672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AE7475-F239-43A5-B2FA-D3832A70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2E96C10-2B85-4DE9-B98F-28291C4A921B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BD24BDA-9E54-47C7-A2B8-F0D215E66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F5E7DD-C847-4AF4-BD8D-24D7CCD5E543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85F76E4-4AC3-45A5-84DF-4677DFA4C1B8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687F69D-DFF7-42CE-B958-ADD8C897D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86D26CDE-568D-4793-97E8-A9E44566F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40CEE16-13F6-4CA0-8E5F-9822259AF0D7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298AD908-02DA-49FC-B8E5-779A38ED49C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F75E8ED-6106-4C2F-9721-2E162AC0BB5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F3031A62-B95A-40E8-A179-CB5B1580D1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072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E28164-BA4D-4B91-8586-A28782C2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ECF139E-F031-4D52-9738-48846C1F5F8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259FAD-5451-4F52-8EB5-D5752E75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BFBD04-5814-4FE1-A962-2BEE5085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0F7DC728-2512-4068-A70A-71BE1442362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22463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5189919C-DD9E-4A20-AE4C-DE235E3AFCF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7F7F8E27-6882-46E2-872F-9BD1E8F12B7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3605EF56-E29E-4FC8-82E7-5F1AD64752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87DFE1A0-F508-4BC9-A0B3-3B23557053D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EED9C51-419D-4328-A7FC-35CE6A4DF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B913402-FB00-477E-9615-24063AB49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4FA0326B-92E7-449F-8B58-A0EE718FD76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E35C34A-FA6D-4CB0-84A9-58E4D153C2F6}"/>
              </a:ext>
            </a:extLst>
          </p:cNvPr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27D1D88-7BC1-4ABE-A438-C6143628E168}"/>
              </a:ext>
            </a:extLst>
          </p:cNvPr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ADCA1A5-2C92-4AA6-A4C0-5F606A218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7F206C0-A142-427B-B249-77353D6FC885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4" name="Date Placeholder 3">
            <a:extLst>
              <a:ext uri="{FF2B5EF4-FFF2-40B4-BE49-F238E27FC236}">
                <a16:creationId xmlns="" xmlns:a16="http://schemas.microsoft.com/office/drawing/2014/main" id="{FD006725-13B4-4EA4-9879-1883B54C60F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F565D9A-9CA5-4742-8E5C-9D35DBF64F5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38532330-E3CA-4F1E-899E-A21E10D67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82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911FB49-8C11-493B-8E56-190AB30298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EA93800-AC4F-458D-8BDD-0A5BA2F7DC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5B71982-F9F3-4BFA-8ADD-AD30E89EF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35D27-6767-4699-BCE3-174FD94A638B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98039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EF4B249-4A69-4B49-B3DF-E270B6D434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8958A86-FBC9-44F4-9B3F-3DEBF930AD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9672A31-BD5D-4476-A16D-296AE3C20F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937F6F-E8C3-42F2-8729-2DAC0A0AD30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40332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091AE3E-8F25-4D2F-ACFE-54860E0239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C4E7693-32DB-4A7F-9650-85187A2189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D26E706-E412-49E7-89D0-4B51035A3B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460DC-6240-4D78-B156-D2711A64636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0687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76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639DD1A-F68C-4133-882D-39BA0ABF6A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936406E-0331-4914-83AE-8CF2B5FEC0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2A1299F-5BCA-418E-8CE2-7396801222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C63B19-7ECC-404E-9BC5-F4148E10C916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473534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94CC7C47-0B44-4F21-9D08-8E466033DB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25197AB6-F975-4847-8EB5-F2AF554797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E80C4F25-54C8-4B37-9CED-37F8DEBA49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191C50-0ECF-43E7-A943-18452D8EA39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92137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2B27A9C-CBA2-4F77-A0AB-D927084841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127FE641-6334-4923-AE6F-7621B9466E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FA103786-B4A0-4951-89E3-7D2D762A1C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C5F542-A092-4694-8EEB-315EFB06D01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65279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66B9821-FA91-4FE7-979C-96F89B5F50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EAFA76FF-F3B3-429B-8183-7C35F8F226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4E7D8947-C60E-4751-82FF-EB7546363D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F13077-69FD-408E-8CCD-8D84C2CFD76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57583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A8ED87-1413-48A1-B86E-C2AFE547BF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F22D12D-BF9C-4C27-B737-B571D156B7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832A4BD-EEC4-469F-9C73-D3B2981236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3B069-063C-4536-9EC6-CA2B9AA6A2E6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197501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52463F4-94F1-4C19-8DF7-956BE383C4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C8C6EB8-C2E3-4B90-9F0C-3E5DA1268A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5B2B4D4-041F-4B1F-9106-3193F2260A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E4629-38A6-4757-875A-26DB1BA4EDDA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56984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1374C5E-E4E2-474F-B527-DD8684FFDF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672A54D-2D02-49C0-B1EE-93B342C7B5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A42340C-4908-4E08-BBE6-18503D2887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4D2F74-6236-41B5-93D9-CDF7D2463C0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78255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A2A1C4A-252F-4E4C-95AE-6EF1BB981B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BDA4607-543F-4645-8077-0D4AB8D88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D7BABC2-F9CB-4BAB-AE78-27A2A6C1F0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A9FD9-ECBF-4876-B820-CBD1550A6683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186510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10E7FD42-D8F9-4F2D-9335-998AD6F8A4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4C33A2B2-AFBA-4CB2-8834-227718BB1D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86AD9EA9-7767-426D-B43D-4F3C91D96C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58E3CA-5FB0-4AA0-B223-37655D730F9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50113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25F0578-E1B4-4AB0-B789-40376ED362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5782A83-F490-467B-BB53-E04556A37F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9BD398F-D64F-4869-AFA9-70908A541A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9B76CC-6CEB-4B8C-9C04-DD3420C2645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7190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65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76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27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90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23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66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0DC4-08E7-4C14-A0C1-AA23AA2CCE8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EA2E-69E7-4A53-BAFF-04105BA61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95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09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17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84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1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57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24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25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24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9E240B7A-CA97-471B-A8EA-51F8DFCCDE1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D9F4A35A-8EA5-4ED4-AC29-7024DCF2312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7B9F2371-75A2-41C5-884A-3A974580C69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FC5F7560-99D4-4ADE-987D-76FD55BD80B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F5FD80-18C6-4D4F-879E-A809A9F5A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="" xmlns:a16="http://schemas.microsoft.com/office/drawing/2014/main" id="{50F96200-3BC7-4787-9EA4-1400C08E9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98DC64D-6454-4DFC-A2C5-EE54CDDD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061826E-CCBE-42C5-9B64-FD62DD4EA6C1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2F50C39-4BEC-4B4A-A34A-A3709ED148F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27">
            <a:extLst>
              <a:ext uri="{FF2B5EF4-FFF2-40B4-BE49-F238E27FC236}">
                <a16:creationId xmlns="" xmlns:a16="http://schemas.microsoft.com/office/drawing/2014/main" id="{A125074C-C30D-4810-8EFE-AC7079D5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E05AA6D-28AC-46B5-B977-4477624F4FF5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6" name="Footer Placeholder 16">
            <a:extLst>
              <a:ext uri="{FF2B5EF4-FFF2-40B4-BE49-F238E27FC236}">
                <a16:creationId xmlns="" xmlns:a16="http://schemas.microsoft.com/office/drawing/2014/main" id="{AAFD94F9-FCF3-4209-A0E0-FF15CDC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>
            <a:extLst>
              <a:ext uri="{FF2B5EF4-FFF2-40B4-BE49-F238E27FC236}">
                <a16:creationId xmlns="" xmlns:a16="http://schemas.microsoft.com/office/drawing/2014/main" id="{697EB540-8FA6-479A-89E1-45103D85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9AC29BF-2D12-4387-B5F9-FF12324A86B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6840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E78CCE-555D-41C1-BB67-6EF553CA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8832FE4-941A-4EA1-8455-2315B24C11AC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A65952-0BF5-4833-B41F-67396F27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A66257-C062-48C2-A1A0-7D24D30F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C818BC82-40AA-44A7-B640-62F1ED40DD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64611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0DC4-08E7-4C14-A0C1-AA23AA2CCE8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EA2E-69E7-4A53-BAFF-04105BA61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44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F9094BED-E924-468F-B954-61A81C5259C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976CC911-972D-4984-BF74-BAFE7CC3E3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F31E37F7-0A01-4DBF-852C-12B46876D64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A75A9036-B876-4E73-85B7-DBAC2B116F7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="" xmlns:a16="http://schemas.microsoft.com/office/drawing/2014/main" id="{089A3507-CADC-452F-9A0E-4E249253884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2BF03229-99EE-413D-83A0-DEA6F1FEB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45C9FD5-851C-43E9-8BE7-2DF66B751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60A26AD-D420-44D6-BB7E-8F92F9F9F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ED50DF45-BD20-427E-905C-2C86E7555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5F476EC-68D7-4533-BCB3-A7BFC54A198A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987DBB26-658D-441A-AD7A-CB684AFE5EC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1D969A48-E23F-4222-BEED-ECC2768E8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="" xmlns:a16="http://schemas.microsoft.com/office/drawing/2014/main" id="{18440C8E-BB88-4519-918E-1D6BE74AB51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17263BE-BA53-49BC-BC99-8C37275296E7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="" xmlns:a16="http://schemas.microsoft.com/office/drawing/2014/main" id="{98CA2BE8-CFF6-480F-A485-520A94AD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27C5031F-A968-4E14-ACD4-F04CA23B3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87418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>
            <a:extLst>
              <a:ext uri="{FF2B5EF4-FFF2-40B4-BE49-F238E27FC236}">
                <a16:creationId xmlns="" xmlns:a16="http://schemas.microsoft.com/office/drawing/2014/main" id="{98A6B83F-B14F-4A46-A6D5-BA4B4DD375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CC083EE3-48C6-4BF5-8732-BFE56B71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4CC6D338-A6E9-4711-A6CD-58C77BE7CC4B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8D685010-1F27-4817-A2B6-0038C599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FF921CA7-EE45-4B2B-A4F7-DDF02C9A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B8EBB04E-B463-40A0-8006-C7C6DF1837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7837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>
            <a:extLst>
              <a:ext uri="{FF2B5EF4-FFF2-40B4-BE49-F238E27FC236}">
                <a16:creationId xmlns="" xmlns:a16="http://schemas.microsoft.com/office/drawing/2014/main" id="{B290CDFB-9455-46AA-A737-75B196AB81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="" xmlns:a16="http://schemas.microsoft.com/office/drawing/2014/main" id="{3A772B30-F462-46FD-9988-53E2C4D5AAE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="" xmlns:a16="http://schemas.microsoft.com/office/drawing/2014/main" id="{16EBB694-1A5A-40C3-9730-03EF2FA2EE7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="" xmlns:a16="http://schemas.microsoft.com/office/drawing/2014/main" id="{6ED9D6AB-EB19-4471-BBD7-E3E9DA8CE11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="" xmlns:a16="http://schemas.microsoft.com/office/drawing/2014/main" id="{24E639E8-D580-48ED-8F57-85E07264601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7B0DDA2-61A7-4038-9BAF-4A8065F219ED}"/>
              </a:ext>
            </a:extLst>
          </p:cNvPr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B925DD2-EE88-4C00-BBAF-7045FFD6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Straight Connector 13">
            <a:extLst>
              <a:ext uri="{FF2B5EF4-FFF2-40B4-BE49-F238E27FC236}">
                <a16:creationId xmlns="" xmlns:a16="http://schemas.microsoft.com/office/drawing/2014/main" id="{378E0887-85BC-4C51-9122-D1865EF1A8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2B4F4B8-6793-4A72-BDC6-8B50005B9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7E8BA29-61DD-4251-8B21-843C7882EE14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D50C967-EB44-49A3-AF38-D89CA3279EEC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>
            <a:extLst>
              <a:ext uri="{FF2B5EF4-FFF2-40B4-BE49-F238E27FC236}">
                <a16:creationId xmlns="" xmlns:a16="http://schemas.microsoft.com/office/drawing/2014/main" id="{71CCA344-E20B-40CE-B164-9B3C7007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9E4ECB36-6A88-4144-9C1A-2E78E5142C3E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9" name="Footer Placeholder 7">
            <a:extLst>
              <a:ext uri="{FF2B5EF4-FFF2-40B4-BE49-F238E27FC236}">
                <a16:creationId xmlns="" xmlns:a16="http://schemas.microsoft.com/office/drawing/2014/main" id="{94CA8AD3-CDB2-4865-951D-733ACE3C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>
            <a:extLst>
              <a:ext uri="{FF2B5EF4-FFF2-40B4-BE49-F238E27FC236}">
                <a16:creationId xmlns="" xmlns:a16="http://schemas.microsoft.com/office/drawing/2014/main" id="{4323F88F-13A5-4978-A08B-27577073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1C52B62-F98C-453B-880A-F0E37AFA52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5316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FF709E-0544-46CE-833B-60CF17F0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E0F285B-1B31-4C6E-9F5D-49DA193EF25F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5A9FCA-7158-4A68-B784-A52B7A55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E96CB5-8D6C-4055-984C-88E85FBA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2EA0ABB-98D3-4261-9583-F96749EC93B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8414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="" xmlns:a16="http://schemas.microsoft.com/office/drawing/2014/main" id="{25271EDC-96F6-4203-A006-387B126D951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0">
            <a:extLst>
              <a:ext uri="{FF2B5EF4-FFF2-40B4-BE49-F238E27FC236}">
                <a16:creationId xmlns="" xmlns:a16="http://schemas.microsoft.com/office/drawing/2014/main" id="{5D22FE39-D7D8-42D3-8445-EB38066C322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="" xmlns:a16="http://schemas.microsoft.com/office/drawing/2014/main" id="{81D56EBC-12BD-4A3E-ACB7-5D8EA6D655A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4">
            <a:extLst>
              <a:ext uri="{FF2B5EF4-FFF2-40B4-BE49-F238E27FC236}">
                <a16:creationId xmlns="" xmlns:a16="http://schemas.microsoft.com/office/drawing/2014/main" id="{5EC4404C-3E92-474D-9BE6-F2B2153A34B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6607403-42AA-4A06-B2B1-847D88983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43054C-2C68-4B71-999C-FDFD6F9D6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="" xmlns:a16="http://schemas.microsoft.com/office/drawing/2014/main" id="{3C1CD5A0-B46D-44EE-AB1C-A871DD95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E8CB1FA9-7C09-4C52-B61B-9C6B13A55006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BDDE5E4D-5B2E-47B8-80ED-A8779981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608F6FFB-2CAF-40AE-86A1-59BEC4B3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12372E7D-EBA6-40F9-B98F-197624E319A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88784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CD29BD-AF74-4DFA-AB25-F5879ADDA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FA65F445-B6FB-4CD0-AC19-DCEC9A4FC85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EB82C00-B0CB-404F-84D9-9053D02216B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43CF2678-A6DC-4B34-84A6-895C39D1290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5DFDDC23-4646-4BCF-9805-3068C0B4D4F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71636A5-9C89-4219-82D7-6FD76BB3628E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629AA33-5C05-4D59-AFE5-F42572327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CCF981E1-80B0-4C78-BE91-7E2496054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22EDC71-8590-4698-84A9-8F7F8EB5B782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F2198C2-B359-45C5-A7E9-3D584E5B82C6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62D6C83-7869-4649-A648-93B0C38A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E23C46EE-568B-485F-BD58-01469AC65A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2192DD6-BE5E-439A-99C0-0B43DE690E42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05AC9E64-740E-49C9-86E7-6F140BBC317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89E49E5-2446-49DC-BB4B-164182CC5ED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7A5B5985-0983-4257-8EFB-CC181ED06B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51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="" xmlns:a16="http://schemas.microsoft.com/office/drawing/2014/main" id="{16144661-A0C8-4A79-8898-3D8F22E689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8CFE90E0-CE22-4265-9965-6CA6CEAC711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3C8A33A-83FA-4DD2-A99C-4ADA808C18B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E039EE11-2DEA-4587-A200-DDFCE1962C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A14C2188-B6C9-4B9D-BC33-D875A7DB672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AE7475-F239-43A5-B2FA-D3832A70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2E96C10-2B85-4DE9-B98F-28291C4A921B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BD24BDA-9E54-47C7-A2B8-F0D215E66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F5E7DD-C847-4AF4-BD8D-24D7CCD5E543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85F76E4-4AC3-45A5-84DF-4677DFA4C1B8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687F69D-DFF7-42CE-B958-ADD8C897D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86D26CDE-568D-4793-97E8-A9E44566F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40CEE16-13F6-4CA0-8E5F-9822259AF0D7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298AD908-02DA-49FC-B8E5-779A38ED49C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F75E8ED-6106-4C2F-9721-2E162AC0BB5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F3031A62-B95A-40E8-A179-CB5B1580D1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85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E28164-BA4D-4B91-8586-A28782C2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ECF139E-F031-4D52-9738-48846C1F5F8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259FAD-5451-4F52-8EB5-D5752E75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BFBD04-5814-4FE1-A962-2BEE5085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0F7DC728-2512-4068-A70A-71BE1442362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38925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5189919C-DD9E-4A20-AE4C-DE235E3AFCF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7F7F8E27-6882-46E2-872F-9BD1E8F12B7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3605EF56-E29E-4FC8-82E7-5F1AD64752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87DFE1A0-F508-4BC9-A0B3-3B23557053D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EED9C51-419D-4328-A7FC-35CE6A4DF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B913402-FB00-477E-9615-24063AB49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4FA0326B-92E7-449F-8B58-A0EE718FD76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E35C34A-FA6D-4CB0-84A9-58E4D153C2F6}"/>
              </a:ext>
            </a:extLst>
          </p:cNvPr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27D1D88-7BC1-4ABE-A438-C6143628E168}"/>
              </a:ext>
            </a:extLst>
          </p:cNvPr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ADCA1A5-2C92-4AA6-A4C0-5F606A218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7F206C0-A142-427B-B249-77353D6FC885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4" name="Date Placeholder 3">
            <a:extLst>
              <a:ext uri="{FF2B5EF4-FFF2-40B4-BE49-F238E27FC236}">
                <a16:creationId xmlns="" xmlns:a16="http://schemas.microsoft.com/office/drawing/2014/main" id="{FD006725-13B4-4EA4-9879-1883B54C60F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F565D9A-9CA5-4742-8E5C-9D35DBF64F5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38532330-E3CA-4F1E-899E-A21E10D67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32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9E240B7A-CA97-471B-A8EA-51F8DFCCDE1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D9F4A35A-8EA5-4ED4-AC29-7024DCF2312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7B9F2371-75A2-41C5-884A-3A974580C69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FC5F7560-99D4-4ADE-987D-76FD55BD80B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F5FD80-18C6-4D4F-879E-A809A9F5A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="" xmlns:a16="http://schemas.microsoft.com/office/drawing/2014/main" id="{50F96200-3BC7-4787-9EA4-1400C08E9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98DC64D-6454-4DFC-A2C5-EE54CDDD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061826E-CCBE-42C5-9B64-FD62DD4EA6C1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2F50C39-4BEC-4B4A-A34A-A3709ED148F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27">
            <a:extLst>
              <a:ext uri="{FF2B5EF4-FFF2-40B4-BE49-F238E27FC236}">
                <a16:creationId xmlns="" xmlns:a16="http://schemas.microsoft.com/office/drawing/2014/main" id="{A125074C-C30D-4810-8EFE-AC7079D5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E05AA6D-28AC-46B5-B977-4477624F4FF5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6" name="Footer Placeholder 16">
            <a:extLst>
              <a:ext uri="{FF2B5EF4-FFF2-40B4-BE49-F238E27FC236}">
                <a16:creationId xmlns="" xmlns:a16="http://schemas.microsoft.com/office/drawing/2014/main" id="{AAFD94F9-FCF3-4209-A0E0-FF15CDC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>
            <a:extLst>
              <a:ext uri="{FF2B5EF4-FFF2-40B4-BE49-F238E27FC236}">
                <a16:creationId xmlns="" xmlns:a16="http://schemas.microsoft.com/office/drawing/2014/main" id="{697EB540-8FA6-479A-89E1-45103D85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9AC29BF-2D12-4387-B5F9-FF12324A86B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48879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0DC4-08E7-4C14-A0C1-AA23AA2CCE8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EA2E-69E7-4A53-BAFF-04105BA61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745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E78CCE-555D-41C1-BB67-6EF553CA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8832FE4-941A-4EA1-8455-2315B24C11AC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A65952-0BF5-4833-B41F-67396F27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A66257-C062-48C2-A1A0-7D24D30F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C818BC82-40AA-44A7-B640-62F1ED40DD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83245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F9094BED-E924-468F-B954-61A81C5259C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976CC911-972D-4984-BF74-BAFE7CC3E3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F31E37F7-0A01-4DBF-852C-12B46876D64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A75A9036-B876-4E73-85B7-DBAC2B116F7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="" xmlns:a16="http://schemas.microsoft.com/office/drawing/2014/main" id="{089A3507-CADC-452F-9A0E-4E249253884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2BF03229-99EE-413D-83A0-DEA6F1FEB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45C9FD5-851C-43E9-8BE7-2DF66B751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60A26AD-D420-44D6-BB7E-8F92F9F9F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ED50DF45-BD20-427E-905C-2C86E7555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5F476EC-68D7-4533-BCB3-A7BFC54A198A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987DBB26-658D-441A-AD7A-CB684AFE5EC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1D969A48-E23F-4222-BEED-ECC2768E8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="" xmlns:a16="http://schemas.microsoft.com/office/drawing/2014/main" id="{18440C8E-BB88-4519-918E-1D6BE74AB51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17263BE-BA53-49BC-BC99-8C37275296E7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="" xmlns:a16="http://schemas.microsoft.com/office/drawing/2014/main" id="{98CA2BE8-CFF6-480F-A485-520A94AD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27C5031F-A968-4E14-ACD4-F04CA23B3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28206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>
            <a:extLst>
              <a:ext uri="{FF2B5EF4-FFF2-40B4-BE49-F238E27FC236}">
                <a16:creationId xmlns="" xmlns:a16="http://schemas.microsoft.com/office/drawing/2014/main" id="{98A6B83F-B14F-4A46-A6D5-BA4B4DD375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CC083EE3-48C6-4BF5-8732-BFE56B71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4CC6D338-A6E9-4711-A6CD-58C77BE7CC4B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8D685010-1F27-4817-A2B6-0038C599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FF921CA7-EE45-4B2B-A4F7-DDF02C9A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B8EBB04E-B463-40A0-8006-C7C6DF1837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47198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>
            <a:extLst>
              <a:ext uri="{FF2B5EF4-FFF2-40B4-BE49-F238E27FC236}">
                <a16:creationId xmlns="" xmlns:a16="http://schemas.microsoft.com/office/drawing/2014/main" id="{B290CDFB-9455-46AA-A737-75B196AB81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="" xmlns:a16="http://schemas.microsoft.com/office/drawing/2014/main" id="{3A772B30-F462-46FD-9988-53E2C4D5AAE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="" xmlns:a16="http://schemas.microsoft.com/office/drawing/2014/main" id="{16EBB694-1A5A-40C3-9730-03EF2FA2EE7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="" xmlns:a16="http://schemas.microsoft.com/office/drawing/2014/main" id="{6ED9D6AB-EB19-4471-BBD7-E3E9DA8CE11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="" xmlns:a16="http://schemas.microsoft.com/office/drawing/2014/main" id="{24E639E8-D580-48ED-8F57-85E07264601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7B0DDA2-61A7-4038-9BAF-4A8065F219ED}"/>
              </a:ext>
            </a:extLst>
          </p:cNvPr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B925DD2-EE88-4C00-BBAF-7045FFD6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Straight Connector 13">
            <a:extLst>
              <a:ext uri="{FF2B5EF4-FFF2-40B4-BE49-F238E27FC236}">
                <a16:creationId xmlns="" xmlns:a16="http://schemas.microsoft.com/office/drawing/2014/main" id="{378E0887-85BC-4C51-9122-D1865EF1A8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2B4F4B8-6793-4A72-BDC6-8B50005B9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7E8BA29-61DD-4251-8B21-843C7882EE14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D50C967-EB44-49A3-AF38-D89CA3279EEC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>
            <a:extLst>
              <a:ext uri="{FF2B5EF4-FFF2-40B4-BE49-F238E27FC236}">
                <a16:creationId xmlns="" xmlns:a16="http://schemas.microsoft.com/office/drawing/2014/main" id="{71CCA344-E20B-40CE-B164-9B3C7007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9E4ECB36-6A88-4144-9C1A-2E78E5142C3E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9" name="Footer Placeholder 7">
            <a:extLst>
              <a:ext uri="{FF2B5EF4-FFF2-40B4-BE49-F238E27FC236}">
                <a16:creationId xmlns="" xmlns:a16="http://schemas.microsoft.com/office/drawing/2014/main" id="{94CA8AD3-CDB2-4865-951D-733ACE3C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>
            <a:extLst>
              <a:ext uri="{FF2B5EF4-FFF2-40B4-BE49-F238E27FC236}">
                <a16:creationId xmlns="" xmlns:a16="http://schemas.microsoft.com/office/drawing/2014/main" id="{4323F88F-13A5-4978-A08B-27577073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1C52B62-F98C-453B-880A-F0E37AFA52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7951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FF709E-0544-46CE-833B-60CF17F0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E0F285B-1B31-4C6E-9F5D-49DA193EF25F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5A9FCA-7158-4A68-B784-A52B7A55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E96CB5-8D6C-4055-984C-88E85FBA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2EA0ABB-98D3-4261-9583-F96749EC93B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4209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="" xmlns:a16="http://schemas.microsoft.com/office/drawing/2014/main" id="{25271EDC-96F6-4203-A006-387B126D951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0">
            <a:extLst>
              <a:ext uri="{FF2B5EF4-FFF2-40B4-BE49-F238E27FC236}">
                <a16:creationId xmlns="" xmlns:a16="http://schemas.microsoft.com/office/drawing/2014/main" id="{5D22FE39-D7D8-42D3-8445-EB38066C322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="" xmlns:a16="http://schemas.microsoft.com/office/drawing/2014/main" id="{81D56EBC-12BD-4A3E-ACB7-5D8EA6D655A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4">
            <a:extLst>
              <a:ext uri="{FF2B5EF4-FFF2-40B4-BE49-F238E27FC236}">
                <a16:creationId xmlns="" xmlns:a16="http://schemas.microsoft.com/office/drawing/2014/main" id="{5EC4404C-3E92-474D-9BE6-F2B2153A34B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6607403-42AA-4A06-B2B1-847D88983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43054C-2C68-4B71-999C-FDFD6F9D6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="" xmlns:a16="http://schemas.microsoft.com/office/drawing/2014/main" id="{3C1CD5A0-B46D-44EE-AB1C-A871DD95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E8CB1FA9-7C09-4C52-B61B-9C6B13A55006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BDDE5E4D-5B2E-47B8-80ED-A8779981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608F6FFB-2CAF-40AE-86A1-59BEC4B3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12372E7D-EBA6-40F9-B98F-197624E319A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900376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CD29BD-AF74-4DFA-AB25-F5879ADDA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FA65F445-B6FB-4CD0-AC19-DCEC9A4FC85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EB82C00-B0CB-404F-84D9-9053D02216B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43CF2678-A6DC-4B34-84A6-895C39D1290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5DFDDC23-4646-4BCF-9805-3068C0B4D4F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71636A5-9C89-4219-82D7-6FD76BB3628E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629AA33-5C05-4D59-AFE5-F42572327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CCF981E1-80B0-4C78-BE91-7E2496054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22EDC71-8590-4698-84A9-8F7F8EB5B782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F2198C2-B359-45C5-A7E9-3D584E5B82C6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62D6C83-7869-4649-A648-93B0C38A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E23C46EE-568B-485F-BD58-01469AC65A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2192DD6-BE5E-439A-99C0-0B43DE690E42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05AC9E64-740E-49C9-86E7-6F140BBC317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89E49E5-2446-49DC-BB4B-164182CC5ED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7A5B5985-0983-4257-8EFB-CC181ED06B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42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="" xmlns:a16="http://schemas.microsoft.com/office/drawing/2014/main" id="{16144661-A0C8-4A79-8898-3D8F22E689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8CFE90E0-CE22-4265-9965-6CA6CEAC711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3C8A33A-83FA-4DD2-A99C-4ADA808C18B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E039EE11-2DEA-4587-A200-DDFCE1962C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A14C2188-B6C9-4B9D-BC33-D875A7DB672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AE7475-F239-43A5-B2FA-D3832A70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2E96C10-2B85-4DE9-B98F-28291C4A921B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BD24BDA-9E54-47C7-A2B8-F0D215E66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F5E7DD-C847-4AF4-BD8D-24D7CCD5E543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85F76E4-4AC3-45A5-84DF-4677DFA4C1B8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687F69D-DFF7-42CE-B958-ADD8C897D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86D26CDE-568D-4793-97E8-A9E44566F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40CEE16-13F6-4CA0-8E5F-9822259AF0D7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298AD908-02DA-49FC-B8E5-779A38ED49C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F75E8ED-6106-4C2F-9721-2E162AC0BB5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F3031A62-B95A-40E8-A179-CB5B1580D1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26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E28164-BA4D-4B91-8586-A28782C2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ECF139E-F031-4D52-9738-48846C1F5F8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259FAD-5451-4F52-8EB5-D5752E75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BFBD04-5814-4FE1-A962-2BEE5085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0F7DC728-2512-4068-A70A-71BE1442362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71819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5189919C-DD9E-4A20-AE4C-DE235E3AFCF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7F7F8E27-6882-46E2-872F-9BD1E8F12B7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3605EF56-E29E-4FC8-82E7-5F1AD64752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87DFE1A0-F508-4BC9-A0B3-3B23557053D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EED9C51-419D-4328-A7FC-35CE6A4DF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B913402-FB00-477E-9615-24063AB49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4FA0326B-92E7-449F-8B58-A0EE718FD76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E35C34A-FA6D-4CB0-84A9-58E4D153C2F6}"/>
              </a:ext>
            </a:extLst>
          </p:cNvPr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27D1D88-7BC1-4ABE-A438-C6143628E168}"/>
              </a:ext>
            </a:extLst>
          </p:cNvPr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ADCA1A5-2C92-4AA6-A4C0-5F606A218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7F206C0-A142-427B-B249-77353D6FC885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4" name="Date Placeholder 3">
            <a:extLst>
              <a:ext uri="{FF2B5EF4-FFF2-40B4-BE49-F238E27FC236}">
                <a16:creationId xmlns="" xmlns:a16="http://schemas.microsoft.com/office/drawing/2014/main" id="{FD006725-13B4-4EA4-9879-1883B54C60F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F565D9A-9CA5-4742-8E5C-9D35DBF64F5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38532330-E3CA-4F1E-899E-A21E10D67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05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0DC4-08E7-4C14-A0C1-AA23AA2CCE8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EA2E-69E7-4A53-BAFF-04105BA61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143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9E240B7A-CA97-471B-A8EA-51F8DFCCDE1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D9F4A35A-8EA5-4ED4-AC29-7024DCF2312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7B9F2371-75A2-41C5-884A-3A974580C69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FC5F7560-99D4-4ADE-987D-76FD55BD80B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F5FD80-18C6-4D4F-879E-A809A9F5A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="" xmlns:a16="http://schemas.microsoft.com/office/drawing/2014/main" id="{50F96200-3BC7-4787-9EA4-1400C08E9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98DC64D-6454-4DFC-A2C5-EE54CDDD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061826E-CCBE-42C5-9B64-FD62DD4EA6C1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2F50C39-4BEC-4B4A-A34A-A3709ED148F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27">
            <a:extLst>
              <a:ext uri="{FF2B5EF4-FFF2-40B4-BE49-F238E27FC236}">
                <a16:creationId xmlns="" xmlns:a16="http://schemas.microsoft.com/office/drawing/2014/main" id="{A125074C-C30D-4810-8EFE-AC7079D5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E05AA6D-28AC-46B5-B977-4477624F4FF5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6" name="Footer Placeholder 16">
            <a:extLst>
              <a:ext uri="{FF2B5EF4-FFF2-40B4-BE49-F238E27FC236}">
                <a16:creationId xmlns="" xmlns:a16="http://schemas.microsoft.com/office/drawing/2014/main" id="{AAFD94F9-FCF3-4209-A0E0-FF15CDC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>
            <a:extLst>
              <a:ext uri="{FF2B5EF4-FFF2-40B4-BE49-F238E27FC236}">
                <a16:creationId xmlns="" xmlns:a16="http://schemas.microsoft.com/office/drawing/2014/main" id="{697EB540-8FA6-479A-89E1-45103D85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9AC29BF-2D12-4387-B5F9-FF12324A86B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5412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E78CCE-555D-41C1-BB67-6EF553CA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8832FE4-941A-4EA1-8455-2315B24C11AC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A65952-0BF5-4833-B41F-67396F27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A66257-C062-48C2-A1A0-7D24D30F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C818BC82-40AA-44A7-B640-62F1ED40DD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5153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F9094BED-E924-468F-B954-61A81C5259C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976CC911-972D-4984-BF74-BAFE7CC3E3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F31E37F7-0A01-4DBF-852C-12B46876D64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A75A9036-B876-4E73-85B7-DBAC2B116F7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="" xmlns:a16="http://schemas.microsoft.com/office/drawing/2014/main" id="{089A3507-CADC-452F-9A0E-4E249253884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2BF03229-99EE-413D-83A0-DEA6F1FEB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45C9FD5-851C-43E9-8BE7-2DF66B751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60A26AD-D420-44D6-BB7E-8F92F9F9F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ED50DF45-BD20-427E-905C-2C86E7555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5F476EC-68D7-4533-BCB3-A7BFC54A198A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987DBB26-658D-441A-AD7A-CB684AFE5EC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1D969A48-E23F-4222-BEED-ECC2768E8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="" xmlns:a16="http://schemas.microsoft.com/office/drawing/2014/main" id="{18440C8E-BB88-4519-918E-1D6BE74AB51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17263BE-BA53-49BC-BC99-8C37275296E7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="" xmlns:a16="http://schemas.microsoft.com/office/drawing/2014/main" id="{98CA2BE8-CFF6-480F-A485-520A94AD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27C5031F-A968-4E14-ACD4-F04CA23B3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88946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>
            <a:extLst>
              <a:ext uri="{FF2B5EF4-FFF2-40B4-BE49-F238E27FC236}">
                <a16:creationId xmlns="" xmlns:a16="http://schemas.microsoft.com/office/drawing/2014/main" id="{98A6B83F-B14F-4A46-A6D5-BA4B4DD375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CC083EE3-48C6-4BF5-8732-BFE56B71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4CC6D338-A6E9-4711-A6CD-58C77BE7CC4B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8D685010-1F27-4817-A2B6-0038C599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FF921CA7-EE45-4B2B-A4F7-DDF02C9A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B8EBB04E-B463-40A0-8006-C7C6DF1837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0602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>
            <a:extLst>
              <a:ext uri="{FF2B5EF4-FFF2-40B4-BE49-F238E27FC236}">
                <a16:creationId xmlns="" xmlns:a16="http://schemas.microsoft.com/office/drawing/2014/main" id="{B290CDFB-9455-46AA-A737-75B196AB81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="" xmlns:a16="http://schemas.microsoft.com/office/drawing/2014/main" id="{3A772B30-F462-46FD-9988-53E2C4D5AAE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="" xmlns:a16="http://schemas.microsoft.com/office/drawing/2014/main" id="{16EBB694-1A5A-40C3-9730-03EF2FA2EE7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="" xmlns:a16="http://schemas.microsoft.com/office/drawing/2014/main" id="{6ED9D6AB-EB19-4471-BBD7-E3E9DA8CE11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="" xmlns:a16="http://schemas.microsoft.com/office/drawing/2014/main" id="{24E639E8-D580-48ED-8F57-85E07264601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7B0DDA2-61A7-4038-9BAF-4A8065F219ED}"/>
              </a:ext>
            </a:extLst>
          </p:cNvPr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B925DD2-EE88-4C00-BBAF-7045FFD6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Straight Connector 13">
            <a:extLst>
              <a:ext uri="{FF2B5EF4-FFF2-40B4-BE49-F238E27FC236}">
                <a16:creationId xmlns="" xmlns:a16="http://schemas.microsoft.com/office/drawing/2014/main" id="{378E0887-85BC-4C51-9122-D1865EF1A8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2B4F4B8-6793-4A72-BDC6-8B50005B9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7E8BA29-61DD-4251-8B21-843C7882EE14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D50C967-EB44-49A3-AF38-D89CA3279EEC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>
            <a:extLst>
              <a:ext uri="{FF2B5EF4-FFF2-40B4-BE49-F238E27FC236}">
                <a16:creationId xmlns="" xmlns:a16="http://schemas.microsoft.com/office/drawing/2014/main" id="{71CCA344-E20B-40CE-B164-9B3C7007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9E4ECB36-6A88-4144-9C1A-2E78E5142C3E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9" name="Footer Placeholder 7">
            <a:extLst>
              <a:ext uri="{FF2B5EF4-FFF2-40B4-BE49-F238E27FC236}">
                <a16:creationId xmlns="" xmlns:a16="http://schemas.microsoft.com/office/drawing/2014/main" id="{94CA8AD3-CDB2-4865-951D-733ACE3C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>
            <a:extLst>
              <a:ext uri="{FF2B5EF4-FFF2-40B4-BE49-F238E27FC236}">
                <a16:creationId xmlns="" xmlns:a16="http://schemas.microsoft.com/office/drawing/2014/main" id="{4323F88F-13A5-4978-A08B-27577073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1C52B62-F98C-453B-880A-F0E37AFA52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37098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FF709E-0544-46CE-833B-60CF17F0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E0F285B-1B31-4C6E-9F5D-49DA193EF25F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5A9FCA-7158-4A68-B784-A52B7A55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E96CB5-8D6C-4055-984C-88E85FBA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2EA0ABB-98D3-4261-9583-F96749EC93B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000966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="" xmlns:a16="http://schemas.microsoft.com/office/drawing/2014/main" id="{25271EDC-96F6-4203-A006-387B126D951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0">
            <a:extLst>
              <a:ext uri="{FF2B5EF4-FFF2-40B4-BE49-F238E27FC236}">
                <a16:creationId xmlns="" xmlns:a16="http://schemas.microsoft.com/office/drawing/2014/main" id="{5D22FE39-D7D8-42D3-8445-EB38066C322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="" xmlns:a16="http://schemas.microsoft.com/office/drawing/2014/main" id="{81D56EBC-12BD-4A3E-ACB7-5D8EA6D655A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4">
            <a:extLst>
              <a:ext uri="{FF2B5EF4-FFF2-40B4-BE49-F238E27FC236}">
                <a16:creationId xmlns="" xmlns:a16="http://schemas.microsoft.com/office/drawing/2014/main" id="{5EC4404C-3E92-474D-9BE6-F2B2153A34B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6607403-42AA-4A06-B2B1-847D88983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43054C-2C68-4B71-999C-FDFD6F9D6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="" xmlns:a16="http://schemas.microsoft.com/office/drawing/2014/main" id="{3C1CD5A0-B46D-44EE-AB1C-A871DD95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E8CB1FA9-7C09-4C52-B61B-9C6B13A55006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BDDE5E4D-5B2E-47B8-80ED-A8779981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608F6FFB-2CAF-40AE-86A1-59BEC4B3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12372E7D-EBA6-40F9-B98F-197624E319A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912879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CD29BD-AF74-4DFA-AB25-F5879ADDA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FA65F445-B6FB-4CD0-AC19-DCEC9A4FC85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EB82C00-B0CB-404F-84D9-9053D02216B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43CF2678-A6DC-4B34-84A6-895C39D1290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5DFDDC23-4646-4BCF-9805-3068C0B4D4F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71636A5-9C89-4219-82D7-6FD76BB3628E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629AA33-5C05-4D59-AFE5-F42572327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CCF981E1-80B0-4C78-BE91-7E2496054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22EDC71-8590-4698-84A9-8F7F8EB5B782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F2198C2-B359-45C5-A7E9-3D584E5B82C6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62D6C83-7869-4649-A648-93B0C38A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E23C46EE-568B-485F-BD58-01469AC65A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2192DD6-BE5E-439A-99C0-0B43DE690E42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05AC9E64-740E-49C9-86E7-6F140BBC317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89E49E5-2446-49DC-BB4B-164182CC5ED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7A5B5985-0983-4257-8EFB-CC181ED06B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31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="" xmlns:a16="http://schemas.microsoft.com/office/drawing/2014/main" id="{16144661-A0C8-4A79-8898-3D8F22E689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8CFE90E0-CE22-4265-9965-6CA6CEAC711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3C8A33A-83FA-4DD2-A99C-4ADA808C18B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E039EE11-2DEA-4587-A200-DDFCE1962C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A14C2188-B6C9-4B9D-BC33-D875A7DB672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AE7475-F239-43A5-B2FA-D3832A70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2E96C10-2B85-4DE9-B98F-28291C4A921B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BD24BDA-9E54-47C7-A2B8-F0D215E66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F5E7DD-C847-4AF4-BD8D-24D7CCD5E543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85F76E4-4AC3-45A5-84DF-4677DFA4C1B8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687F69D-DFF7-42CE-B958-ADD8C897D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86D26CDE-568D-4793-97E8-A9E44566F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40CEE16-13F6-4CA0-8E5F-9822259AF0D7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298AD908-02DA-49FC-B8E5-779A38ED49C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F75E8ED-6106-4C2F-9721-2E162AC0BB5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F3031A62-B95A-40E8-A179-CB5B1580D1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849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E28164-BA4D-4B91-8586-A28782C2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ECF139E-F031-4D52-9738-48846C1F5F8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259FAD-5451-4F52-8EB5-D5752E75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BFBD04-5814-4FE1-A962-2BEE5085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0F7DC728-2512-4068-A70A-71BE1442362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58411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0DC4-08E7-4C14-A0C1-AA23AA2CCE8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EA2E-69E7-4A53-BAFF-04105BA61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374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5189919C-DD9E-4A20-AE4C-DE235E3AFCF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7F7F8E27-6882-46E2-872F-9BD1E8F12B7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3605EF56-E29E-4FC8-82E7-5F1AD64752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87DFE1A0-F508-4BC9-A0B3-3B23557053D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EED9C51-419D-4328-A7FC-35CE6A4DF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B913402-FB00-477E-9615-24063AB49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4FA0326B-92E7-449F-8B58-A0EE718FD76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E35C34A-FA6D-4CB0-84A9-58E4D153C2F6}"/>
              </a:ext>
            </a:extLst>
          </p:cNvPr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27D1D88-7BC1-4ABE-A438-C6143628E168}"/>
              </a:ext>
            </a:extLst>
          </p:cNvPr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ADCA1A5-2C92-4AA6-A4C0-5F606A218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7F206C0-A142-427B-B249-77353D6FC885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4" name="Date Placeholder 3">
            <a:extLst>
              <a:ext uri="{FF2B5EF4-FFF2-40B4-BE49-F238E27FC236}">
                <a16:creationId xmlns="" xmlns:a16="http://schemas.microsoft.com/office/drawing/2014/main" id="{FD006725-13B4-4EA4-9879-1883B54C60F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F565D9A-9CA5-4742-8E5C-9D35DBF64F5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38532330-E3CA-4F1E-899E-A21E10D67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2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9E240B7A-CA97-471B-A8EA-51F8DFCCDE1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D9F4A35A-8EA5-4ED4-AC29-7024DCF2312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7B9F2371-75A2-41C5-884A-3A974580C69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FC5F7560-99D4-4ADE-987D-76FD55BD80B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F5FD80-18C6-4D4F-879E-A809A9F5A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="" xmlns:a16="http://schemas.microsoft.com/office/drawing/2014/main" id="{50F96200-3BC7-4787-9EA4-1400C08E9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98DC64D-6454-4DFC-A2C5-EE54CDDD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061826E-CCBE-42C5-9B64-FD62DD4EA6C1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2F50C39-4BEC-4B4A-A34A-A3709ED148F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27">
            <a:extLst>
              <a:ext uri="{FF2B5EF4-FFF2-40B4-BE49-F238E27FC236}">
                <a16:creationId xmlns="" xmlns:a16="http://schemas.microsoft.com/office/drawing/2014/main" id="{A125074C-C30D-4810-8EFE-AC7079D5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E05AA6D-28AC-46B5-B977-4477624F4FF5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6" name="Footer Placeholder 16">
            <a:extLst>
              <a:ext uri="{FF2B5EF4-FFF2-40B4-BE49-F238E27FC236}">
                <a16:creationId xmlns="" xmlns:a16="http://schemas.microsoft.com/office/drawing/2014/main" id="{AAFD94F9-FCF3-4209-A0E0-FF15CDC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>
            <a:extLst>
              <a:ext uri="{FF2B5EF4-FFF2-40B4-BE49-F238E27FC236}">
                <a16:creationId xmlns="" xmlns:a16="http://schemas.microsoft.com/office/drawing/2014/main" id="{697EB540-8FA6-479A-89E1-45103D85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9AC29BF-2D12-4387-B5F9-FF12324A86B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82809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E78CCE-555D-41C1-BB67-6EF553CA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8832FE4-941A-4EA1-8455-2315B24C11AC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A65952-0BF5-4833-B41F-67396F27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A66257-C062-48C2-A1A0-7D24D30F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C818BC82-40AA-44A7-B640-62F1ED40DD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54016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F9094BED-E924-468F-B954-61A81C5259C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976CC911-972D-4984-BF74-BAFE7CC3E3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F31E37F7-0A01-4DBF-852C-12B46876D64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A75A9036-B876-4E73-85B7-DBAC2B116F7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="" xmlns:a16="http://schemas.microsoft.com/office/drawing/2014/main" id="{089A3507-CADC-452F-9A0E-4E249253884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2BF03229-99EE-413D-83A0-DEA6F1FEB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45C9FD5-851C-43E9-8BE7-2DF66B751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60A26AD-D420-44D6-BB7E-8F92F9F9F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ED50DF45-BD20-427E-905C-2C86E7555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5F476EC-68D7-4533-BCB3-A7BFC54A198A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987DBB26-658D-441A-AD7A-CB684AFE5EC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1D969A48-E23F-4222-BEED-ECC2768E8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="" xmlns:a16="http://schemas.microsoft.com/office/drawing/2014/main" id="{18440C8E-BB88-4519-918E-1D6BE74AB51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17263BE-BA53-49BC-BC99-8C37275296E7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="" xmlns:a16="http://schemas.microsoft.com/office/drawing/2014/main" id="{98CA2BE8-CFF6-480F-A485-520A94AD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27C5031F-A968-4E14-ACD4-F04CA23B3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23037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>
            <a:extLst>
              <a:ext uri="{FF2B5EF4-FFF2-40B4-BE49-F238E27FC236}">
                <a16:creationId xmlns="" xmlns:a16="http://schemas.microsoft.com/office/drawing/2014/main" id="{98A6B83F-B14F-4A46-A6D5-BA4B4DD375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CC083EE3-48C6-4BF5-8732-BFE56B71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4CC6D338-A6E9-4711-A6CD-58C77BE7CC4B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8D685010-1F27-4817-A2B6-0038C599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FF921CA7-EE45-4B2B-A4F7-DDF02C9A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B8EBB04E-B463-40A0-8006-C7C6DF1837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50213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>
            <a:extLst>
              <a:ext uri="{FF2B5EF4-FFF2-40B4-BE49-F238E27FC236}">
                <a16:creationId xmlns="" xmlns:a16="http://schemas.microsoft.com/office/drawing/2014/main" id="{B290CDFB-9455-46AA-A737-75B196AB81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="" xmlns:a16="http://schemas.microsoft.com/office/drawing/2014/main" id="{3A772B30-F462-46FD-9988-53E2C4D5AAE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="" xmlns:a16="http://schemas.microsoft.com/office/drawing/2014/main" id="{16EBB694-1A5A-40C3-9730-03EF2FA2EE7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="" xmlns:a16="http://schemas.microsoft.com/office/drawing/2014/main" id="{6ED9D6AB-EB19-4471-BBD7-E3E9DA8CE11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="" xmlns:a16="http://schemas.microsoft.com/office/drawing/2014/main" id="{24E639E8-D580-48ED-8F57-85E07264601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7B0DDA2-61A7-4038-9BAF-4A8065F219ED}"/>
              </a:ext>
            </a:extLst>
          </p:cNvPr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B925DD2-EE88-4C00-BBAF-7045FFD6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Straight Connector 13">
            <a:extLst>
              <a:ext uri="{FF2B5EF4-FFF2-40B4-BE49-F238E27FC236}">
                <a16:creationId xmlns="" xmlns:a16="http://schemas.microsoft.com/office/drawing/2014/main" id="{378E0887-85BC-4C51-9122-D1865EF1A8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2B4F4B8-6793-4A72-BDC6-8B50005B9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7E8BA29-61DD-4251-8B21-843C7882EE14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D50C967-EB44-49A3-AF38-D89CA3279EEC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>
            <a:extLst>
              <a:ext uri="{FF2B5EF4-FFF2-40B4-BE49-F238E27FC236}">
                <a16:creationId xmlns="" xmlns:a16="http://schemas.microsoft.com/office/drawing/2014/main" id="{71CCA344-E20B-40CE-B164-9B3C7007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9E4ECB36-6A88-4144-9C1A-2E78E5142C3E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9" name="Footer Placeholder 7">
            <a:extLst>
              <a:ext uri="{FF2B5EF4-FFF2-40B4-BE49-F238E27FC236}">
                <a16:creationId xmlns="" xmlns:a16="http://schemas.microsoft.com/office/drawing/2014/main" id="{94CA8AD3-CDB2-4865-951D-733ACE3C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>
            <a:extLst>
              <a:ext uri="{FF2B5EF4-FFF2-40B4-BE49-F238E27FC236}">
                <a16:creationId xmlns="" xmlns:a16="http://schemas.microsoft.com/office/drawing/2014/main" id="{4323F88F-13A5-4978-A08B-27577073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1C52B62-F98C-453B-880A-F0E37AFA52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82140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FF709E-0544-46CE-833B-60CF17F0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E0F285B-1B31-4C6E-9F5D-49DA193EF25F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5A9FCA-7158-4A68-B784-A52B7A55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E96CB5-8D6C-4055-984C-88E85FBA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2EA0ABB-98D3-4261-9583-F96749EC93B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337553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="" xmlns:a16="http://schemas.microsoft.com/office/drawing/2014/main" id="{25271EDC-96F6-4203-A006-387B126D951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0">
            <a:extLst>
              <a:ext uri="{FF2B5EF4-FFF2-40B4-BE49-F238E27FC236}">
                <a16:creationId xmlns="" xmlns:a16="http://schemas.microsoft.com/office/drawing/2014/main" id="{5D22FE39-D7D8-42D3-8445-EB38066C322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="" xmlns:a16="http://schemas.microsoft.com/office/drawing/2014/main" id="{81D56EBC-12BD-4A3E-ACB7-5D8EA6D655A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4">
            <a:extLst>
              <a:ext uri="{FF2B5EF4-FFF2-40B4-BE49-F238E27FC236}">
                <a16:creationId xmlns="" xmlns:a16="http://schemas.microsoft.com/office/drawing/2014/main" id="{5EC4404C-3E92-474D-9BE6-F2B2153A34B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6607403-42AA-4A06-B2B1-847D88983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43054C-2C68-4B71-999C-FDFD6F9D6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="" xmlns:a16="http://schemas.microsoft.com/office/drawing/2014/main" id="{3C1CD5A0-B46D-44EE-AB1C-A871DD95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E8CB1FA9-7C09-4C52-B61B-9C6B13A55006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BDDE5E4D-5B2E-47B8-80ED-A8779981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608F6FFB-2CAF-40AE-86A1-59BEC4B3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12372E7D-EBA6-40F9-B98F-197624E319A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326104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CD29BD-AF74-4DFA-AB25-F5879ADDA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FA65F445-B6FB-4CD0-AC19-DCEC9A4FC85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EB82C00-B0CB-404F-84D9-9053D02216B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43CF2678-A6DC-4B34-84A6-895C39D1290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5DFDDC23-4646-4BCF-9805-3068C0B4D4F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71636A5-9C89-4219-82D7-6FD76BB3628E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629AA33-5C05-4D59-AFE5-F42572327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CCF981E1-80B0-4C78-BE91-7E2496054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22EDC71-8590-4698-84A9-8F7F8EB5B782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F2198C2-B359-45C5-A7E9-3D584E5B82C6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62D6C83-7869-4649-A648-93B0C38A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E23C46EE-568B-485F-BD58-01469AC65A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2192DD6-BE5E-439A-99C0-0B43DE690E42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05AC9E64-740E-49C9-86E7-6F140BBC317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89E49E5-2446-49DC-BB4B-164182CC5ED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7A5B5985-0983-4257-8EFB-CC181ED06B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52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="" xmlns:a16="http://schemas.microsoft.com/office/drawing/2014/main" id="{16144661-A0C8-4A79-8898-3D8F22E689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8CFE90E0-CE22-4265-9965-6CA6CEAC711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3C8A33A-83FA-4DD2-A99C-4ADA808C18B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E039EE11-2DEA-4587-A200-DDFCE1962C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A14C2188-B6C9-4B9D-BC33-D875A7DB672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AE7475-F239-43A5-B2FA-D3832A70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2E96C10-2B85-4DE9-B98F-28291C4A921B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BD24BDA-9E54-47C7-A2B8-F0D215E66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F5E7DD-C847-4AF4-BD8D-24D7CCD5E543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85F76E4-4AC3-45A5-84DF-4677DFA4C1B8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687F69D-DFF7-42CE-B958-ADD8C897D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86D26CDE-568D-4793-97E8-A9E44566F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40CEE16-13F6-4CA0-8E5F-9822259AF0D7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298AD908-02DA-49FC-B8E5-779A38ED49C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F75E8ED-6106-4C2F-9721-2E162AC0BB5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F3031A62-B95A-40E8-A179-CB5B1580D1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2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0DC4-08E7-4C14-A0C1-AA23AA2CCE8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EA2E-69E7-4A53-BAFF-04105BA61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317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E28164-BA4D-4B91-8586-A28782C2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ECF139E-F031-4D52-9738-48846C1F5F8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259FAD-5451-4F52-8EB5-D5752E75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BFBD04-5814-4FE1-A962-2BEE5085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0F7DC728-2512-4068-A70A-71BE1442362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5550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5189919C-DD9E-4A20-AE4C-DE235E3AFCF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7F7F8E27-6882-46E2-872F-9BD1E8F12B7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3605EF56-E29E-4FC8-82E7-5F1AD64752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87DFE1A0-F508-4BC9-A0B3-3B23557053D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EED9C51-419D-4328-A7FC-35CE6A4DF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B913402-FB00-477E-9615-24063AB49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4FA0326B-92E7-449F-8B58-A0EE718FD76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E35C34A-FA6D-4CB0-84A9-58E4D153C2F6}"/>
              </a:ext>
            </a:extLst>
          </p:cNvPr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27D1D88-7BC1-4ABE-A438-C6143628E168}"/>
              </a:ext>
            </a:extLst>
          </p:cNvPr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ADCA1A5-2C92-4AA6-A4C0-5F606A218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7F206C0-A142-427B-B249-77353D6FC885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4" name="Date Placeholder 3">
            <a:extLst>
              <a:ext uri="{FF2B5EF4-FFF2-40B4-BE49-F238E27FC236}">
                <a16:creationId xmlns="" xmlns:a16="http://schemas.microsoft.com/office/drawing/2014/main" id="{FD006725-13B4-4EA4-9879-1883B54C60F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F565D9A-9CA5-4742-8E5C-9D35DBF64F5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38532330-E3CA-4F1E-899E-A21E10D67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88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9E240B7A-CA97-471B-A8EA-51F8DFCCDE1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D9F4A35A-8EA5-4ED4-AC29-7024DCF2312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7B9F2371-75A2-41C5-884A-3A974580C69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FC5F7560-99D4-4ADE-987D-76FD55BD80B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F5FD80-18C6-4D4F-879E-A809A9F5A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="" xmlns:a16="http://schemas.microsoft.com/office/drawing/2014/main" id="{50F96200-3BC7-4787-9EA4-1400C08E9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98DC64D-6454-4DFC-A2C5-EE54CDDD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061826E-CCBE-42C5-9B64-FD62DD4EA6C1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2F50C39-4BEC-4B4A-A34A-A3709ED148F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27">
            <a:extLst>
              <a:ext uri="{FF2B5EF4-FFF2-40B4-BE49-F238E27FC236}">
                <a16:creationId xmlns="" xmlns:a16="http://schemas.microsoft.com/office/drawing/2014/main" id="{A125074C-C30D-4810-8EFE-AC7079D5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E05AA6D-28AC-46B5-B977-4477624F4FF5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6" name="Footer Placeholder 16">
            <a:extLst>
              <a:ext uri="{FF2B5EF4-FFF2-40B4-BE49-F238E27FC236}">
                <a16:creationId xmlns="" xmlns:a16="http://schemas.microsoft.com/office/drawing/2014/main" id="{AAFD94F9-FCF3-4209-A0E0-FF15CDC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>
            <a:extLst>
              <a:ext uri="{FF2B5EF4-FFF2-40B4-BE49-F238E27FC236}">
                <a16:creationId xmlns="" xmlns:a16="http://schemas.microsoft.com/office/drawing/2014/main" id="{697EB540-8FA6-479A-89E1-45103D85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9AC29BF-2D12-4387-B5F9-FF12324A86B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09886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E78CCE-555D-41C1-BB67-6EF553CA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8832FE4-941A-4EA1-8455-2315B24C11AC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A65952-0BF5-4833-B41F-67396F27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A66257-C062-48C2-A1A0-7D24D30F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C818BC82-40AA-44A7-B640-62F1ED40DD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99777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F9094BED-E924-468F-B954-61A81C5259C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976CC911-972D-4984-BF74-BAFE7CC3E3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F31E37F7-0A01-4DBF-852C-12B46876D64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A75A9036-B876-4E73-85B7-DBAC2B116F7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="" xmlns:a16="http://schemas.microsoft.com/office/drawing/2014/main" id="{089A3507-CADC-452F-9A0E-4E249253884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2BF03229-99EE-413D-83A0-DEA6F1FEB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45C9FD5-851C-43E9-8BE7-2DF66B751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60A26AD-D420-44D6-BB7E-8F92F9F9F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ED50DF45-BD20-427E-905C-2C86E7555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5F476EC-68D7-4533-BCB3-A7BFC54A198A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987DBB26-658D-441A-AD7A-CB684AFE5EC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1D969A48-E23F-4222-BEED-ECC2768E8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="" xmlns:a16="http://schemas.microsoft.com/office/drawing/2014/main" id="{18440C8E-BB88-4519-918E-1D6BE74AB51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17263BE-BA53-49BC-BC99-8C37275296E7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="" xmlns:a16="http://schemas.microsoft.com/office/drawing/2014/main" id="{98CA2BE8-CFF6-480F-A485-520A94AD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27C5031F-A968-4E14-ACD4-F04CA23B3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63001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>
            <a:extLst>
              <a:ext uri="{FF2B5EF4-FFF2-40B4-BE49-F238E27FC236}">
                <a16:creationId xmlns="" xmlns:a16="http://schemas.microsoft.com/office/drawing/2014/main" id="{98A6B83F-B14F-4A46-A6D5-BA4B4DD375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CC083EE3-48C6-4BF5-8732-BFE56B71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4CC6D338-A6E9-4711-A6CD-58C77BE7CC4B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8D685010-1F27-4817-A2B6-0038C599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FF921CA7-EE45-4B2B-A4F7-DDF02C9A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B8EBB04E-B463-40A0-8006-C7C6DF1837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1243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>
            <a:extLst>
              <a:ext uri="{FF2B5EF4-FFF2-40B4-BE49-F238E27FC236}">
                <a16:creationId xmlns="" xmlns:a16="http://schemas.microsoft.com/office/drawing/2014/main" id="{B290CDFB-9455-46AA-A737-75B196AB81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="" xmlns:a16="http://schemas.microsoft.com/office/drawing/2014/main" id="{3A772B30-F462-46FD-9988-53E2C4D5AAE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="" xmlns:a16="http://schemas.microsoft.com/office/drawing/2014/main" id="{16EBB694-1A5A-40C3-9730-03EF2FA2EE7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="" xmlns:a16="http://schemas.microsoft.com/office/drawing/2014/main" id="{6ED9D6AB-EB19-4471-BBD7-E3E9DA8CE11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="" xmlns:a16="http://schemas.microsoft.com/office/drawing/2014/main" id="{24E639E8-D580-48ED-8F57-85E07264601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7B0DDA2-61A7-4038-9BAF-4A8065F219ED}"/>
              </a:ext>
            </a:extLst>
          </p:cNvPr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B925DD2-EE88-4C00-BBAF-7045FFD6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Straight Connector 13">
            <a:extLst>
              <a:ext uri="{FF2B5EF4-FFF2-40B4-BE49-F238E27FC236}">
                <a16:creationId xmlns="" xmlns:a16="http://schemas.microsoft.com/office/drawing/2014/main" id="{378E0887-85BC-4C51-9122-D1865EF1A8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2B4F4B8-6793-4A72-BDC6-8B50005B9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7E8BA29-61DD-4251-8B21-843C7882EE14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D50C967-EB44-49A3-AF38-D89CA3279EEC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>
            <a:extLst>
              <a:ext uri="{FF2B5EF4-FFF2-40B4-BE49-F238E27FC236}">
                <a16:creationId xmlns="" xmlns:a16="http://schemas.microsoft.com/office/drawing/2014/main" id="{71CCA344-E20B-40CE-B164-9B3C7007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9E4ECB36-6A88-4144-9C1A-2E78E5142C3E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9" name="Footer Placeholder 7">
            <a:extLst>
              <a:ext uri="{FF2B5EF4-FFF2-40B4-BE49-F238E27FC236}">
                <a16:creationId xmlns="" xmlns:a16="http://schemas.microsoft.com/office/drawing/2014/main" id="{94CA8AD3-CDB2-4865-951D-733ACE3C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>
            <a:extLst>
              <a:ext uri="{FF2B5EF4-FFF2-40B4-BE49-F238E27FC236}">
                <a16:creationId xmlns="" xmlns:a16="http://schemas.microsoft.com/office/drawing/2014/main" id="{4323F88F-13A5-4978-A08B-27577073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1C52B62-F98C-453B-880A-F0E37AFA52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44186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FF709E-0544-46CE-833B-60CF17F0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E0F285B-1B31-4C6E-9F5D-49DA193EF25F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5A9FCA-7158-4A68-B784-A52B7A55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E96CB5-8D6C-4055-984C-88E85FBA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2EA0ABB-98D3-4261-9583-F96749EC93B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700439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="" xmlns:a16="http://schemas.microsoft.com/office/drawing/2014/main" id="{25271EDC-96F6-4203-A006-387B126D951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0">
            <a:extLst>
              <a:ext uri="{FF2B5EF4-FFF2-40B4-BE49-F238E27FC236}">
                <a16:creationId xmlns="" xmlns:a16="http://schemas.microsoft.com/office/drawing/2014/main" id="{5D22FE39-D7D8-42D3-8445-EB38066C322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="" xmlns:a16="http://schemas.microsoft.com/office/drawing/2014/main" id="{81D56EBC-12BD-4A3E-ACB7-5D8EA6D655A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4">
            <a:extLst>
              <a:ext uri="{FF2B5EF4-FFF2-40B4-BE49-F238E27FC236}">
                <a16:creationId xmlns="" xmlns:a16="http://schemas.microsoft.com/office/drawing/2014/main" id="{5EC4404C-3E92-474D-9BE6-F2B2153A34B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6607403-42AA-4A06-B2B1-847D88983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43054C-2C68-4B71-999C-FDFD6F9D6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="" xmlns:a16="http://schemas.microsoft.com/office/drawing/2014/main" id="{3C1CD5A0-B46D-44EE-AB1C-A871DD95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E8CB1FA9-7C09-4C52-B61B-9C6B13A55006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BDDE5E4D-5B2E-47B8-80ED-A8779981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608F6FFB-2CAF-40AE-86A1-59BEC4B3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12372E7D-EBA6-40F9-B98F-197624E319A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167034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CD29BD-AF74-4DFA-AB25-F5879ADDA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FA65F445-B6FB-4CD0-AC19-DCEC9A4FC85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EB82C00-B0CB-404F-84D9-9053D02216B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43CF2678-A6DC-4B34-84A6-895C39D1290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5DFDDC23-4646-4BCF-9805-3068C0B4D4F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71636A5-9C89-4219-82D7-6FD76BB3628E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629AA33-5C05-4D59-AFE5-F42572327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CCF981E1-80B0-4C78-BE91-7E2496054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22EDC71-8590-4698-84A9-8F7F8EB5B782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F2198C2-B359-45C5-A7E9-3D584E5B82C6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62D6C83-7869-4649-A648-93B0C38A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E23C46EE-568B-485F-BD58-01469AC65A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2192DD6-BE5E-439A-99C0-0B43DE690E42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05AC9E64-740E-49C9-86E7-6F140BBC317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89E49E5-2446-49DC-BB4B-164182CC5ED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7A5B5985-0983-4257-8EFB-CC181ED06B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19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0DC4-08E7-4C14-A0C1-AA23AA2CCE8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EA2E-69E7-4A53-BAFF-04105BA61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344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="" xmlns:a16="http://schemas.microsoft.com/office/drawing/2014/main" id="{16144661-A0C8-4A79-8898-3D8F22E689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8CFE90E0-CE22-4265-9965-6CA6CEAC711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3C8A33A-83FA-4DD2-A99C-4ADA808C18B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E039EE11-2DEA-4587-A200-DDFCE1962C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A14C2188-B6C9-4B9D-BC33-D875A7DB672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AE7475-F239-43A5-B2FA-D3832A70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2E96C10-2B85-4DE9-B98F-28291C4A921B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BD24BDA-9E54-47C7-A2B8-F0D215E66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F5E7DD-C847-4AF4-BD8D-24D7CCD5E543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85F76E4-4AC3-45A5-84DF-4677DFA4C1B8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687F69D-DFF7-42CE-B958-ADD8C897D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86D26CDE-568D-4793-97E8-A9E44566F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40CEE16-13F6-4CA0-8E5F-9822259AF0D7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298AD908-02DA-49FC-B8E5-779A38ED49C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F75E8ED-6106-4C2F-9721-2E162AC0BB5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F3031A62-B95A-40E8-A179-CB5B1580D1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158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E28164-BA4D-4B91-8586-A28782C2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ECF139E-F031-4D52-9738-48846C1F5F8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259FAD-5451-4F52-8EB5-D5752E75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BFBD04-5814-4FE1-A962-2BEE5085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0F7DC728-2512-4068-A70A-71BE1442362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5197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5189919C-DD9E-4A20-AE4C-DE235E3AFCF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7F7F8E27-6882-46E2-872F-9BD1E8F12B7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3605EF56-E29E-4FC8-82E7-5F1AD64752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87DFE1A0-F508-4BC9-A0B3-3B23557053D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EED9C51-419D-4328-A7FC-35CE6A4DF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B913402-FB00-477E-9615-24063AB49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4FA0326B-92E7-449F-8B58-A0EE718FD76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E35C34A-FA6D-4CB0-84A9-58E4D153C2F6}"/>
              </a:ext>
            </a:extLst>
          </p:cNvPr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27D1D88-7BC1-4ABE-A438-C6143628E168}"/>
              </a:ext>
            </a:extLst>
          </p:cNvPr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ADCA1A5-2C92-4AA6-A4C0-5F606A218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7F206C0-A142-427B-B249-77353D6FC885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4" name="Date Placeholder 3">
            <a:extLst>
              <a:ext uri="{FF2B5EF4-FFF2-40B4-BE49-F238E27FC236}">
                <a16:creationId xmlns="" xmlns:a16="http://schemas.microsoft.com/office/drawing/2014/main" id="{FD006725-13B4-4EA4-9879-1883B54C60F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F565D9A-9CA5-4742-8E5C-9D35DBF64F5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38532330-E3CA-4F1E-899E-A21E10D67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55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9E240B7A-CA97-471B-A8EA-51F8DFCCDE1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D9F4A35A-8EA5-4ED4-AC29-7024DCF2312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7B9F2371-75A2-41C5-884A-3A974580C69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FC5F7560-99D4-4ADE-987D-76FD55BD80B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F5FD80-18C6-4D4F-879E-A809A9F5A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="" xmlns:a16="http://schemas.microsoft.com/office/drawing/2014/main" id="{50F96200-3BC7-4787-9EA4-1400C08E9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98DC64D-6454-4DFC-A2C5-EE54CDDD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061826E-CCBE-42C5-9B64-FD62DD4EA6C1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2F50C39-4BEC-4B4A-A34A-A3709ED148F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27">
            <a:extLst>
              <a:ext uri="{FF2B5EF4-FFF2-40B4-BE49-F238E27FC236}">
                <a16:creationId xmlns="" xmlns:a16="http://schemas.microsoft.com/office/drawing/2014/main" id="{A125074C-C30D-4810-8EFE-AC7079D5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E05AA6D-28AC-46B5-B977-4477624F4FF5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6" name="Footer Placeholder 16">
            <a:extLst>
              <a:ext uri="{FF2B5EF4-FFF2-40B4-BE49-F238E27FC236}">
                <a16:creationId xmlns="" xmlns:a16="http://schemas.microsoft.com/office/drawing/2014/main" id="{AAFD94F9-FCF3-4209-A0E0-FF15CDC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>
            <a:extLst>
              <a:ext uri="{FF2B5EF4-FFF2-40B4-BE49-F238E27FC236}">
                <a16:creationId xmlns="" xmlns:a16="http://schemas.microsoft.com/office/drawing/2014/main" id="{697EB540-8FA6-479A-89E1-45103D85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9AC29BF-2D12-4387-B5F9-FF12324A86B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77332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E78CCE-555D-41C1-BB67-6EF553CA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8832FE4-941A-4EA1-8455-2315B24C11AC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A65952-0BF5-4833-B41F-67396F27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A66257-C062-48C2-A1A0-7D24D30F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C818BC82-40AA-44A7-B640-62F1ED40DD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23171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F9094BED-E924-468F-B954-61A81C5259C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976CC911-972D-4984-BF74-BAFE7CC3E3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F31E37F7-0A01-4DBF-852C-12B46876D64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A75A9036-B876-4E73-85B7-DBAC2B116F7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="" xmlns:a16="http://schemas.microsoft.com/office/drawing/2014/main" id="{089A3507-CADC-452F-9A0E-4E249253884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2BF03229-99EE-413D-83A0-DEA6F1FEB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45C9FD5-851C-43E9-8BE7-2DF66B751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60A26AD-D420-44D6-BB7E-8F92F9F9F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ED50DF45-BD20-427E-905C-2C86E7555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5F476EC-68D7-4533-BCB3-A7BFC54A198A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987DBB26-658D-441A-AD7A-CB684AFE5EC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1D969A48-E23F-4222-BEED-ECC2768E8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="" xmlns:a16="http://schemas.microsoft.com/office/drawing/2014/main" id="{18440C8E-BB88-4519-918E-1D6BE74AB51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17263BE-BA53-49BC-BC99-8C37275296E7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="" xmlns:a16="http://schemas.microsoft.com/office/drawing/2014/main" id="{98CA2BE8-CFF6-480F-A485-520A94AD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27C5031F-A968-4E14-ACD4-F04CA23B3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9975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>
            <a:extLst>
              <a:ext uri="{FF2B5EF4-FFF2-40B4-BE49-F238E27FC236}">
                <a16:creationId xmlns="" xmlns:a16="http://schemas.microsoft.com/office/drawing/2014/main" id="{98A6B83F-B14F-4A46-A6D5-BA4B4DD375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CC083EE3-48C6-4BF5-8732-BFE56B71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4CC6D338-A6E9-4711-A6CD-58C77BE7CC4B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8D685010-1F27-4817-A2B6-0038C599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FF921CA7-EE45-4B2B-A4F7-DDF02C9A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B8EBB04E-B463-40A0-8006-C7C6DF1837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06617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>
            <a:extLst>
              <a:ext uri="{FF2B5EF4-FFF2-40B4-BE49-F238E27FC236}">
                <a16:creationId xmlns="" xmlns:a16="http://schemas.microsoft.com/office/drawing/2014/main" id="{B290CDFB-9455-46AA-A737-75B196AB81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="" xmlns:a16="http://schemas.microsoft.com/office/drawing/2014/main" id="{3A772B30-F462-46FD-9988-53E2C4D5AAE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="" xmlns:a16="http://schemas.microsoft.com/office/drawing/2014/main" id="{16EBB694-1A5A-40C3-9730-03EF2FA2EE7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="" xmlns:a16="http://schemas.microsoft.com/office/drawing/2014/main" id="{6ED9D6AB-EB19-4471-BBD7-E3E9DA8CE11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="" xmlns:a16="http://schemas.microsoft.com/office/drawing/2014/main" id="{24E639E8-D580-48ED-8F57-85E07264601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7B0DDA2-61A7-4038-9BAF-4A8065F219ED}"/>
              </a:ext>
            </a:extLst>
          </p:cNvPr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B925DD2-EE88-4C00-BBAF-7045FFD6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Straight Connector 13">
            <a:extLst>
              <a:ext uri="{FF2B5EF4-FFF2-40B4-BE49-F238E27FC236}">
                <a16:creationId xmlns="" xmlns:a16="http://schemas.microsoft.com/office/drawing/2014/main" id="{378E0887-85BC-4C51-9122-D1865EF1A8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2B4F4B8-6793-4A72-BDC6-8B50005B9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7E8BA29-61DD-4251-8B21-843C7882EE14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D50C967-EB44-49A3-AF38-D89CA3279EEC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>
            <a:extLst>
              <a:ext uri="{FF2B5EF4-FFF2-40B4-BE49-F238E27FC236}">
                <a16:creationId xmlns="" xmlns:a16="http://schemas.microsoft.com/office/drawing/2014/main" id="{71CCA344-E20B-40CE-B164-9B3C7007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9E4ECB36-6A88-4144-9C1A-2E78E5142C3E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9" name="Footer Placeholder 7">
            <a:extLst>
              <a:ext uri="{FF2B5EF4-FFF2-40B4-BE49-F238E27FC236}">
                <a16:creationId xmlns="" xmlns:a16="http://schemas.microsoft.com/office/drawing/2014/main" id="{94CA8AD3-CDB2-4865-951D-733ACE3C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>
            <a:extLst>
              <a:ext uri="{FF2B5EF4-FFF2-40B4-BE49-F238E27FC236}">
                <a16:creationId xmlns="" xmlns:a16="http://schemas.microsoft.com/office/drawing/2014/main" id="{4323F88F-13A5-4978-A08B-27577073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1C52B62-F98C-453B-880A-F0E37AFA52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50960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FF709E-0544-46CE-833B-60CF17F0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E0F285B-1B31-4C6E-9F5D-49DA193EF25F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5A9FCA-7158-4A68-B784-A52B7A55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E96CB5-8D6C-4055-984C-88E85FBA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2EA0ABB-98D3-4261-9583-F96749EC93B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451493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="" xmlns:a16="http://schemas.microsoft.com/office/drawing/2014/main" id="{25271EDC-96F6-4203-A006-387B126D951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0">
            <a:extLst>
              <a:ext uri="{FF2B5EF4-FFF2-40B4-BE49-F238E27FC236}">
                <a16:creationId xmlns="" xmlns:a16="http://schemas.microsoft.com/office/drawing/2014/main" id="{5D22FE39-D7D8-42D3-8445-EB38066C322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="" xmlns:a16="http://schemas.microsoft.com/office/drawing/2014/main" id="{81D56EBC-12BD-4A3E-ACB7-5D8EA6D655A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4">
            <a:extLst>
              <a:ext uri="{FF2B5EF4-FFF2-40B4-BE49-F238E27FC236}">
                <a16:creationId xmlns="" xmlns:a16="http://schemas.microsoft.com/office/drawing/2014/main" id="{5EC4404C-3E92-474D-9BE6-F2B2153A34B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6607403-42AA-4A06-B2B1-847D88983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43054C-2C68-4B71-999C-FDFD6F9D6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="" xmlns:a16="http://schemas.microsoft.com/office/drawing/2014/main" id="{3C1CD5A0-B46D-44EE-AB1C-A871DD95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E8CB1FA9-7C09-4C52-B61B-9C6B13A55006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BDDE5E4D-5B2E-47B8-80ED-A8779981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608F6FFB-2CAF-40AE-86A1-59BEC4B3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12372E7D-EBA6-40F9-B98F-197624E319A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48066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0DC4-08E7-4C14-A0C1-AA23AA2CCE8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EA2E-69E7-4A53-BAFF-04105BA61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160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CD29BD-AF74-4DFA-AB25-F5879ADDA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FA65F445-B6FB-4CD0-AC19-DCEC9A4FC85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EB82C00-B0CB-404F-84D9-9053D02216B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43CF2678-A6DC-4B34-84A6-895C39D1290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5DFDDC23-4646-4BCF-9805-3068C0B4D4F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71636A5-9C89-4219-82D7-6FD76BB3628E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629AA33-5C05-4D59-AFE5-F42572327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CCF981E1-80B0-4C78-BE91-7E2496054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22EDC71-8590-4698-84A9-8F7F8EB5B782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F2198C2-B359-45C5-A7E9-3D584E5B82C6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62D6C83-7869-4649-A648-93B0C38A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E23C46EE-568B-485F-BD58-01469AC65A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2192DD6-BE5E-439A-99C0-0B43DE690E42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05AC9E64-740E-49C9-86E7-6F140BBC317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89E49E5-2446-49DC-BB4B-164182CC5ED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7A5B5985-0983-4257-8EFB-CC181ED06B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61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="" xmlns:a16="http://schemas.microsoft.com/office/drawing/2014/main" id="{16144661-A0C8-4A79-8898-3D8F22E689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8CFE90E0-CE22-4265-9965-6CA6CEAC711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3C8A33A-83FA-4DD2-A99C-4ADA808C18B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E039EE11-2DEA-4587-A200-DDFCE1962C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A14C2188-B6C9-4B9D-BC33-D875A7DB672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AE7475-F239-43A5-B2FA-D3832A70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2E96C10-2B85-4DE9-B98F-28291C4A921B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BD24BDA-9E54-47C7-A2B8-F0D215E66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F5E7DD-C847-4AF4-BD8D-24D7CCD5E543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85F76E4-4AC3-45A5-84DF-4677DFA4C1B8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687F69D-DFF7-42CE-B958-ADD8C897D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86D26CDE-568D-4793-97E8-A9E44566F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40CEE16-13F6-4CA0-8E5F-9822259AF0D7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298AD908-02DA-49FC-B8E5-779A38ED49C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F75E8ED-6106-4C2F-9721-2E162AC0BB5D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F3031A62-B95A-40E8-A179-CB5B1580D1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03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E28164-BA4D-4B91-8586-A28782C2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ECF139E-F031-4D52-9738-48846C1F5F8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259FAD-5451-4F52-8EB5-D5752E75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BFBD04-5814-4FE1-A962-2BEE5085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0F7DC728-2512-4068-A70A-71BE1442362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81684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5189919C-DD9E-4A20-AE4C-DE235E3AFCF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7F7F8E27-6882-46E2-872F-9BD1E8F12B7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3605EF56-E29E-4FC8-82E7-5F1AD64752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87DFE1A0-F508-4BC9-A0B3-3B23557053D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EED9C51-419D-4328-A7FC-35CE6A4DF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B913402-FB00-477E-9615-24063AB49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4FA0326B-92E7-449F-8B58-A0EE718FD76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E35C34A-FA6D-4CB0-84A9-58E4D153C2F6}"/>
              </a:ext>
            </a:extLst>
          </p:cNvPr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27D1D88-7BC1-4ABE-A438-C6143628E168}"/>
              </a:ext>
            </a:extLst>
          </p:cNvPr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ADCA1A5-2C92-4AA6-A4C0-5F606A218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7F206C0-A142-427B-B249-77353D6FC885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4" name="Date Placeholder 3">
            <a:extLst>
              <a:ext uri="{FF2B5EF4-FFF2-40B4-BE49-F238E27FC236}">
                <a16:creationId xmlns="" xmlns:a16="http://schemas.microsoft.com/office/drawing/2014/main" id="{FD006725-13B4-4EA4-9879-1883B54C60F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F565D9A-9CA5-4742-8E5C-9D35DBF64F53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38532330-E3CA-4F1E-899E-A21E10D67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22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9E240B7A-CA97-471B-A8EA-51F8DFCCDE1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D9F4A35A-8EA5-4ED4-AC29-7024DCF2312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7B9F2371-75A2-41C5-884A-3A974580C69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FC5F7560-99D4-4ADE-987D-76FD55BD80B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F5FD80-18C6-4D4F-879E-A809A9F5A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="" xmlns:a16="http://schemas.microsoft.com/office/drawing/2014/main" id="{50F96200-3BC7-4787-9EA4-1400C08E9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98DC64D-6454-4DFC-A2C5-EE54CDDD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061826E-CCBE-42C5-9B64-FD62DD4EA6C1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2F50C39-4BEC-4B4A-A34A-A3709ED148F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27">
            <a:extLst>
              <a:ext uri="{FF2B5EF4-FFF2-40B4-BE49-F238E27FC236}">
                <a16:creationId xmlns="" xmlns:a16="http://schemas.microsoft.com/office/drawing/2014/main" id="{A125074C-C30D-4810-8EFE-AC7079D5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E05AA6D-28AC-46B5-B977-4477624F4FF5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6" name="Footer Placeholder 16">
            <a:extLst>
              <a:ext uri="{FF2B5EF4-FFF2-40B4-BE49-F238E27FC236}">
                <a16:creationId xmlns="" xmlns:a16="http://schemas.microsoft.com/office/drawing/2014/main" id="{AAFD94F9-FCF3-4209-A0E0-FF15CDC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>
            <a:extLst>
              <a:ext uri="{FF2B5EF4-FFF2-40B4-BE49-F238E27FC236}">
                <a16:creationId xmlns="" xmlns:a16="http://schemas.microsoft.com/office/drawing/2014/main" id="{697EB540-8FA6-479A-89E1-45103D85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9AC29BF-2D12-4387-B5F9-FF12324A86B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38879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E78CCE-555D-41C1-BB67-6EF553CA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8832FE4-941A-4EA1-8455-2315B24C11AC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A65952-0BF5-4833-B41F-67396F27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A66257-C062-48C2-A1A0-7D24D30F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C818BC82-40AA-44A7-B640-62F1ED40DD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23758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F9094BED-E924-468F-B954-61A81C5259C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976CC911-972D-4984-BF74-BAFE7CC3E3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F31E37F7-0A01-4DBF-852C-12B46876D64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A75A9036-B876-4E73-85B7-DBAC2B116F7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="" xmlns:a16="http://schemas.microsoft.com/office/drawing/2014/main" id="{089A3507-CADC-452F-9A0E-4E249253884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2BF03229-99EE-413D-83A0-DEA6F1FEB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45C9FD5-851C-43E9-8BE7-2DF66B751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60A26AD-D420-44D6-BB7E-8F92F9F9F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ED50DF45-BD20-427E-905C-2C86E7555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5F476EC-68D7-4533-BCB3-A7BFC54A198A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987DBB26-658D-441A-AD7A-CB684AFE5EC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1D969A48-E23F-4222-BEED-ECC2768E8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="" xmlns:a16="http://schemas.microsoft.com/office/drawing/2014/main" id="{18440C8E-BB88-4519-918E-1D6BE74AB51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17263BE-BA53-49BC-BC99-8C37275296E7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="" xmlns:a16="http://schemas.microsoft.com/office/drawing/2014/main" id="{98CA2BE8-CFF6-480F-A485-520A94AD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27C5031F-A968-4E14-ACD4-F04CA23B3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63816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>
            <a:extLst>
              <a:ext uri="{FF2B5EF4-FFF2-40B4-BE49-F238E27FC236}">
                <a16:creationId xmlns="" xmlns:a16="http://schemas.microsoft.com/office/drawing/2014/main" id="{98A6B83F-B14F-4A46-A6D5-BA4B4DD375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CC083EE3-48C6-4BF5-8732-BFE56B71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4CC6D338-A6E9-4711-A6CD-58C77BE7CC4B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8D685010-1F27-4817-A2B6-0038C599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FF921CA7-EE45-4B2B-A4F7-DDF02C9A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B8EBB04E-B463-40A0-8006-C7C6DF1837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36935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>
            <a:extLst>
              <a:ext uri="{FF2B5EF4-FFF2-40B4-BE49-F238E27FC236}">
                <a16:creationId xmlns="" xmlns:a16="http://schemas.microsoft.com/office/drawing/2014/main" id="{B290CDFB-9455-46AA-A737-75B196AB81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prstClr val="black"/>
              </a:solidFill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="" xmlns:a16="http://schemas.microsoft.com/office/drawing/2014/main" id="{3A772B30-F462-46FD-9988-53E2C4D5AAE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="" xmlns:a16="http://schemas.microsoft.com/office/drawing/2014/main" id="{16EBB694-1A5A-40C3-9730-03EF2FA2EE7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="" xmlns:a16="http://schemas.microsoft.com/office/drawing/2014/main" id="{6ED9D6AB-EB19-4471-BBD7-E3E9DA8CE11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="" xmlns:a16="http://schemas.microsoft.com/office/drawing/2014/main" id="{24E639E8-D580-48ED-8F57-85E07264601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7B0DDA2-61A7-4038-9BAF-4A8065F219ED}"/>
              </a:ext>
            </a:extLst>
          </p:cNvPr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B925DD2-EE88-4C00-BBAF-7045FFD6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Straight Connector 13">
            <a:extLst>
              <a:ext uri="{FF2B5EF4-FFF2-40B4-BE49-F238E27FC236}">
                <a16:creationId xmlns="" xmlns:a16="http://schemas.microsoft.com/office/drawing/2014/main" id="{378E0887-85BC-4C51-9122-D1865EF1A8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2B4F4B8-6793-4A72-BDC6-8B50005B9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7E8BA29-61DD-4251-8B21-843C7882EE14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D50C967-EB44-49A3-AF38-D89CA3279EEC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>
            <a:extLst>
              <a:ext uri="{FF2B5EF4-FFF2-40B4-BE49-F238E27FC236}">
                <a16:creationId xmlns="" xmlns:a16="http://schemas.microsoft.com/office/drawing/2014/main" id="{71CCA344-E20B-40CE-B164-9B3C7007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9E4ECB36-6A88-4144-9C1A-2E78E5142C3E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19" name="Footer Placeholder 7">
            <a:extLst>
              <a:ext uri="{FF2B5EF4-FFF2-40B4-BE49-F238E27FC236}">
                <a16:creationId xmlns="" xmlns:a16="http://schemas.microsoft.com/office/drawing/2014/main" id="{94CA8AD3-CDB2-4865-951D-733ACE3C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>
            <a:extLst>
              <a:ext uri="{FF2B5EF4-FFF2-40B4-BE49-F238E27FC236}">
                <a16:creationId xmlns="" xmlns:a16="http://schemas.microsoft.com/office/drawing/2014/main" id="{4323F88F-13A5-4978-A08B-27577073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1C52B62-F98C-453B-880A-F0E37AFA52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15553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FF709E-0544-46CE-833B-60CF17F0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E0F285B-1B31-4C6E-9F5D-49DA193EF25F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5A9FCA-7158-4A68-B784-A52B7A55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E96CB5-8D6C-4055-984C-88E85FBA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2EA0ABB-98D3-4261-9583-F96749EC93B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1618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60DC4-08E7-4C14-A0C1-AA23AA2CCE8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5EA2E-69E7-4A53-BAFF-04105BA61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5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="" xmlns:a16="http://schemas.microsoft.com/office/drawing/2014/main" id="{EA9D3709-6061-43C6-9D21-6188E43BE2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1" name="Rectangle 15">
            <a:extLst>
              <a:ext uri="{FF2B5EF4-FFF2-40B4-BE49-F238E27FC236}">
                <a16:creationId xmlns="" xmlns:a16="http://schemas.microsoft.com/office/drawing/2014/main" id="{0FAFF44B-FF22-4B51-8106-5C23CEDE3E9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2" name="Rectangle 17">
            <a:extLst>
              <a:ext uri="{FF2B5EF4-FFF2-40B4-BE49-F238E27FC236}">
                <a16:creationId xmlns="" xmlns:a16="http://schemas.microsoft.com/office/drawing/2014/main" id="{F3F54C7D-C6F1-4D8D-95B3-ACF91B6E203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3" name="Rectangle 18">
            <a:extLst>
              <a:ext uri="{FF2B5EF4-FFF2-40B4-BE49-F238E27FC236}">
                <a16:creationId xmlns="" xmlns:a16="http://schemas.microsoft.com/office/drawing/2014/main" id="{E2BB73E7-B6DB-4F7B-8F03-822C8CF2762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62714F-9E61-4BAE-A666-31C1DB29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1BABFD33-0CAD-43B4-A875-E989CCF95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fld id="{366D9694-0B72-4092-BDFA-5F37AEE92F82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1B60B5-7C7F-46F6-AB0A-BC9571183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3DB849-6680-44E8-9F98-4570DB43A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A35FF502-0D84-4F28-98B7-AD213DDF7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EDC2C39-EF3D-4D0B-BE4B-597E00BF8E93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FDADEDA-F59B-4CFA-8EFB-53E5DC3ADBEF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="" xmlns:a16="http://schemas.microsoft.com/office/drawing/2014/main" id="{16952C59-611F-4FB1-AA4A-7E3508EDB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b="0">
                <a:solidFill>
                  <a:srgbClr val="7B9899"/>
                </a:solidFill>
                <a:latin typeface="Georgia" panose="0204050205040502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1027A0-17EC-47E1-87C2-DA55D20A5575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/>
          </a:p>
        </p:txBody>
      </p:sp>
      <p:sp>
        <p:nvSpPr>
          <p:cNvPr id="2062" name="Title Placeholder 21">
            <a:extLst>
              <a:ext uri="{FF2B5EF4-FFF2-40B4-BE49-F238E27FC236}">
                <a16:creationId xmlns="" xmlns:a16="http://schemas.microsoft.com/office/drawing/2014/main" id="{CB242EB5-D66F-47C1-A2FE-D8C217EB2B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63" name="Text Placeholder 12">
            <a:extLst>
              <a:ext uri="{FF2B5EF4-FFF2-40B4-BE49-F238E27FC236}">
                <a16:creationId xmlns="" xmlns:a16="http://schemas.microsoft.com/office/drawing/2014/main" id="{930FE2F5-7C8B-4118-B3C5-6C68AA3F35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00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="" xmlns:a16="http://schemas.microsoft.com/office/drawing/2014/main" id="{EA9D3709-6061-43C6-9D21-6188E43BE2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1" name="Rectangle 15">
            <a:extLst>
              <a:ext uri="{FF2B5EF4-FFF2-40B4-BE49-F238E27FC236}">
                <a16:creationId xmlns="" xmlns:a16="http://schemas.microsoft.com/office/drawing/2014/main" id="{0FAFF44B-FF22-4B51-8106-5C23CEDE3E9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2" name="Rectangle 17">
            <a:extLst>
              <a:ext uri="{FF2B5EF4-FFF2-40B4-BE49-F238E27FC236}">
                <a16:creationId xmlns="" xmlns:a16="http://schemas.microsoft.com/office/drawing/2014/main" id="{F3F54C7D-C6F1-4D8D-95B3-ACF91B6E203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3" name="Rectangle 18">
            <a:extLst>
              <a:ext uri="{FF2B5EF4-FFF2-40B4-BE49-F238E27FC236}">
                <a16:creationId xmlns="" xmlns:a16="http://schemas.microsoft.com/office/drawing/2014/main" id="{E2BB73E7-B6DB-4F7B-8F03-822C8CF2762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62714F-9E61-4BAE-A666-31C1DB29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1BABFD33-0CAD-43B4-A875-E989CCF95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fld id="{366D9694-0B72-4092-BDFA-5F37AEE92F82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1B60B5-7C7F-46F6-AB0A-BC9571183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3DB849-6680-44E8-9F98-4570DB43A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A35FF502-0D84-4F28-98B7-AD213DDF7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EDC2C39-EF3D-4D0B-BE4B-597E00BF8E93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FDADEDA-F59B-4CFA-8EFB-53E5DC3ADBEF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="" xmlns:a16="http://schemas.microsoft.com/office/drawing/2014/main" id="{16952C59-611F-4FB1-AA4A-7E3508EDB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b="0">
                <a:solidFill>
                  <a:srgbClr val="7B9899"/>
                </a:solidFill>
                <a:latin typeface="Georgia" panose="0204050205040502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1027A0-17EC-47E1-87C2-DA55D20A5575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/>
          </a:p>
        </p:txBody>
      </p:sp>
      <p:sp>
        <p:nvSpPr>
          <p:cNvPr id="2062" name="Title Placeholder 21">
            <a:extLst>
              <a:ext uri="{FF2B5EF4-FFF2-40B4-BE49-F238E27FC236}">
                <a16:creationId xmlns="" xmlns:a16="http://schemas.microsoft.com/office/drawing/2014/main" id="{CB242EB5-D66F-47C1-A2FE-D8C217EB2B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63" name="Text Placeholder 12">
            <a:extLst>
              <a:ext uri="{FF2B5EF4-FFF2-40B4-BE49-F238E27FC236}">
                <a16:creationId xmlns="" xmlns:a16="http://schemas.microsoft.com/office/drawing/2014/main" id="{930FE2F5-7C8B-4118-B3C5-6C68AA3F35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167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CCCC"/>
            </a:gs>
            <a:gs pos="50000">
              <a:schemeClr val="bg1"/>
            </a:gs>
            <a:gs pos="100000">
              <a:srgbClr val="33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D9731C5D-3247-4911-94FF-FF7702765E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0B77564-C522-4C0B-B79E-8CEB633ADC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973FCE83-474A-43C0-83EE-961508FADE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DD6BF9FE-A69B-4541-A2BE-7A63CACFEE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B2AB3AC5-8ADF-48F5-890A-D236ABDF91C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 Unicode MS" panose="020B060402020202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E7EDF8-099E-402E-8311-10C589E4AD79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4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4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="" xmlns:a16="http://schemas.microsoft.com/office/drawing/2014/main" id="{EA9D3709-6061-43C6-9D21-6188E43BE2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1" name="Rectangle 15">
            <a:extLst>
              <a:ext uri="{FF2B5EF4-FFF2-40B4-BE49-F238E27FC236}">
                <a16:creationId xmlns="" xmlns:a16="http://schemas.microsoft.com/office/drawing/2014/main" id="{0FAFF44B-FF22-4B51-8106-5C23CEDE3E9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2" name="Rectangle 17">
            <a:extLst>
              <a:ext uri="{FF2B5EF4-FFF2-40B4-BE49-F238E27FC236}">
                <a16:creationId xmlns="" xmlns:a16="http://schemas.microsoft.com/office/drawing/2014/main" id="{F3F54C7D-C6F1-4D8D-95B3-ACF91B6E203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3" name="Rectangle 18">
            <a:extLst>
              <a:ext uri="{FF2B5EF4-FFF2-40B4-BE49-F238E27FC236}">
                <a16:creationId xmlns="" xmlns:a16="http://schemas.microsoft.com/office/drawing/2014/main" id="{E2BB73E7-B6DB-4F7B-8F03-822C8CF2762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62714F-9E61-4BAE-A666-31C1DB29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1BABFD33-0CAD-43B4-A875-E989CCF95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fld id="{366D9694-0B72-4092-BDFA-5F37AEE92F82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1B60B5-7C7F-46F6-AB0A-BC9571183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3DB849-6680-44E8-9F98-4570DB43A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A35FF502-0D84-4F28-98B7-AD213DDF7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EDC2C39-EF3D-4D0B-BE4B-597E00BF8E93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FDADEDA-F59B-4CFA-8EFB-53E5DC3ADBEF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="" xmlns:a16="http://schemas.microsoft.com/office/drawing/2014/main" id="{16952C59-611F-4FB1-AA4A-7E3508EDB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b="0">
                <a:solidFill>
                  <a:srgbClr val="7B9899"/>
                </a:solidFill>
                <a:latin typeface="Georgia" panose="0204050205040502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1027A0-17EC-47E1-87C2-DA55D20A5575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/>
          </a:p>
        </p:txBody>
      </p:sp>
      <p:sp>
        <p:nvSpPr>
          <p:cNvPr id="2062" name="Title Placeholder 21">
            <a:extLst>
              <a:ext uri="{FF2B5EF4-FFF2-40B4-BE49-F238E27FC236}">
                <a16:creationId xmlns="" xmlns:a16="http://schemas.microsoft.com/office/drawing/2014/main" id="{CB242EB5-D66F-47C1-A2FE-D8C217EB2B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63" name="Text Placeholder 12">
            <a:extLst>
              <a:ext uri="{FF2B5EF4-FFF2-40B4-BE49-F238E27FC236}">
                <a16:creationId xmlns="" xmlns:a16="http://schemas.microsoft.com/office/drawing/2014/main" id="{930FE2F5-7C8B-4118-B3C5-6C68AA3F35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007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="" xmlns:a16="http://schemas.microsoft.com/office/drawing/2014/main" id="{EA9D3709-6061-43C6-9D21-6188E43BE2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1" name="Rectangle 15">
            <a:extLst>
              <a:ext uri="{FF2B5EF4-FFF2-40B4-BE49-F238E27FC236}">
                <a16:creationId xmlns="" xmlns:a16="http://schemas.microsoft.com/office/drawing/2014/main" id="{0FAFF44B-FF22-4B51-8106-5C23CEDE3E9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2" name="Rectangle 17">
            <a:extLst>
              <a:ext uri="{FF2B5EF4-FFF2-40B4-BE49-F238E27FC236}">
                <a16:creationId xmlns="" xmlns:a16="http://schemas.microsoft.com/office/drawing/2014/main" id="{F3F54C7D-C6F1-4D8D-95B3-ACF91B6E203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3" name="Rectangle 18">
            <a:extLst>
              <a:ext uri="{FF2B5EF4-FFF2-40B4-BE49-F238E27FC236}">
                <a16:creationId xmlns="" xmlns:a16="http://schemas.microsoft.com/office/drawing/2014/main" id="{E2BB73E7-B6DB-4F7B-8F03-822C8CF2762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62714F-9E61-4BAE-A666-31C1DB29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1BABFD33-0CAD-43B4-A875-E989CCF95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fld id="{366D9694-0B72-4092-BDFA-5F37AEE92F82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1B60B5-7C7F-46F6-AB0A-BC9571183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3DB849-6680-44E8-9F98-4570DB43A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A35FF502-0D84-4F28-98B7-AD213DDF7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EDC2C39-EF3D-4D0B-BE4B-597E00BF8E93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FDADEDA-F59B-4CFA-8EFB-53E5DC3ADBEF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="" xmlns:a16="http://schemas.microsoft.com/office/drawing/2014/main" id="{16952C59-611F-4FB1-AA4A-7E3508EDB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b="0">
                <a:solidFill>
                  <a:srgbClr val="7B9899"/>
                </a:solidFill>
                <a:latin typeface="Georgia" panose="0204050205040502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1027A0-17EC-47E1-87C2-DA55D20A5575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/>
          </a:p>
        </p:txBody>
      </p:sp>
      <p:sp>
        <p:nvSpPr>
          <p:cNvPr id="2062" name="Title Placeholder 21">
            <a:extLst>
              <a:ext uri="{FF2B5EF4-FFF2-40B4-BE49-F238E27FC236}">
                <a16:creationId xmlns="" xmlns:a16="http://schemas.microsoft.com/office/drawing/2014/main" id="{CB242EB5-D66F-47C1-A2FE-D8C217EB2B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63" name="Text Placeholder 12">
            <a:extLst>
              <a:ext uri="{FF2B5EF4-FFF2-40B4-BE49-F238E27FC236}">
                <a16:creationId xmlns="" xmlns:a16="http://schemas.microsoft.com/office/drawing/2014/main" id="{930FE2F5-7C8B-4118-B3C5-6C68AA3F35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914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="" xmlns:a16="http://schemas.microsoft.com/office/drawing/2014/main" id="{EA9D3709-6061-43C6-9D21-6188E43BE2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1" name="Rectangle 15">
            <a:extLst>
              <a:ext uri="{FF2B5EF4-FFF2-40B4-BE49-F238E27FC236}">
                <a16:creationId xmlns="" xmlns:a16="http://schemas.microsoft.com/office/drawing/2014/main" id="{0FAFF44B-FF22-4B51-8106-5C23CEDE3E9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2" name="Rectangle 17">
            <a:extLst>
              <a:ext uri="{FF2B5EF4-FFF2-40B4-BE49-F238E27FC236}">
                <a16:creationId xmlns="" xmlns:a16="http://schemas.microsoft.com/office/drawing/2014/main" id="{F3F54C7D-C6F1-4D8D-95B3-ACF91B6E203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3" name="Rectangle 18">
            <a:extLst>
              <a:ext uri="{FF2B5EF4-FFF2-40B4-BE49-F238E27FC236}">
                <a16:creationId xmlns="" xmlns:a16="http://schemas.microsoft.com/office/drawing/2014/main" id="{E2BB73E7-B6DB-4F7B-8F03-822C8CF2762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62714F-9E61-4BAE-A666-31C1DB29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1BABFD33-0CAD-43B4-A875-E989CCF95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fld id="{366D9694-0B72-4092-BDFA-5F37AEE92F82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1B60B5-7C7F-46F6-AB0A-BC9571183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3DB849-6680-44E8-9F98-4570DB43A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A35FF502-0D84-4F28-98B7-AD213DDF7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EDC2C39-EF3D-4D0B-BE4B-597E00BF8E93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FDADEDA-F59B-4CFA-8EFB-53E5DC3ADBEF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="" xmlns:a16="http://schemas.microsoft.com/office/drawing/2014/main" id="{16952C59-611F-4FB1-AA4A-7E3508EDB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b="0">
                <a:solidFill>
                  <a:srgbClr val="7B9899"/>
                </a:solidFill>
                <a:latin typeface="Georgia" panose="0204050205040502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1027A0-17EC-47E1-87C2-DA55D20A5575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/>
          </a:p>
        </p:txBody>
      </p:sp>
      <p:sp>
        <p:nvSpPr>
          <p:cNvPr id="2062" name="Title Placeholder 21">
            <a:extLst>
              <a:ext uri="{FF2B5EF4-FFF2-40B4-BE49-F238E27FC236}">
                <a16:creationId xmlns="" xmlns:a16="http://schemas.microsoft.com/office/drawing/2014/main" id="{CB242EB5-D66F-47C1-A2FE-D8C217EB2B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63" name="Text Placeholder 12">
            <a:extLst>
              <a:ext uri="{FF2B5EF4-FFF2-40B4-BE49-F238E27FC236}">
                <a16:creationId xmlns="" xmlns:a16="http://schemas.microsoft.com/office/drawing/2014/main" id="{930FE2F5-7C8B-4118-B3C5-6C68AA3F35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527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="" xmlns:a16="http://schemas.microsoft.com/office/drawing/2014/main" id="{EA9D3709-6061-43C6-9D21-6188E43BE2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1" name="Rectangle 15">
            <a:extLst>
              <a:ext uri="{FF2B5EF4-FFF2-40B4-BE49-F238E27FC236}">
                <a16:creationId xmlns="" xmlns:a16="http://schemas.microsoft.com/office/drawing/2014/main" id="{0FAFF44B-FF22-4B51-8106-5C23CEDE3E9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2" name="Rectangle 17">
            <a:extLst>
              <a:ext uri="{FF2B5EF4-FFF2-40B4-BE49-F238E27FC236}">
                <a16:creationId xmlns="" xmlns:a16="http://schemas.microsoft.com/office/drawing/2014/main" id="{F3F54C7D-C6F1-4D8D-95B3-ACF91B6E203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3" name="Rectangle 18">
            <a:extLst>
              <a:ext uri="{FF2B5EF4-FFF2-40B4-BE49-F238E27FC236}">
                <a16:creationId xmlns="" xmlns:a16="http://schemas.microsoft.com/office/drawing/2014/main" id="{E2BB73E7-B6DB-4F7B-8F03-822C8CF2762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62714F-9E61-4BAE-A666-31C1DB29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1BABFD33-0CAD-43B4-A875-E989CCF95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fld id="{366D9694-0B72-4092-BDFA-5F37AEE92F82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1B60B5-7C7F-46F6-AB0A-BC9571183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3DB849-6680-44E8-9F98-4570DB43A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A35FF502-0D84-4F28-98B7-AD213DDF7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EDC2C39-EF3D-4D0B-BE4B-597E00BF8E93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FDADEDA-F59B-4CFA-8EFB-53E5DC3ADBEF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="" xmlns:a16="http://schemas.microsoft.com/office/drawing/2014/main" id="{16952C59-611F-4FB1-AA4A-7E3508EDB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b="0">
                <a:solidFill>
                  <a:srgbClr val="7B9899"/>
                </a:solidFill>
                <a:latin typeface="Georgia" panose="0204050205040502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1027A0-17EC-47E1-87C2-DA55D20A5575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/>
          </a:p>
        </p:txBody>
      </p:sp>
      <p:sp>
        <p:nvSpPr>
          <p:cNvPr id="2062" name="Title Placeholder 21">
            <a:extLst>
              <a:ext uri="{FF2B5EF4-FFF2-40B4-BE49-F238E27FC236}">
                <a16:creationId xmlns="" xmlns:a16="http://schemas.microsoft.com/office/drawing/2014/main" id="{CB242EB5-D66F-47C1-A2FE-D8C217EB2B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63" name="Text Placeholder 12">
            <a:extLst>
              <a:ext uri="{FF2B5EF4-FFF2-40B4-BE49-F238E27FC236}">
                <a16:creationId xmlns="" xmlns:a16="http://schemas.microsoft.com/office/drawing/2014/main" id="{930FE2F5-7C8B-4118-B3C5-6C68AA3F35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223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="" xmlns:a16="http://schemas.microsoft.com/office/drawing/2014/main" id="{EA9D3709-6061-43C6-9D21-6188E43BE2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1" name="Rectangle 15">
            <a:extLst>
              <a:ext uri="{FF2B5EF4-FFF2-40B4-BE49-F238E27FC236}">
                <a16:creationId xmlns="" xmlns:a16="http://schemas.microsoft.com/office/drawing/2014/main" id="{0FAFF44B-FF22-4B51-8106-5C23CEDE3E9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2" name="Rectangle 17">
            <a:extLst>
              <a:ext uri="{FF2B5EF4-FFF2-40B4-BE49-F238E27FC236}">
                <a16:creationId xmlns="" xmlns:a16="http://schemas.microsoft.com/office/drawing/2014/main" id="{F3F54C7D-C6F1-4D8D-95B3-ACF91B6E203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3" name="Rectangle 18">
            <a:extLst>
              <a:ext uri="{FF2B5EF4-FFF2-40B4-BE49-F238E27FC236}">
                <a16:creationId xmlns="" xmlns:a16="http://schemas.microsoft.com/office/drawing/2014/main" id="{E2BB73E7-B6DB-4F7B-8F03-822C8CF2762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62714F-9E61-4BAE-A666-31C1DB29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1BABFD33-0CAD-43B4-A875-E989CCF95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fld id="{366D9694-0B72-4092-BDFA-5F37AEE92F82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1B60B5-7C7F-46F6-AB0A-BC9571183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3DB849-6680-44E8-9F98-4570DB43A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A35FF502-0D84-4F28-98B7-AD213DDF7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EDC2C39-EF3D-4D0B-BE4B-597E00BF8E93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FDADEDA-F59B-4CFA-8EFB-53E5DC3ADBEF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="" xmlns:a16="http://schemas.microsoft.com/office/drawing/2014/main" id="{16952C59-611F-4FB1-AA4A-7E3508EDB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b="0">
                <a:solidFill>
                  <a:srgbClr val="7B9899"/>
                </a:solidFill>
                <a:latin typeface="Georgia" panose="0204050205040502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1027A0-17EC-47E1-87C2-DA55D20A5575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/>
          </a:p>
        </p:txBody>
      </p:sp>
      <p:sp>
        <p:nvSpPr>
          <p:cNvPr id="2062" name="Title Placeholder 21">
            <a:extLst>
              <a:ext uri="{FF2B5EF4-FFF2-40B4-BE49-F238E27FC236}">
                <a16:creationId xmlns="" xmlns:a16="http://schemas.microsoft.com/office/drawing/2014/main" id="{CB242EB5-D66F-47C1-A2FE-D8C217EB2B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63" name="Text Placeholder 12">
            <a:extLst>
              <a:ext uri="{FF2B5EF4-FFF2-40B4-BE49-F238E27FC236}">
                <a16:creationId xmlns="" xmlns:a16="http://schemas.microsoft.com/office/drawing/2014/main" id="{930FE2F5-7C8B-4118-B3C5-6C68AA3F35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57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="" xmlns:a16="http://schemas.microsoft.com/office/drawing/2014/main" id="{EA9D3709-6061-43C6-9D21-6188E43BE2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1" name="Rectangle 15">
            <a:extLst>
              <a:ext uri="{FF2B5EF4-FFF2-40B4-BE49-F238E27FC236}">
                <a16:creationId xmlns="" xmlns:a16="http://schemas.microsoft.com/office/drawing/2014/main" id="{0FAFF44B-FF22-4B51-8106-5C23CEDE3E9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2" name="Rectangle 17">
            <a:extLst>
              <a:ext uri="{FF2B5EF4-FFF2-40B4-BE49-F238E27FC236}">
                <a16:creationId xmlns="" xmlns:a16="http://schemas.microsoft.com/office/drawing/2014/main" id="{F3F54C7D-C6F1-4D8D-95B3-ACF91B6E203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3" name="Rectangle 18">
            <a:extLst>
              <a:ext uri="{FF2B5EF4-FFF2-40B4-BE49-F238E27FC236}">
                <a16:creationId xmlns="" xmlns:a16="http://schemas.microsoft.com/office/drawing/2014/main" id="{E2BB73E7-B6DB-4F7B-8F03-822C8CF2762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62714F-9E61-4BAE-A666-31C1DB29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1BABFD33-0CAD-43B4-A875-E989CCF95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fld id="{366D9694-0B72-4092-BDFA-5F37AEE92F82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1B60B5-7C7F-46F6-AB0A-BC9571183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3DB849-6680-44E8-9F98-4570DB43A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A35FF502-0D84-4F28-98B7-AD213DDF7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EDC2C39-EF3D-4D0B-BE4B-597E00BF8E93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FDADEDA-F59B-4CFA-8EFB-53E5DC3ADBEF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="" xmlns:a16="http://schemas.microsoft.com/office/drawing/2014/main" id="{16952C59-611F-4FB1-AA4A-7E3508EDB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b="0">
                <a:solidFill>
                  <a:srgbClr val="7B9899"/>
                </a:solidFill>
                <a:latin typeface="Georgia" panose="0204050205040502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1027A0-17EC-47E1-87C2-DA55D20A5575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/>
          </a:p>
        </p:txBody>
      </p:sp>
      <p:sp>
        <p:nvSpPr>
          <p:cNvPr id="2062" name="Title Placeholder 21">
            <a:extLst>
              <a:ext uri="{FF2B5EF4-FFF2-40B4-BE49-F238E27FC236}">
                <a16:creationId xmlns="" xmlns:a16="http://schemas.microsoft.com/office/drawing/2014/main" id="{CB242EB5-D66F-47C1-A2FE-D8C217EB2B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63" name="Text Placeholder 12">
            <a:extLst>
              <a:ext uri="{FF2B5EF4-FFF2-40B4-BE49-F238E27FC236}">
                <a16:creationId xmlns="" xmlns:a16="http://schemas.microsoft.com/office/drawing/2014/main" id="{930FE2F5-7C8B-4118-B3C5-6C68AA3F35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079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="" xmlns:a16="http://schemas.microsoft.com/office/drawing/2014/main" id="{EA9D3709-6061-43C6-9D21-6188E43BE2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1" name="Rectangle 15">
            <a:extLst>
              <a:ext uri="{FF2B5EF4-FFF2-40B4-BE49-F238E27FC236}">
                <a16:creationId xmlns="" xmlns:a16="http://schemas.microsoft.com/office/drawing/2014/main" id="{0FAFF44B-FF22-4B51-8106-5C23CEDE3E9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2" name="Rectangle 17">
            <a:extLst>
              <a:ext uri="{FF2B5EF4-FFF2-40B4-BE49-F238E27FC236}">
                <a16:creationId xmlns="" xmlns:a16="http://schemas.microsoft.com/office/drawing/2014/main" id="{F3F54C7D-C6F1-4D8D-95B3-ACF91B6E203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3" name="Rectangle 18">
            <a:extLst>
              <a:ext uri="{FF2B5EF4-FFF2-40B4-BE49-F238E27FC236}">
                <a16:creationId xmlns="" xmlns:a16="http://schemas.microsoft.com/office/drawing/2014/main" id="{E2BB73E7-B6DB-4F7B-8F03-822C8CF2762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62714F-9E61-4BAE-A666-31C1DB29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1BABFD33-0CAD-43B4-A875-E989CCF95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fld id="{366D9694-0B72-4092-BDFA-5F37AEE92F82}" type="datetimeFigureOut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1B60B5-7C7F-46F6-AB0A-BC9571183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3DB849-6680-44E8-9F98-4570DB43A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A35FF502-0D84-4F28-98B7-AD213DDF7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EDC2C39-EF3D-4D0B-BE4B-597E00BF8E93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FDADEDA-F59B-4CFA-8EFB-53E5DC3ADBEF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="" xmlns:a16="http://schemas.microsoft.com/office/drawing/2014/main" id="{16952C59-611F-4FB1-AA4A-7E3508EDB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b="0">
                <a:solidFill>
                  <a:srgbClr val="7B9899"/>
                </a:solidFill>
                <a:latin typeface="Georgia" panose="0204050205040502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1027A0-17EC-47E1-87C2-DA55D20A5575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/>
          </a:p>
        </p:txBody>
      </p:sp>
      <p:sp>
        <p:nvSpPr>
          <p:cNvPr id="2062" name="Title Placeholder 21">
            <a:extLst>
              <a:ext uri="{FF2B5EF4-FFF2-40B4-BE49-F238E27FC236}">
                <a16:creationId xmlns="" xmlns:a16="http://schemas.microsoft.com/office/drawing/2014/main" id="{CB242EB5-D66F-47C1-A2FE-D8C217EB2B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63" name="Text Placeholder 12">
            <a:extLst>
              <a:ext uri="{FF2B5EF4-FFF2-40B4-BE49-F238E27FC236}">
                <a16:creationId xmlns="" xmlns:a16="http://schemas.microsoft.com/office/drawing/2014/main" id="{930FE2F5-7C8B-4118-B3C5-6C68AA3F35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95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N%C6%B0%E1%BB%9Bc" TargetMode="External"/><Relationship Id="rId13" Type="http://schemas.openxmlformats.org/officeDocument/2006/relationships/hyperlink" Target="https://vi.wikipedia.org/wiki/C%C3%A2y_l%C6%B0%C6%A1ng_th%E1%BB%B1c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vi.wikipedia.org/wiki/C%E1%BB%8F" TargetMode="External"/><Relationship Id="rId12" Type="http://schemas.openxmlformats.org/officeDocument/2006/relationships/hyperlink" Target="https://vi.wikipedia.org/wiki/Doanh_tr%E1%BA%A1i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.wikipedia.org/wiki/S%C3%A0o" TargetMode="External"/><Relationship Id="rId11" Type="http://schemas.openxmlformats.org/officeDocument/2006/relationships/hyperlink" Target="https://vi.wikipedia.org/wiki/%C4%90%E1%BA%A7m_l%E1%BA%A7y" TargetMode="External"/><Relationship Id="rId5" Type="http://schemas.openxmlformats.org/officeDocument/2006/relationships/hyperlink" Target="https://vi.wikipedia.org/wiki/Thuy%E1%BB%81n_%C4%91%E1%BB%99c_m%E1%BB%99c" TargetMode="External"/><Relationship Id="rId10" Type="http://schemas.openxmlformats.org/officeDocument/2006/relationships/hyperlink" Target="https://vi.wikipedia.org/wiki/Tri%E1%BB%87u_Vi%E1%BB%87t_V%C6%B0%C6%A1ng" TargetMode="External"/><Relationship Id="rId4" Type="http://schemas.openxmlformats.org/officeDocument/2006/relationships/hyperlink" Target="https://vi.wikipedia.org/wiki/D%E1%BA%A1_Tr%E1%BA%A1ch_(x%C3%A3)" TargetMode="External"/><Relationship Id="rId9" Type="http://schemas.openxmlformats.org/officeDocument/2006/relationships/hyperlink" Target="https://vi.wikipedia.org/wiki/R%E1%BA%AFn_%C4%91%E1%BB%99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32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38.jpeg"/><Relationship Id="rId17" Type="http://schemas.openxmlformats.org/officeDocument/2006/relationships/image" Target="../media/image41.png"/><Relationship Id="rId2" Type="http://schemas.openxmlformats.org/officeDocument/2006/relationships/image" Target="../media/image33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jpeg"/><Relationship Id="rId11" Type="http://schemas.openxmlformats.org/officeDocument/2006/relationships/slide" Target="slide8.xml"/><Relationship Id="rId5" Type="http://schemas.openxmlformats.org/officeDocument/2006/relationships/slide" Target="slide5.xml"/><Relationship Id="rId15" Type="http://schemas.openxmlformats.org/officeDocument/2006/relationships/slide" Target="slide9.xml"/><Relationship Id="rId10" Type="http://schemas.openxmlformats.org/officeDocument/2006/relationships/image" Target="../media/image37.jpeg"/><Relationship Id="rId4" Type="http://schemas.openxmlformats.org/officeDocument/2006/relationships/image" Target="../media/image34.jpeg"/><Relationship Id="rId9" Type="http://schemas.openxmlformats.org/officeDocument/2006/relationships/slide" Target="slide7.xml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56" l="0" r="100000">
                        <a14:foregroundMark x1="4444" y1="50667" x2="4444" y2="50667"/>
                        <a14:foregroundMark x1="20889" y1="20889" x2="20889" y2="20889"/>
                        <a14:foregroundMark x1="76889" y1="85333" x2="76889" y2="85333"/>
                        <a14:foregroundMark x1="15111" y1="82222" x2="15111" y2="82222"/>
                        <a14:foregroundMark x1="81333" y1="18222" x2="81333" y2="18222"/>
                        <a14:foregroundMark x1="51111" y1="6667" x2="51111" y2="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143125" cy="2143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3790" y="2351856"/>
            <a:ext cx="948088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MÔN LỊCH SỬ 6</a:t>
            </a:r>
          </a:p>
          <a:p>
            <a:pPr algn="ctr"/>
            <a:r>
              <a:rPr lang="en-US" sz="5400" b="1" dirty="0" err="1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5400" b="1" dirty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5400" b="1" dirty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Vũ </a:t>
            </a:r>
            <a:r>
              <a:rPr lang="en-US" sz="5400" b="1" dirty="0" err="1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b="1" dirty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̣ Minh </a:t>
            </a:r>
            <a:r>
              <a:rPr lang="en-US" sz="5400" b="1" dirty="0" err="1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Ngọc</a:t>
            </a:r>
            <a:endParaRPr lang="en-US" sz="5400" b="1" dirty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0316" y="6015789"/>
            <a:ext cx="4203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</a:p>
        </p:txBody>
      </p:sp>
    </p:spTree>
    <p:extLst>
      <p:ext uri="{BB962C8B-B14F-4D97-AF65-F5344CB8AC3E}">
        <p14:creationId xmlns:p14="http://schemas.microsoft.com/office/powerpoint/2010/main" val="213249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571" y="2423763"/>
            <a:ext cx="2419643" cy="195540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880" y="2869809"/>
            <a:ext cx="2110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 NGHĨA BÀ TRIỆU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53397" y="433754"/>
            <a:ext cx="2419643" cy="534572"/>
            <a:chOff x="2194560" y="506437"/>
            <a:chExt cx="2729132" cy="534572"/>
          </a:xfrm>
        </p:grpSpPr>
        <p:sp>
          <p:nvSpPr>
            <p:cNvPr id="4" name="Rounded Rectangle 3"/>
            <p:cNvSpPr/>
            <p:nvPr/>
          </p:nvSpPr>
          <p:spPr>
            <a:xfrm>
              <a:off x="2194560" y="506437"/>
              <a:ext cx="2729132" cy="5345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19643" y="589057"/>
              <a:ext cx="2194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NHÂN</a:t>
              </a:r>
              <a:endPara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53397" y="1697781"/>
            <a:ext cx="2520461" cy="534572"/>
            <a:chOff x="2194560" y="506437"/>
            <a:chExt cx="2729132" cy="534572"/>
          </a:xfrm>
        </p:grpSpPr>
        <p:sp>
          <p:nvSpPr>
            <p:cNvPr id="8" name="Rounded Rectangle 7"/>
            <p:cNvSpPr/>
            <p:nvPr/>
          </p:nvSpPr>
          <p:spPr>
            <a:xfrm>
              <a:off x="2194560" y="506437"/>
              <a:ext cx="2729132" cy="5345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19643" y="589057"/>
              <a:ext cx="2194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DIỄN BIẾN</a:t>
              </a:r>
              <a:endPara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53397" y="4107766"/>
            <a:ext cx="2520461" cy="534572"/>
            <a:chOff x="2194560" y="506437"/>
            <a:chExt cx="2729132" cy="534572"/>
          </a:xfrm>
        </p:grpSpPr>
        <p:sp>
          <p:nvSpPr>
            <p:cNvPr id="11" name="Rounded Rectangle 10"/>
            <p:cNvSpPr/>
            <p:nvPr/>
          </p:nvSpPr>
          <p:spPr>
            <a:xfrm>
              <a:off x="2194560" y="506437"/>
              <a:ext cx="2729132" cy="5345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19643" y="589057"/>
              <a:ext cx="2194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KẾT QUẢ</a:t>
              </a:r>
              <a:endPara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53397" y="5598942"/>
            <a:ext cx="2520461" cy="534572"/>
            <a:chOff x="2194560" y="506437"/>
            <a:chExt cx="2729132" cy="534572"/>
          </a:xfrm>
        </p:grpSpPr>
        <p:sp>
          <p:nvSpPr>
            <p:cNvPr id="14" name="Rounded Rectangle 13"/>
            <p:cNvSpPr/>
            <p:nvPr/>
          </p:nvSpPr>
          <p:spPr>
            <a:xfrm>
              <a:off x="2194560" y="506437"/>
              <a:ext cx="2729132" cy="5345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19643" y="589057"/>
              <a:ext cx="2194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Ý NGHĨA</a:t>
              </a:r>
              <a:endPara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03741" y="361099"/>
            <a:ext cx="6288259" cy="534572"/>
            <a:chOff x="6443003" y="433754"/>
            <a:chExt cx="5641145" cy="534572"/>
          </a:xfrm>
        </p:grpSpPr>
        <p:sp>
          <p:nvSpPr>
            <p:cNvPr id="16" name="Rounded Rectangle 15"/>
            <p:cNvSpPr/>
            <p:nvPr/>
          </p:nvSpPr>
          <p:spPr>
            <a:xfrm>
              <a:off x="6443003" y="433754"/>
              <a:ext cx="5472332" cy="53457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3680" y="470207"/>
              <a:ext cx="55004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chính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sách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trị hà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khắc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95888" y="1430495"/>
            <a:ext cx="6682153" cy="534572"/>
            <a:chOff x="6443003" y="433754"/>
            <a:chExt cx="5928194" cy="534572"/>
          </a:xfrm>
        </p:grpSpPr>
        <p:sp>
          <p:nvSpPr>
            <p:cNvPr id="20" name="Rounded Rectangle 19"/>
            <p:cNvSpPr/>
            <p:nvPr/>
          </p:nvSpPr>
          <p:spPr>
            <a:xfrm>
              <a:off x="6443003" y="433754"/>
              <a:ext cx="5472332" cy="53457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43003" y="470207"/>
              <a:ext cx="59281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248,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bùng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nô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̉ ở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núi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Hóa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95888" y="2335237"/>
            <a:ext cx="6168314" cy="1097280"/>
            <a:chOff x="6443003" y="433754"/>
            <a:chExt cx="5641145" cy="744339"/>
          </a:xfrm>
        </p:grpSpPr>
        <p:sp>
          <p:nvSpPr>
            <p:cNvPr id="23" name="Rounded Rectangle 22"/>
            <p:cNvSpPr/>
            <p:nvPr/>
          </p:nvSpPr>
          <p:spPr>
            <a:xfrm>
              <a:off x="6443003" y="433754"/>
              <a:ext cx="5472332" cy="53457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83680" y="470207"/>
              <a:ext cx="5500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giành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được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chính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quyền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tại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nhiều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huyện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lị,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khiến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chấn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837170" y="3401468"/>
            <a:ext cx="5942443" cy="534572"/>
            <a:chOff x="6443003" y="433754"/>
            <a:chExt cx="5641145" cy="534572"/>
          </a:xfrm>
        </p:grpSpPr>
        <p:sp>
          <p:nvSpPr>
            <p:cNvPr id="26" name="Rounded Rectangle 25"/>
            <p:cNvSpPr/>
            <p:nvPr/>
          </p:nvSpPr>
          <p:spPr>
            <a:xfrm>
              <a:off x="6443003" y="433754"/>
              <a:ext cx="5472332" cy="53457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583680" y="470207"/>
              <a:ext cx="55004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cư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̉ 8000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đàn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áp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791198" y="4292432"/>
            <a:ext cx="6212624" cy="744339"/>
            <a:chOff x="6443003" y="433754"/>
            <a:chExt cx="5641145" cy="744339"/>
          </a:xfrm>
        </p:grpSpPr>
        <p:sp>
          <p:nvSpPr>
            <p:cNvPr id="29" name="Rounded Rectangle 28"/>
            <p:cNvSpPr/>
            <p:nvPr/>
          </p:nvSpPr>
          <p:spPr>
            <a:xfrm>
              <a:off x="6443003" y="433754"/>
              <a:ext cx="5472332" cy="53457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83680" y="470207"/>
              <a:ext cx="5500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bị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đàn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áp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Bà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Triệu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hy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ở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núi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Tùng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03740" y="5549662"/>
            <a:ext cx="6100082" cy="939627"/>
            <a:chOff x="6443002" y="433754"/>
            <a:chExt cx="5790791" cy="534572"/>
          </a:xfrm>
        </p:grpSpPr>
        <p:sp>
          <p:nvSpPr>
            <p:cNvPr id="32" name="Rounded Rectangle 31"/>
            <p:cNvSpPr/>
            <p:nvPr/>
          </p:nvSpPr>
          <p:spPr>
            <a:xfrm>
              <a:off x="6443002" y="433754"/>
              <a:ext cx="5753179" cy="53457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83239" y="470207"/>
              <a:ext cx="5750554" cy="402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Làm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rung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chuyển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chính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quyền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̣,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góp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phần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thức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tỉnh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ý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thức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tộc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tạo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này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Arc 33"/>
          <p:cNvSpPr/>
          <p:nvPr/>
        </p:nvSpPr>
        <p:spPr>
          <a:xfrm>
            <a:off x="1344257" y="540014"/>
            <a:ext cx="2150772" cy="2247175"/>
          </a:xfrm>
          <a:prstGeom prst="arc">
            <a:avLst>
              <a:gd name="adj1" fmla="val 8237408"/>
              <a:gd name="adj2" fmla="val 17612169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/>
          <p:cNvSpPr/>
          <p:nvPr/>
        </p:nvSpPr>
        <p:spPr>
          <a:xfrm>
            <a:off x="2235933" y="1741994"/>
            <a:ext cx="900927" cy="980718"/>
          </a:xfrm>
          <a:prstGeom prst="arc">
            <a:avLst>
              <a:gd name="adj1" fmla="val 8940696"/>
              <a:gd name="adj2" fmla="val 17612169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/>
          <p:cNvSpPr/>
          <p:nvPr/>
        </p:nvSpPr>
        <p:spPr>
          <a:xfrm rot="15713684">
            <a:off x="2528357" y="3757859"/>
            <a:ext cx="550359" cy="1407866"/>
          </a:xfrm>
          <a:prstGeom prst="arc">
            <a:avLst>
              <a:gd name="adj1" fmla="val 7450061"/>
              <a:gd name="adj2" fmla="val 17204948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36"/>
          <p:cNvSpPr/>
          <p:nvPr/>
        </p:nvSpPr>
        <p:spPr>
          <a:xfrm rot="15860459">
            <a:off x="1164715" y="3526221"/>
            <a:ext cx="2616058" cy="2432697"/>
          </a:xfrm>
          <a:prstGeom prst="arc">
            <a:avLst>
              <a:gd name="adj1" fmla="val 10111559"/>
              <a:gd name="adj2" fmla="val 17612169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Curved Connector 41"/>
          <p:cNvCxnSpPr>
            <a:stCxn id="4" idx="3"/>
            <a:endCxn id="16" idx="1"/>
          </p:cNvCxnSpPr>
          <p:nvPr/>
        </p:nvCxnSpPr>
        <p:spPr>
          <a:xfrm flipV="1">
            <a:off x="5273040" y="628385"/>
            <a:ext cx="630701" cy="72655"/>
          </a:xfrm>
          <a:prstGeom prst="curvedConnector3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endCxn id="20" idx="1"/>
          </p:cNvCxnSpPr>
          <p:nvPr/>
        </p:nvCxnSpPr>
        <p:spPr>
          <a:xfrm flipV="1">
            <a:off x="5354660" y="1697781"/>
            <a:ext cx="441228" cy="249744"/>
          </a:xfrm>
          <a:prstGeom prst="curvedConnector3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stCxn id="8" idx="3"/>
            <a:endCxn id="23" idx="1"/>
          </p:cNvCxnSpPr>
          <p:nvPr/>
        </p:nvCxnSpPr>
        <p:spPr>
          <a:xfrm>
            <a:off x="5373858" y="1965067"/>
            <a:ext cx="422030" cy="764194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endCxn id="26" idx="1"/>
          </p:cNvCxnSpPr>
          <p:nvPr/>
        </p:nvCxnSpPr>
        <p:spPr>
          <a:xfrm rot="16200000" flipH="1">
            <a:off x="4856628" y="2688211"/>
            <a:ext cx="1460019" cy="501066"/>
          </a:xfrm>
          <a:prstGeom prst="curvedConnector2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endCxn id="29" idx="1"/>
          </p:cNvCxnSpPr>
          <p:nvPr/>
        </p:nvCxnSpPr>
        <p:spPr>
          <a:xfrm>
            <a:off x="5354660" y="4434016"/>
            <a:ext cx="436538" cy="125702"/>
          </a:xfrm>
          <a:prstGeom prst="curvedConnector3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14" idx="3"/>
            <a:endCxn id="32" idx="1"/>
          </p:cNvCxnSpPr>
          <p:nvPr/>
        </p:nvCxnSpPr>
        <p:spPr>
          <a:xfrm>
            <a:off x="5373858" y="5866228"/>
            <a:ext cx="529882" cy="153248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1" y="1443544"/>
            <a:ext cx="5826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3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22696" y="0"/>
            <a:ext cx="8975187" cy="1519311"/>
            <a:chOff x="2433711" y="1181686"/>
            <a:chExt cx="8975187" cy="2053883"/>
          </a:xfrm>
        </p:grpSpPr>
        <p:sp>
          <p:nvSpPr>
            <p:cNvPr id="3" name="Rounded Rectangle 2"/>
            <p:cNvSpPr/>
            <p:nvPr/>
          </p:nvSpPr>
          <p:spPr>
            <a:xfrm>
              <a:off x="2433711" y="1181686"/>
              <a:ext cx="8975187" cy="205388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85403" y="1659988"/>
              <a:ext cx="81733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BÀI 16: CÁC CUỘC KHỞI NGHĨA TIÊU BIỂU GIÀNH ĐỘC LẬP TRƯỚC THẾ KỈ X (TIẾT 2)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95421" y="1659988"/>
            <a:ext cx="8356209" cy="6611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4995" y="1759745"/>
            <a:ext cx="811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Lý Bí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lập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Vạn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293476" y="2644726"/>
            <a:ext cx="4065563" cy="1899139"/>
            <a:chOff x="6527409" y="2644726"/>
            <a:chExt cx="4065563" cy="1899139"/>
          </a:xfrm>
        </p:grpSpPr>
        <p:sp>
          <p:nvSpPr>
            <p:cNvPr id="7" name="Rounded Rectangle 6"/>
            <p:cNvSpPr/>
            <p:nvPr/>
          </p:nvSpPr>
          <p:spPr>
            <a:xfrm>
              <a:off x="6527409" y="2644726"/>
              <a:ext cx="4065563" cy="1899139"/>
            </a:xfrm>
            <a:prstGeom prst="roundRect">
              <a:avLst/>
            </a:prstGeom>
            <a:ln w="38100">
              <a:prstDash val="lg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07237" y="2926080"/>
              <a:ext cx="32355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Trình</a:t>
              </a:r>
              <a:r>
                <a:rPr lang="en-US" sz="4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bày</a:t>
              </a:r>
              <a:r>
                <a:rPr lang="en-US" sz="4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vài</a:t>
              </a:r>
              <a:r>
                <a:rPr lang="en-US" sz="4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nét</a:t>
              </a:r>
              <a:r>
                <a:rPr lang="en-US" sz="4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vê</a:t>
              </a:r>
              <a:r>
                <a:rPr lang="en-US" sz="4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Lý Bí?</a:t>
              </a:r>
              <a:endPara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63" b="99630" l="10000" r="90000">
                        <a14:foregroundMark x1="38261" y1="26296" x2="38261" y2="262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422" y="2644726"/>
            <a:ext cx="4149970" cy="384048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899388" y="2926080"/>
            <a:ext cx="6133513" cy="3742006"/>
            <a:chOff x="6058487" y="2912012"/>
            <a:chExt cx="6133513" cy="3742006"/>
          </a:xfrm>
        </p:grpSpPr>
        <p:sp>
          <p:nvSpPr>
            <p:cNvPr id="10" name="Rounded Rectangle 9"/>
            <p:cNvSpPr/>
            <p:nvPr/>
          </p:nvSpPr>
          <p:spPr>
            <a:xfrm>
              <a:off x="6058487" y="2912012"/>
              <a:ext cx="6133513" cy="374200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90603" y="3259521"/>
              <a:ext cx="566928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Lý Bí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17/10/503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tại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̉ Long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Thái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Bình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Trước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Hoàng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́: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Lãnh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đạo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lật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ách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giành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lại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lập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tộc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dựng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nước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lập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̉,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nước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Vạn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73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715064" y="253218"/>
            <a:ext cx="7132321" cy="858130"/>
            <a:chOff x="2715064" y="253218"/>
            <a:chExt cx="7132321" cy="858130"/>
          </a:xfrm>
        </p:grpSpPr>
        <p:sp>
          <p:nvSpPr>
            <p:cNvPr id="6" name="Rounded Rectangle 5"/>
            <p:cNvSpPr/>
            <p:nvPr/>
          </p:nvSpPr>
          <p:spPr>
            <a:xfrm>
              <a:off x="2715064" y="253218"/>
              <a:ext cx="7033847" cy="858130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94892" y="436098"/>
              <a:ext cx="67524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bùng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Lý Bí?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54" y="1294228"/>
            <a:ext cx="5629275" cy="467047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385538" y="1744394"/>
            <a:ext cx="4164037" cy="2616591"/>
          </a:xfrm>
          <a:prstGeom prst="roundRect">
            <a:avLst/>
          </a:prstGeom>
          <a:ln w="28575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23163" y="1969477"/>
            <a:ext cx="3376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Ách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trị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khắc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nghiệt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0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7434" y="0"/>
            <a:ext cx="4853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tư</a:t>
            </a:r>
            <a:r>
              <a:rPr lang="en-US" dirty="0" smtClean="0"/>
              <a:t> </a:t>
            </a:r>
            <a:r>
              <a:rPr lang="en-US" dirty="0" err="1" smtClean="0"/>
              <a:t>liệu</a:t>
            </a:r>
            <a:r>
              <a:rPr lang="en-US" dirty="0" smtClean="0"/>
              <a:t> </a:t>
            </a:r>
            <a:r>
              <a:rPr lang="en-US" dirty="0" err="1" smtClean="0"/>
              <a:t>cuộc</a:t>
            </a:r>
            <a:r>
              <a:rPr lang="en-US" dirty="0" smtClean="0"/>
              <a:t> </a:t>
            </a:r>
            <a:r>
              <a:rPr lang="en-US" dirty="0" err="1" smtClean="0"/>
              <a:t>khởi</a:t>
            </a:r>
            <a:r>
              <a:rPr lang="en-US" dirty="0" smtClean="0"/>
              <a:t> </a:t>
            </a:r>
            <a:r>
              <a:rPr lang="en-US" dirty="0" err="1" smtClean="0"/>
              <a:t>nghĩa</a:t>
            </a:r>
            <a:endParaRPr lang="en-US" dirty="0"/>
          </a:p>
        </p:txBody>
      </p:sp>
      <p:pic>
        <p:nvPicPr>
          <p:cNvPr id="3" name="Lịch sử 6 - Khởi nghĩa Lý Bí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52" y="120738"/>
            <a:ext cx="11977352" cy="673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5064" y="253218"/>
            <a:ext cx="7132321" cy="1652856"/>
            <a:chOff x="2715064" y="253217"/>
            <a:chExt cx="7132321" cy="1730327"/>
          </a:xfrm>
        </p:grpSpPr>
        <p:sp>
          <p:nvSpPr>
            <p:cNvPr id="3" name="Rounded Rectangle 2"/>
            <p:cNvSpPr/>
            <p:nvPr/>
          </p:nvSpPr>
          <p:spPr>
            <a:xfrm>
              <a:off x="2715064" y="253217"/>
              <a:ext cx="7033847" cy="1730327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94892" y="436098"/>
              <a:ext cx="67524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đoạn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liệu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sát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Lý Bí,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hãy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trình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bày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diễn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biến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chính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88387" y="2080766"/>
            <a:ext cx="7194238" cy="42942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814603" y="2438664"/>
            <a:ext cx="4065563" cy="1899139"/>
            <a:chOff x="6527409" y="2644726"/>
            <a:chExt cx="4065563" cy="1899139"/>
          </a:xfrm>
        </p:grpSpPr>
        <p:sp>
          <p:nvSpPr>
            <p:cNvPr id="7" name="Rounded Rectangle 6"/>
            <p:cNvSpPr/>
            <p:nvPr/>
          </p:nvSpPr>
          <p:spPr>
            <a:xfrm>
              <a:off x="6527409" y="2644726"/>
              <a:ext cx="4065563" cy="1899139"/>
            </a:xfrm>
            <a:prstGeom prst="roundRect">
              <a:avLst/>
            </a:prstGeom>
            <a:ln w="38100">
              <a:prstDash val="lg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07237" y="2926080"/>
              <a:ext cx="32355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544,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giành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được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thắng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lợi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Lý Bí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làm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̀?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4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"/>
            <a:ext cx="6147582" cy="6583680"/>
            <a:chOff x="1344" y="432"/>
            <a:chExt cx="4416" cy="3239"/>
          </a:xfrm>
        </p:grpSpPr>
        <p:pic>
          <p:nvPicPr>
            <p:cNvPr id="3" name="Picture 3" descr="scan006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44" y="432"/>
              <a:ext cx="4416" cy="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949" y="3420"/>
              <a:ext cx="3672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2800" i="1" dirty="0" err="1">
                  <a:latin typeface="Times New Roman" pitchFamily="18" charset="0"/>
                </a:rPr>
                <a:t>Triều</a:t>
              </a:r>
              <a:r>
                <a:rPr lang="en-US" altLang="en-US" sz="2800" i="1" dirty="0">
                  <a:latin typeface="Times New Roman" pitchFamily="18" charset="0"/>
                </a:rPr>
                <a:t> </a:t>
              </a:r>
              <a:r>
                <a:rPr lang="en-US" altLang="en-US" sz="2800" i="1" dirty="0" err="1">
                  <a:latin typeface="Times New Roman" pitchFamily="18" charset="0"/>
                </a:rPr>
                <a:t>Lý</a:t>
              </a:r>
              <a:r>
                <a:rPr lang="en-US" altLang="en-US" sz="2800" i="1" dirty="0">
                  <a:latin typeface="Times New Roman" pitchFamily="18" charset="0"/>
                </a:rPr>
                <a:t> Nam </a:t>
              </a:r>
              <a:r>
                <a:rPr lang="en-US" altLang="en-US" sz="2800" i="1" dirty="0" err="1">
                  <a:latin typeface="Times New Roman" pitchFamily="18" charset="0"/>
                </a:rPr>
                <a:t>Đế</a:t>
              </a:r>
              <a:r>
                <a:rPr lang="en-US" altLang="en-US" sz="2800" i="1" dirty="0">
                  <a:latin typeface="Times New Roman" pitchFamily="18" charset="0"/>
                </a:rPr>
                <a:t> (</a:t>
              </a:r>
              <a:r>
                <a:rPr lang="en-US" altLang="en-US" sz="2800" i="1" dirty="0" err="1">
                  <a:latin typeface="Times New Roman" pitchFamily="18" charset="0"/>
                </a:rPr>
                <a:t>tranh</a:t>
              </a:r>
              <a:r>
                <a:rPr lang="en-US" altLang="en-US" sz="2800" i="1" dirty="0">
                  <a:latin typeface="Times New Roman" pitchFamily="18" charset="0"/>
                </a:rPr>
                <a:t> </a:t>
              </a:r>
              <a:r>
                <a:rPr lang="en-US" altLang="en-US" sz="2800" i="1" dirty="0" err="1">
                  <a:latin typeface="Times New Roman" pitchFamily="18" charset="0"/>
                </a:rPr>
                <a:t>mô</a:t>
              </a:r>
              <a:r>
                <a:rPr lang="en-US" altLang="en-US" sz="2800" i="1" dirty="0">
                  <a:latin typeface="Times New Roman" pitchFamily="18" charset="0"/>
                </a:rPr>
                <a:t> </a:t>
              </a:r>
              <a:r>
                <a:rPr lang="en-US" altLang="en-US" sz="2800" i="1" dirty="0" err="1">
                  <a:latin typeface="Times New Roman" pitchFamily="18" charset="0"/>
                </a:rPr>
                <a:t>phỏng</a:t>
              </a:r>
              <a:r>
                <a:rPr lang="en-US" altLang="en-US" sz="2800" i="1" dirty="0">
                  <a:latin typeface="Times New Roman" pitchFamily="18" charset="0"/>
                </a:rPr>
                <a:t>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998677" y="1566463"/>
            <a:ext cx="4065563" cy="1458087"/>
            <a:chOff x="6527409" y="2644726"/>
            <a:chExt cx="4065563" cy="1899139"/>
          </a:xfrm>
        </p:grpSpPr>
        <p:sp>
          <p:nvSpPr>
            <p:cNvPr id="6" name="Rounded Rectangle 5"/>
            <p:cNvSpPr/>
            <p:nvPr/>
          </p:nvSpPr>
          <p:spPr>
            <a:xfrm>
              <a:off x="6527409" y="2644726"/>
              <a:ext cx="4065563" cy="1899139"/>
            </a:xfrm>
            <a:prstGeom prst="roundRect">
              <a:avLst/>
            </a:prstGeom>
            <a:ln w="38100">
              <a:prstDash val="lg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07237" y="2926080"/>
              <a:ext cx="32355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Tại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Lí Bí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đặt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nước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là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Vạn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329268" y="3488788"/>
            <a:ext cx="4107766" cy="2246769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248400" y="61549"/>
            <a:ext cx="5943600" cy="598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5064" y="253218"/>
            <a:ext cx="7132321" cy="1237957"/>
            <a:chOff x="2715064" y="253217"/>
            <a:chExt cx="7132321" cy="1730327"/>
          </a:xfrm>
        </p:grpSpPr>
        <p:sp>
          <p:nvSpPr>
            <p:cNvPr id="3" name="Rounded Rectangle 2"/>
            <p:cNvSpPr/>
            <p:nvPr/>
          </p:nvSpPr>
          <p:spPr>
            <a:xfrm>
              <a:off x="2715064" y="253217"/>
              <a:ext cx="7033847" cy="1730327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94892" y="436098"/>
              <a:ext cx="6752493" cy="869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sát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Lý Bí,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hãy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trình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bày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bảo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vê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nước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Vạn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88387" y="2080766"/>
            <a:ext cx="6421902" cy="429427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95090" y="1885069"/>
            <a:ext cx="3476212" cy="3732441"/>
            <a:chOff x="7195090" y="1885069"/>
            <a:chExt cx="3476212" cy="37324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5090" y="1885069"/>
              <a:ext cx="3476212" cy="302455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09934" y="4909624"/>
              <a:ext cx="22465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</a:t>
              </a:r>
              <a:r>
                <a:rPr lang="en-US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họạ</a:t>
              </a:r>
              <a:r>
                <a:rPr lang="en-US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706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41899" r="65764" b="21999"/>
          <a:stretch/>
        </p:blipFill>
        <p:spPr>
          <a:xfrm>
            <a:off x="0" y="56974"/>
            <a:ext cx="5879592" cy="3264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36134" r="36175" b="23988"/>
          <a:stretch/>
        </p:blipFill>
        <p:spPr>
          <a:xfrm>
            <a:off x="5879591" y="0"/>
            <a:ext cx="6162353" cy="36057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" y="3662758"/>
            <a:ext cx="116621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0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vi-VN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0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Dạ Trạch (xã)"/>
              </a:rPr>
              <a:t>Dạ </a:t>
            </a:r>
            <a:r>
              <a:rPr lang="vi-VN" sz="2000" dirty="0" smtClean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Dạ Trạch (xã)"/>
              </a:rPr>
              <a:t>Trạch</a:t>
            </a:r>
            <a:r>
              <a:rPr lang="vi-VN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ở huyện Chu Diên, cỏ cây um tùm, bụi rậm che kín, ở giữa có nền đất cao có thể ở được, bốn mặt bùn lầy, người ngựa khó đi, chỉ có thể dùng </a:t>
            </a:r>
            <a:r>
              <a:rPr lang="vi-VN" sz="20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Thuyền độc mộc"/>
              </a:rPr>
              <a:t>thuyền độc mộc</a:t>
            </a:r>
            <a:r>
              <a:rPr lang="vi-VN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nhỏ chống </a:t>
            </a:r>
            <a:r>
              <a:rPr lang="vi-VN" sz="20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Sào"/>
              </a:rPr>
              <a:t>sào</a:t>
            </a:r>
            <a:r>
              <a:rPr lang="vi-VN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đi lướt trên </a:t>
            </a:r>
            <a:r>
              <a:rPr lang="vi-VN" sz="20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Cỏ"/>
              </a:rPr>
              <a:t>cỏ nước</a:t>
            </a:r>
            <a:r>
              <a:rPr lang="vi-VN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mới có thể đến được. Nhưng nếu không quen biết đường lối thì lạc không biết là đâu, lỡ rơi xuống </a:t>
            </a:r>
            <a:r>
              <a:rPr lang="vi-VN" sz="20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tooltip="Nước"/>
              </a:rPr>
              <a:t>nước</a:t>
            </a:r>
            <a:r>
              <a:rPr lang="vi-VN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liền bị </a:t>
            </a:r>
            <a:r>
              <a:rPr lang="vi-VN" sz="20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Rắn độc"/>
              </a:rPr>
              <a:t>rắn độc</a:t>
            </a:r>
            <a:r>
              <a:rPr lang="vi-VN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cắn chết.</a:t>
            </a:r>
          </a:p>
          <a:p>
            <a:r>
              <a:rPr lang="vi-VN" sz="20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tooltip="Triệu Việt Vương"/>
              </a:rPr>
              <a:t>Triệu Quang Phục</a:t>
            </a:r>
            <a:r>
              <a:rPr lang="vi-VN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thuộc rõ đường đi lối lại, đem hơn hai vạn người vào đóng ở nền đất trong </a:t>
            </a:r>
            <a:r>
              <a:rPr lang="vi-VN" sz="20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 tooltip="Đầm lầy"/>
              </a:rPr>
              <a:t>đầm lầy</a:t>
            </a:r>
            <a:r>
              <a:rPr lang="vi-VN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Ban ngày, ông ra lệnh tuyệt không để khói lửa và dấu người, ban đêm dùng </a:t>
            </a:r>
            <a:r>
              <a:rPr lang="vi-VN" sz="20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Thuyền độc mộc"/>
              </a:rPr>
              <a:t>thuyền độc mộc</a:t>
            </a:r>
            <a:r>
              <a:rPr lang="vi-VN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đem quân ra đánh </a:t>
            </a:r>
            <a:r>
              <a:rPr lang="vi-VN" sz="20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tooltip="Doanh trại"/>
              </a:rPr>
              <a:t>doanh trại</a:t>
            </a:r>
            <a:r>
              <a:rPr lang="vi-VN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của quân Bá </a:t>
            </a:r>
            <a:r>
              <a:rPr lang="vi-VN" sz="20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0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 và bắt sống rất nhiều, lấy được </a:t>
            </a:r>
            <a:r>
              <a:rPr lang="vi-VN" sz="20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tooltip="Cây lương thực"/>
              </a:rPr>
              <a:t>lương thực</a:t>
            </a:r>
            <a:r>
              <a:rPr lang="vi-VN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để làm kế cầm cự lâu dài. Bá Tiên đuổi theo hút mà đánh, nhưng không thể tiến sâu vào trong </a:t>
            </a:r>
            <a:r>
              <a:rPr lang="vi-VN" sz="20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 tooltip="Đầm lầy"/>
              </a:rPr>
              <a:t>đầm lầy</a:t>
            </a:r>
            <a:r>
              <a:rPr lang="vi-VN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được, nên đành rút quân. Người trong nước gọi ông là Dạ Trạch Vương.</a:t>
            </a:r>
          </a:p>
        </p:txBody>
      </p:sp>
    </p:spTree>
    <p:extLst>
      <p:ext uri="{BB962C8B-B14F-4D97-AF65-F5344CB8AC3E}">
        <p14:creationId xmlns:p14="http://schemas.microsoft.com/office/powerpoint/2010/main" val="418893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86597" y="253218"/>
            <a:ext cx="10405403" cy="1827548"/>
            <a:chOff x="2715064" y="253217"/>
            <a:chExt cx="7132321" cy="1995161"/>
          </a:xfrm>
        </p:grpSpPr>
        <p:sp>
          <p:nvSpPr>
            <p:cNvPr id="3" name="Rounded Rectangle 2"/>
            <p:cNvSpPr/>
            <p:nvPr/>
          </p:nvSpPr>
          <p:spPr>
            <a:xfrm>
              <a:off x="2715064" y="253217"/>
              <a:ext cx="7033847" cy="1730327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94892" y="436098"/>
              <a:ext cx="6752493" cy="1812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“Nam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Tiền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Lý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biết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thời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vùng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dậy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làm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lấy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nước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mình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làm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đường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Lý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này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”.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88387" y="2080766"/>
            <a:ext cx="7194238" cy="42942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814603" y="2438664"/>
            <a:ext cx="4065563" cy="2696044"/>
            <a:chOff x="6527409" y="2644726"/>
            <a:chExt cx="4065563" cy="2696044"/>
          </a:xfrm>
        </p:grpSpPr>
        <p:sp>
          <p:nvSpPr>
            <p:cNvPr id="7" name="Rounded Rectangle 6"/>
            <p:cNvSpPr/>
            <p:nvPr/>
          </p:nvSpPr>
          <p:spPr>
            <a:xfrm>
              <a:off x="6527409" y="2644726"/>
              <a:ext cx="4065563" cy="2696044"/>
            </a:xfrm>
            <a:prstGeom prst="roundRect">
              <a:avLst/>
            </a:prstGeom>
            <a:ln w="38100">
              <a:prstDash val="lg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07237" y="2926080"/>
              <a:ext cx="323556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thác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hình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liệu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hãy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biết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kết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quả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ý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Lý Bí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00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571" y="2423763"/>
            <a:ext cx="2419643" cy="276721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" y="2869809"/>
            <a:ext cx="2110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 NGHĨA LÝ BÍ VÀ SỰ THÀNH LẬP NƯỚC VẠN XUÂN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53397" y="433754"/>
            <a:ext cx="2419643" cy="534572"/>
            <a:chOff x="2194560" y="506437"/>
            <a:chExt cx="2729132" cy="534572"/>
          </a:xfrm>
        </p:grpSpPr>
        <p:sp>
          <p:nvSpPr>
            <p:cNvPr id="4" name="Rounded Rectangle 3"/>
            <p:cNvSpPr/>
            <p:nvPr/>
          </p:nvSpPr>
          <p:spPr>
            <a:xfrm>
              <a:off x="2194560" y="506437"/>
              <a:ext cx="2729132" cy="5345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19643" y="589057"/>
              <a:ext cx="2194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NHÂN</a:t>
              </a:r>
              <a:endPara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53397" y="1697781"/>
            <a:ext cx="2520461" cy="534572"/>
            <a:chOff x="2194560" y="506437"/>
            <a:chExt cx="2729132" cy="534572"/>
          </a:xfrm>
        </p:grpSpPr>
        <p:sp>
          <p:nvSpPr>
            <p:cNvPr id="8" name="Rounded Rectangle 7"/>
            <p:cNvSpPr/>
            <p:nvPr/>
          </p:nvSpPr>
          <p:spPr>
            <a:xfrm>
              <a:off x="2194560" y="506437"/>
              <a:ext cx="2729132" cy="5345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19643" y="589057"/>
              <a:ext cx="2194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DIỄN BIẾN</a:t>
              </a:r>
              <a:endPara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6358" y="4654122"/>
            <a:ext cx="2520461" cy="534572"/>
            <a:chOff x="2194560" y="506437"/>
            <a:chExt cx="2729132" cy="534572"/>
          </a:xfrm>
        </p:grpSpPr>
        <p:sp>
          <p:nvSpPr>
            <p:cNvPr id="11" name="Rounded Rectangle 10"/>
            <p:cNvSpPr/>
            <p:nvPr/>
          </p:nvSpPr>
          <p:spPr>
            <a:xfrm>
              <a:off x="2194560" y="506437"/>
              <a:ext cx="2729132" cy="5345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19643" y="589057"/>
              <a:ext cx="2194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KẾT QUẢ</a:t>
              </a:r>
              <a:endPara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53397" y="5598942"/>
            <a:ext cx="2520461" cy="534572"/>
            <a:chOff x="2194560" y="506437"/>
            <a:chExt cx="2729132" cy="534572"/>
          </a:xfrm>
        </p:grpSpPr>
        <p:sp>
          <p:nvSpPr>
            <p:cNvPr id="14" name="Rounded Rectangle 13"/>
            <p:cNvSpPr/>
            <p:nvPr/>
          </p:nvSpPr>
          <p:spPr>
            <a:xfrm>
              <a:off x="2194560" y="506437"/>
              <a:ext cx="2729132" cy="5345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19643" y="589057"/>
              <a:ext cx="2194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Ý NGHĨA</a:t>
              </a:r>
              <a:endPara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03741" y="361099"/>
            <a:ext cx="6288259" cy="534572"/>
            <a:chOff x="6443003" y="433754"/>
            <a:chExt cx="5641145" cy="534572"/>
          </a:xfrm>
        </p:grpSpPr>
        <p:sp>
          <p:nvSpPr>
            <p:cNvPr id="16" name="Rounded Rectangle 15"/>
            <p:cNvSpPr/>
            <p:nvPr/>
          </p:nvSpPr>
          <p:spPr>
            <a:xfrm>
              <a:off x="6443003" y="433754"/>
              <a:ext cx="5472332" cy="53457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3680" y="470207"/>
              <a:ext cx="55004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cai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trị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khắc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nghiệt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659684" y="1169511"/>
            <a:ext cx="6344138" cy="753981"/>
            <a:chOff x="6443003" y="433754"/>
            <a:chExt cx="5928194" cy="596270"/>
          </a:xfrm>
        </p:grpSpPr>
        <p:sp>
          <p:nvSpPr>
            <p:cNvPr id="20" name="Rounded Rectangle 19"/>
            <p:cNvSpPr/>
            <p:nvPr/>
          </p:nvSpPr>
          <p:spPr>
            <a:xfrm>
              <a:off x="6443003" y="433754"/>
              <a:ext cx="5928194" cy="53457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43003" y="470207"/>
              <a:ext cx="5928194" cy="559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Đầu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542,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bùng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̉,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lật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chính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quyền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làm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95888" y="1998967"/>
            <a:ext cx="6396111" cy="1155014"/>
            <a:chOff x="6443003" y="205645"/>
            <a:chExt cx="5849474" cy="783504"/>
          </a:xfrm>
        </p:grpSpPr>
        <p:sp>
          <p:nvSpPr>
            <p:cNvPr id="23" name="Rounded Rectangle 22"/>
            <p:cNvSpPr/>
            <p:nvPr/>
          </p:nvSpPr>
          <p:spPr>
            <a:xfrm>
              <a:off x="6443003" y="205645"/>
              <a:ext cx="5677379" cy="7626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41638" y="300174"/>
              <a:ext cx="5750839" cy="688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Đầu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544, Lý Bí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xưng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Lý Nam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́,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lập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nước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Vạn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đóng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cửa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Lịch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lập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triều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đình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chùa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Quốc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837170" y="3230001"/>
            <a:ext cx="6127029" cy="1053682"/>
            <a:chOff x="6443003" y="262287"/>
            <a:chExt cx="5816372" cy="1053682"/>
          </a:xfrm>
        </p:grpSpPr>
        <p:sp>
          <p:nvSpPr>
            <p:cNvPr id="26" name="Rounded Rectangle 25"/>
            <p:cNvSpPr/>
            <p:nvPr/>
          </p:nvSpPr>
          <p:spPr>
            <a:xfrm>
              <a:off x="6443003" y="262287"/>
              <a:ext cx="5816372" cy="98484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581992" y="300306"/>
              <a:ext cx="55368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545,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lược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nước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Vạn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Triệu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Phục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Lý Bí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lãnh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đạo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kháng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chiến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giành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thắng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lợi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làm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gọi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là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Triệu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Việt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847469" y="4855196"/>
            <a:ext cx="6212624" cy="534572"/>
            <a:chOff x="6443003" y="433754"/>
            <a:chExt cx="5641145" cy="534572"/>
          </a:xfrm>
        </p:grpSpPr>
        <p:sp>
          <p:nvSpPr>
            <p:cNvPr id="29" name="Rounded Rectangle 28"/>
            <p:cNvSpPr/>
            <p:nvPr/>
          </p:nvSpPr>
          <p:spPr>
            <a:xfrm>
              <a:off x="6443003" y="433754"/>
              <a:ext cx="5472332" cy="53457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83680" y="470207"/>
              <a:ext cx="55004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cuối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cùng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thất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bại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03740" y="5549662"/>
            <a:ext cx="6100082" cy="1079736"/>
            <a:chOff x="6443002" y="433754"/>
            <a:chExt cx="5790791" cy="614283"/>
          </a:xfrm>
        </p:grpSpPr>
        <p:sp>
          <p:nvSpPr>
            <p:cNvPr id="32" name="Rounded Rectangle 31"/>
            <p:cNvSpPr/>
            <p:nvPr/>
          </p:nvSpPr>
          <p:spPr>
            <a:xfrm>
              <a:off x="6443002" y="433754"/>
              <a:ext cx="5753179" cy="53457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83239" y="470207"/>
              <a:ext cx="5750554" cy="57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Chứng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tỏ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thần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độc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lập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cường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người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Việt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góp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phần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thúc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đẩy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đấu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đoạn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Arc 33"/>
          <p:cNvSpPr/>
          <p:nvPr/>
        </p:nvSpPr>
        <p:spPr>
          <a:xfrm>
            <a:off x="1344257" y="540014"/>
            <a:ext cx="2150772" cy="2247175"/>
          </a:xfrm>
          <a:prstGeom prst="arc">
            <a:avLst>
              <a:gd name="adj1" fmla="val 8237408"/>
              <a:gd name="adj2" fmla="val 17612169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Arc 34"/>
          <p:cNvSpPr/>
          <p:nvPr/>
        </p:nvSpPr>
        <p:spPr>
          <a:xfrm>
            <a:off x="2235933" y="1741994"/>
            <a:ext cx="900927" cy="980718"/>
          </a:xfrm>
          <a:prstGeom prst="arc">
            <a:avLst>
              <a:gd name="adj1" fmla="val 8940696"/>
              <a:gd name="adj2" fmla="val 17612169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Arc 35"/>
          <p:cNvSpPr/>
          <p:nvPr/>
        </p:nvSpPr>
        <p:spPr>
          <a:xfrm rot="15713684">
            <a:off x="2564569" y="3906406"/>
            <a:ext cx="661779" cy="1530673"/>
          </a:xfrm>
          <a:prstGeom prst="arc">
            <a:avLst>
              <a:gd name="adj1" fmla="val 11044898"/>
              <a:gd name="adj2" fmla="val 14777368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Arc 36"/>
          <p:cNvSpPr/>
          <p:nvPr/>
        </p:nvSpPr>
        <p:spPr>
          <a:xfrm rot="15860459">
            <a:off x="1164715" y="3526221"/>
            <a:ext cx="2616058" cy="2432697"/>
          </a:xfrm>
          <a:prstGeom prst="arc">
            <a:avLst>
              <a:gd name="adj1" fmla="val 10111559"/>
              <a:gd name="adj2" fmla="val 15228133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42" name="Curved Connector 41"/>
          <p:cNvCxnSpPr>
            <a:stCxn id="4" idx="3"/>
            <a:endCxn id="16" idx="1"/>
          </p:cNvCxnSpPr>
          <p:nvPr/>
        </p:nvCxnSpPr>
        <p:spPr>
          <a:xfrm flipV="1">
            <a:off x="5273040" y="628385"/>
            <a:ext cx="630701" cy="72655"/>
          </a:xfrm>
          <a:prstGeom prst="curvedConnector3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endCxn id="20" idx="1"/>
          </p:cNvCxnSpPr>
          <p:nvPr/>
        </p:nvCxnSpPr>
        <p:spPr>
          <a:xfrm rot="5400000" flipH="1" flipV="1">
            <a:off x="5287156" y="1574997"/>
            <a:ext cx="440032" cy="305024"/>
          </a:xfrm>
          <a:prstGeom prst="curvedConnector2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stCxn id="8" idx="3"/>
            <a:endCxn id="23" idx="1"/>
          </p:cNvCxnSpPr>
          <p:nvPr/>
        </p:nvCxnSpPr>
        <p:spPr>
          <a:xfrm>
            <a:off x="5373858" y="1965067"/>
            <a:ext cx="422030" cy="596059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endCxn id="26" idx="1"/>
          </p:cNvCxnSpPr>
          <p:nvPr/>
        </p:nvCxnSpPr>
        <p:spPr>
          <a:xfrm rot="16200000" flipH="1">
            <a:off x="4829791" y="2715045"/>
            <a:ext cx="1513692" cy="501065"/>
          </a:xfrm>
          <a:prstGeom prst="curvedConnector2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endCxn id="29" idx="1"/>
          </p:cNvCxnSpPr>
          <p:nvPr/>
        </p:nvCxnSpPr>
        <p:spPr>
          <a:xfrm>
            <a:off x="5410931" y="4996780"/>
            <a:ext cx="436538" cy="125702"/>
          </a:xfrm>
          <a:prstGeom prst="curvedConnector3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14" idx="3"/>
            <a:endCxn id="32" idx="1"/>
          </p:cNvCxnSpPr>
          <p:nvPr/>
        </p:nvCxnSpPr>
        <p:spPr>
          <a:xfrm>
            <a:off x="5373858" y="5866228"/>
            <a:ext cx="529882" cy="153248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5902963" y="4274871"/>
            <a:ext cx="6212624" cy="534572"/>
            <a:chOff x="6443003" y="433754"/>
            <a:chExt cx="5641145" cy="534572"/>
          </a:xfrm>
        </p:grpSpPr>
        <p:sp>
          <p:nvSpPr>
            <p:cNvPr id="51" name="Rounded Rectangle 50"/>
            <p:cNvSpPr/>
            <p:nvPr/>
          </p:nvSpPr>
          <p:spPr>
            <a:xfrm>
              <a:off x="6443003" y="433754"/>
              <a:ext cx="5472332" cy="53457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583680" y="470207"/>
              <a:ext cx="55004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602,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Tùy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lược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nước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Vạn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chấm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dứt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3" name="Curved Connector 52"/>
          <p:cNvCxnSpPr>
            <a:endCxn id="51" idx="1"/>
          </p:cNvCxnSpPr>
          <p:nvPr/>
        </p:nvCxnSpPr>
        <p:spPr>
          <a:xfrm rot="16200000" flipH="1">
            <a:off x="4304676" y="2943870"/>
            <a:ext cx="2292260" cy="904313"/>
          </a:xfrm>
          <a:prstGeom prst="curvedConnector2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47" y="1438187"/>
            <a:ext cx="5826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53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27077" y="140677"/>
            <a:ext cx="3024554" cy="9284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27078" y="309489"/>
            <a:ext cx="3024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tài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9796" y="1069145"/>
            <a:ext cx="6400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tưởng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lịch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43" y="309489"/>
            <a:ext cx="2305598" cy="2996419"/>
          </a:xfrm>
          <a:prstGeom prst="rect">
            <a:avLst/>
          </a:prstGeom>
          <a:ln w="12700">
            <a:solidFill>
              <a:srgbClr val="002060"/>
            </a:solidFill>
            <a:prstDash val="lgDashDotDot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231" y="2273756"/>
            <a:ext cx="2152820" cy="26358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077" y="2301827"/>
            <a:ext cx="3110521" cy="26077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6714" y="2301828"/>
            <a:ext cx="2757268" cy="260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3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5064" y="253219"/>
            <a:ext cx="7132321" cy="1097280"/>
            <a:chOff x="2715064" y="253217"/>
            <a:chExt cx="7132321" cy="1730327"/>
          </a:xfrm>
        </p:grpSpPr>
        <p:sp>
          <p:nvSpPr>
            <p:cNvPr id="3" name="Rounded Rectangle 2"/>
            <p:cNvSpPr/>
            <p:nvPr/>
          </p:nvSpPr>
          <p:spPr>
            <a:xfrm>
              <a:off x="2715064" y="253217"/>
              <a:ext cx="7033847" cy="1730327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94892" y="436099"/>
              <a:ext cx="6752493" cy="1161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Lí Bí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Hai Bà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có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điểm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giống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khác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682138"/>
              </p:ext>
            </p:extLst>
          </p:nvPr>
        </p:nvGraphicFramePr>
        <p:xfrm>
          <a:off x="464233" y="1985759"/>
          <a:ext cx="11071276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48454"/>
                <a:gridCol w="4100874"/>
                <a:gridCol w="4521948"/>
              </a:tblGrid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Khởi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nghĩa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Bà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Khởi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nghĩa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Lý Bí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Giống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Đều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vào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mùa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chống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chính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quyền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cùng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giành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được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thắng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lợi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đầu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thành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lập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chính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quyền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một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thời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Khác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dựng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chính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quyền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tồn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tại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Đóng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dựng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chính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quyền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quốc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hiệu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tồn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tại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Đóng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cửa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Lịch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895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ien\Downloads\GAME PP\2_cong-dong-360_su-that-dong-troi-ve-chiec-bat-vang-huyen-thoai-trong-tay-du-ky_073841.jpg">
            <a:extLst>
              <a:ext uri="{FF2B5EF4-FFF2-40B4-BE49-F238E27FC236}">
                <a16:creationId xmlns="" xmlns:a16="http://schemas.microsoft.com/office/drawing/2014/main" id="{69681640-0CD9-4244-830B-E8CEA48F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2000250"/>
            <a:ext cx="72390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ADMIN\Desktop\Tai nguyen thiet ke tro choi\Bảng gỗ\49f1b87228eb6bdb68e300357ebeb9ca (2).jpg">
            <a:extLst>
              <a:ext uri="{FF2B5EF4-FFF2-40B4-BE49-F238E27FC236}">
                <a16:creationId xmlns="" xmlns:a16="http://schemas.microsoft.com/office/drawing/2014/main" id="{E743E037-9833-4549-B895-78E36182F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76200"/>
            <a:ext cx="577215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9E3FDA2-A989-4FB8-A98E-584717B8C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354" y="663575"/>
            <a:ext cx="39757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4000" b="1">
                <a:solidFill>
                  <a:srgbClr val="CC0066"/>
                </a:solidFill>
                <a:latin typeface="UVN Bach Tuyet Nang" panose="02090907080705020403" pitchFamily="18" charset="0"/>
                <a:cs typeface="Arial" panose="020B0604020202020204" pitchFamily="34" charset="0"/>
              </a:rPr>
              <a:t>TÂY DU KÝ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4" action="ppaction://hlinksldjump"/>
            <a:extLst>
              <a:ext uri="{FF2B5EF4-FFF2-40B4-BE49-F238E27FC236}">
                <a16:creationId xmlns="" xmlns:a16="http://schemas.microsoft.com/office/drawing/2014/main" id="{8121D6CE-6789-4549-9E53-53DB9DC4A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2178050"/>
            <a:ext cx="8016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AutoShape 8" descr="Káº¿t quáº£ hÃ¬nh áº£nh cho Cá» hoáº¡t hÃ¬nh">
            <a:extLst>
              <a:ext uri="{FF2B5EF4-FFF2-40B4-BE49-F238E27FC236}">
                <a16:creationId xmlns="" xmlns:a16="http://schemas.microsoft.com/office/drawing/2014/main" id="{095012D5-E32E-4C95-BEFD-7F131F0F50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vi-VN" sz="1800">
              <a:solidFill>
                <a:srgbClr val="000000"/>
              </a:solidFill>
            </a:endParaRPr>
          </a:p>
        </p:txBody>
      </p:sp>
      <p:pic>
        <p:nvPicPr>
          <p:cNvPr id="39943" name="Picture 3">
            <a:extLst>
              <a:ext uri="{FF2B5EF4-FFF2-40B4-BE49-F238E27FC236}">
                <a16:creationId xmlns="" xmlns:a16="http://schemas.microsoft.com/office/drawing/2014/main" id="{EBFD8416-34F2-4F43-927E-933349879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0499">
            <a:off x="1382713" y="4741863"/>
            <a:ext cx="2584451" cy="164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4" descr="HÃ¬nh áº£nh cÃ³ liÃªn quan">
            <a:extLst>
              <a:ext uri="{FF2B5EF4-FFF2-40B4-BE49-F238E27FC236}">
                <a16:creationId xmlns="" xmlns:a16="http://schemas.microsoft.com/office/drawing/2014/main" id="{7ACF7C00-5C42-4F50-A104-583B6E817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724400"/>
            <a:ext cx="441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6" descr="HÃ¬nh áº£nh cÃ³ liÃªn quan">
            <a:extLst>
              <a:ext uri="{FF2B5EF4-FFF2-40B4-BE49-F238E27FC236}">
                <a16:creationId xmlns="" xmlns:a16="http://schemas.microsoft.com/office/drawing/2014/main" id="{4EE2CDDF-8DBF-4B4F-A4D2-24C3AE2CF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4343400"/>
            <a:ext cx="6191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0F37FA5-B6E0-4444-8DF0-5964F90C5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5149850"/>
            <a:ext cx="8077200" cy="16319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KHU RỪNG CÓ RẤT NHIỀU YÊU QUÁI XUẤT HIỆN ĐỂ CẢN ĐƯỜNG THẦY TRÒ ĐƯỜNG TĂNG ĐI LẤY KINH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vi-VN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THẦY TRÒ ĐƯỜNG TĂNG BẰNG CÁCH VƯỢT QUA CÁC CÂU HỎI CỦA YÊU QUÁI.</a:t>
            </a:r>
          </a:p>
        </p:txBody>
      </p:sp>
    </p:spTree>
    <p:extLst>
      <p:ext uri="{BB962C8B-B14F-4D97-AF65-F5344CB8AC3E}">
        <p14:creationId xmlns:p14="http://schemas.microsoft.com/office/powerpoint/2010/main" val="69448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="" xmlns:a16="http://schemas.microsoft.com/office/drawing/2014/main" id="{CEDF8FCD-503D-4AFC-BE09-B27947D50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68A3044-217E-429E-A335-C07E724C41A4}"/>
              </a:ext>
            </a:extLst>
          </p:cNvPr>
          <p:cNvSpPr/>
          <p:nvPr/>
        </p:nvSpPr>
        <p:spPr>
          <a:xfrm>
            <a:off x="1524000" y="1476376"/>
            <a:ext cx="9144000" cy="4746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2" name="Picture 2" descr="C:\Users\Tien\Downloads\GAME PP\photo-5-15598752880811265847498.jpg">
            <a:hlinkClick r:id="rId3" action="ppaction://hlinksldjump"/>
            <a:extLst>
              <a:ext uri="{FF2B5EF4-FFF2-40B4-BE49-F238E27FC236}">
                <a16:creationId xmlns="" xmlns:a16="http://schemas.microsoft.com/office/drawing/2014/main" id="{252C84E0-36C1-4D52-9315-A8681E32A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0030" y="108466"/>
            <a:ext cx="1409700" cy="1380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353A052-9F84-4B11-A94E-ED6EEDF2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1525588"/>
            <a:ext cx="163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1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Hài Nhi</a:t>
            </a:r>
          </a:p>
        </p:txBody>
      </p:sp>
      <p:pic>
        <p:nvPicPr>
          <p:cNvPr id="25" name="Picture 3" descr="C:\Users\Tien\Downloads\GAME PP\Bạc cot tinh.jpg">
            <a:hlinkClick r:id="rId5" action="ppaction://hlinksldjump"/>
            <a:extLst>
              <a:ext uri="{FF2B5EF4-FFF2-40B4-BE49-F238E27FC236}">
                <a16:creationId xmlns="" xmlns:a16="http://schemas.microsoft.com/office/drawing/2014/main" id="{CC25BC44-438E-4DA6-A7DD-4F148EEF2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4172" y="65434"/>
            <a:ext cx="1455029" cy="1414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53A0BA5-69A4-4A7A-8B3F-E4899ACF7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388" y="1550989"/>
            <a:ext cx="163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1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Cốt Tinh</a:t>
            </a:r>
          </a:p>
        </p:txBody>
      </p:sp>
      <p:pic>
        <p:nvPicPr>
          <p:cNvPr id="28" name="Picture 4" descr="C:\Users\Tien\Downloads\GAME PP\Ngọc Thố TInh.jpg">
            <a:hlinkClick r:id="rId7" action="ppaction://hlinksldjump"/>
            <a:extLst>
              <a:ext uri="{FF2B5EF4-FFF2-40B4-BE49-F238E27FC236}">
                <a16:creationId xmlns="" xmlns:a16="http://schemas.microsoft.com/office/drawing/2014/main" id="{4C49508B-332B-4504-BB48-5F7F6C75C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3908" y="53928"/>
            <a:ext cx="1367892" cy="1392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27FD3CC-8EF2-4D4E-A19C-997D06037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150" y="1525588"/>
            <a:ext cx="163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1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Thố Tinh</a:t>
            </a:r>
          </a:p>
        </p:txBody>
      </p:sp>
      <p:pic>
        <p:nvPicPr>
          <p:cNvPr id="31" name="Picture 5" descr="C:\Users\Tien\Downloads\GAME PP\Thanh Nguu Quai.jpg">
            <a:hlinkClick r:id="rId9" action="ppaction://hlinksldjump"/>
            <a:extLst>
              <a:ext uri="{FF2B5EF4-FFF2-40B4-BE49-F238E27FC236}">
                <a16:creationId xmlns="" xmlns:a16="http://schemas.microsoft.com/office/drawing/2014/main" id="{9CC944EB-98A8-4225-BC5F-B3FDE3509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1" y="0"/>
            <a:ext cx="1393177" cy="1556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AF39056-22CA-42F0-8F3E-30C16F960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89" y="1509714"/>
            <a:ext cx="1982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1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Ngưu Quái</a:t>
            </a:r>
          </a:p>
        </p:txBody>
      </p:sp>
      <p:pic>
        <p:nvPicPr>
          <p:cNvPr id="34" name="Picture 6" descr="C:\Users\Tien\Downloads\GAME PP\nguumavuong_1jpg.jpg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D2973F0-5DFE-47B5-A7C0-14EDA4F12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963867" y="32266"/>
            <a:ext cx="1491241" cy="1556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A4729DF-0AA9-4F5B-ADB8-7090D7BB8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1492250"/>
            <a:ext cx="198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1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Ngưu Ma Vương</a:t>
            </a:r>
          </a:p>
        </p:txBody>
      </p:sp>
      <p:pic>
        <p:nvPicPr>
          <p:cNvPr id="40974" name="Picture 6" descr="HÃ¬nh áº£nh cÃ³ liÃªn quan">
            <a:extLst>
              <a:ext uri="{FF2B5EF4-FFF2-40B4-BE49-F238E27FC236}">
                <a16:creationId xmlns="" xmlns:a16="http://schemas.microsoft.com/office/drawing/2014/main" id="{A14D69A2-C004-46A8-8303-4CC6460E4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4876800"/>
            <a:ext cx="47053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6" descr="HÃ¬nh áº£nh cÃ³ liÃªn quan">
            <a:extLst>
              <a:ext uri="{FF2B5EF4-FFF2-40B4-BE49-F238E27FC236}">
                <a16:creationId xmlns="" xmlns:a16="http://schemas.microsoft.com/office/drawing/2014/main" id="{C7B8D784-E73E-4D16-8F17-0B293E5D6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4876800"/>
            <a:ext cx="47053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Picture 6" descr="HÃ¬nh áº£nh cÃ³ liÃªn quan">
            <a:extLst>
              <a:ext uri="{FF2B5EF4-FFF2-40B4-BE49-F238E27FC236}">
                <a16:creationId xmlns="" xmlns:a16="http://schemas.microsoft.com/office/drawing/2014/main" id="{B388323F-DB06-49BE-8722-D2F7C6CE2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876800"/>
            <a:ext cx="47053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7" name="Picture 4" descr="HÃ¬nh áº£nh cÃ³ liÃªn quan">
            <a:hlinkClick r:id="rId15" action="ppaction://hlinksldjump"/>
            <a:extLst>
              <a:ext uri="{FF2B5EF4-FFF2-40B4-BE49-F238E27FC236}">
                <a16:creationId xmlns="" xmlns:a16="http://schemas.microsoft.com/office/drawing/2014/main" id="{A9892621-FCD6-4F1D-BB34-A053B2DD3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350" y="5924550"/>
            <a:ext cx="11366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="" xmlns:a16="http://schemas.microsoft.com/office/drawing/2014/main" id="{D9D28696-4881-4285-8004-CE90E7A29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511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20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0204E-6 L 0.10764 0.004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4 0.00417 L 0.21597 0.0041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597 0.00417 L 0.36597 0.0041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598 0.00416 L 0.53264 -0.0027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264 -0.00277 L 1.05764 0.00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9" grpId="0"/>
      <p:bldP spid="32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="" xmlns:a16="http://schemas.microsoft.com/office/drawing/2014/main" id="{F1792DD1-9A93-436F-9872-04B4B668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87630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Box 3">
            <a:extLst>
              <a:ext uri="{FF2B5EF4-FFF2-40B4-BE49-F238E27FC236}">
                <a16:creationId xmlns="" xmlns:a16="http://schemas.microsoft.com/office/drawing/2014/main" id="{16048C38-6856-42C8-B98D-3B0029902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85800"/>
            <a:ext cx="6629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</a:t>
            </a:r>
            <a:r>
              <a:rPr lang="en-US" altLang="vi-VN" sz="28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“Vung tay đánh cọp xem còn dễ/Đối diện Bà Vương mới khó sao” là câu nói chỉ vị anh hùng dân tộc nào?</a:t>
            </a:r>
            <a:endParaRPr lang="en-US" altLang="vi-VN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8" name="Picture 2">
            <a:extLst>
              <a:ext uri="{FF2B5EF4-FFF2-40B4-BE49-F238E27FC236}">
                <a16:creationId xmlns="" xmlns:a16="http://schemas.microsoft.com/office/drawing/2014/main" id="{084F31B8-5E43-45B8-8100-8900B6167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6" y="750888"/>
            <a:ext cx="1401763" cy="209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2" descr="C:\Users\Tien\Downloads\GAME PP\pngtree-pig-png-clipart_658108.jpg">
            <a:extLst>
              <a:ext uri="{FF2B5EF4-FFF2-40B4-BE49-F238E27FC236}">
                <a16:creationId xmlns="" xmlns:a16="http://schemas.microsoft.com/office/drawing/2014/main" id="{59CF2C69-C8D0-4746-A974-B28920D62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9" y="2514601"/>
            <a:ext cx="2084387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4" descr="HÃ¬nh áº£nh cÃ³ liÃªn quan">
            <a:hlinkClick r:id="rId7" action="ppaction://hlinksldjump"/>
            <a:extLst>
              <a:ext uri="{FF2B5EF4-FFF2-40B4-BE49-F238E27FC236}">
                <a16:creationId xmlns="" xmlns:a16="http://schemas.microsoft.com/office/drawing/2014/main" id="{7CF9D3C7-08EB-41F7-84AB-0302561A3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888" y="5924550"/>
            <a:ext cx="11366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F8EC58AD-ECF4-46C5-AFBE-1BB0A17D010A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00:10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D6492601-DFB1-4FD3-B12A-40AEAC28E034}"/>
              </a:ext>
            </a:extLst>
          </p:cNvPr>
          <p:cNvSpPr/>
          <p:nvPr/>
        </p:nvSpPr>
        <p:spPr>
          <a:xfrm>
            <a:off x="1790700" y="24765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00:09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7304F6C8-DE51-42E4-B0F8-C6DE51AFA24F}"/>
              </a:ext>
            </a:extLst>
          </p:cNvPr>
          <p:cNvSpPr/>
          <p:nvPr/>
        </p:nvSpPr>
        <p:spPr>
          <a:xfrm>
            <a:off x="1790700" y="248602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00:08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4ACD0EB1-427F-44BD-BAC6-33E0ECCAB9F4}"/>
              </a:ext>
            </a:extLst>
          </p:cNvPr>
          <p:cNvSpPr/>
          <p:nvPr/>
        </p:nvSpPr>
        <p:spPr>
          <a:xfrm>
            <a:off x="1790700" y="24765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00:07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B9951F13-26BD-4FD3-BA0A-66D787BED48B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00:06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4919C31E-C011-46BB-A7CF-B5C5B58756AD}"/>
              </a:ext>
            </a:extLst>
          </p:cNvPr>
          <p:cNvSpPr/>
          <p:nvPr/>
        </p:nvSpPr>
        <p:spPr>
          <a:xfrm>
            <a:off x="1790700" y="248126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00:05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494A3402-8351-4442-8CFB-44773F4E8B4F}"/>
              </a:ext>
            </a:extLst>
          </p:cNvPr>
          <p:cNvSpPr/>
          <p:nvPr/>
        </p:nvSpPr>
        <p:spPr>
          <a:xfrm>
            <a:off x="1790700" y="247173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C3301672-C3B9-4829-9DE5-13BE47BFC385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00:03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8A564DF8-A853-4CE0-BEED-EFEF13D0508B}"/>
              </a:ext>
            </a:extLst>
          </p:cNvPr>
          <p:cNvSpPr/>
          <p:nvPr/>
        </p:nvSpPr>
        <p:spPr>
          <a:xfrm>
            <a:off x="1790700" y="244157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BCB4CFBF-E887-4B54-BDEE-88E608CC39E9}"/>
              </a:ext>
            </a:extLst>
          </p:cNvPr>
          <p:cNvSpPr/>
          <p:nvPr/>
        </p:nvSpPr>
        <p:spPr>
          <a:xfrm>
            <a:off x="1790700" y="24511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00:01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D70F5083-3F31-4E41-A795-13AA329ACC11}"/>
              </a:ext>
            </a:extLst>
          </p:cNvPr>
          <p:cNvSpPr/>
          <p:nvPr/>
        </p:nvSpPr>
        <p:spPr>
          <a:xfrm>
            <a:off x="1790700" y="24511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00:00</a:t>
            </a:r>
          </a:p>
        </p:txBody>
      </p:sp>
      <p:pic>
        <p:nvPicPr>
          <p:cNvPr id="34" name="Picture 2" descr="Káº¿t quáº£ hÃ¬nh áº£nh cho icon Äá»ng há»">
            <a:extLst>
              <a:ext uri="{FF2B5EF4-FFF2-40B4-BE49-F238E27FC236}">
                <a16:creationId xmlns="" xmlns:a16="http://schemas.microsoft.com/office/drawing/2014/main" id="{9A651F16-B6FB-4DB3-BD0F-ACD4552BD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2409826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">
            <a:extLst>
              <a:ext uri="{FF2B5EF4-FFF2-40B4-BE49-F238E27FC236}">
                <a16:creationId xmlns="" xmlns:a16="http://schemas.microsoft.com/office/drawing/2014/main" id="{8FE5F6FA-3D0F-4127-BBE3-629650136E4E}"/>
              </a:ext>
            </a:extLst>
          </p:cNvPr>
          <p:cNvSpPr/>
          <p:nvPr/>
        </p:nvSpPr>
        <p:spPr>
          <a:xfrm>
            <a:off x="1609725" y="3890964"/>
            <a:ext cx="4343400" cy="7953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36" name="B">
            <a:extLst>
              <a:ext uri="{FF2B5EF4-FFF2-40B4-BE49-F238E27FC236}">
                <a16:creationId xmlns="" xmlns:a16="http://schemas.microsoft.com/office/drawing/2014/main" id="{30F7D6AD-A01E-4BFA-9774-7A9FC382AF44}"/>
              </a:ext>
            </a:extLst>
          </p:cNvPr>
          <p:cNvSpPr/>
          <p:nvPr/>
        </p:nvSpPr>
        <p:spPr>
          <a:xfrm>
            <a:off x="1631950" y="5056188"/>
            <a:ext cx="4343400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37" name="C">
            <a:extLst>
              <a:ext uri="{FF2B5EF4-FFF2-40B4-BE49-F238E27FC236}">
                <a16:creationId xmlns="" xmlns:a16="http://schemas.microsoft.com/office/drawing/2014/main" id="{9A5AD019-769D-443F-A0A0-D3EDAF090236}"/>
              </a:ext>
            </a:extLst>
          </p:cNvPr>
          <p:cNvSpPr/>
          <p:nvPr/>
        </p:nvSpPr>
        <p:spPr>
          <a:xfrm flipH="1">
            <a:off x="6130926" y="3890964"/>
            <a:ext cx="4340225" cy="7953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B.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               </a:t>
            </a: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38" name="D">
            <a:extLst>
              <a:ext uri="{FF2B5EF4-FFF2-40B4-BE49-F238E27FC236}">
                <a16:creationId xmlns="" xmlns:a16="http://schemas.microsoft.com/office/drawing/2014/main" id="{0057F136-91A3-4CE9-9004-D03F7A9EE7EB}"/>
              </a:ext>
            </a:extLst>
          </p:cNvPr>
          <p:cNvSpPr/>
          <p:nvPr/>
        </p:nvSpPr>
        <p:spPr>
          <a:xfrm flipH="1">
            <a:off x="6057900" y="5056188"/>
            <a:ext cx="4338638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648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="" xmlns:a16="http://schemas.microsoft.com/office/drawing/2014/main" id="{D9727388-4A7C-45D5-890A-FF3B6B276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87630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extBox 3">
            <a:extLst>
              <a:ext uri="{FF2B5EF4-FFF2-40B4-BE49-F238E27FC236}">
                <a16:creationId xmlns="" xmlns:a16="http://schemas.microsoft.com/office/drawing/2014/main" id="{BB2BD6CC-AB33-4DFB-8EA4-8CF3D729A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85800"/>
            <a:ext cx="6629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 Câu nào sau đây là ý nghĩa lịch sử của cuộc khởi nghĩa Bà Triệu?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vi-VN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2" name="Picture 3" descr="C:\Users\Tien\Downloads\GAME PP\a8ffc11aed1997221e1bb62d28e90ddb.jpg">
            <a:extLst>
              <a:ext uri="{FF2B5EF4-FFF2-40B4-BE49-F238E27FC236}">
                <a16:creationId xmlns="" xmlns:a16="http://schemas.microsoft.com/office/drawing/2014/main" id="{A256B3D0-D71B-456E-96A0-4D4815105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333626"/>
            <a:ext cx="15240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2">
            <a:extLst>
              <a:ext uri="{FF2B5EF4-FFF2-40B4-BE49-F238E27FC236}">
                <a16:creationId xmlns="" xmlns:a16="http://schemas.microsoft.com/office/drawing/2014/main" id="{9746AC29-3B56-4322-8BFE-F1520A6C2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0"/>
            <a:ext cx="253365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4" descr="HÃ¬nh áº£nh cÃ³ liÃªn quan">
            <a:hlinkClick r:id="rId7" action="ppaction://hlinksldjump"/>
            <a:extLst>
              <a:ext uri="{FF2B5EF4-FFF2-40B4-BE49-F238E27FC236}">
                <a16:creationId xmlns="" xmlns:a16="http://schemas.microsoft.com/office/drawing/2014/main" id="{F904D9D0-6828-40B7-A631-51446BCD3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888" y="5924550"/>
            <a:ext cx="11366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AFCEC5BB-3E5A-4175-9CCA-FFF878C0E759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00:10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E9D2C52E-ECA9-4911-A650-C7991B235B36}"/>
              </a:ext>
            </a:extLst>
          </p:cNvPr>
          <p:cNvSpPr/>
          <p:nvPr/>
        </p:nvSpPr>
        <p:spPr>
          <a:xfrm>
            <a:off x="1790700" y="24765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00:09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58DD3941-5BF8-42F2-87A0-DE6B2224D266}"/>
              </a:ext>
            </a:extLst>
          </p:cNvPr>
          <p:cNvSpPr/>
          <p:nvPr/>
        </p:nvSpPr>
        <p:spPr>
          <a:xfrm>
            <a:off x="1790700" y="248602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00:08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914A2154-4179-4ACF-A894-BC2088E17038}"/>
              </a:ext>
            </a:extLst>
          </p:cNvPr>
          <p:cNvSpPr/>
          <p:nvPr/>
        </p:nvSpPr>
        <p:spPr>
          <a:xfrm>
            <a:off x="1790700" y="24765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00:07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FE035148-CEA7-4A6F-8141-D2AC93502D89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00:06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2156787C-F7A8-44F6-A760-2EA4F20E5E0F}"/>
              </a:ext>
            </a:extLst>
          </p:cNvPr>
          <p:cNvSpPr/>
          <p:nvPr/>
        </p:nvSpPr>
        <p:spPr>
          <a:xfrm>
            <a:off x="1790700" y="248126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00:05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="" xmlns:a16="http://schemas.microsoft.com/office/drawing/2014/main" id="{47AF2481-10C2-49AD-BAB1-6E22EF808961}"/>
              </a:ext>
            </a:extLst>
          </p:cNvPr>
          <p:cNvSpPr/>
          <p:nvPr/>
        </p:nvSpPr>
        <p:spPr>
          <a:xfrm>
            <a:off x="1790700" y="247173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00:04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7046066C-238B-4BA2-8C75-3F985EF60AB7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00:03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97EF32F7-E0E7-4AE5-9AD9-84295B22C587}"/>
              </a:ext>
            </a:extLst>
          </p:cNvPr>
          <p:cNvSpPr/>
          <p:nvPr/>
        </p:nvSpPr>
        <p:spPr>
          <a:xfrm>
            <a:off x="1790700" y="244157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DD89454D-06F9-4508-85C2-C73DA046B284}"/>
              </a:ext>
            </a:extLst>
          </p:cNvPr>
          <p:cNvSpPr/>
          <p:nvPr/>
        </p:nvSpPr>
        <p:spPr>
          <a:xfrm>
            <a:off x="1790700" y="24511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00:01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3E985DBB-470D-4FF9-B1B5-F895039F82C1}"/>
              </a:ext>
            </a:extLst>
          </p:cNvPr>
          <p:cNvSpPr/>
          <p:nvPr/>
        </p:nvSpPr>
        <p:spPr>
          <a:xfrm>
            <a:off x="1790700" y="24511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00:00</a:t>
            </a:r>
          </a:p>
        </p:txBody>
      </p:sp>
      <p:pic>
        <p:nvPicPr>
          <p:cNvPr id="39" name="Picture 2" descr="Káº¿t quáº£ hÃ¬nh áº£nh cho icon Äá»ng há»">
            <a:extLst>
              <a:ext uri="{FF2B5EF4-FFF2-40B4-BE49-F238E27FC236}">
                <a16:creationId xmlns="" xmlns:a16="http://schemas.microsoft.com/office/drawing/2014/main" id="{EB035F89-20EF-4ABD-859F-9B40488D9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62201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A">
            <a:extLst>
              <a:ext uri="{FF2B5EF4-FFF2-40B4-BE49-F238E27FC236}">
                <a16:creationId xmlns="" xmlns:a16="http://schemas.microsoft.com/office/drawing/2014/main" id="{FCD39953-04A2-49AF-AAFB-C0C8BC41CBF7}"/>
              </a:ext>
            </a:extLst>
          </p:cNvPr>
          <p:cNvSpPr/>
          <p:nvPr/>
        </p:nvSpPr>
        <p:spPr>
          <a:xfrm>
            <a:off x="1676400" y="4913314"/>
            <a:ext cx="4343400" cy="7953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C.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Khẳng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định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ý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chí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bất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khuất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dân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tộc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trong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cuộc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đấu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tranh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giành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lại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độc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lập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dân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tộc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.     </a:t>
            </a:r>
          </a:p>
        </p:txBody>
      </p:sp>
      <p:sp>
        <p:nvSpPr>
          <p:cNvPr id="58" name="B">
            <a:extLst>
              <a:ext uri="{FF2B5EF4-FFF2-40B4-BE49-F238E27FC236}">
                <a16:creationId xmlns="" xmlns:a16="http://schemas.microsoft.com/office/drawing/2014/main" id="{46C37C18-D5B4-4D08-8373-68129052742D}"/>
              </a:ext>
            </a:extLst>
          </p:cNvPr>
          <p:cNvSpPr/>
          <p:nvPr/>
        </p:nvSpPr>
        <p:spPr>
          <a:xfrm>
            <a:off x="1676400" y="3748089"/>
            <a:ext cx="4343400" cy="7953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C.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Thể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hiện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tinh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thần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tiếp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thu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nền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văn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hóa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nước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ngoài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.	</a:t>
            </a:r>
          </a:p>
        </p:txBody>
      </p:sp>
      <p:sp>
        <p:nvSpPr>
          <p:cNvPr id="59" name="C">
            <a:extLst>
              <a:ext uri="{FF2B5EF4-FFF2-40B4-BE49-F238E27FC236}">
                <a16:creationId xmlns="" xmlns:a16="http://schemas.microsoft.com/office/drawing/2014/main" id="{0165BA71-7582-40F2-BEA3-FEB7D06102F8}"/>
              </a:ext>
            </a:extLst>
          </p:cNvPr>
          <p:cNvSpPr/>
          <p:nvPr/>
        </p:nvSpPr>
        <p:spPr>
          <a:xfrm flipH="1">
            <a:off x="6096000" y="3748089"/>
            <a:ext cx="4338638" cy="7953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B.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Thể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hiện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tinh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thần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cầu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tiến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.                      </a:t>
            </a:r>
          </a:p>
        </p:txBody>
      </p:sp>
      <p:sp>
        <p:nvSpPr>
          <p:cNvPr id="60" name="D">
            <a:extLst>
              <a:ext uri="{FF2B5EF4-FFF2-40B4-BE49-F238E27FC236}">
                <a16:creationId xmlns="" xmlns:a16="http://schemas.microsoft.com/office/drawing/2014/main" id="{276BEFC9-8C48-4C49-BD06-C28D2B5C073C}"/>
              </a:ext>
            </a:extLst>
          </p:cNvPr>
          <p:cNvSpPr/>
          <p:nvPr/>
        </p:nvSpPr>
        <p:spPr>
          <a:xfrm flipH="1">
            <a:off x="6176964" y="4913314"/>
            <a:ext cx="4338637" cy="7953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D.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Khẳng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định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truyền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thống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đấu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tranh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kiên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cường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dân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192201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6" grpId="0" animBg="1"/>
      <p:bldP spid="56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="" xmlns:a16="http://schemas.microsoft.com/office/drawing/2014/main" id="{7149EF42-7C92-4283-830D-C7A645D9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87630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TextBox 3">
            <a:extLst>
              <a:ext uri="{FF2B5EF4-FFF2-40B4-BE49-F238E27FC236}">
                <a16:creationId xmlns="" xmlns:a16="http://schemas.microsoft.com/office/drawing/2014/main" id="{185A4DE8-5E1F-4322-9AAC-BBBBA6C3C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85800"/>
            <a:ext cx="6629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Đâu </a:t>
            </a:r>
            <a:r>
              <a:rPr lang="en-US" altLang="vi-VN" sz="28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phải là lí do hào kiệt và nhân dân khắp nơi đều ủng hộ cuộc khởi nghĩa Lý Bí?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44036" name="Picture 3">
            <a:extLst>
              <a:ext uri="{FF2B5EF4-FFF2-40B4-BE49-F238E27FC236}">
                <a16:creationId xmlns="" xmlns:a16="http://schemas.microsoft.com/office/drawing/2014/main" id="{55D32EA8-980C-4E2C-A1BD-CDA51031B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4" y="1219200"/>
            <a:ext cx="2560637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2">
            <a:extLst>
              <a:ext uri="{FF2B5EF4-FFF2-40B4-BE49-F238E27FC236}">
                <a16:creationId xmlns="" xmlns:a16="http://schemas.microsoft.com/office/drawing/2014/main" id="{ABF67971-1E27-4E1E-A569-078648C1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2182814"/>
            <a:ext cx="2085975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4" descr="HÃ¬nh áº£nh cÃ³ liÃªn quan">
            <a:hlinkClick r:id="rId7" action="ppaction://hlinksldjump"/>
            <a:extLst>
              <a:ext uri="{FF2B5EF4-FFF2-40B4-BE49-F238E27FC236}">
                <a16:creationId xmlns="" xmlns:a16="http://schemas.microsoft.com/office/drawing/2014/main" id="{50E539E6-36E3-41B2-BCC6-671415EC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888" y="5924550"/>
            <a:ext cx="11366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FAEE265F-C24E-4B24-BE87-75C0A92F6E31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AA5EFF26-29A3-4865-8E61-500872F4CCB0}"/>
              </a:ext>
            </a:extLst>
          </p:cNvPr>
          <p:cNvSpPr/>
          <p:nvPr/>
        </p:nvSpPr>
        <p:spPr>
          <a:xfrm>
            <a:off x="1790700" y="24765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4D801D75-0428-4E1A-9C4D-C91A3BFD94CB}"/>
              </a:ext>
            </a:extLst>
          </p:cNvPr>
          <p:cNvSpPr/>
          <p:nvPr/>
        </p:nvSpPr>
        <p:spPr>
          <a:xfrm>
            <a:off x="1790700" y="248602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565CB93D-17F8-48DE-BA50-679B414974B9}"/>
              </a:ext>
            </a:extLst>
          </p:cNvPr>
          <p:cNvSpPr/>
          <p:nvPr/>
        </p:nvSpPr>
        <p:spPr>
          <a:xfrm>
            <a:off x="1790700" y="24765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23D908D0-E59D-4364-91A3-E8F4E4B2378D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3FC7CEAD-FFA9-49AA-BD22-FC172CC3CDA2}"/>
              </a:ext>
            </a:extLst>
          </p:cNvPr>
          <p:cNvSpPr/>
          <p:nvPr/>
        </p:nvSpPr>
        <p:spPr>
          <a:xfrm>
            <a:off x="1790700" y="248126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92A6BF88-F83D-4CD5-826C-5217FD7B2977}"/>
              </a:ext>
            </a:extLst>
          </p:cNvPr>
          <p:cNvSpPr/>
          <p:nvPr/>
        </p:nvSpPr>
        <p:spPr>
          <a:xfrm>
            <a:off x="1790700" y="247173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ADF6B615-A6D9-4801-8A71-108E7AF655D5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570595F7-0A64-46E8-803E-E47A16FC0C66}"/>
              </a:ext>
            </a:extLst>
          </p:cNvPr>
          <p:cNvSpPr/>
          <p:nvPr/>
        </p:nvSpPr>
        <p:spPr>
          <a:xfrm>
            <a:off x="1790700" y="244157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C8E3B7A4-7F02-4C55-9A54-7A9E85997C96}"/>
              </a:ext>
            </a:extLst>
          </p:cNvPr>
          <p:cNvSpPr/>
          <p:nvPr/>
        </p:nvSpPr>
        <p:spPr>
          <a:xfrm>
            <a:off x="1790700" y="24511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="" xmlns:a16="http://schemas.microsoft.com/office/drawing/2014/main" id="{DC73793F-1738-4DA8-BDCE-9EF105CDDAFE}"/>
              </a:ext>
            </a:extLst>
          </p:cNvPr>
          <p:cNvSpPr/>
          <p:nvPr/>
        </p:nvSpPr>
        <p:spPr>
          <a:xfrm>
            <a:off x="1790700" y="24511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35" name="Picture 2" descr="Káº¿t quáº£ hÃ¬nh áº£nh cho icon Äá»ng há»">
            <a:extLst>
              <a:ext uri="{FF2B5EF4-FFF2-40B4-BE49-F238E27FC236}">
                <a16:creationId xmlns="" xmlns:a16="http://schemas.microsoft.com/office/drawing/2014/main" id="{7031F0C0-6F21-442A-9867-569F974E6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09826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">
            <a:extLst>
              <a:ext uri="{FF2B5EF4-FFF2-40B4-BE49-F238E27FC236}">
                <a16:creationId xmlns="" xmlns:a16="http://schemas.microsoft.com/office/drawing/2014/main" id="{B85D00D3-97A0-443A-811F-C81FB79DC16C}"/>
              </a:ext>
            </a:extLst>
          </p:cNvPr>
          <p:cNvSpPr/>
          <p:nvPr/>
        </p:nvSpPr>
        <p:spPr>
          <a:xfrm flipH="1">
            <a:off x="6194425" y="3783013"/>
            <a:ext cx="4343400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B">
            <a:extLst>
              <a:ext uri="{FF2B5EF4-FFF2-40B4-BE49-F238E27FC236}">
                <a16:creationId xmlns="" xmlns:a16="http://schemas.microsoft.com/office/drawing/2014/main" id="{474BE395-E78F-49F2-849F-B541ACAB5083}"/>
              </a:ext>
            </a:extLst>
          </p:cNvPr>
          <p:cNvSpPr/>
          <p:nvPr/>
        </p:nvSpPr>
        <p:spPr>
          <a:xfrm>
            <a:off x="1676400" y="4929188"/>
            <a:ext cx="4343400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Ý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  <p:sp>
        <p:nvSpPr>
          <p:cNvPr id="38" name="C">
            <a:extLst>
              <a:ext uri="{FF2B5EF4-FFF2-40B4-BE49-F238E27FC236}">
                <a16:creationId xmlns="" xmlns:a16="http://schemas.microsoft.com/office/drawing/2014/main" id="{62978351-CEC4-4DFB-9FDB-06F3D7BFE2D9}"/>
              </a:ext>
            </a:extLst>
          </p:cNvPr>
          <p:cNvSpPr/>
          <p:nvPr/>
        </p:nvSpPr>
        <p:spPr>
          <a:xfrm>
            <a:off x="1676400" y="3783013"/>
            <a:ext cx="4338638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D">
            <a:extLst>
              <a:ext uri="{FF2B5EF4-FFF2-40B4-BE49-F238E27FC236}">
                <a16:creationId xmlns="" xmlns:a16="http://schemas.microsoft.com/office/drawing/2014/main" id="{D14CD7FF-E603-4474-8250-9B610D5AC6EE}"/>
              </a:ext>
            </a:extLst>
          </p:cNvPr>
          <p:cNvSpPr/>
          <p:nvPr/>
        </p:nvSpPr>
        <p:spPr>
          <a:xfrm flipH="1">
            <a:off x="6197601" y="4929188"/>
            <a:ext cx="4340225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</p:spTree>
    <p:extLst>
      <p:ext uri="{BB962C8B-B14F-4D97-AF65-F5344CB8AC3E}">
        <p14:creationId xmlns:p14="http://schemas.microsoft.com/office/powerpoint/2010/main" val="412379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="" xmlns:a16="http://schemas.microsoft.com/office/drawing/2014/main" id="{AA09764A-9CCB-44D5-8A14-9A7D1BEF0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87630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extBox 3">
            <a:extLst>
              <a:ext uri="{FF2B5EF4-FFF2-40B4-BE49-F238E27FC236}">
                <a16:creationId xmlns="" xmlns:a16="http://schemas.microsoft.com/office/drawing/2014/main" id="{78190A9E-F5FA-4623-BA9F-48AA8D691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85800"/>
            <a:ext cx="6629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 Kết quả của cuộc tấn công lần thứ nhất của quân nhà Lương?</a:t>
            </a:r>
          </a:p>
        </p:txBody>
      </p:sp>
      <p:pic>
        <p:nvPicPr>
          <p:cNvPr id="45060" name="Picture 2">
            <a:extLst>
              <a:ext uri="{FF2B5EF4-FFF2-40B4-BE49-F238E27FC236}">
                <a16:creationId xmlns="" xmlns:a16="http://schemas.microsoft.com/office/drawing/2014/main" id="{13BF425B-E164-48DD-BF1C-89C4682BD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295401"/>
            <a:ext cx="17541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3">
            <a:extLst>
              <a:ext uri="{FF2B5EF4-FFF2-40B4-BE49-F238E27FC236}">
                <a16:creationId xmlns="" xmlns:a16="http://schemas.microsoft.com/office/drawing/2014/main" id="{95307FB3-BC13-41AE-97E4-645E46CA4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409826"/>
            <a:ext cx="1028700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4" descr="HÃ¬nh áº£nh cÃ³ liÃªn quan">
            <a:hlinkClick r:id="rId7" action="ppaction://hlinksldjump"/>
            <a:extLst>
              <a:ext uri="{FF2B5EF4-FFF2-40B4-BE49-F238E27FC236}">
                <a16:creationId xmlns="" xmlns:a16="http://schemas.microsoft.com/office/drawing/2014/main" id="{F7E1791A-3DBE-47B7-BCB4-81E81EAC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888" y="5924550"/>
            <a:ext cx="11366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6A45C8E9-F58E-4F3A-936A-DB4352B3187F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EAD1583E-89B0-47ED-BDCE-36D38536456F}"/>
              </a:ext>
            </a:extLst>
          </p:cNvPr>
          <p:cNvSpPr/>
          <p:nvPr/>
        </p:nvSpPr>
        <p:spPr>
          <a:xfrm>
            <a:off x="1790700" y="24765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794053FA-4EFF-4CB4-A9C5-8E020FD535FC}"/>
              </a:ext>
            </a:extLst>
          </p:cNvPr>
          <p:cNvSpPr/>
          <p:nvPr/>
        </p:nvSpPr>
        <p:spPr>
          <a:xfrm>
            <a:off x="1790700" y="248602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809BEBC9-8578-4B63-B53B-6F4A394E514B}"/>
              </a:ext>
            </a:extLst>
          </p:cNvPr>
          <p:cNvSpPr/>
          <p:nvPr/>
        </p:nvSpPr>
        <p:spPr>
          <a:xfrm>
            <a:off x="1790700" y="24765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E9E96F9A-FA8E-40D9-A28A-8343C2684DDA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E7AD7112-9CFB-4D6A-BD05-8B071A2555AE}"/>
              </a:ext>
            </a:extLst>
          </p:cNvPr>
          <p:cNvSpPr/>
          <p:nvPr/>
        </p:nvSpPr>
        <p:spPr>
          <a:xfrm>
            <a:off x="1790700" y="248126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AEE78731-BE40-4501-9568-7F8377A4BDC3}"/>
              </a:ext>
            </a:extLst>
          </p:cNvPr>
          <p:cNvSpPr/>
          <p:nvPr/>
        </p:nvSpPr>
        <p:spPr>
          <a:xfrm>
            <a:off x="1790700" y="247173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A606246F-EE9D-4D3F-9DF9-517388A1DB38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52E470FC-49A5-4A65-8E22-97CA8045B347}"/>
              </a:ext>
            </a:extLst>
          </p:cNvPr>
          <p:cNvSpPr/>
          <p:nvPr/>
        </p:nvSpPr>
        <p:spPr>
          <a:xfrm>
            <a:off x="1790700" y="244157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C8AC8E14-8885-41A0-A7DE-D4E22B6111D7}"/>
              </a:ext>
            </a:extLst>
          </p:cNvPr>
          <p:cNvSpPr/>
          <p:nvPr/>
        </p:nvSpPr>
        <p:spPr>
          <a:xfrm>
            <a:off x="1790700" y="24511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5B860FFD-CF7E-49B4-B888-50109B5F85D5}"/>
              </a:ext>
            </a:extLst>
          </p:cNvPr>
          <p:cNvSpPr/>
          <p:nvPr/>
        </p:nvSpPr>
        <p:spPr>
          <a:xfrm>
            <a:off x="1790700" y="24511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34" name="Picture 2" descr="Káº¿t quáº£ hÃ¬nh áº£nh cho icon Äá»ng há»">
            <a:extLst>
              <a:ext uri="{FF2B5EF4-FFF2-40B4-BE49-F238E27FC236}">
                <a16:creationId xmlns="" xmlns:a16="http://schemas.microsoft.com/office/drawing/2014/main" id="{052F9F76-A77D-4213-AD16-40A4E8FD9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09826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">
            <a:extLst>
              <a:ext uri="{FF2B5EF4-FFF2-40B4-BE49-F238E27FC236}">
                <a16:creationId xmlns="" xmlns:a16="http://schemas.microsoft.com/office/drawing/2014/main" id="{4B88DDAC-EBC7-44E4-8884-CDC15A0AA53E}"/>
              </a:ext>
            </a:extLst>
          </p:cNvPr>
          <p:cNvSpPr/>
          <p:nvPr/>
        </p:nvSpPr>
        <p:spPr>
          <a:xfrm flipH="1">
            <a:off x="6057901" y="3763963"/>
            <a:ext cx="4454525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B">
            <a:extLst>
              <a:ext uri="{FF2B5EF4-FFF2-40B4-BE49-F238E27FC236}">
                <a16:creationId xmlns="" xmlns:a16="http://schemas.microsoft.com/office/drawing/2014/main" id="{2F9FE1F4-D121-4B08-BD8E-A6EFEBB241E4}"/>
              </a:ext>
            </a:extLst>
          </p:cNvPr>
          <p:cNvSpPr/>
          <p:nvPr/>
        </p:nvSpPr>
        <p:spPr>
          <a:xfrm>
            <a:off x="1652588" y="4910139"/>
            <a:ext cx="4343400" cy="7953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37" name="C">
            <a:extLst>
              <a:ext uri="{FF2B5EF4-FFF2-40B4-BE49-F238E27FC236}">
                <a16:creationId xmlns="" xmlns:a16="http://schemas.microsoft.com/office/drawing/2014/main" id="{11418896-6AF3-41FA-8E2D-009AFE7BB993}"/>
              </a:ext>
            </a:extLst>
          </p:cNvPr>
          <p:cNvSpPr/>
          <p:nvPr/>
        </p:nvSpPr>
        <p:spPr>
          <a:xfrm>
            <a:off x="1652589" y="3763963"/>
            <a:ext cx="4338637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D">
            <a:extLst>
              <a:ext uri="{FF2B5EF4-FFF2-40B4-BE49-F238E27FC236}">
                <a16:creationId xmlns="" xmlns:a16="http://schemas.microsoft.com/office/drawing/2014/main" id="{836BDBE0-E2F8-435B-ADFC-DEDCD4A3579C}"/>
              </a:ext>
            </a:extLst>
          </p:cNvPr>
          <p:cNvSpPr/>
          <p:nvPr/>
        </p:nvSpPr>
        <p:spPr>
          <a:xfrm flipH="1">
            <a:off x="6057901" y="4910139"/>
            <a:ext cx="4454525" cy="7953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87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="" xmlns:a16="http://schemas.microsoft.com/office/drawing/2014/main" id="{E61ABD36-04F6-436E-A441-1FC5B9BE2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87630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TextBox 3">
            <a:extLst>
              <a:ext uri="{FF2B5EF4-FFF2-40B4-BE49-F238E27FC236}">
                <a16:creationId xmlns="" xmlns:a16="http://schemas.microsoft.com/office/drawing/2014/main" id="{1332C3E8-7BBE-43E9-AD95-D1B155E4A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85800"/>
            <a:ext cx="6629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 Sau cuộc khởi nghĩa chống quân Lương thắng lợi, Lý Bí đã làm gì?</a:t>
            </a:r>
            <a:br>
              <a:rPr lang="en-US" alt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4" name="Picture 2">
            <a:extLst>
              <a:ext uri="{FF2B5EF4-FFF2-40B4-BE49-F238E27FC236}">
                <a16:creationId xmlns="" xmlns:a16="http://schemas.microsoft.com/office/drawing/2014/main" id="{BF26D859-120B-44D7-B19E-2B9F60E7A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295401"/>
            <a:ext cx="17541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3">
            <a:extLst>
              <a:ext uri="{FF2B5EF4-FFF2-40B4-BE49-F238E27FC236}">
                <a16:creationId xmlns="" xmlns:a16="http://schemas.microsoft.com/office/drawing/2014/main" id="{8B18AB91-5FA8-4D79-8455-601B97788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409826"/>
            <a:ext cx="1028700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4" descr="HÃ¬nh áº£nh cÃ³ liÃªn quan">
            <a:hlinkClick r:id="rId7" action="ppaction://hlinksldjump"/>
            <a:extLst>
              <a:ext uri="{FF2B5EF4-FFF2-40B4-BE49-F238E27FC236}">
                <a16:creationId xmlns="" xmlns:a16="http://schemas.microsoft.com/office/drawing/2014/main" id="{C80CE47F-E7F3-492A-B724-65951AA6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888" y="5924550"/>
            <a:ext cx="11366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A0780020-2F39-4C21-AC56-AFCCC1B182D2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5BF77B9C-2B75-44D2-A4D1-ABDCFB1A5D41}"/>
              </a:ext>
            </a:extLst>
          </p:cNvPr>
          <p:cNvSpPr/>
          <p:nvPr/>
        </p:nvSpPr>
        <p:spPr>
          <a:xfrm>
            <a:off x="1790700" y="24765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6C09B669-5571-4939-A901-C89EA461A0FD}"/>
              </a:ext>
            </a:extLst>
          </p:cNvPr>
          <p:cNvSpPr/>
          <p:nvPr/>
        </p:nvSpPr>
        <p:spPr>
          <a:xfrm>
            <a:off x="1790700" y="248602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CFC41E60-3095-453C-B65D-17290630F4F2}"/>
              </a:ext>
            </a:extLst>
          </p:cNvPr>
          <p:cNvSpPr/>
          <p:nvPr/>
        </p:nvSpPr>
        <p:spPr>
          <a:xfrm>
            <a:off x="1790700" y="24765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C28F424C-87CC-4021-A009-D822E3188C48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2480D2DB-52B8-41E9-A907-4757DB442DB4}"/>
              </a:ext>
            </a:extLst>
          </p:cNvPr>
          <p:cNvSpPr/>
          <p:nvPr/>
        </p:nvSpPr>
        <p:spPr>
          <a:xfrm>
            <a:off x="1790700" y="248126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3D8BED09-C636-4A83-A9E0-962A0B61A91D}"/>
              </a:ext>
            </a:extLst>
          </p:cNvPr>
          <p:cNvSpPr/>
          <p:nvPr/>
        </p:nvSpPr>
        <p:spPr>
          <a:xfrm>
            <a:off x="1790700" y="247173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9AF3EB24-E720-4B56-82C7-7EB8E30B22CE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52EE3785-2EC4-4658-86BD-83DD93AED867}"/>
              </a:ext>
            </a:extLst>
          </p:cNvPr>
          <p:cNvSpPr/>
          <p:nvPr/>
        </p:nvSpPr>
        <p:spPr>
          <a:xfrm>
            <a:off x="1790700" y="244157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F2BB4B3D-713D-4CF0-BF6D-E1826D66E06B}"/>
              </a:ext>
            </a:extLst>
          </p:cNvPr>
          <p:cNvSpPr/>
          <p:nvPr/>
        </p:nvSpPr>
        <p:spPr>
          <a:xfrm>
            <a:off x="1790700" y="24511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6FEC3852-58B5-41E1-8CF7-D0B9EE9F17AE}"/>
              </a:ext>
            </a:extLst>
          </p:cNvPr>
          <p:cNvSpPr/>
          <p:nvPr/>
        </p:nvSpPr>
        <p:spPr>
          <a:xfrm>
            <a:off x="1790700" y="24511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34" name="Picture 2" descr="Káº¿t quáº£ hÃ¬nh áº£nh cho icon Äá»ng há»">
            <a:extLst>
              <a:ext uri="{FF2B5EF4-FFF2-40B4-BE49-F238E27FC236}">
                <a16:creationId xmlns="" xmlns:a16="http://schemas.microsoft.com/office/drawing/2014/main" id="{8E003F87-3F96-47DF-81C3-430548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09826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">
            <a:extLst>
              <a:ext uri="{FF2B5EF4-FFF2-40B4-BE49-F238E27FC236}">
                <a16:creationId xmlns="" xmlns:a16="http://schemas.microsoft.com/office/drawing/2014/main" id="{EC88215F-CF7E-4C6C-95A0-691339FEA8C4}"/>
              </a:ext>
            </a:extLst>
          </p:cNvPr>
          <p:cNvSpPr/>
          <p:nvPr/>
        </p:nvSpPr>
        <p:spPr>
          <a:xfrm flipH="1">
            <a:off x="6169025" y="3763963"/>
            <a:ext cx="4343400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.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B">
            <a:extLst>
              <a:ext uri="{FF2B5EF4-FFF2-40B4-BE49-F238E27FC236}">
                <a16:creationId xmlns="" xmlns:a16="http://schemas.microsoft.com/office/drawing/2014/main" id="{114F3377-EF12-424B-816B-3BCD6950C61E}"/>
              </a:ext>
            </a:extLst>
          </p:cNvPr>
          <p:cNvSpPr/>
          <p:nvPr/>
        </p:nvSpPr>
        <p:spPr>
          <a:xfrm>
            <a:off x="1652588" y="4910139"/>
            <a:ext cx="4343400" cy="7953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La.	</a:t>
            </a:r>
          </a:p>
        </p:txBody>
      </p:sp>
      <p:sp>
        <p:nvSpPr>
          <p:cNvPr id="37" name="C">
            <a:extLst>
              <a:ext uri="{FF2B5EF4-FFF2-40B4-BE49-F238E27FC236}">
                <a16:creationId xmlns="" xmlns:a16="http://schemas.microsoft.com/office/drawing/2014/main" id="{407482FE-451A-4113-8A8F-6C8DCEE32061}"/>
              </a:ext>
            </a:extLst>
          </p:cNvPr>
          <p:cNvSpPr/>
          <p:nvPr/>
        </p:nvSpPr>
        <p:spPr>
          <a:xfrm>
            <a:off x="1652588" y="3763963"/>
            <a:ext cx="4343400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</a:t>
            </a:r>
          </a:p>
        </p:txBody>
      </p:sp>
      <p:sp>
        <p:nvSpPr>
          <p:cNvPr id="38" name="D">
            <a:extLst>
              <a:ext uri="{FF2B5EF4-FFF2-40B4-BE49-F238E27FC236}">
                <a16:creationId xmlns="" xmlns:a16="http://schemas.microsoft.com/office/drawing/2014/main" id="{80D06358-32B5-4E48-B940-4C7E99905824}"/>
              </a:ext>
            </a:extLst>
          </p:cNvPr>
          <p:cNvSpPr/>
          <p:nvPr/>
        </p:nvSpPr>
        <p:spPr>
          <a:xfrm flipH="1">
            <a:off x="6173789" y="4910139"/>
            <a:ext cx="4338637" cy="7953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 </a:t>
            </a:r>
            <a:endParaRPr lang="vi-VN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5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="" xmlns:a16="http://schemas.microsoft.com/office/drawing/2014/main" id="{1E88FC88-B3CA-45F9-8C74-26A9DB444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68276"/>
            <a:ext cx="876300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TextBox 3">
            <a:extLst>
              <a:ext uri="{FF2B5EF4-FFF2-40B4-BE49-F238E27FC236}">
                <a16:creationId xmlns="" xmlns:a16="http://schemas.microsoft.com/office/drawing/2014/main" id="{9D954C82-FC1F-46D8-99FA-E9D89DBAE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85800"/>
            <a:ext cx="6629400" cy="954088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6.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Vạn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7108" name="Picture 2">
            <a:extLst>
              <a:ext uri="{FF2B5EF4-FFF2-40B4-BE49-F238E27FC236}">
                <a16:creationId xmlns="" xmlns:a16="http://schemas.microsoft.com/office/drawing/2014/main" id="{D4D43FCF-845E-468F-B58B-F4B5BC872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6" y="750888"/>
            <a:ext cx="1401763" cy="209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2" descr="C:\Users\Tien\Downloads\GAME PP\pngtree-pig-png-clipart_658108.jpg">
            <a:extLst>
              <a:ext uri="{FF2B5EF4-FFF2-40B4-BE49-F238E27FC236}">
                <a16:creationId xmlns="" xmlns:a16="http://schemas.microsoft.com/office/drawing/2014/main" id="{A16B023F-A295-41C8-AEA1-D81166BCD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9" y="2514601"/>
            <a:ext cx="2084387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 descr="HÃ¬nh áº£nh cÃ³ liÃªn quan">
            <a:hlinkClick r:id="rId7" action="ppaction://hlinksldjump"/>
            <a:extLst>
              <a:ext uri="{FF2B5EF4-FFF2-40B4-BE49-F238E27FC236}">
                <a16:creationId xmlns="" xmlns:a16="http://schemas.microsoft.com/office/drawing/2014/main" id="{C70AA365-B5EC-4ED2-8A1B-76738A2C0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888" y="5924550"/>
            <a:ext cx="11366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E0A986C6-7669-40EE-AE9F-552ABDFEE395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86D9A86D-A96A-43DA-80B4-40715D85A023}"/>
              </a:ext>
            </a:extLst>
          </p:cNvPr>
          <p:cNvSpPr/>
          <p:nvPr/>
        </p:nvSpPr>
        <p:spPr>
          <a:xfrm>
            <a:off x="1790700" y="24765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D16687EE-1843-436C-9BC9-71B4BEDD2314}"/>
              </a:ext>
            </a:extLst>
          </p:cNvPr>
          <p:cNvSpPr/>
          <p:nvPr/>
        </p:nvSpPr>
        <p:spPr>
          <a:xfrm>
            <a:off x="1790700" y="248602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4096A7A0-1DA0-40E1-845D-2B8446A6F136}"/>
              </a:ext>
            </a:extLst>
          </p:cNvPr>
          <p:cNvSpPr/>
          <p:nvPr/>
        </p:nvSpPr>
        <p:spPr>
          <a:xfrm>
            <a:off x="1790700" y="24765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A1F1409F-60F2-41B0-BDB3-6550655E6D97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41B7BA5B-E391-4089-AD7C-2F1CE25FB248}"/>
              </a:ext>
            </a:extLst>
          </p:cNvPr>
          <p:cNvSpPr/>
          <p:nvPr/>
        </p:nvSpPr>
        <p:spPr>
          <a:xfrm>
            <a:off x="1790700" y="248126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3DF8350A-1B66-48F1-8AF2-B6AFE1EAE5F5}"/>
              </a:ext>
            </a:extLst>
          </p:cNvPr>
          <p:cNvSpPr/>
          <p:nvPr/>
        </p:nvSpPr>
        <p:spPr>
          <a:xfrm>
            <a:off x="1790700" y="247173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D8038817-AD8C-4F5B-B8C5-EDC433251266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2F5D0746-611C-41CA-9DC8-9F3F6A386E37}"/>
              </a:ext>
            </a:extLst>
          </p:cNvPr>
          <p:cNvSpPr/>
          <p:nvPr/>
        </p:nvSpPr>
        <p:spPr>
          <a:xfrm>
            <a:off x="1790700" y="244157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3EA6EB15-59F2-4037-9284-F4892D291C51}"/>
              </a:ext>
            </a:extLst>
          </p:cNvPr>
          <p:cNvSpPr/>
          <p:nvPr/>
        </p:nvSpPr>
        <p:spPr>
          <a:xfrm>
            <a:off x="1790700" y="24511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AC8F6393-5940-4DC3-AC82-D04A03605797}"/>
              </a:ext>
            </a:extLst>
          </p:cNvPr>
          <p:cNvSpPr/>
          <p:nvPr/>
        </p:nvSpPr>
        <p:spPr>
          <a:xfrm>
            <a:off x="1790700" y="24511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34" name="Picture 2" descr="Káº¿t quáº£ hÃ¬nh áº£nh cho icon Äá»ng há»">
            <a:extLst>
              <a:ext uri="{FF2B5EF4-FFF2-40B4-BE49-F238E27FC236}">
                <a16:creationId xmlns="" xmlns:a16="http://schemas.microsoft.com/office/drawing/2014/main" id="{48B71BB1-4E23-439A-88B8-1448988A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2409826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">
            <a:extLst>
              <a:ext uri="{FF2B5EF4-FFF2-40B4-BE49-F238E27FC236}">
                <a16:creationId xmlns="" xmlns:a16="http://schemas.microsoft.com/office/drawing/2014/main" id="{22BF5EED-9EE4-43C2-BAB6-5CB2478E638F}"/>
              </a:ext>
            </a:extLst>
          </p:cNvPr>
          <p:cNvSpPr/>
          <p:nvPr/>
        </p:nvSpPr>
        <p:spPr>
          <a:xfrm>
            <a:off x="1609725" y="3890964"/>
            <a:ext cx="4343400" cy="7953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B">
            <a:extLst>
              <a:ext uri="{FF2B5EF4-FFF2-40B4-BE49-F238E27FC236}">
                <a16:creationId xmlns="" xmlns:a16="http://schemas.microsoft.com/office/drawing/2014/main" id="{DFB2E16E-75E8-4F07-8C57-A5D7E0985803}"/>
              </a:ext>
            </a:extLst>
          </p:cNvPr>
          <p:cNvSpPr/>
          <p:nvPr/>
        </p:nvSpPr>
        <p:spPr>
          <a:xfrm>
            <a:off x="1631950" y="5056188"/>
            <a:ext cx="4343400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C">
            <a:extLst>
              <a:ext uri="{FF2B5EF4-FFF2-40B4-BE49-F238E27FC236}">
                <a16:creationId xmlns="" xmlns:a16="http://schemas.microsoft.com/office/drawing/2014/main" id="{0A218962-84B9-44DD-901D-A50C7A0D35B7}"/>
              </a:ext>
            </a:extLst>
          </p:cNvPr>
          <p:cNvSpPr/>
          <p:nvPr/>
        </p:nvSpPr>
        <p:spPr>
          <a:xfrm flipH="1">
            <a:off x="6130926" y="3890964"/>
            <a:ext cx="4340225" cy="7953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 B.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D">
            <a:extLst>
              <a:ext uri="{FF2B5EF4-FFF2-40B4-BE49-F238E27FC236}">
                <a16:creationId xmlns="" xmlns:a16="http://schemas.microsoft.com/office/drawing/2014/main" id="{405ECF00-015C-4438-B4C8-CFEFB12BE892}"/>
              </a:ext>
            </a:extLst>
          </p:cNvPr>
          <p:cNvSpPr/>
          <p:nvPr/>
        </p:nvSpPr>
        <p:spPr>
          <a:xfrm flipH="1">
            <a:off x="6089650" y="5056188"/>
            <a:ext cx="4425950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D.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023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>
            <a:extLst>
              <a:ext uri="{FF2B5EF4-FFF2-40B4-BE49-F238E27FC236}">
                <a16:creationId xmlns="" xmlns:a16="http://schemas.microsoft.com/office/drawing/2014/main" id="{F09B3D13-00E4-4D7A-9580-2B903078D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9" y="242888"/>
            <a:ext cx="8745537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ADMIN\Desktop\Tai nguyen thiet ke tro choi\Bảng gỗ\49f1b87228eb6bdb68e300357ebeb9ca (2).jpg">
            <a:extLst>
              <a:ext uri="{FF2B5EF4-FFF2-40B4-BE49-F238E27FC236}">
                <a16:creationId xmlns="" xmlns:a16="http://schemas.microsoft.com/office/drawing/2014/main" id="{D298453D-3462-4C9C-8793-7EA6B6A58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4575175"/>
            <a:ext cx="577215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D350CEC-67F9-4894-BEB6-4AB11B868BF0}"/>
              </a:ext>
            </a:extLst>
          </p:cNvPr>
          <p:cNvSpPr/>
          <p:nvPr/>
        </p:nvSpPr>
        <p:spPr>
          <a:xfrm rot="20861924">
            <a:off x="6162822" y="5043268"/>
            <a:ext cx="2590800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0000"/>
            </a:solidFill>
            <a:prstDash val="solid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86997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22696" y="0"/>
            <a:ext cx="8975187" cy="1519311"/>
            <a:chOff x="2433711" y="1181686"/>
            <a:chExt cx="8975187" cy="2053883"/>
          </a:xfrm>
        </p:grpSpPr>
        <p:sp>
          <p:nvSpPr>
            <p:cNvPr id="2" name="Rounded Rectangle 1"/>
            <p:cNvSpPr/>
            <p:nvPr/>
          </p:nvSpPr>
          <p:spPr>
            <a:xfrm>
              <a:off x="2433711" y="1181686"/>
              <a:ext cx="8975187" cy="205388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85403" y="1659988"/>
              <a:ext cx="81733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BÀI 16: CÁC CUỘC KHỞI NGHĨA TIÊU BIỂU GIÀNH ĐỘC LẬP TRƯỚC THẾ KỈ X (TIẾT 2)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95422" y="1659988"/>
            <a:ext cx="6724356" cy="6611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5422" y="1698190"/>
            <a:ext cx="679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Cuộc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Bà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Triệu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248)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" y="3277770"/>
            <a:ext cx="2052710" cy="2447779"/>
            <a:chOff x="154745" y="3277772"/>
            <a:chExt cx="2067951" cy="2447779"/>
          </a:xfrm>
        </p:grpSpPr>
        <p:sp>
          <p:nvSpPr>
            <p:cNvPr id="7" name="Rounded Rectangle 6"/>
            <p:cNvSpPr/>
            <p:nvPr/>
          </p:nvSpPr>
          <p:spPr>
            <a:xfrm>
              <a:off x="154745" y="3277772"/>
              <a:ext cx="2067951" cy="244777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5083" y="3593720"/>
              <a:ext cx="1927274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extrusionH="76200">
              <a:bevelT/>
              <a:extrusionClr>
                <a:srgbClr val="003300"/>
              </a:extrusionClr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Why</a:t>
              </a:r>
            </a:p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Vì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bùng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nô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̉?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2116014" y="3277770"/>
            <a:ext cx="2004647" cy="244777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23867" y="3593718"/>
            <a:ext cx="18967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là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lãnh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83965" y="3277770"/>
            <a:ext cx="1921414" cy="2447779"/>
          </a:xfrm>
          <a:prstGeom prst="roundRect">
            <a:avLst/>
          </a:prstGeom>
          <a:solidFill>
            <a:srgbClr val="B3B3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62156" y="3593718"/>
            <a:ext cx="18967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Cuộc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68683" y="3277770"/>
            <a:ext cx="1987062" cy="2447779"/>
          </a:xfrm>
          <a:prstGeom prst="roundRect">
            <a:avLst/>
          </a:prstGeom>
          <a:solidFill>
            <a:srgbClr val="41C7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58950" y="3593718"/>
            <a:ext cx="18967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Cuộc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219050" y="3277770"/>
            <a:ext cx="1982372" cy="24477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0264727" y="3277770"/>
            <a:ext cx="2067951" cy="2447779"/>
          </a:xfrm>
          <a:prstGeom prst="roundRect">
            <a:avLst/>
          </a:prstGeom>
          <a:solidFill>
            <a:srgbClr val="5AA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304627" y="3593718"/>
            <a:ext cx="18967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Cuộc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50305" y="3478780"/>
            <a:ext cx="18967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Cuộc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có ý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76563" y="1970468"/>
            <a:ext cx="3073742" cy="1015663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5W&amp;1H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89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 animBg="1"/>
      <p:bldP spid="18" grpId="0"/>
      <p:bldP spid="19" grpId="0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6">
            <a:extLst>
              <a:ext uri="{FF2B5EF4-FFF2-40B4-BE49-F238E27FC236}">
                <a16:creationId xmlns="" xmlns:a16="http://schemas.microsoft.com/office/drawing/2014/main" id="{FB66F961-7C00-4E96-84E6-F0558C8AF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030288"/>
            <a:ext cx="29718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  <p:sp>
        <p:nvSpPr>
          <p:cNvPr id="49155" name="Rectangle 1">
            <a:extLst>
              <a:ext uri="{FF2B5EF4-FFF2-40B4-BE49-F238E27FC236}">
                <a16:creationId xmlns="" xmlns:a16="http://schemas.microsoft.com/office/drawing/2014/main" id="{354224A8-DA45-4638-A2F8-2CA73C587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11388"/>
            <a:ext cx="83820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00"/>
                </a:solidFill>
                <a:latin typeface="Times New Roman" panose="02020603050405020304" pitchFamily="18" charset="0"/>
              </a:rPr>
              <a:t>HƯỚNG DẪN HỌC BÀI: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>
                <a:solidFill>
                  <a:srgbClr val="000000"/>
                </a:solidFill>
                <a:latin typeface="Times New Roman" panose="02020603050405020304" pitchFamily="18" charset="0"/>
              </a:rPr>
              <a:t>1. Vẽ lại trên giấy hoặc thiết kế mô hình (bằng xốp, đất nặn…) đầm Dạ Trạch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>
                <a:solidFill>
                  <a:srgbClr val="000000"/>
                </a:solidFill>
                <a:latin typeface="Times New Roman" panose="02020603050405020304" pitchFamily="18" charset="0"/>
              </a:rPr>
              <a:t>2. Tìm hiểu và viết những việc làm của Lý Nam Đế mà em ấn tượng nhất và nêu suy nghĩ của em về việc làm đó.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u="sng">
                <a:solidFill>
                  <a:srgbClr val="000000"/>
                </a:solidFill>
                <a:latin typeface="Times New Roman" panose="02020603050405020304" pitchFamily="18" charset="0"/>
              </a:rPr>
              <a:t>Chuẩn bị bài mới</a:t>
            </a:r>
            <a:r>
              <a:rPr lang="en-US" altLang="vi-VN" sz="2400">
                <a:solidFill>
                  <a:srgbClr val="000000"/>
                </a:solidFill>
                <a:latin typeface="Times New Roman" panose="02020603050405020304" pitchFamily="18" charset="0"/>
              </a:rPr>
              <a:t>: Học bài theo câu hỏi cuối mục 2 và mục 3, ôn lại toàn bài giờ tới thực hiện tổng kết bài.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109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715064" y="253218"/>
            <a:ext cx="7132321" cy="858130"/>
            <a:chOff x="2715064" y="253218"/>
            <a:chExt cx="7132321" cy="858130"/>
          </a:xfrm>
        </p:grpSpPr>
        <p:sp>
          <p:nvSpPr>
            <p:cNvPr id="2" name="Rounded Rectangle 1"/>
            <p:cNvSpPr/>
            <p:nvPr/>
          </p:nvSpPr>
          <p:spPr>
            <a:xfrm>
              <a:off x="2715064" y="253218"/>
              <a:ext cx="7033847" cy="858130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94892" y="436098"/>
              <a:ext cx="6752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Why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Vì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bùng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nô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̉?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26610" y="1322363"/>
            <a:ext cx="3390314" cy="533165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8049" y="1702191"/>
            <a:ext cx="32074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sách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trị hà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khắc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Mục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đích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ách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thiếp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652" y="1593546"/>
            <a:ext cx="3933825" cy="449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828" y="1702190"/>
            <a:ext cx="4132384" cy="438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4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15064" y="253218"/>
            <a:ext cx="8314007" cy="1260098"/>
            <a:chOff x="2715064" y="253218"/>
            <a:chExt cx="7132321" cy="1260098"/>
          </a:xfrm>
        </p:grpSpPr>
        <p:sp>
          <p:nvSpPr>
            <p:cNvPr id="5" name="Rounded Rectangle 4"/>
            <p:cNvSpPr/>
            <p:nvPr/>
          </p:nvSpPr>
          <p:spPr>
            <a:xfrm>
              <a:off x="2715064" y="253218"/>
              <a:ext cx="7033847" cy="858130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94892" y="436098"/>
              <a:ext cx="6752493" cy="1077218"/>
            </a:xfrm>
            <a:prstGeom prst="rect">
              <a:avLst/>
            </a:prstGeom>
            <a:noFill/>
            <a:effectLst>
              <a:reflection blurRad="6350" stA="50000" endA="300" endPos="5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Who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Ai là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người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lãnh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đạo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696223" y="1513316"/>
            <a:ext cx="4445389" cy="1200329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 TRIỆU</a:t>
            </a:r>
            <a:endParaRPr lang="en-US" sz="7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9" b="98957" l="625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58" y="1248427"/>
            <a:ext cx="5350412" cy="533525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120640" y="4051495"/>
            <a:ext cx="6597748" cy="156151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07147" y="4293643"/>
            <a:ext cx="5894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bày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Bà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Triệu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29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22696" y="0"/>
            <a:ext cx="8975187" cy="1519311"/>
            <a:chOff x="2433711" y="1181686"/>
            <a:chExt cx="8975187" cy="2053883"/>
          </a:xfrm>
        </p:grpSpPr>
        <p:sp>
          <p:nvSpPr>
            <p:cNvPr id="3" name="Rounded Rectangle 2"/>
            <p:cNvSpPr/>
            <p:nvPr/>
          </p:nvSpPr>
          <p:spPr>
            <a:xfrm>
              <a:off x="2433711" y="1181686"/>
              <a:ext cx="8975187" cy="205388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85403" y="1659988"/>
              <a:ext cx="81733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BÀI 16: CÁC CUỘC KHỞI NGHĨA TIÊU BIỂU GIÀNH ĐỘC LẬP TRƯỚC THẾ KỈ X (TIẾT 2)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486400" y="1873124"/>
            <a:ext cx="5908430" cy="3177178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67754" y="2208628"/>
            <a:ext cx="56270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cưỡi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kình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đánh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ách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quyết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thiếp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ta”.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25" y="1635368"/>
            <a:ext cx="5090160" cy="487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3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5064" y="253218"/>
            <a:ext cx="7132321" cy="858130"/>
            <a:chOff x="2715064" y="253218"/>
            <a:chExt cx="7132321" cy="858130"/>
          </a:xfrm>
        </p:grpSpPr>
        <p:sp>
          <p:nvSpPr>
            <p:cNvPr id="3" name="Rounded Rectangle 2"/>
            <p:cNvSpPr/>
            <p:nvPr/>
          </p:nvSpPr>
          <p:spPr>
            <a:xfrm>
              <a:off x="2715064" y="253218"/>
              <a:ext cx="7033847" cy="858130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94892" y="436098"/>
              <a:ext cx="6752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When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nô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nào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7" y="1514474"/>
            <a:ext cx="12047735" cy="52098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57" y="2067951"/>
            <a:ext cx="1899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248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3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5064" y="253218"/>
            <a:ext cx="7132321" cy="858130"/>
            <a:chOff x="2715064" y="253218"/>
            <a:chExt cx="7132321" cy="858130"/>
          </a:xfrm>
        </p:grpSpPr>
        <p:sp>
          <p:nvSpPr>
            <p:cNvPr id="3" name="Rounded Rectangle 2"/>
            <p:cNvSpPr/>
            <p:nvPr/>
          </p:nvSpPr>
          <p:spPr>
            <a:xfrm>
              <a:off x="2715064" y="253218"/>
              <a:ext cx="7033847" cy="858130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94892" y="436098"/>
              <a:ext cx="6752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Where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nô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ở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022165" y="1336838"/>
            <a:ext cx="68087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ở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Núi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Nưa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Triệu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“Ru con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lành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mẹ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gánh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rửa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núi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mà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Bà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Triệu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tướng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cưỡi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cồng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Túi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gấm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lẫn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túi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hồng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Têm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trầu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chồng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57" y="1111348"/>
            <a:ext cx="4551851" cy="570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9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5064" y="253218"/>
            <a:ext cx="7132321" cy="858130"/>
            <a:chOff x="2715064" y="253218"/>
            <a:chExt cx="7132321" cy="858130"/>
          </a:xfrm>
        </p:grpSpPr>
        <p:sp>
          <p:nvSpPr>
            <p:cNvPr id="3" name="Rounded Rectangle 2"/>
            <p:cNvSpPr/>
            <p:nvPr/>
          </p:nvSpPr>
          <p:spPr>
            <a:xfrm>
              <a:off x="2715064" y="253218"/>
              <a:ext cx="7033847" cy="858130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94892" y="436098"/>
              <a:ext cx="6752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nghĩa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có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kết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quả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̀?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85" y="1294228"/>
            <a:ext cx="5715000" cy="3643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6905" y="5162843"/>
            <a:ext cx="530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Bà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Triệu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Núi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Tùng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0505" y="1772529"/>
            <a:ext cx="3784209" cy="3390314"/>
          </a:xfrm>
          <a:prstGeom prst="roundRect">
            <a:avLst/>
          </a:prstGeom>
          <a:effectLst>
            <a:glow rad="114300"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71003" y="1448972"/>
            <a:ext cx="1097280" cy="7174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00332" y="2433711"/>
            <a:ext cx="3291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Bà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Triệu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núi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Tùng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17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</p:bld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1668</Words>
  <Application>Microsoft Office PowerPoint</Application>
  <PresentationFormat>Widescreen</PresentationFormat>
  <Paragraphs>212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Arial Unicode MS</vt:lpstr>
      <vt:lpstr>Arial</vt:lpstr>
      <vt:lpstr>Calibri</vt:lpstr>
      <vt:lpstr>Calibri Light</vt:lpstr>
      <vt:lpstr>Georgia</vt:lpstr>
      <vt:lpstr>Times New Roman</vt:lpstr>
      <vt:lpstr>UVN Bach Tuyet Nang</vt:lpstr>
      <vt:lpstr>Wingdings</vt:lpstr>
      <vt:lpstr>Wingdings 2</vt:lpstr>
      <vt:lpstr>Office Theme</vt:lpstr>
      <vt:lpstr>2_Office Theme</vt:lpstr>
      <vt:lpstr>Civic</vt:lpstr>
      <vt:lpstr>1_Civic</vt:lpstr>
      <vt:lpstr>2_Civic</vt:lpstr>
      <vt:lpstr>3_Civic</vt:lpstr>
      <vt:lpstr>4_Civic</vt:lpstr>
      <vt:lpstr>5_Civic</vt:lpstr>
      <vt:lpstr>6_Civic</vt:lpstr>
      <vt:lpstr>7_Civic</vt:lpstr>
      <vt:lpstr>8_Civic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34</cp:revision>
  <dcterms:created xsi:type="dcterms:W3CDTF">2022-03-22T14:18:03Z</dcterms:created>
  <dcterms:modified xsi:type="dcterms:W3CDTF">2022-03-27T10:07:02Z</dcterms:modified>
</cp:coreProperties>
</file>