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  <p:sldMasterId id="2147483701" r:id="rId3"/>
  </p:sldMasterIdLst>
  <p:sldIdLst>
    <p:sldId id="257" r:id="rId4"/>
    <p:sldId id="258" r:id="rId5"/>
    <p:sldId id="256" r:id="rId6"/>
    <p:sldId id="259" r:id="rId7"/>
    <p:sldId id="261" r:id="rId8"/>
    <p:sldId id="262" r:id="rId9"/>
    <p:sldId id="263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>
        <p:scale>
          <a:sx n="78" d="100"/>
          <a:sy n="78" d="100"/>
        </p:scale>
        <p:origin x="624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466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60958" indent="0" algn="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297DA-387E-46C4-BF9F-C7FE4D968C6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E31B9-7E03-4009-AFF4-3B1B0419904E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42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58B41-376C-4A99-A7CA-1B147A1FA06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EA277-B755-43D1-8C1F-61A6940B95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C3D4B-A9D4-4953-8D2B-6E47A4CE38D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ADC24-8401-4213-9092-7CE3B7C43D4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22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466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60958" indent="0" algn="r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A297DA-387E-46C4-BF9F-C7FE4D968C6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E31B9-7E03-4009-AFF4-3B1B0419904E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53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3D16F0-4356-4828-9936-FC3D37C6EE9A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C32FC-621E-4B95-AAE4-41313280D2B2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5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466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3B731-429E-4910-A3A2-0F82D41ABB3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A0799-F458-4E11-8838-B035188916D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67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09EDE-0405-4FFD-84DF-7DC43277B3F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1CA57-38F2-41DE-A85F-04CAF540E6F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01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59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0"/>
            <a:ext cx="5389033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AFC23B-8A42-473A-B5EF-350EE39D425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6A938-5EDC-42D7-9251-417FD4AF36B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8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6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B678-03E2-4DAC-980F-472865F30AC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42297-71DB-4502-AE17-E722BD0F1D0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60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22185-F484-40A4-BAD4-94E3A547C94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9CED0-5401-471C-A30A-B0432F2987F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20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4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4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867"/>
            </a:lvl1pPr>
            <a:lvl2pPr indent="0" algn="l">
              <a:buNone/>
              <a:defRPr sz="1600"/>
            </a:lvl2pPr>
            <a:lvl3pPr indent="0" algn="l">
              <a:buNone/>
              <a:defRPr sz="1333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3733"/>
            </a:lvl1pPr>
            <a:lvl2pPr>
              <a:defRPr sz="3467"/>
            </a:lvl2pPr>
            <a:lvl3pPr>
              <a:defRPr sz="3200"/>
            </a:lvl3pPr>
            <a:lvl4pPr>
              <a:defRPr sz="2667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1CBFA7-5AA6-43F6-A368-AA7EFF7D0448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8B6D2-7FA1-4908-BD2B-4694018014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3D16F0-4356-4828-9936-FC3D37C6EE9A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C32FC-621E-4B95-AAE4-41313280D2B2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28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667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333"/>
              </a:spcBef>
              <a:buFontTx/>
              <a:buNone/>
              <a:defRPr sz="17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A9F21-0330-4C16-B4F4-B86794395965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3262C6B5-8248-4C97-802F-1828155DABC4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29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C58B41-376C-4A99-A7CA-1B147A1FA06E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EA277-B755-43D1-8C1F-61A6940B958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8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C3D4B-A9D4-4953-8D2B-6E47A4CE38DC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ADC24-8401-4213-9092-7CE3B7C43D4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90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20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78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34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15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4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466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933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3B731-429E-4910-A3A2-0F82D41ABB31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A0799-F458-4E11-8838-B035188916D0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74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2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4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64C6-46BA-439F-8AB6-5A5C0D54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1A4A-2706-4172-A103-D8B6A3DAEB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09EDE-0405-4FFD-84DF-7DC43277B3F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1CA57-38F2-41DE-A85F-04CAF540E6F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8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59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0"/>
            <a:ext cx="5389033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AFC23B-8A42-473A-B5EF-350EE39D4252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6A938-5EDC-42D7-9251-417FD4AF36B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9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6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4B678-03E2-4DAC-980F-472865F30AC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42297-71DB-4502-AE17-E722BD0F1D08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5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022185-F484-40A4-BAD4-94E3A547C94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9CED0-5401-471C-A30A-B0432F2987F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4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46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867"/>
            </a:lvl1pPr>
            <a:lvl2pPr indent="0" algn="l">
              <a:buNone/>
              <a:defRPr sz="1600"/>
            </a:lvl2pPr>
            <a:lvl3pPr indent="0" algn="l">
              <a:buNone/>
              <a:defRPr sz="1333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3733"/>
            </a:lvl1pPr>
            <a:lvl2pPr>
              <a:defRPr sz="3467"/>
            </a:lvl2pPr>
            <a:lvl3pPr>
              <a:defRPr sz="3200"/>
            </a:lvl3pPr>
            <a:lvl4pPr>
              <a:defRPr sz="2667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1CBFA7-5AA6-43F6-A368-AA7EFF7D0448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8B6D2-7FA1-4908-BD2B-46940180144C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8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667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333"/>
              </a:spcBef>
              <a:buFontTx/>
              <a:buNone/>
              <a:defRPr sz="1733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EA9F21-0330-4C16-B4F4-B86794395965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pPr>
              <a:defRPr/>
            </a:pPr>
            <a:fld id="{3262C6B5-8248-4C97-802F-1828155DABC4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7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5CBC1A-B177-48E3-8B8F-B6568FCA061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CB66F-ED81-4869-835B-D7E0E4DCB767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17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1" latinLnBrk="0" hangingPunct="1">
        <a:spcBef>
          <a:spcPct val="0"/>
        </a:spcBef>
        <a:buNone/>
        <a:defRPr kumimoji="0" sz="6667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2917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2917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920" indent="-28040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71" indent="-28040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16422" indent="-2804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243834" algn="l" rtl="0" eaLnBrk="1" latinLnBrk="0" hangingPunct="1">
        <a:spcBef>
          <a:spcPct val="20000"/>
        </a:spcBef>
        <a:buClr>
          <a:schemeClr val="tx2"/>
        </a:buClr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24383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5CBC1A-B177-48E3-8B8F-B6568FCA0616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4/29/2022</a:t>
            </a:fld>
            <a:endParaRPr lang="en-US">
              <a:solidFill>
                <a:srgbClr val="04617B">
                  <a:shade val="9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CB66F-ED81-4869-835B-D7E0E4DCB767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50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1" latinLnBrk="0" hangingPunct="1">
        <a:spcBef>
          <a:spcPct val="0"/>
        </a:spcBef>
        <a:buNone/>
        <a:defRPr kumimoji="0" sz="6667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65751" indent="-36575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2917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2917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920" indent="-28040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71" indent="-28040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16422" indent="-28040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1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07" indent="-243834" algn="l" rtl="0" eaLnBrk="1" latinLnBrk="0" hangingPunct="1">
        <a:spcBef>
          <a:spcPct val="20000"/>
        </a:spcBef>
        <a:buClr>
          <a:schemeClr val="tx2"/>
        </a:buClr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indent="-24383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F1F53-CA0F-4798-B5D3-2D4D37EDD3D7}" type="datetimeFigureOut">
              <a:rPr lang="en-US" smtClean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76835-51A0-49CE-A976-CBE7B302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2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6" l="0" r="100000">
                        <a14:foregroundMark x1="4444" y1="50667" x2="4444" y2="50667"/>
                        <a14:foregroundMark x1="20889" y1="20889" x2="20889" y2="20889"/>
                        <a14:foregroundMark x1="76889" y1="85333" x2="76889" y2="85333"/>
                        <a14:foregroundMark x1="15111" y1="82222" x2="15111" y2="82222"/>
                        <a14:foregroundMark x1="81333" y1="18222" x2="81333" y2="18222"/>
                        <a14:foregroundMark x1="51111" y1="6667" x2="51111" y2="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790" y="2351858"/>
            <a:ext cx="94808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MÔN LỊCH </a:t>
            </a:r>
            <a:r>
              <a:rPr lang="en-US" sz="8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SỬ 6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0318" y="6015791"/>
            <a:ext cx="4203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</p:spTree>
    <p:extLst>
      <p:ext uri="{BB962C8B-B14F-4D97-AF65-F5344CB8AC3E}">
        <p14:creationId xmlns:p14="http://schemas.microsoft.com/office/powerpoint/2010/main" val="110527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083" y="157741"/>
            <a:ext cx="11535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17: CUỘC ĐẤU TRANH BẢO TỒN VÀ PHÁT TRIỂN VĂN HÓA DÂN TỘC CỦA NGƯỜI VIỆT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084" y="1526737"/>
            <a:ext cx="8299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" y="2294023"/>
            <a:ext cx="11760591" cy="4379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084" y="2662989"/>
            <a:ext cx="108600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mẹ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trì.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nhuộm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giầy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Chính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sách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đồng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hóa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của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triều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Bắc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đối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với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nước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thất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356" y="977678"/>
            <a:ext cx="5826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90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083" y="157741"/>
            <a:ext cx="11535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17: CUỘC ĐẤU TRANH BẢO TỒN VÀ PHÁT TRIỂN VĂN HÓA DÂN TỘC CỦA NGƯỜI VIỆT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084" y="1526737"/>
            <a:ext cx="983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39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8153997" cy="617621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53997" y="673770"/>
            <a:ext cx="3925708" cy="5342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40451" y="805623"/>
            <a:ext cx="335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07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60421" y="336886"/>
            <a:ext cx="4860758" cy="97856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0843" y="513349"/>
            <a:ext cx="4106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Kĩ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843" y="1796717"/>
            <a:ext cx="4700337" cy="429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614737" y="513347"/>
            <a:ext cx="6384758" cy="57751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67665" y="826170"/>
            <a:ext cx="5662863" cy="52629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Lưỡng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Quảng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chịu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hưởng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liền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̀,…).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Trần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Quốc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Vượng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Hà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(1991),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3138" y="1973179"/>
            <a:ext cx="44276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lêij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tỏ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01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3455" y="176465"/>
            <a:ext cx="3801979" cy="770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52212" y="176465"/>
            <a:ext cx="322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Kĩ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63580" y="2037347"/>
            <a:ext cx="2759243" cy="1540042"/>
            <a:chOff x="1363579" y="2486527"/>
            <a:chExt cx="2759243" cy="1540042"/>
          </a:xfrm>
        </p:grpSpPr>
        <p:sp>
          <p:nvSpPr>
            <p:cNvPr id="4" name="Rectangle 3"/>
            <p:cNvSpPr/>
            <p:nvPr/>
          </p:nvSpPr>
          <p:spPr>
            <a:xfrm>
              <a:off x="1363579" y="2486527"/>
              <a:ext cx="2759243" cy="15400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6718" y="2717939"/>
              <a:ext cx="22458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sắc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Việt</a:t>
              </a:r>
              <a:endPara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76673" y="2037347"/>
            <a:ext cx="2911642" cy="1540042"/>
            <a:chOff x="7876673" y="2575956"/>
            <a:chExt cx="2911642" cy="1540042"/>
          </a:xfrm>
        </p:grpSpPr>
        <p:sp>
          <p:nvSpPr>
            <p:cNvPr id="6" name="Rectangle 5"/>
            <p:cNvSpPr/>
            <p:nvPr/>
          </p:nvSpPr>
          <p:spPr>
            <a:xfrm>
              <a:off x="7876673" y="2575956"/>
              <a:ext cx="2911642" cy="15400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76673" y="2807368"/>
              <a:ext cx="26629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Tiếp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3200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Hán</a:t>
              </a:r>
              <a:endPara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529389" y="4074695"/>
            <a:ext cx="5165558" cy="2438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90863" y="4748465"/>
            <a:ext cx="3994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</a:t>
            </a:r>
          </a:p>
        </p:txBody>
      </p:sp>
      <p:sp>
        <p:nvSpPr>
          <p:cNvPr id="12" name="Oval 11"/>
          <p:cNvSpPr/>
          <p:nvPr/>
        </p:nvSpPr>
        <p:spPr>
          <a:xfrm>
            <a:off x="6240380" y="3941748"/>
            <a:ext cx="5935579" cy="27042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65759" y="4317575"/>
            <a:ext cx="5133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vải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1" y="-18007"/>
            <a:ext cx="2045037" cy="198316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9332493" y="102943"/>
            <a:ext cx="2839454" cy="1653233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2" idx="2"/>
            <a:endCxn id="6" idx="0"/>
          </p:cNvCxnSpPr>
          <p:nvPr/>
        </p:nvCxnSpPr>
        <p:spPr>
          <a:xfrm>
            <a:off x="6264445" y="946486"/>
            <a:ext cx="3068051" cy="1090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  <a:endCxn id="4" idx="0"/>
          </p:cNvCxnSpPr>
          <p:nvPr/>
        </p:nvCxnSpPr>
        <p:spPr>
          <a:xfrm flipH="1">
            <a:off x="2743201" y="946486"/>
            <a:ext cx="3521242" cy="1090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9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60421" y="336886"/>
            <a:ext cx="11357811" cy="97856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53" y="441449"/>
            <a:ext cx="1126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5" y="1606969"/>
            <a:ext cx="4100607" cy="4200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1497304"/>
            <a:ext cx="4400550" cy="4309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913" y="1606967"/>
            <a:ext cx="2857500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8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3455" y="176465"/>
            <a:ext cx="3801979" cy="770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5055" y="159568"/>
            <a:ext cx="415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ngưỡng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63580" y="2037347"/>
            <a:ext cx="2759243" cy="1540042"/>
            <a:chOff x="1363579" y="2486527"/>
            <a:chExt cx="2759243" cy="1540042"/>
          </a:xfrm>
        </p:grpSpPr>
        <p:sp>
          <p:nvSpPr>
            <p:cNvPr id="4" name="Rectangle 3"/>
            <p:cNvSpPr/>
            <p:nvPr/>
          </p:nvSpPr>
          <p:spPr>
            <a:xfrm>
              <a:off x="1363579" y="2486527"/>
              <a:ext cx="2759243" cy="15400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6718" y="2717939"/>
              <a:ext cx="22458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sắc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Việt</a:t>
              </a:r>
              <a:endParaRPr lang="en-US" sz="32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76673" y="2037347"/>
            <a:ext cx="2911642" cy="1540042"/>
            <a:chOff x="7876673" y="2575956"/>
            <a:chExt cx="2911642" cy="1540042"/>
          </a:xfrm>
        </p:grpSpPr>
        <p:sp>
          <p:nvSpPr>
            <p:cNvPr id="6" name="Rectangle 5"/>
            <p:cNvSpPr/>
            <p:nvPr/>
          </p:nvSpPr>
          <p:spPr>
            <a:xfrm>
              <a:off x="7876673" y="2575956"/>
              <a:ext cx="2911642" cy="154004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76673" y="2807368"/>
              <a:ext cx="26629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Tiếp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</a:t>
              </a:r>
              <a:r>
                <a:rPr lang="en-US" sz="3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Hán</a:t>
              </a:r>
              <a:endParaRPr lang="en-US" sz="32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stCxn id="2" idx="2"/>
            <a:endCxn id="6" idx="0"/>
          </p:cNvCxnSpPr>
          <p:nvPr/>
        </p:nvCxnSpPr>
        <p:spPr>
          <a:xfrm>
            <a:off x="6264445" y="946486"/>
            <a:ext cx="3068051" cy="1090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  <a:endCxn id="4" idx="0"/>
          </p:cNvCxnSpPr>
          <p:nvPr/>
        </p:nvCxnSpPr>
        <p:spPr>
          <a:xfrm flipH="1">
            <a:off x="2743201" y="946486"/>
            <a:ext cx="3521242" cy="1090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92505" y="3994485"/>
            <a:ext cx="2037348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2717" y="4267200"/>
            <a:ext cx="195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cúng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05264" y="5181600"/>
            <a:ext cx="2037348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45371" y="5297269"/>
            <a:ext cx="195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hùng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71042" y="5989404"/>
            <a:ext cx="2037348" cy="7529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03129" y="6042700"/>
            <a:ext cx="2141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thần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3411" y="4211052"/>
            <a:ext cx="2037348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769641" y="4178968"/>
            <a:ext cx="2037348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flipH="1">
            <a:off x="6731752" y="4442464"/>
            <a:ext cx="169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49854" y="4442464"/>
            <a:ext cx="1957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>
            <a:stCxn id="4" idx="2"/>
            <a:endCxn id="14" idx="0"/>
          </p:cNvCxnSpPr>
          <p:nvPr/>
        </p:nvCxnSpPr>
        <p:spPr>
          <a:xfrm flipH="1">
            <a:off x="1211179" y="3577389"/>
            <a:ext cx="1532022" cy="417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4" idx="2"/>
            <a:endCxn id="20" idx="0"/>
          </p:cNvCxnSpPr>
          <p:nvPr/>
        </p:nvCxnSpPr>
        <p:spPr>
          <a:xfrm>
            <a:off x="2743203" y="3577391"/>
            <a:ext cx="280737" cy="1604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" idx="2"/>
            <a:endCxn id="24" idx="0"/>
          </p:cNvCxnSpPr>
          <p:nvPr/>
        </p:nvCxnSpPr>
        <p:spPr>
          <a:xfrm>
            <a:off x="2743203" y="3577391"/>
            <a:ext cx="2546515" cy="2412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  <a:endCxn id="26" idx="0"/>
          </p:cNvCxnSpPr>
          <p:nvPr/>
        </p:nvCxnSpPr>
        <p:spPr>
          <a:xfrm flipH="1">
            <a:off x="7652087" y="3577391"/>
            <a:ext cx="1680409" cy="633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" idx="2"/>
          </p:cNvCxnSpPr>
          <p:nvPr/>
        </p:nvCxnSpPr>
        <p:spPr>
          <a:xfrm>
            <a:off x="9332494" y="3577391"/>
            <a:ext cx="1495926" cy="601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710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6464" y="160421"/>
            <a:ext cx="11774905" cy="1556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3138" y="385013"/>
            <a:ext cx="1151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tết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có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52" y="1809932"/>
            <a:ext cx="5715000" cy="3762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3279"/>
            <a:ext cx="5839326" cy="36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75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083" y="157741"/>
            <a:ext cx="11535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17: CUỘC ĐẤU TRANH BẢO TỒN VÀ PHÁT TRIỂN VĂN HÓA DÂN TỘC CỦA NGƯỜI VIỆT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084" y="1526737"/>
            <a:ext cx="9833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lọc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solidFill>
                <a:srgbClr val="FFC000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5083" y="2342147"/>
            <a:ext cx="11822538" cy="4235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643" y="2679032"/>
            <a:ext cx="107802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Quốc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giấy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lụa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tết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Quốc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có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664" y="929835"/>
            <a:ext cx="5826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01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9455" y="160423"/>
            <a:ext cx="654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 – VẬN DỤNG</a:t>
            </a:r>
          </a:p>
        </p:txBody>
      </p:sp>
      <p:sp>
        <p:nvSpPr>
          <p:cNvPr id="4" name="Oval 3"/>
          <p:cNvSpPr/>
          <p:nvPr/>
        </p:nvSpPr>
        <p:spPr>
          <a:xfrm>
            <a:off x="240632" y="1379623"/>
            <a:ext cx="6224336" cy="415490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2316" y="2182413"/>
            <a:ext cx="5229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quán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tồn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đời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6" name="Flowchart: Punched Tape 5"/>
          <p:cNvSpPr/>
          <p:nvPr/>
        </p:nvSpPr>
        <p:spPr>
          <a:xfrm>
            <a:off x="6673518" y="1973181"/>
            <a:ext cx="5406189" cy="3769895"/>
          </a:xfrm>
          <a:prstGeom prst="flowChartPunchedTap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98105" y="3096126"/>
            <a:ext cx="4588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cúng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giầy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46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phong tục Tết cổ truyền Việt Nam - VT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851" y="913201"/>
            <a:ext cx="11719774" cy="56481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2"/>
            <a:ext cx="12192000" cy="7972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"/>
            <a:ext cx="121920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KHỞI ĐỘNG :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tộc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có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tục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tết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667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truyền</a:t>
            </a:r>
            <a:r>
              <a:rPr lang="en-US" sz="2667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09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3559" y="320844"/>
            <a:ext cx="10555705" cy="19250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2316" y="577516"/>
            <a:ext cx="9817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Theo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gìn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6738" y="2245897"/>
            <a:ext cx="77643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–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kéo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lịch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4307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9200" y="1100770"/>
            <a:ext cx="49784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6000" y="2413003"/>
            <a:ext cx="103632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vi-VN" sz="3200" dirty="0">
                <a:solidFill>
                  <a:prstClr val="white"/>
                </a:solidFill>
                <a:cs typeface="Times New Roman" panose="02020603050405020304" pitchFamily="18" charset="0"/>
              </a:rPr>
              <a:t>Các cuộc đấu tranh giành độc lập dân tộc trước thể kỉ X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5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9152" y="422030"/>
            <a:ext cx="11437033" cy="55286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tục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tết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truyền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Nam: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Tết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Táo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Gói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bánh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Đón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thừa</a:t>
            </a:r>
            <a:endParaRPr lang="en-US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Lì xì</a:t>
            </a:r>
          </a:p>
          <a:p>
            <a:pPr algn="just"/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chùa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hái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lộc</a:t>
            </a:r>
            <a:r>
              <a: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8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6949" y="168814"/>
            <a:ext cx="11844997" cy="14489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1692" y="354689"/>
            <a:ext cx="11535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17: CUỘC ĐẤU TRANH BẢO TỒN VÀ PHÁT TRIỂN VĂN HÓA DÂN TỘC CỦA NGƯỜI VIỆT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8107" y="1710780"/>
            <a:ext cx="599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NỘI DUNG CHÍNH: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4573" y="2385442"/>
            <a:ext cx="4895557" cy="4226375"/>
            <a:chOff x="534572" y="2385440"/>
            <a:chExt cx="4895557" cy="4226375"/>
          </a:xfrm>
        </p:grpSpPr>
        <p:sp>
          <p:nvSpPr>
            <p:cNvPr id="6" name="Rounded Rectangle 5"/>
            <p:cNvSpPr/>
            <p:nvPr/>
          </p:nvSpPr>
          <p:spPr>
            <a:xfrm>
              <a:off x="534572" y="2616591"/>
              <a:ext cx="4895557" cy="399522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426676" y="2385440"/>
              <a:ext cx="1111347" cy="68131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64300" y="2420426"/>
              <a:ext cx="436098" cy="646331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3046" y="3258667"/>
              <a:ext cx="47970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Sức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sống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của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nền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hóa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địa</a:t>
              </a:r>
              <a:endPara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93878" y="2468920"/>
            <a:ext cx="4895557" cy="4226375"/>
            <a:chOff x="534572" y="2385440"/>
            <a:chExt cx="4895557" cy="4226375"/>
          </a:xfrm>
        </p:grpSpPr>
        <p:sp>
          <p:nvSpPr>
            <p:cNvPr id="13" name="Rounded Rectangle 12"/>
            <p:cNvSpPr/>
            <p:nvPr/>
          </p:nvSpPr>
          <p:spPr>
            <a:xfrm>
              <a:off x="534572" y="2616591"/>
              <a:ext cx="4895557" cy="39952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26676" y="2385440"/>
              <a:ext cx="1111347" cy="68131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4300" y="2420426"/>
              <a:ext cx="436098" cy="646331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3046" y="3258667"/>
              <a:ext cx="47970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Tiếp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chọn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lọc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hóa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40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58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083" y="157741"/>
            <a:ext cx="11535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17: CUỘC ĐẤU TRANH BẢO TỒN VÀ PHÁT TRIỂN VĂN HÓA DÂN TỘC CỦA NGƯỜI VIỆT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6609" y="1378636"/>
            <a:ext cx="9692641" cy="9425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5084" y="1526737"/>
            <a:ext cx="8299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5084" y="2464846"/>
            <a:ext cx="5725551" cy="4161039"/>
          </a:xfrm>
          <a:prstGeom prst="round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9829" y="2729132"/>
            <a:ext cx="54160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họ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chèo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lội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giỏi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mũ,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vòng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ngồi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đãi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Tắc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Nam chỉ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dịch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NXB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́, 2002,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5380" y="2464844"/>
            <a:ext cx="4311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nhắc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14868" y="4545365"/>
            <a:ext cx="5120640" cy="18554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60123" y="4849555"/>
            <a:ext cx="4825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khách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9828" y="281354"/>
            <a:ext cx="10578904" cy="16177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7115" y="604911"/>
            <a:ext cx="9748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nét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trì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7" y="2132545"/>
            <a:ext cx="5681856" cy="3817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5162" y="6181859"/>
            <a:ext cx="2756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cúng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929" y="2132545"/>
            <a:ext cx="5642517" cy="3755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60890" y="5965275"/>
            <a:ext cx="381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8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727" y="0"/>
            <a:ext cx="4012052" cy="322270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224588" y="0"/>
            <a:ext cx="3785939" cy="3222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2" y="1170880"/>
            <a:ext cx="2676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lí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trầu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65" y="3641558"/>
            <a:ext cx="3785937" cy="2775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8975" y="4676080"/>
            <a:ext cx="302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giầy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248293" y="1700466"/>
            <a:ext cx="466434" cy="240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4010526" y="1684421"/>
            <a:ext cx="561474" cy="256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918" y="3749842"/>
            <a:ext cx="413886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7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2" y="0"/>
            <a:ext cx="4199162" cy="3217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306" y="151650"/>
            <a:ext cx="5229727" cy="2768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3452" y="3304675"/>
            <a:ext cx="3465095" cy="77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2947" y="3368844"/>
            <a:ext cx="184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Búi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tóc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44328" y="3368844"/>
            <a:ext cx="3465095" cy="77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25326" y="3037111"/>
            <a:ext cx="26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3" y="3953619"/>
            <a:ext cx="3938337" cy="2867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360" y="3753852"/>
            <a:ext cx="4331367" cy="2345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75621" y="6106892"/>
            <a:ext cx="3465095" cy="77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75621" y="6215177"/>
            <a:ext cx="397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váy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yếm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9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3559" y="272716"/>
            <a:ext cx="11133221" cy="2101516"/>
          </a:xfrm>
          <a:prstGeom prst="roundRect">
            <a:avLst/>
          </a:prstGeom>
          <a:ln w="3810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3769" y="417094"/>
            <a:ext cx="10828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THẢO LUẬN (2 PHÚT)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Vì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sách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Bắc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bại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4653" y="2983834"/>
            <a:ext cx="77322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ý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gìn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17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1178</Words>
  <Application>Microsoft Office PowerPoint</Application>
  <PresentationFormat>Widescreen</PresentationFormat>
  <Paragraphs>78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Constantia</vt:lpstr>
      <vt:lpstr>Times New Roman</vt:lpstr>
      <vt:lpstr>Wingdings 2</vt:lpstr>
      <vt:lpstr>Flow</vt:lpstr>
      <vt:lpstr>1_Flow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MSII</cp:lastModifiedBy>
  <cp:revision>29</cp:revision>
  <dcterms:created xsi:type="dcterms:W3CDTF">2022-04-03T08:39:20Z</dcterms:created>
  <dcterms:modified xsi:type="dcterms:W3CDTF">2022-04-29T04:26:57Z</dcterms:modified>
</cp:coreProperties>
</file>