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7" r:id="rId2"/>
    <p:sldId id="263" r:id="rId3"/>
    <p:sldId id="303" r:id="rId4"/>
    <p:sldId id="304" r:id="rId5"/>
    <p:sldId id="328" r:id="rId6"/>
    <p:sldId id="305" r:id="rId7"/>
    <p:sldId id="329" r:id="rId8"/>
    <p:sldId id="341" r:id="rId9"/>
    <p:sldId id="342" r:id="rId10"/>
    <p:sldId id="340" r:id="rId11"/>
    <p:sldId id="306" r:id="rId12"/>
    <p:sldId id="343" r:id="rId13"/>
    <p:sldId id="345" r:id="rId14"/>
    <p:sldId id="347" r:id="rId15"/>
    <p:sldId id="346" r:id="rId16"/>
    <p:sldId id="348" r:id="rId17"/>
    <p:sldId id="351" r:id="rId18"/>
    <p:sldId id="349" r:id="rId19"/>
    <p:sldId id="350" r:id="rId20"/>
    <p:sldId id="354" r:id="rId21"/>
    <p:sldId id="337" r:id="rId22"/>
    <p:sldId id="355" r:id="rId23"/>
    <p:sldId id="358" r:id="rId24"/>
    <p:sldId id="357" r:id="rId25"/>
    <p:sldId id="356" r:id="rId26"/>
    <p:sldId id="359" r:id="rId27"/>
    <p:sldId id="360" r:id="rId28"/>
    <p:sldId id="361" r:id="rId29"/>
    <p:sldId id="322" r:id="rId30"/>
    <p:sldId id="335" r:id="rId31"/>
    <p:sldId id="333" r:id="rId32"/>
  </p:sldIdLst>
  <p:sldSz cx="12192000" cy="6858000"/>
  <p:notesSz cx="6858000" cy="9144000"/>
  <p:custDataLst>
    <p:tags r:id="rId3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652" autoAdjust="0"/>
    <p:restoredTop sz="94660"/>
  </p:normalViewPr>
  <p:slideViewPr>
    <p:cSldViewPr snapToGrid="0">
      <p:cViewPr>
        <p:scale>
          <a:sx n="76" d="100"/>
          <a:sy n="76" d="100"/>
        </p:scale>
        <p:origin x="-354"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21F51D-8053-4034-80EF-8CD87C2A7CC8}" type="datetimeFigureOut">
              <a:rPr lang="en-US" smtClean="0"/>
              <a:t>8/15/2021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FEC5B9-52BC-43B9-93C4-A40BCDA1EE43}" type="slidenum">
              <a:rPr lang="en-US" smtClean="0"/>
              <a:t>‹#›</a:t>
            </a:fld>
            <a:endParaRPr lang="en-US"/>
          </a:p>
        </p:txBody>
      </p:sp>
    </p:spTree>
    <p:extLst>
      <p:ext uri="{BB962C8B-B14F-4D97-AF65-F5344CB8AC3E}">
        <p14:creationId xmlns:p14="http://schemas.microsoft.com/office/powerpoint/2010/main" val="1040659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 </a:t>
            </a:r>
            <a:r>
              <a:rPr lang="vi-VN"/>
              <a:t>ơ</a:t>
            </a:r>
            <a:r>
              <a:rPr lang="en-US"/>
              <a:t>i đừng bỏ ruộng hoang. Bao nhiêu tấc đất tấc vàng bấy nhiêu. Khoảng ¾ diện tích bề mặt TĐ là đại d</a:t>
            </a:r>
            <a:r>
              <a:rPr lang="vi-VN"/>
              <a:t>ư</a:t>
            </a:r>
            <a:r>
              <a:rPr lang="en-US"/>
              <a:t>ơng, phần còn lại là lục địa. Lớp đất trên Trái Đất là môi tr</a:t>
            </a:r>
            <a:r>
              <a:rPr lang="vi-VN"/>
              <a:t>ư</a:t>
            </a:r>
            <a:r>
              <a:rPr lang="en-US"/>
              <a:t>ờng sống của con ng</a:t>
            </a:r>
            <a:r>
              <a:rPr lang="vi-VN"/>
              <a:t>ư</a:t>
            </a:r>
            <a:r>
              <a:rPr lang="en-US"/>
              <a:t>ời và các sinh vật sống. Vậy đất bao gồm những thành phần chính nào? Có những nhóm đất điển hình nào? Những nhân tố nào góp phần hình thành đất</a:t>
            </a:r>
          </a:p>
        </p:txBody>
      </p:sp>
      <p:sp>
        <p:nvSpPr>
          <p:cNvPr id="4" name="Slide Number Placeholder 3"/>
          <p:cNvSpPr>
            <a:spLocks noGrp="1"/>
          </p:cNvSpPr>
          <p:nvPr>
            <p:ph type="sldNum" sz="quarter" idx="5"/>
          </p:nvPr>
        </p:nvSpPr>
        <p:spPr/>
        <p:txBody>
          <a:bodyPr/>
          <a:lstStyle/>
          <a:p>
            <a:fld id="{19FEC5B9-52BC-43B9-93C4-A40BCDA1EE43}" type="slidenum">
              <a:rPr lang="en-US" smtClean="0"/>
              <a:t>4</a:t>
            </a:fld>
            <a:endParaRPr lang="en-US"/>
          </a:p>
        </p:txBody>
      </p:sp>
    </p:spTree>
    <p:extLst>
      <p:ext uri="{BB962C8B-B14F-4D97-AF65-F5344CB8AC3E}">
        <p14:creationId xmlns:p14="http://schemas.microsoft.com/office/powerpoint/2010/main" val="42529084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Chất hữu c</a:t>
            </a:r>
            <a:r>
              <a:rPr lang="vi-VN"/>
              <a:t>ơ</a:t>
            </a:r>
            <a:r>
              <a:rPr lang="en-US"/>
              <a:t> : đ</a:t>
            </a:r>
            <a:r>
              <a:rPr lang="vi-VN"/>
              <a:t>ư</a:t>
            </a:r>
            <a:r>
              <a:rPr lang="en-US"/>
              <a:t>ợc phân hủy từ xác động vật, thực vật  và th</a:t>
            </a:r>
            <a:r>
              <a:rPr lang="vi-VN"/>
              <a:t>ư</a:t>
            </a:r>
            <a:r>
              <a:rPr lang="en-US"/>
              <a:t>ờng ở tầng trên cùng của đất=&gt;duy trì độ phì nhiêu của đất</a:t>
            </a:r>
          </a:p>
        </p:txBody>
      </p:sp>
      <p:sp>
        <p:nvSpPr>
          <p:cNvPr id="4" name="Slide Number Placeholder 3"/>
          <p:cNvSpPr>
            <a:spLocks noGrp="1"/>
          </p:cNvSpPr>
          <p:nvPr>
            <p:ph type="sldNum" sz="quarter" idx="5"/>
          </p:nvPr>
        </p:nvSpPr>
        <p:spPr/>
        <p:txBody>
          <a:bodyPr/>
          <a:lstStyle/>
          <a:p>
            <a:fld id="{19FEC5B9-52BC-43B9-93C4-A40BCDA1EE43}" type="slidenum">
              <a:rPr lang="en-US" smtClean="0"/>
              <a:t>13</a:t>
            </a:fld>
            <a:endParaRPr lang="en-US"/>
          </a:p>
        </p:txBody>
      </p:sp>
    </p:spTree>
    <p:extLst>
      <p:ext uri="{BB962C8B-B14F-4D97-AF65-F5344CB8AC3E}">
        <p14:creationId xmlns:p14="http://schemas.microsoft.com/office/powerpoint/2010/main" val="10677675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a:solidFill>
                  <a:srgbClr val="FF0000"/>
                </a:solidFill>
                <a:ea typeface="Cambria" panose="02040503050406030204" pitchFamily="18" charset="0"/>
                <a:cs typeface="Times New Roman" panose="02020603050405020304" pitchFamily="18" charset="0"/>
              </a:rPr>
              <a:t>- GV chia lớp thành 4 đội, mỗi đội sẽ nhận được những thẻ ghi tên các khu vực trên thế giới. và 1 lược đồ phân bố dân cư thế giới phóng to.</a:t>
            </a:r>
            <a:r>
              <a:rPr lang="vi-VN" sz="1200" kern="1200">
                <a:solidFill>
                  <a:schemeClr val="tx1"/>
                </a:solidFill>
                <a:effectLst/>
                <a:latin typeface="+mn-lt"/>
                <a:ea typeface="+mn-ea"/>
                <a:cs typeface="+mn-cs"/>
              </a:rPr>
              <a:t>.</a:t>
            </a:r>
            <a:endParaRPr lang="en-US" sz="1200" kern="1200">
              <a:solidFill>
                <a:schemeClr val="tx1"/>
              </a:solidFill>
              <a:effectLst/>
              <a:latin typeface="+mn-lt"/>
              <a:ea typeface="+mn-ea"/>
              <a:cs typeface="+mn-cs"/>
            </a:endParaRPr>
          </a:p>
          <a:p>
            <a:pPr algn="just">
              <a:lnSpc>
                <a:spcPct val="120000"/>
              </a:lnSpc>
              <a:spcAft>
                <a:spcPts val="0"/>
              </a:spcAft>
              <a:tabLst>
                <a:tab pos="857250" algn="l"/>
              </a:tabLst>
            </a:pPr>
            <a:r>
              <a:rPr lang="vi-VN" sz="1200" kern="1200">
                <a:solidFill>
                  <a:schemeClr val="tx1"/>
                </a:solidFill>
                <a:effectLst/>
                <a:latin typeface="+mn-lt"/>
                <a:ea typeface="+mn-ea"/>
                <a:cs typeface="+mn-cs"/>
              </a:rPr>
              <a:t>- Nhiệm vụ:</a:t>
            </a:r>
            <a:r>
              <a:rPr lang="vi-VN" sz="1200">
                <a:ea typeface="Cambria" panose="02040503050406030204" pitchFamily="18" charset="0"/>
                <a:cs typeface="Times New Roman" panose="02020603050405020304" pitchFamily="18" charset="0"/>
              </a:rPr>
              <a:t>Trong vòng 1 phút, các đội nhanh chóng tìm thẻ ghi tên các khu vực có số MĐDS dưới 5 người/km</a:t>
            </a:r>
            <a:r>
              <a:rPr lang="vi-VN" sz="1200" baseline="30000">
                <a:ea typeface="Cambria" panose="02040503050406030204" pitchFamily="18" charset="0"/>
                <a:cs typeface="Times New Roman" panose="02020603050405020304" pitchFamily="18" charset="0"/>
              </a:rPr>
              <a:t>2 </a:t>
            </a:r>
            <a:r>
              <a:rPr lang="vi-VN" sz="1200">
                <a:ea typeface="Cambria" panose="02040503050406030204" pitchFamily="18" charset="0"/>
                <a:cs typeface="Times New Roman" panose="02020603050405020304" pitchFamily="18" charset="0"/>
              </a:rPr>
              <a:t> và trên </a:t>
            </a:r>
            <a:r>
              <a:rPr lang="en-US" sz="1200">
                <a:ea typeface="Cambria" panose="02040503050406030204" pitchFamily="18" charset="0"/>
                <a:cs typeface="Times New Roman" panose="02020603050405020304" pitchFamily="18" charset="0"/>
              </a:rPr>
              <a:t>100</a:t>
            </a:r>
            <a:r>
              <a:rPr lang="vi-VN" sz="1200">
                <a:ea typeface="Cambria" panose="02040503050406030204" pitchFamily="18" charset="0"/>
                <a:cs typeface="Times New Roman" panose="02020603050405020304" pitchFamily="18" charset="0"/>
              </a:rPr>
              <a:t> người/km</a:t>
            </a:r>
            <a:r>
              <a:rPr lang="vi-VN" sz="1200" baseline="30000">
                <a:ea typeface="Cambria" panose="02040503050406030204" pitchFamily="18" charset="0"/>
                <a:cs typeface="Times New Roman" panose="02020603050405020304" pitchFamily="18" charset="0"/>
              </a:rPr>
              <a:t>2 </a:t>
            </a:r>
            <a:r>
              <a:rPr lang="vi-VN" sz="1200">
                <a:ea typeface="Cambria" panose="02040503050406030204" pitchFamily="18" charset="0"/>
                <a:cs typeface="Times New Roman" panose="02020603050405020304" pitchFamily="18" charset="0"/>
              </a:rPr>
              <a:t>dán vào lược đồ của đội mình. </a:t>
            </a:r>
            <a:endParaRPr lang="en-US" sz="1200">
              <a:ea typeface="Times New Roman" panose="02020603050405020304" pitchFamily="18" charset="0"/>
              <a:cs typeface="Times New Roman" panose="02020603050405020304" pitchFamily="18" charset="0"/>
            </a:endParaRPr>
          </a:p>
          <a:p>
            <a:pPr algn="just">
              <a:lnSpc>
                <a:spcPct val="120000"/>
              </a:lnSpc>
              <a:spcAft>
                <a:spcPts val="0"/>
              </a:spcAft>
              <a:tabLst>
                <a:tab pos="857250" algn="l"/>
              </a:tabLst>
            </a:pPr>
            <a:r>
              <a:rPr lang="vi-VN" sz="1200">
                <a:ea typeface="Cambria" panose="02040503050406030204" pitchFamily="18" charset="0"/>
                <a:cs typeface="Times New Roman" panose="02020603050405020304" pitchFamily="18" charset="0"/>
              </a:rPr>
              <a:t>- Đội nào dán lược đồ lên bảng nhanh nhất và chính xác nhất sẽ giành chiến thắng.</a:t>
            </a:r>
            <a:endParaRPr lang="en-US" sz="1200">
              <a:effectLst/>
              <a:ea typeface="Times New Roman" panose="02020603050405020304" pitchFamily="18" charset="0"/>
              <a:cs typeface="Times New Roman" panose="02020603050405020304" pitchFamily="18" charset="0"/>
            </a:endParaRPr>
          </a:p>
          <a:p>
            <a:endParaRPr lang="en-US" sz="1200">
              <a:solidFill>
                <a:srgbClr val="FF0000"/>
              </a:solidFill>
              <a:effectLst/>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9FEC5B9-52BC-43B9-93C4-A40BCDA1EE43}" type="slidenum">
              <a:rPr lang="en-US" smtClean="0"/>
              <a:t>14</a:t>
            </a:fld>
            <a:endParaRPr lang="en-US"/>
          </a:p>
        </p:txBody>
      </p:sp>
    </p:spTree>
    <p:extLst>
      <p:ext uri="{BB962C8B-B14F-4D97-AF65-F5344CB8AC3E}">
        <p14:creationId xmlns:p14="http://schemas.microsoft.com/office/powerpoint/2010/main" val="9144098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FEC5B9-52BC-43B9-93C4-A40BCDA1EE43}" type="slidenum">
              <a:rPr lang="en-US" smtClean="0"/>
              <a:t>15</a:t>
            </a:fld>
            <a:endParaRPr lang="en-US"/>
          </a:p>
        </p:txBody>
      </p:sp>
    </p:spTree>
    <p:extLst>
      <p:ext uri="{BB962C8B-B14F-4D97-AF65-F5344CB8AC3E}">
        <p14:creationId xmlns:p14="http://schemas.microsoft.com/office/powerpoint/2010/main" val="266235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FEC5B9-52BC-43B9-93C4-A40BCDA1EE43}" type="slidenum">
              <a:rPr lang="en-US" smtClean="0"/>
              <a:t>16</a:t>
            </a:fld>
            <a:endParaRPr lang="en-US"/>
          </a:p>
        </p:txBody>
      </p:sp>
    </p:spTree>
    <p:extLst>
      <p:ext uri="{BB962C8B-B14F-4D97-AF65-F5344CB8AC3E}">
        <p14:creationId xmlns:p14="http://schemas.microsoft.com/office/powerpoint/2010/main" val="38179631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Mỗi đội 3-5 bạn tiếp sức ( 2 đội ch</a:t>
            </a:r>
            <a:r>
              <a:rPr lang="vi-VN"/>
              <a:t>ơ</a:t>
            </a:r>
            <a:r>
              <a:rPr lang="en-US"/>
              <a:t>i)</a:t>
            </a:r>
          </a:p>
        </p:txBody>
      </p:sp>
      <p:sp>
        <p:nvSpPr>
          <p:cNvPr id="4" name="Slide Number Placeholder 3"/>
          <p:cNvSpPr>
            <a:spLocks noGrp="1"/>
          </p:cNvSpPr>
          <p:nvPr>
            <p:ph type="sldNum" sz="quarter" idx="5"/>
          </p:nvPr>
        </p:nvSpPr>
        <p:spPr/>
        <p:txBody>
          <a:bodyPr/>
          <a:lstStyle/>
          <a:p>
            <a:fld id="{19FEC5B9-52BC-43B9-93C4-A40BCDA1EE43}" type="slidenum">
              <a:rPr lang="en-US" smtClean="0"/>
              <a:t>17</a:t>
            </a:fld>
            <a:endParaRPr lang="en-US"/>
          </a:p>
        </p:txBody>
      </p:sp>
    </p:spTree>
    <p:extLst>
      <p:ext uri="{BB962C8B-B14F-4D97-AF65-F5344CB8AC3E}">
        <p14:creationId xmlns:p14="http://schemas.microsoft.com/office/powerpoint/2010/main" val="30931206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FEC5B9-52BC-43B9-93C4-A40BCDA1EE43}" type="slidenum">
              <a:rPr lang="en-US" smtClean="0"/>
              <a:t>18</a:t>
            </a:fld>
            <a:endParaRPr lang="en-US"/>
          </a:p>
        </p:txBody>
      </p:sp>
    </p:spTree>
    <p:extLst>
      <p:ext uri="{BB962C8B-B14F-4D97-AF65-F5344CB8AC3E}">
        <p14:creationId xmlns:p14="http://schemas.microsoft.com/office/powerpoint/2010/main" val="4978418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FEC5B9-52BC-43B9-93C4-A40BCDA1EE43}" type="slidenum">
              <a:rPr lang="en-US" smtClean="0"/>
              <a:t>19</a:t>
            </a:fld>
            <a:endParaRPr lang="en-US"/>
          </a:p>
        </p:txBody>
      </p:sp>
    </p:spTree>
    <p:extLst>
      <p:ext uri="{BB962C8B-B14F-4D97-AF65-F5344CB8AC3E}">
        <p14:creationId xmlns:p14="http://schemas.microsoft.com/office/powerpoint/2010/main" val="654314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FEC5B9-52BC-43B9-93C4-A40BCDA1EE43}" type="slidenum">
              <a:rPr lang="en-US" smtClean="0"/>
              <a:t>20</a:t>
            </a:fld>
            <a:endParaRPr lang="en-US"/>
          </a:p>
        </p:txBody>
      </p:sp>
    </p:spTree>
    <p:extLst>
      <p:ext uri="{BB962C8B-B14F-4D97-AF65-F5344CB8AC3E}">
        <p14:creationId xmlns:p14="http://schemas.microsoft.com/office/powerpoint/2010/main" val="36697758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FEC5B9-52BC-43B9-93C4-A40BCDA1EE43}" type="slidenum">
              <a:rPr lang="en-US" smtClean="0"/>
              <a:t>21</a:t>
            </a:fld>
            <a:endParaRPr lang="en-US"/>
          </a:p>
        </p:txBody>
      </p:sp>
    </p:spTree>
    <p:extLst>
      <p:ext uri="{BB962C8B-B14F-4D97-AF65-F5344CB8AC3E}">
        <p14:creationId xmlns:p14="http://schemas.microsoft.com/office/powerpoint/2010/main" val="15670340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FEC5B9-52BC-43B9-93C4-A40BCDA1EE43}" type="slidenum">
              <a:rPr lang="en-US" smtClean="0"/>
              <a:t>22</a:t>
            </a:fld>
            <a:endParaRPr lang="en-US"/>
          </a:p>
        </p:txBody>
      </p:sp>
    </p:spTree>
    <p:extLst>
      <p:ext uri="{BB962C8B-B14F-4D97-AF65-F5344CB8AC3E}">
        <p14:creationId xmlns:p14="http://schemas.microsoft.com/office/powerpoint/2010/main" val="28320903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FEC5B9-52BC-43B9-93C4-A40BCDA1EE43}" type="slidenum">
              <a:rPr lang="en-US" smtClean="0"/>
              <a:t>5</a:t>
            </a:fld>
            <a:endParaRPr lang="en-US"/>
          </a:p>
        </p:txBody>
      </p:sp>
    </p:spTree>
    <p:extLst>
      <p:ext uri="{BB962C8B-B14F-4D97-AF65-F5344CB8AC3E}">
        <p14:creationId xmlns:p14="http://schemas.microsoft.com/office/powerpoint/2010/main" val="10653506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FEC5B9-52BC-43B9-93C4-A40BCDA1EE43}" type="slidenum">
              <a:rPr lang="en-US" smtClean="0"/>
              <a:t>23</a:t>
            </a:fld>
            <a:endParaRPr lang="en-US"/>
          </a:p>
        </p:txBody>
      </p:sp>
    </p:spTree>
    <p:extLst>
      <p:ext uri="{BB962C8B-B14F-4D97-AF65-F5344CB8AC3E}">
        <p14:creationId xmlns:p14="http://schemas.microsoft.com/office/powerpoint/2010/main" val="10337435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FEC5B9-52BC-43B9-93C4-A40BCDA1EE43}" type="slidenum">
              <a:rPr lang="en-US" smtClean="0"/>
              <a:t>24</a:t>
            </a:fld>
            <a:endParaRPr lang="en-US"/>
          </a:p>
        </p:txBody>
      </p:sp>
    </p:spTree>
    <p:extLst>
      <p:ext uri="{BB962C8B-B14F-4D97-AF65-F5344CB8AC3E}">
        <p14:creationId xmlns:p14="http://schemas.microsoft.com/office/powerpoint/2010/main" val="15241138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FEC5B9-52BC-43B9-93C4-A40BCDA1EE43}" type="slidenum">
              <a:rPr lang="en-US" smtClean="0"/>
              <a:t>25</a:t>
            </a:fld>
            <a:endParaRPr lang="en-US"/>
          </a:p>
        </p:txBody>
      </p:sp>
    </p:spTree>
    <p:extLst>
      <p:ext uri="{BB962C8B-B14F-4D97-AF65-F5344CB8AC3E}">
        <p14:creationId xmlns:p14="http://schemas.microsoft.com/office/powerpoint/2010/main" val="10405717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FEC5B9-52BC-43B9-93C4-A40BCDA1EE43}" type="slidenum">
              <a:rPr lang="en-US" smtClean="0"/>
              <a:t>26</a:t>
            </a:fld>
            <a:endParaRPr lang="en-US"/>
          </a:p>
        </p:txBody>
      </p:sp>
    </p:spTree>
    <p:extLst>
      <p:ext uri="{BB962C8B-B14F-4D97-AF65-F5344CB8AC3E}">
        <p14:creationId xmlns:p14="http://schemas.microsoft.com/office/powerpoint/2010/main" val="25636979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FEC5B9-52BC-43B9-93C4-A40BCDA1EE43}" type="slidenum">
              <a:rPr lang="en-US" smtClean="0"/>
              <a:t>27</a:t>
            </a:fld>
            <a:endParaRPr lang="en-US"/>
          </a:p>
        </p:txBody>
      </p:sp>
    </p:spTree>
    <p:extLst>
      <p:ext uri="{BB962C8B-B14F-4D97-AF65-F5344CB8AC3E}">
        <p14:creationId xmlns:p14="http://schemas.microsoft.com/office/powerpoint/2010/main" val="40873042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FEC5B9-52BC-43B9-93C4-A40BCDA1EE43}" type="slidenum">
              <a:rPr lang="en-US" smtClean="0"/>
              <a:t>28</a:t>
            </a:fld>
            <a:endParaRPr lang="en-US"/>
          </a:p>
        </p:txBody>
      </p:sp>
    </p:spTree>
    <p:extLst>
      <p:ext uri="{BB962C8B-B14F-4D97-AF65-F5344CB8AC3E}">
        <p14:creationId xmlns:p14="http://schemas.microsoft.com/office/powerpoint/2010/main" val="38291523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Chất hữu c</a:t>
            </a:r>
            <a:r>
              <a:rPr lang="vi-VN"/>
              <a:t>ơ</a:t>
            </a:r>
            <a:r>
              <a:rPr lang="en-US"/>
              <a:t> : đ</a:t>
            </a:r>
            <a:r>
              <a:rPr lang="vi-VN"/>
              <a:t>ư</a:t>
            </a:r>
            <a:r>
              <a:rPr lang="en-US"/>
              <a:t>ợc phân hủy từ xác động vật, thực vật  và th</a:t>
            </a:r>
            <a:r>
              <a:rPr lang="vi-VN"/>
              <a:t>ư</a:t>
            </a:r>
            <a:r>
              <a:rPr lang="en-US"/>
              <a:t>ờng ở tầng trên cùng của đất=&gt;duy trì độ phì nhiêu của đất</a:t>
            </a:r>
          </a:p>
        </p:txBody>
      </p:sp>
      <p:sp>
        <p:nvSpPr>
          <p:cNvPr id="4" name="Slide Number Placeholder 3"/>
          <p:cNvSpPr>
            <a:spLocks noGrp="1"/>
          </p:cNvSpPr>
          <p:nvPr>
            <p:ph type="sldNum" sz="quarter" idx="5"/>
          </p:nvPr>
        </p:nvSpPr>
        <p:spPr/>
        <p:txBody>
          <a:bodyPr/>
          <a:lstStyle/>
          <a:p>
            <a:fld id="{19FEC5B9-52BC-43B9-93C4-A40BCDA1EE43}" type="slidenum">
              <a:rPr lang="en-US" smtClean="0"/>
              <a:t>30</a:t>
            </a:fld>
            <a:endParaRPr lang="en-US"/>
          </a:p>
        </p:txBody>
      </p:sp>
    </p:spTree>
    <p:extLst>
      <p:ext uri="{BB962C8B-B14F-4D97-AF65-F5344CB8AC3E}">
        <p14:creationId xmlns:p14="http://schemas.microsoft.com/office/powerpoint/2010/main" val="9207168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Chất hữu c</a:t>
            </a:r>
            <a:r>
              <a:rPr lang="vi-VN"/>
              <a:t>ơ</a:t>
            </a:r>
            <a:r>
              <a:rPr lang="en-US"/>
              <a:t> : đ</a:t>
            </a:r>
            <a:r>
              <a:rPr lang="vi-VN"/>
              <a:t>ư</a:t>
            </a:r>
            <a:r>
              <a:rPr lang="en-US"/>
              <a:t>ợc phân hủy từ xác động vật, thực vật  và th</a:t>
            </a:r>
            <a:r>
              <a:rPr lang="vi-VN"/>
              <a:t>ư</a:t>
            </a:r>
            <a:r>
              <a:rPr lang="en-US"/>
              <a:t>ờng ở tầng trên cùng của đất=&gt;duy trì độ phì nhiêu của đất</a:t>
            </a:r>
          </a:p>
        </p:txBody>
      </p:sp>
      <p:sp>
        <p:nvSpPr>
          <p:cNvPr id="4" name="Slide Number Placeholder 3"/>
          <p:cNvSpPr>
            <a:spLocks noGrp="1"/>
          </p:cNvSpPr>
          <p:nvPr>
            <p:ph type="sldNum" sz="quarter" idx="5"/>
          </p:nvPr>
        </p:nvSpPr>
        <p:spPr/>
        <p:txBody>
          <a:bodyPr/>
          <a:lstStyle/>
          <a:p>
            <a:fld id="{19FEC5B9-52BC-43B9-93C4-A40BCDA1EE43}" type="slidenum">
              <a:rPr lang="en-US" smtClean="0"/>
              <a:t>31</a:t>
            </a:fld>
            <a:endParaRPr lang="en-US"/>
          </a:p>
        </p:txBody>
      </p:sp>
    </p:spTree>
    <p:extLst>
      <p:ext uri="{BB962C8B-B14F-4D97-AF65-F5344CB8AC3E}">
        <p14:creationId xmlns:p14="http://schemas.microsoft.com/office/powerpoint/2010/main" val="24847776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FEC5B9-52BC-43B9-93C4-A40BCDA1EE43}" type="slidenum">
              <a:rPr lang="en-US" smtClean="0"/>
              <a:t>6</a:t>
            </a:fld>
            <a:endParaRPr lang="en-US"/>
          </a:p>
        </p:txBody>
      </p:sp>
    </p:spTree>
    <p:extLst>
      <p:ext uri="{BB962C8B-B14F-4D97-AF65-F5344CB8AC3E}">
        <p14:creationId xmlns:p14="http://schemas.microsoft.com/office/powerpoint/2010/main" val="21767039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Số dân của thế giới và các quốc gia trên tg khác nhau và luôn biến động. Dân số thế giới có xu h</a:t>
            </a:r>
            <a:r>
              <a:rPr lang="vi-VN"/>
              <a:t>ư</a:t>
            </a:r>
            <a:r>
              <a:rPr lang="en-US"/>
              <a:t>ớng tăng theo thời gian.</a:t>
            </a:r>
          </a:p>
        </p:txBody>
      </p:sp>
      <p:sp>
        <p:nvSpPr>
          <p:cNvPr id="4" name="Slide Number Placeholder 3"/>
          <p:cNvSpPr>
            <a:spLocks noGrp="1"/>
          </p:cNvSpPr>
          <p:nvPr>
            <p:ph type="sldNum" sz="quarter" idx="5"/>
          </p:nvPr>
        </p:nvSpPr>
        <p:spPr/>
        <p:txBody>
          <a:bodyPr/>
          <a:lstStyle/>
          <a:p>
            <a:fld id="{19FEC5B9-52BC-43B9-93C4-A40BCDA1EE43}" type="slidenum">
              <a:rPr lang="en-US" smtClean="0"/>
              <a:t>7</a:t>
            </a:fld>
            <a:endParaRPr lang="en-US"/>
          </a:p>
        </p:txBody>
      </p:sp>
    </p:spTree>
    <p:extLst>
      <p:ext uri="{BB962C8B-B14F-4D97-AF65-F5344CB8AC3E}">
        <p14:creationId xmlns:p14="http://schemas.microsoft.com/office/powerpoint/2010/main" val="2263426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Thảo luận nội dung câu hỏi theo phiếu học tập ạ</a:t>
            </a:r>
          </a:p>
          <a:p>
            <a:endParaRPr lang="en-US"/>
          </a:p>
        </p:txBody>
      </p:sp>
      <p:sp>
        <p:nvSpPr>
          <p:cNvPr id="4" name="Slide Number Placeholder 3"/>
          <p:cNvSpPr>
            <a:spLocks noGrp="1"/>
          </p:cNvSpPr>
          <p:nvPr>
            <p:ph type="sldNum" sz="quarter" idx="5"/>
          </p:nvPr>
        </p:nvSpPr>
        <p:spPr/>
        <p:txBody>
          <a:bodyPr/>
          <a:lstStyle/>
          <a:p>
            <a:fld id="{19FEC5B9-52BC-43B9-93C4-A40BCDA1EE43}" type="slidenum">
              <a:rPr lang="en-US" smtClean="0"/>
              <a:t>8</a:t>
            </a:fld>
            <a:endParaRPr lang="en-US"/>
          </a:p>
        </p:txBody>
      </p:sp>
    </p:spTree>
    <p:extLst>
      <p:ext uri="{BB962C8B-B14F-4D97-AF65-F5344CB8AC3E}">
        <p14:creationId xmlns:p14="http://schemas.microsoft.com/office/powerpoint/2010/main" val="29644096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Thảo luận nội dung câu hỏi theo phiếu học tập ạ</a:t>
            </a:r>
          </a:p>
          <a:p>
            <a:endParaRPr lang="en-US"/>
          </a:p>
        </p:txBody>
      </p:sp>
      <p:sp>
        <p:nvSpPr>
          <p:cNvPr id="4" name="Slide Number Placeholder 3"/>
          <p:cNvSpPr>
            <a:spLocks noGrp="1"/>
          </p:cNvSpPr>
          <p:nvPr>
            <p:ph type="sldNum" sz="quarter" idx="5"/>
          </p:nvPr>
        </p:nvSpPr>
        <p:spPr/>
        <p:txBody>
          <a:bodyPr/>
          <a:lstStyle/>
          <a:p>
            <a:fld id="{19FEC5B9-52BC-43B9-93C4-A40BCDA1EE43}" type="slidenum">
              <a:rPr lang="en-US" smtClean="0"/>
              <a:t>9</a:t>
            </a:fld>
            <a:endParaRPr lang="en-US"/>
          </a:p>
        </p:txBody>
      </p:sp>
    </p:spTree>
    <p:extLst>
      <p:ext uri="{BB962C8B-B14F-4D97-AF65-F5344CB8AC3E}">
        <p14:creationId xmlns:p14="http://schemas.microsoft.com/office/powerpoint/2010/main" val="3976824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FEC5B9-52BC-43B9-93C4-A40BCDA1EE43}" type="slidenum">
              <a:rPr lang="en-US" smtClean="0"/>
              <a:t>10</a:t>
            </a:fld>
            <a:endParaRPr lang="en-US"/>
          </a:p>
        </p:txBody>
      </p:sp>
    </p:spTree>
    <p:extLst>
      <p:ext uri="{BB962C8B-B14F-4D97-AF65-F5344CB8AC3E}">
        <p14:creationId xmlns:p14="http://schemas.microsoft.com/office/powerpoint/2010/main" val="16046108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Chất hữu c</a:t>
            </a:r>
            <a:r>
              <a:rPr lang="vi-VN"/>
              <a:t>ơ</a:t>
            </a:r>
            <a:r>
              <a:rPr lang="en-US"/>
              <a:t> : đ</a:t>
            </a:r>
            <a:r>
              <a:rPr lang="vi-VN"/>
              <a:t>ư</a:t>
            </a:r>
            <a:r>
              <a:rPr lang="en-US"/>
              <a:t>ợc phân hủy từ xác động vật, thực vật  và th</a:t>
            </a:r>
            <a:r>
              <a:rPr lang="vi-VN"/>
              <a:t>ư</a:t>
            </a:r>
            <a:r>
              <a:rPr lang="en-US"/>
              <a:t>ờng ở tầng trên cùng của đất=&gt;duy trì độ phì nhiêu của đất</a:t>
            </a:r>
          </a:p>
        </p:txBody>
      </p:sp>
      <p:sp>
        <p:nvSpPr>
          <p:cNvPr id="4" name="Slide Number Placeholder 3"/>
          <p:cNvSpPr>
            <a:spLocks noGrp="1"/>
          </p:cNvSpPr>
          <p:nvPr>
            <p:ph type="sldNum" sz="quarter" idx="5"/>
          </p:nvPr>
        </p:nvSpPr>
        <p:spPr/>
        <p:txBody>
          <a:bodyPr/>
          <a:lstStyle/>
          <a:p>
            <a:fld id="{19FEC5B9-52BC-43B9-93C4-A40BCDA1EE43}" type="slidenum">
              <a:rPr lang="en-US" smtClean="0"/>
              <a:t>11</a:t>
            </a:fld>
            <a:endParaRPr lang="en-US"/>
          </a:p>
        </p:txBody>
      </p:sp>
    </p:spTree>
    <p:extLst>
      <p:ext uri="{BB962C8B-B14F-4D97-AF65-F5344CB8AC3E}">
        <p14:creationId xmlns:p14="http://schemas.microsoft.com/office/powerpoint/2010/main" val="16666311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FEC5B9-52BC-43B9-93C4-A40BCDA1EE43}" type="slidenum">
              <a:rPr lang="en-US" smtClean="0"/>
              <a:t>12</a:t>
            </a:fld>
            <a:endParaRPr lang="en-US"/>
          </a:p>
        </p:txBody>
      </p:sp>
    </p:spTree>
    <p:extLst>
      <p:ext uri="{BB962C8B-B14F-4D97-AF65-F5344CB8AC3E}">
        <p14:creationId xmlns:p14="http://schemas.microsoft.com/office/powerpoint/2010/main" val="1576399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92ABD5-287E-48DA-A30A-240053660B5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E8F29521-FBC5-44FD-8C8C-3806EACAF8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736770ED-3CBD-4B52-8EC4-C678D4924DB6}"/>
              </a:ext>
            </a:extLst>
          </p:cNvPr>
          <p:cNvSpPr>
            <a:spLocks noGrp="1"/>
          </p:cNvSpPr>
          <p:nvPr>
            <p:ph type="dt" sz="half" idx="10"/>
          </p:nvPr>
        </p:nvSpPr>
        <p:spPr/>
        <p:txBody>
          <a:bodyPr/>
          <a:lstStyle/>
          <a:p>
            <a:fld id="{994A10B7-B8FC-4B07-95E4-D33E3FB30A2A}" type="datetimeFigureOut">
              <a:rPr lang="en-US" smtClean="0"/>
              <a:t>8/15/2021</a:t>
            </a:fld>
            <a:endParaRPr lang="en-US"/>
          </a:p>
        </p:txBody>
      </p:sp>
      <p:sp>
        <p:nvSpPr>
          <p:cNvPr id="5" name="Footer Placeholder 4">
            <a:extLst>
              <a:ext uri="{FF2B5EF4-FFF2-40B4-BE49-F238E27FC236}">
                <a16:creationId xmlns:a16="http://schemas.microsoft.com/office/drawing/2014/main" xmlns="" id="{0007221D-C753-479E-AABF-25873BF6F6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E1F1755-158A-40D2-A95B-2822AFDA43F3}"/>
              </a:ext>
            </a:extLst>
          </p:cNvPr>
          <p:cNvSpPr>
            <a:spLocks noGrp="1"/>
          </p:cNvSpPr>
          <p:nvPr>
            <p:ph type="sldNum" sz="quarter" idx="12"/>
          </p:nvPr>
        </p:nvSpPr>
        <p:spPr/>
        <p:txBody>
          <a:bodyPr/>
          <a:lstStyle/>
          <a:p>
            <a:fld id="{2BF62916-3185-4040-A7E1-B46DF9C3C5EC}" type="slidenum">
              <a:rPr lang="en-US" smtClean="0"/>
              <a:t>‹#›</a:t>
            </a:fld>
            <a:endParaRPr lang="en-US"/>
          </a:p>
        </p:txBody>
      </p:sp>
    </p:spTree>
    <p:extLst>
      <p:ext uri="{BB962C8B-B14F-4D97-AF65-F5344CB8AC3E}">
        <p14:creationId xmlns:p14="http://schemas.microsoft.com/office/powerpoint/2010/main" val="982971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ED1B51-A7AD-4AC4-82F0-B426E7B675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D592544-7B2B-4A9B-900A-443B4193332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540FB855-99B1-40A8-B5B8-BF3C6B8D2E0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BA6E9529-2C1C-4CFD-B0AA-F64D0EE73270}"/>
              </a:ext>
            </a:extLst>
          </p:cNvPr>
          <p:cNvSpPr>
            <a:spLocks noGrp="1"/>
          </p:cNvSpPr>
          <p:nvPr>
            <p:ph type="dt" sz="half" idx="10"/>
          </p:nvPr>
        </p:nvSpPr>
        <p:spPr/>
        <p:txBody>
          <a:bodyPr/>
          <a:lstStyle/>
          <a:p>
            <a:fld id="{994A10B7-B8FC-4B07-95E4-D33E3FB30A2A}" type="datetimeFigureOut">
              <a:rPr lang="en-US" smtClean="0"/>
              <a:t>8/15/2021</a:t>
            </a:fld>
            <a:endParaRPr lang="en-US"/>
          </a:p>
        </p:txBody>
      </p:sp>
      <p:sp>
        <p:nvSpPr>
          <p:cNvPr id="6" name="Footer Placeholder 5">
            <a:extLst>
              <a:ext uri="{FF2B5EF4-FFF2-40B4-BE49-F238E27FC236}">
                <a16:creationId xmlns:a16="http://schemas.microsoft.com/office/drawing/2014/main" xmlns="" id="{D34E5404-DE25-474A-8E0F-E1E6BA0595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DF734CE-6B5E-462E-AF85-2A98805A0246}"/>
              </a:ext>
            </a:extLst>
          </p:cNvPr>
          <p:cNvSpPr>
            <a:spLocks noGrp="1"/>
          </p:cNvSpPr>
          <p:nvPr>
            <p:ph type="sldNum" sz="quarter" idx="12"/>
          </p:nvPr>
        </p:nvSpPr>
        <p:spPr/>
        <p:txBody>
          <a:bodyPr/>
          <a:lstStyle/>
          <a:p>
            <a:fld id="{2BF62916-3185-4040-A7E1-B46DF9C3C5EC}" type="slidenum">
              <a:rPr lang="en-US" smtClean="0"/>
              <a:t>‹#›</a:t>
            </a:fld>
            <a:endParaRPr lang="en-US"/>
          </a:p>
        </p:txBody>
      </p:sp>
    </p:spTree>
    <p:extLst>
      <p:ext uri="{BB962C8B-B14F-4D97-AF65-F5344CB8AC3E}">
        <p14:creationId xmlns:p14="http://schemas.microsoft.com/office/powerpoint/2010/main" val="21614110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5CF87D-0E3B-4863-B958-F6975F49E8B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F698DEF2-0B56-4DC6-B626-48870E6F966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05FD9A2C-9226-452B-80E1-A381D48CBE9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921AF0F8-FE98-45AB-96CC-8EF107517A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E9452B1A-7E30-4600-952C-37FC8B3FE23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DBC7F539-7FA7-4B63-8D68-B4908A9C5888}"/>
              </a:ext>
            </a:extLst>
          </p:cNvPr>
          <p:cNvSpPr>
            <a:spLocks noGrp="1"/>
          </p:cNvSpPr>
          <p:nvPr>
            <p:ph type="dt" sz="half" idx="10"/>
          </p:nvPr>
        </p:nvSpPr>
        <p:spPr/>
        <p:txBody>
          <a:bodyPr/>
          <a:lstStyle/>
          <a:p>
            <a:fld id="{994A10B7-B8FC-4B07-95E4-D33E3FB30A2A}" type="datetimeFigureOut">
              <a:rPr lang="en-US" smtClean="0"/>
              <a:t>8/15/2021</a:t>
            </a:fld>
            <a:endParaRPr lang="en-US"/>
          </a:p>
        </p:txBody>
      </p:sp>
      <p:sp>
        <p:nvSpPr>
          <p:cNvPr id="8" name="Footer Placeholder 7">
            <a:extLst>
              <a:ext uri="{FF2B5EF4-FFF2-40B4-BE49-F238E27FC236}">
                <a16:creationId xmlns:a16="http://schemas.microsoft.com/office/drawing/2014/main" xmlns="" id="{CDB751D8-CC4D-4249-9B3E-01F7B4963D6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396EE8D4-8087-43FF-8C91-32959886304F}"/>
              </a:ext>
            </a:extLst>
          </p:cNvPr>
          <p:cNvSpPr>
            <a:spLocks noGrp="1"/>
          </p:cNvSpPr>
          <p:nvPr>
            <p:ph type="sldNum" sz="quarter" idx="12"/>
          </p:nvPr>
        </p:nvSpPr>
        <p:spPr/>
        <p:txBody>
          <a:bodyPr/>
          <a:lstStyle/>
          <a:p>
            <a:fld id="{2BF62916-3185-4040-A7E1-B46DF9C3C5EC}" type="slidenum">
              <a:rPr lang="en-US" smtClean="0"/>
              <a:t>‹#›</a:t>
            </a:fld>
            <a:endParaRPr lang="en-US"/>
          </a:p>
        </p:txBody>
      </p:sp>
    </p:spTree>
    <p:extLst>
      <p:ext uri="{BB962C8B-B14F-4D97-AF65-F5344CB8AC3E}">
        <p14:creationId xmlns:p14="http://schemas.microsoft.com/office/powerpoint/2010/main" val="8293970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CC25E39-0FDC-4251-B900-5B9859291C0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73FC323C-995B-49DE-9022-68119172CF3B}"/>
              </a:ext>
            </a:extLst>
          </p:cNvPr>
          <p:cNvSpPr>
            <a:spLocks noGrp="1"/>
          </p:cNvSpPr>
          <p:nvPr>
            <p:ph type="dt" sz="half" idx="10"/>
          </p:nvPr>
        </p:nvSpPr>
        <p:spPr/>
        <p:txBody>
          <a:bodyPr/>
          <a:lstStyle/>
          <a:p>
            <a:fld id="{994A10B7-B8FC-4B07-95E4-D33E3FB30A2A}" type="datetimeFigureOut">
              <a:rPr lang="en-US" smtClean="0"/>
              <a:t>8/15/2021</a:t>
            </a:fld>
            <a:endParaRPr lang="en-US"/>
          </a:p>
        </p:txBody>
      </p:sp>
      <p:sp>
        <p:nvSpPr>
          <p:cNvPr id="4" name="Footer Placeholder 3">
            <a:extLst>
              <a:ext uri="{FF2B5EF4-FFF2-40B4-BE49-F238E27FC236}">
                <a16:creationId xmlns:a16="http://schemas.microsoft.com/office/drawing/2014/main" xmlns="" id="{DCF441C9-E580-4B99-9C77-CE1730A8761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368E135A-CE5F-4BDA-A2AA-930980EE8472}"/>
              </a:ext>
            </a:extLst>
          </p:cNvPr>
          <p:cNvSpPr>
            <a:spLocks noGrp="1"/>
          </p:cNvSpPr>
          <p:nvPr>
            <p:ph type="sldNum" sz="quarter" idx="12"/>
          </p:nvPr>
        </p:nvSpPr>
        <p:spPr/>
        <p:txBody>
          <a:bodyPr/>
          <a:lstStyle/>
          <a:p>
            <a:fld id="{2BF62916-3185-4040-A7E1-B46DF9C3C5EC}" type="slidenum">
              <a:rPr lang="en-US" smtClean="0"/>
              <a:t>‹#›</a:t>
            </a:fld>
            <a:endParaRPr lang="en-US"/>
          </a:p>
        </p:txBody>
      </p:sp>
    </p:spTree>
    <p:extLst>
      <p:ext uri="{BB962C8B-B14F-4D97-AF65-F5344CB8AC3E}">
        <p14:creationId xmlns:p14="http://schemas.microsoft.com/office/powerpoint/2010/main" val="40413479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8ABB428-E5E2-4744-9717-EC1870E08B49}"/>
              </a:ext>
            </a:extLst>
          </p:cNvPr>
          <p:cNvSpPr>
            <a:spLocks noGrp="1"/>
          </p:cNvSpPr>
          <p:nvPr>
            <p:ph type="dt" sz="half" idx="10"/>
          </p:nvPr>
        </p:nvSpPr>
        <p:spPr/>
        <p:txBody>
          <a:bodyPr/>
          <a:lstStyle/>
          <a:p>
            <a:fld id="{994A10B7-B8FC-4B07-95E4-D33E3FB30A2A}" type="datetimeFigureOut">
              <a:rPr lang="en-US" smtClean="0"/>
              <a:t>8/15/2021</a:t>
            </a:fld>
            <a:endParaRPr lang="en-US"/>
          </a:p>
        </p:txBody>
      </p:sp>
      <p:sp>
        <p:nvSpPr>
          <p:cNvPr id="3" name="Footer Placeholder 2">
            <a:extLst>
              <a:ext uri="{FF2B5EF4-FFF2-40B4-BE49-F238E27FC236}">
                <a16:creationId xmlns:a16="http://schemas.microsoft.com/office/drawing/2014/main" xmlns="" id="{76E9DA1A-AA56-42DF-B370-C8A4592ADBE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BD8A0868-438C-435D-B2DE-F1EA0C1E0466}"/>
              </a:ext>
            </a:extLst>
          </p:cNvPr>
          <p:cNvSpPr>
            <a:spLocks noGrp="1"/>
          </p:cNvSpPr>
          <p:nvPr>
            <p:ph type="sldNum" sz="quarter" idx="12"/>
          </p:nvPr>
        </p:nvSpPr>
        <p:spPr/>
        <p:txBody>
          <a:bodyPr/>
          <a:lstStyle/>
          <a:p>
            <a:fld id="{2BF62916-3185-4040-A7E1-B46DF9C3C5EC}" type="slidenum">
              <a:rPr lang="en-US" smtClean="0"/>
              <a:t>‹#›</a:t>
            </a:fld>
            <a:endParaRPr lang="en-US"/>
          </a:p>
        </p:txBody>
      </p:sp>
    </p:spTree>
    <p:extLst>
      <p:ext uri="{BB962C8B-B14F-4D97-AF65-F5344CB8AC3E}">
        <p14:creationId xmlns:p14="http://schemas.microsoft.com/office/powerpoint/2010/main" val="20790004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E8447CD-4E56-4281-8C9A-72C3F361AF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2EBA1EC0-87DF-4B13-BFBE-64963293E5A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14AC19F1-F87D-482B-88D8-7BD13719CE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13538A7-E3E6-4DF5-B91C-9703AA64BE25}"/>
              </a:ext>
            </a:extLst>
          </p:cNvPr>
          <p:cNvSpPr>
            <a:spLocks noGrp="1"/>
          </p:cNvSpPr>
          <p:nvPr>
            <p:ph type="dt" sz="half" idx="10"/>
          </p:nvPr>
        </p:nvSpPr>
        <p:spPr/>
        <p:txBody>
          <a:bodyPr/>
          <a:lstStyle/>
          <a:p>
            <a:fld id="{994A10B7-B8FC-4B07-95E4-D33E3FB30A2A}" type="datetimeFigureOut">
              <a:rPr lang="en-US" smtClean="0"/>
              <a:t>8/15/2021</a:t>
            </a:fld>
            <a:endParaRPr lang="en-US"/>
          </a:p>
        </p:txBody>
      </p:sp>
      <p:sp>
        <p:nvSpPr>
          <p:cNvPr id="6" name="Footer Placeholder 5">
            <a:extLst>
              <a:ext uri="{FF2B5EF4-FFF2-40B4-BE49-F238E27FC236}">
                <a16:creationId xmlns:a16="http://schemas.microsoft.com/office/drawing/2014/main" xmlns="" id="{D5EF73ED-D873-4766-9267-758FA426DB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6DF04F1-2070-4D66-B788-8C0DA4CA19FD}"/>
              </a:ext>
            </a:extLst>
          </p:cNvPr>
          <p:cNvSpPr>
            <a:spLocks noGrp="1"/>
          </p:cNvSpPr>
          <p:nvPr>
            <p:ph type="sldNum" sz="quarter" idx="12"/>
          </p:nvPr>
        </p:nvSpPr>
        <p:spPr/>
        <p:txBody>
          <a:bodyPr/>
          <a:lstStyle/>
          <a:p>
            <a:fld id="{2BF62916-3185-4040-A7E1-B46DF9C3C5EC}" type="slidenum">
              <a:rPr lang="en-US" smtClean="0"/>
              <a:t>‹#›</a:t>
            </a:fld>
            <a:endParaRPr lang="en-US"/>
          </a:p>
        </p:txBody>
      </p:sp>
    </p:spTree>
    <p:extLst>
      <p:ext uri="{BB962C8B-B14F-4D97-AF65-F5344CB8AC3E}">
        <p14:creationId xmlns:p14="http://schemas.microsoft.com/office/powerpoint/2010/main" val="17517982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BE5C268-BB55-46FA-B060-204B96C029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EBD1922C-AB83-482F-871D-23BEEB2007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2AB8640F-8772-4D5A-ACDC-86BE75AACD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D378711-B7C4-453A-8EAB-309502C47FA6}"/>
              </a:ext>
            </a:extLst>
          </p:cNvPr>
          <p:cNvSpPr>
            <a:spLocks noGrp="1"/>
          </p:cNvSpPr>
          <p:nvPr>
            <p:ph type="dt" sz="half" idx="10"/>
          </p:nvPr>
        </p:nvSpPr>
        <p:spPr/>
        <p:txBody>
          <a:bodyPr/>
          <a:lstStyle/>
          <a:p>
            <a:fld id="{994A10B7-B8FC-4B07-95E4-D33E3FB30A2A}" type="datetimeFigureOut">
              <a:rPr lang="en-US" smtClean="0"/>
              <a:t>8/15/2021</a:t>
            </a:fld>
            <a:endParaRPr lang="en-US"/>
          </a:p>
        </p:txBody>
      </p:sp>
      <p:sp>
        <p:nvSpPr>
          <p:cNvPr id="6" name="Footer Placeholder 5">
            <a:extLst>
              <a:ext uri="{FF2B5EF4-FFF2-40B4-BE49-F238E27FC236}">
                <a16:creationId xmlns:a16="http://schemas.microsoft.com/office/drawing/2014/main" xmlns="" id="{EF284B1A-14EB-4386-92FD-B183124389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67BA498-2813-4D08-A3A3-F6C6AF42687D}"/>
              </a:ext>
            </a:extLst>
          </p:cNvPr>
          <p:cNvSpPr>
            <a:spLocks noGrp="1"/>
          </p:cNvSpPr>
          <p:nvPr>
            <p:ph type="sldNum" sz="quarter" idx="12"/>
          </p:nvPr>
        </p:nvSpPr>
        <p:spPr/>
        <p:txBody>
          <a:bodyPr/>
          <a:lstStyle/>
          <a:p>
            <a:fld id="{2BF62916-3185-4040-A7E1-B46DF9C3C5EC}" type="slidenum">
              <a:rPr lang="en-US" smtClean="0"/>
              <a:t>‹#›</a:t>
            </a:fld>
            <a:endParaRPr lang="en-US"/>
          </a:p>
        </p:txBody>
      </p:sp>
    </p:spTree>
    <p:extLst>
      <p:ext uri="{BB962C8B-B14F-4D97-AF65-F5344CB8AC3E}">
        <p14:creationId xmlns:p14="http://schemas.microsoft.com/office/powerpoint/2010/main" val="8101470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C9DD864-FC95-4BCC-9462-25E8608248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FC1B7EA1-3926-49A0-BDF5-CF929D9D90A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932E37E-F760-461C-B8AF-CE547957A2DC}"/>
              </a:ext>
            </a:extLst>
          </p:cNvPr>
          <p:cNvSpPr>
            <a:spLocks noGrp="1"/>
          </p:cNvSpPr>
          <p:nvPr>
            <p:ph type="dt" sz="half" idx="10"/>
          </p:nvPr>
        </p:nvSpPr>
        <p:spPr/>
        <p:txBody>
          <a:bodyPr/>
          <a:lstStyle/>
          <a:p>
            <a:fld id="{994A10B7-B8FC-4B07-95E4-D33E3FB30A2A}" type="datetimeFigureOut">
              <a:rPr lang="en-US" smtClean="0"/>
              <a:t>8/15/2021</a:t>
            </a:fld>
            <a:endParaRPr lang="en-US"/>
          </a:p>
        </p:txBody>
      </p:sp>
      <p:sp>
        <p:nvSpPr>
          <p:cNvPr id="5" name="Footer Placeholder 4">
            <a:extLst>
              <a:ext uri="{FF2B5EF4-FFF2-40B4-BE49-F238E27FC236}">
                <a16:creationId xmlns:a16="http://schemas.microsoft.com/office/drawing/2014/main" xmlns="" id="{90772893-7D77-4790-9381-5DCF954866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EFFEB38-A9BD-463F-94E9-4030C3A8DD77}"/>
              </a:ext>
            </a:extLst>
          </p:cNvPr>
          <p:cNvSpPr>
            <a:spLocks noGrp="1"/>
          </p:cNvSpPr>
          <p:nvPr>
            <p:ph type="sldNum" sz="quarter" idx="12"/>
          </p:nvPr>
        </p:nvSpPr>
        <p:spPr/>
        <p:txBody>
          <a:bodyPr/>
          <a:lstStyle/>
          <a:p>
            <a:fld id="{2BF62916-3185-4040-A7E1-B46DF9C3C5EC}" type="slidenum">
              <a:rPr lang="en-US" smtClean="0"/>
              <a:t>‹#›</a:t>
            </a:fld>
            <a:endParaRPr lang="en-US"/>
          </a:p>
        </p:txBody>
      </p:sp>
    </p:spTree>
    <p:extLst>
      <p:ext uri="{BB962C8B-B14F-4D97-AF65-F5344CB8AC3E}">
        <p14:creationId xmlns:p14="http://schemas.microsoft.com/office/powerpoint/2010/main" val="30328701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366122EB-7AD5-455C-A3DB-9769D2F83F5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4FB1AB4C-6581-485C-8C7B-8ECCE1FDEC7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06CA115-9F52-491F-B400-C2B2F4827A59}"/>
              </a:ext>
            </a:extLst>
          </p:cNvPr>
          <p:cNvSpPr>
            <a:spLocks noGrp="1"/>
          </p:cNvSpPr>
          <p:nvPr>
            <p:ph type="dt" sz="half" idx="10"/>
          </p:nvPr>
        </p:nvSpPr>
        <p:spPr/>
        <p:txBody>
          <a:bodyPr/>
          <a:lstStyle/>
          <a:p>
            <a:fld id="{994A10B7-B8FC-4B07-95E4-D33E3FB30A2A}" type="datetimeFigureOut">
              <a:rPr lang="en-US" smtClean="0"/>
              <a:t>8/15/2021</a:t>
            </a:fld>
            <a:endParaRPr lang="en-US"/>
          </a:p>
        </p:txBody>
      </p:sp>
      <p:sp>
        <p:nvSpPr>
          <p:cNvPr id="5" name="Footer Placeholder 4">
            <a:extLst>
              <a:ext uri="{FF2B5EF4-FFF2-40B4-BE49-F238E27FC236}">
                <a16:creationId xmlns:a16="http://schemas.microsoft.com/office/drawing/2014/main" xmlns="" id="{60DE59EC-B7D0-4063-B168-8E52483D0E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50BCE60-9803-4633-BB61-9E0DD3BFC756}"/>
              </a:ext>
            </a:extLst>
          </p:cNvPr>
          <p:cNvSpPr>
            <a:spLocks noGrp="1"/>
          </p:cNvSpPr>
          <p:nvPr>
            <p:ph type="sldNum" sz="quarter" idx="12"/>
          </p:nvPr>
        </p:nvSpPr>
        <p:spPr/>
        <p:txBody>
          <a:bodyPr/>
          <a:lstStyle/>
          <a:p>
            <a:fld id="{2BF62916-3185-4040-A7E1-B46DF9C3C5EC}" type="slidenum">
              <a:rPr lang="en-US" smtClean="0"/>
              <a:t>‹#›</a:t>
            </a:fld>
            <a:endParaRPr lang="en-US"/>
          </a:p>
        </p:txBody>
      </p:sp>
    </p:spTree>
    <p:extLst>
      <p:ext uri="{BB962C8B-B14F-4D97-AF65-F5344CB8AC3E}">
        <p14:creationId xmlns:p14="http://schemas.microsoft.com/office/powerpoint/2010/main" val="2571097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1E51F1-A130-4E12-AD1B-2BDD317EC1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9AE5E80-0974-49BC-BE5C-F94E245AB66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0A518A9-2D21-456B-898D-DDAA44A42325}"/>
              </a:ext>
            </a:extLst>
          </p:cNvPr>
          <p:cNvSpPr>
            <a:spLocks noGrp="1"/>
          </p:cNvSpPr>
          <p:nvPr>
            <p:ph type="dt" sz="half" idx="10"/>
          </p:nvPr>
        </p:nvSpPr>
        <p:spPr/>
        <p:txBody>
          <a:bodyPr/>
          <a:lstStyle/>
          <a:p>
            <a:fld id="{994A10B7-B8FC-4B07-95E4-D33E3FB30A2A}" type="datetimeFigureOut">
              <a:rPr lang="en-US" smtClean="0"/>
              <a:t>8/15/2021</a:t>
            </a:fld>
            <a:endParaRPr lang="en-US"/>
          </a:p>
        </p:txBody>
      </p:sp>
      <p:sp>
        <p:nvSpPr>
          <p:cNvPr id="5" name="Footer Placeholder 4">
            <a:extLst>
              <a:ext uri="{FF2B5EF4-FFF2-40B4-BE49-F238E27FC236}">
                <a16:creationId xmlns:a16="http://schemas.microsoft.com/office/drawing/2014/main" xmlns="" id="{A60A7704-ED58-46CB-9D8A-3B1AF002ED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104ED58-0190-47B0-B2FF-651E968F228A}"/>
              </a:ext>
            </a:extLst>
          </p:cNvPr>
          <p:cNvSpPr>
            <a:spLocks noGrp="1"/>
          </p:cNvSpPr>
          <p:nvPr>
            <p:ph type="sldNum" sz="quarter" idx="12"/>
          </p:nvPr>
        </p:nvSpPr>
        <p:spPr/>
        <p:txBody>
          <a:bodyPr/>
          <a:lstStyle/>
          <a:p>
            <a:fld id="{2BF62916-3185-4040-A7E1-B46DF9C3C5EC}" type="slidenum">
              <a:rPr lang="en-US" smtClean="0"/>
              <a:t>‹#›</a:t>
            </a:fld>
            <a:endParaRPr lang="en-US"/>
          </a:p>
        </p:txBody>
      </p:sp>
    </p:spTree>
    <p:extLst>
      <p:ext uri="{BB962C8B-B14F-4D97-AF65-F5344CB8AC3E}">
        <p14:creationId xmlns:p14="http://schemas.microsoft.com/office/powerpoint/2010/main" val="4721393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1E51F1-A130-4E12-AD1B-2BDD317EC1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9AE5E80-0974-49BC-BE5C-F94E245AB66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0A518A9-2D21-456B-898D-DDAA44A42325}"/>
              </a:ext>
            </a:extLst>
          </p:cNvPr>
          <p:cNvSpPr>
            <a:spLocks noGrp="1"/>
          </p:cNvSpPr>
          <p:nvPr>
            <p:ph type="dt" sz="half" idx="10"/>
          </p:nvPr>
        </p:nvSpPr>
        <p:spPr/>
        <p:txBody>
          <a:bodyPr/>
          <a:lstStyle/>
          <a:p>
            <a:fld id="{994A10B7-B8FC-4B07-95E4-D33E3FB30A2A}" type="datetimeFigureOut">
              <a:rPr lang="en-US" smtClean="0"/>
              <a:t>8/15/2021</a:t>
            </a:fld>
            <a:endParaRPr lang="en-US"/>
          </a:p>
        </p:txBody>
      </p:sp>
      <p:sp>
        <p:nvSpPr>
          <p:cNvPr id="5" name="Footer Placeholder 4">
            <a:extLst>
              <a:ext uri="{FF2B5EF4-FFF2-40B4-BE49-F238E27FC236}">
                <a16:creationId xmlns:a16="http://schemas.microsoft.com/office/drawing/2014/main" xmlns="" id="{A60A7704-ED58-46CB-9D8A-3B1AF002ED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104ED58-0190-47B0-B2FF-651E968F228A}"/>
              </a:ext>
            </a:extLst>
          </p:cNvPr>
          <p:cNvSpPr>
            <a:spLocks noGrp="1"/>
          </p:cNvSpPr>
          <p:nvPr>
            <p:ph type="sldNum" sz="quarter" idx="12"/>
          </p:nvPr>
        </p:nvSpPr>
        <p:spPr/>
        <p:txBody>
          <a:bodyPr/>
          <a:lstStyle/>
          <a:p>
            <a:fld id="{2BF62916-3185-4040-A7E1-B46DF9C3C5EC}" type="slidenum">
              <a:rPr lang="en-US" smtClean="0"/>
              <a:t>‹#›</a:t>
            </a:fld>
            <a:endParaRPr lang="en-US"/>
          </a:p>
        </p:txBody>
      </p:sp>
    </p:spTree>
    <p:extLst>
      <p:ext uri="{BB962C8B-B14F-4D97-AF65-F5344CB8AC3E}">
        <p14:creationId xmlns:p14="http://schemas.microsoft.com/office/powerpoint/2010/main" val="21935168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1E51F1-A130-4E12-AD1B-2BDD317EC1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9AE5E80-0974-49BC-BE5C-F94E245AB66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0A518A9-2D21-456B-898D-DDAA44A42325}"/>
              </a:ext>
            </a:extLst>
          </p:cNvPr>
          <p:cNvSpPr>
            <a:spLocks noGrp="1"/>
          </p:cNvSpPr>
          <p:nvPr>
            <p:ph type="dt" sz="half" idx="10"/>
          </p:nvPr>
        </p:nvSpPr>
        <p:spPr/>
        <p:txBody>
          <a:bodyPr/>
          <a:lstStyle/>
          <a:p>
            <a:fld id="{994A10B7-B8FC-4B07-95E4-D33E3FB30A2A}" type="datetimeFigureOut">
              <a:rPr lang="en-US" smtClean="0"/>
              <a:t>8/15/2021</a:t>
            </a:fld>
            <a:endParaRPr lang="en-US"/>
          </a:p>
        </p:txBody>
      </p:sp>
      <p:sp>
        <p:nvSpPr>
          <p:cNvPr id="5" name="Footer Placeholder 4">
            <a:extLst>
              <a:ext uri="{FF2B5EF4-FFF2-40B4-BE49-F238E27FC236}">
                <a16:creationId xmlns:a16="http://schemas.microsoft.com/office/drawing/2014/main" xmlns="" id="{A60A7704-ED58-46CB-9D8A-3B1AF002ED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104ED58-0190-47B0-B2FF-651E968F228A}"/>
              </a:ext>
            </a:extLst>
          </p:cNvPr>
          <p:cNvSpPr>
            <a:spLocks noGrp="1"/>
          </p:cNvSpPr>
          <p:nvPr>
            <p:ph type="sldNum" sz="quarter" idx="12"/>
          </p:nvPr>
        </p:nvSpPr>
        <p:spPr/>
        <p:txBody>
          <a:bodyPr/>
          <a:lstStyle/>
          <a:p>
            <a:fld id="{2BF62916-3185-4040-A7E1-B46DF9C3C5EC}" type="slidenum">
              <a:rPr lang="en-US" smtClean="0"/>
              <a:t>‹#›</a:t>
            </a:fld>
            <a:endParaRPr lang="en-US"/>
          </a:p>
        </p:txBody>
      </p:sp>
    </p:spTree>
    <p:extLst>
      <p:ext uri="{BB962C8B-B14F-4D97-AF65-F5344CB8AC3E}">
        <p14:creationId xmlns:p14="http://schemas.microsoft.com/office/powerpoint/2010/main" val="459746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1E51F1-A130-4E12-AD1B-2BDD317EC1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9AE5E80-0974-49BC-BE5C-F94E245AB66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0A518A9-2D21-456B-898D-DDAA44A42325}"/>
              </a:ext>
            </a:extLst>
          </p:cNvPr>
          <p:cNvSpPr>
            <a:spLocks noGrp="1"/>
          </p:cNvSpPr>
          <p:nvPr>
            <p:ph type="dt" sz="half" idx="10"/>
          </p:nvPr>
        </p:nvSpPr>
        <p:spPr/>
        <p:txBody>
          <a:bodyPr/>
          <a:lstStyle/>
          <a:p>
            <a:fld id="{994A10B7-B8FC-4B07-95E4-D33E3FB30A2A}" type="datetimeFigureOut">
              <a:rPr lang="en-US" smtClean="0"/>
              <a:t>8/15/2021</a:t>
            </a:fld>
            <a:endParaRPr lang="en-US"/>
          </a:p>
        </p:txBody>
      </p:sp>
      <p:sp>
        <p:nvSpPr>
          <p:cNvPr id="5" name="Footer Placeholder 4">
            <a:extLst>
              <a:ext uri="{FF2B5EF4-FFF2-40B4-BE49-F238E27FC236}">
                <a16:creationId xmlns:a16="http://schemas.microsoft.com/office/drawing/2014/main" xmlns="" id="{A60A7704-ED58-46CB-9D8A-3B1AF002ED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104ED58-0190-47B0-B2FF-651E968F228A}"/>
              </a:ext>
            </a:extLst>
          </p:cNvPr>
          <p:cNvSpPr>
            <a:spLocks noGrp="1"/>
          </p:cNvSpPr>
          <p:nvPr>
            <p:ph type="sldNum" sz="quarter" idx="12"/>
          </p:nvPr>
        </p:nvSpPr>
        <p:spPr/>
        <p:txBody>
          <a:bodyPr/>
          <a:lstStyle/>
          <a:p>
            <a:fld id="{2BF62916-3185-4040-A7E1-B46DF9C3C5EC}" type="slidenum">
              <a:rPr lang="en-US" smtClean="0"/>
              <a:t>‹#›</a:t>
            </a:fld>
            <a:endParaRPr lang="en-US"/>
          </a:p>
        </p:txBody>
      </p:sp>
    </p:spTree>
    <p:extLst>
      <p:ext uri="{BB962C8B-B14F-4D97-AF65-F5344CB8AC3E}">
        <p14:creationId xmlns:p14="http://schemas.microsoft.com/office/powerpoint/2010/main" val="16756606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1E51F1-A130-4E12-AD1B-2BDD317EC1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9AE5E80-0974-49BC-BE5C-F94E245AB66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0A518A9-2D21-456B-898D-DDAA44A42325}"/>
              </a:ext>
            </a:extLst>
          </p:cNvPr>
          <p:cNvSpPr>
            <a:spLocks noGrp="1"/>
          </p:cNvSpPr>
          <p:nvPr>
            <p:ph type="dt" sz="half" idx="10"/>
          </p:nvPr>
        </p:nvSpPr>
        <p:spPr/>
        <p:txBody>
          <a:bodyPr/>
          <a:lstStyle/>
          <a:p>
            <a:fld id="{994A10B7-B8FC-4B07-95E4-D33E3FB30A2A}" type="datetimeFigureOut">
              <a:rPr lang="en-US" smtClean="0"/>
              <a:t>8/15/2021</a:t>
            </a:fld>
            <a:endParaRPr lang="en-US"/>
          </a:p>
        </p:txBody>
      </p:sp>
      <p:sp>
        <p:nvSpPr>
          <p:cNvPr id="5" name="Footer Placeholder 4">
            <a:extLst>
              <a:ext uri="{FF2B5EF4-FFF2-40B4-BE49-F238E27FC236}">
                <a16:creationId xmlns:a16="http://schemas.microsoft.com/office/drawing/2014/main" xmlns="" id="{A60A7704-ED58-46CB-9D8A-3B1AF002ED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104ED58-0190-47B0-B2FF-651E968F228A}"/>
              </a:ext>
            </a:extLst>
          </p:cNvPr>
          <p:cNvSpPr>
            <a:spLocks noGrp="1"/>
          </p:cNvSpPr>
          <p:nvPr>
            <p:ph type="sldNum" sz="quarter" idx="12"/>
          </p:nvPr>
        </p:nvSpPr>
        <p:spPr/>
        <p:txBody>
          <a:bodyPr/>
          <a:lstStyle/>
          <a:p>
            <a:fld id="{2BF62916-3185-4040-A7E1-B46DF9C3C5EC}" type="slidenum">
              <a:rPr lang="en-US" smtClean="0"/>
              <a:t>‹#›</a:t>
            </a:fld>
            <a:endParaRPr lang="en-US"/>
          </a:p>
        </p:txBody>
      </p:sp>
    </p:spTree>
    <p:extLst>
      <p:ext uri="{BB962C8B-B14F-4D97-AF65-F5344CB8AC3E}">
        <p14:creationId xmlns:p14="http://schemas.microsoft.com/office/powerpoint/2010/main" val="10355377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1E51F1-A130-4E12-AD1B-2BDD317EC1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9AE5E80-0974-49BC-BE5C-F94E245AB66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0A518A9-2D21-456B-898D-DDAA44A42325}"/>
              </a:ext>
            </a:extLst>
          </p:cNvPr>
          <p:cNvSpPr>
            <a:spLocks noGrp="1"/>
          </p:cNvSpPr>
          <p:nvPr>
            <p:ph type="dt" sz="half" idx="10"/>
          </p:nvPr>
        </p:nvSpPr>
        <p:spPr/>
        <p:txBody>
          <a:bodyPr/>
          <a:lstStyle/>
          <a:p>
            <a:fld id="{994A10B7-B8FC-4B07-95E4-D33E3FB30A2A}" type="datetimeFigureOut">
              <a:rPr lang="en-US" smtClean="0"/>
              <a:t>8/15/2021</a:t>
            </a:fld>
            <a:endParaRPr lang="en-US"/>
          </a:p>
        </p:txBody>
      </p:sp>
      <p:sp>
        <p:nvSpPr>
          <p:cNvPr id="5" name="Footer Placeholder 4">
            <a:extLst>
              <a:ext uri="{FF2B5EF4-FFF2-40B4-BE49-F238E27FC236}">
                <a16:creationId xmlns:a16="http://schemas.microsoft.com/office/drawing/2014/main" xmlns="" id="{A60A7704-ED58-46CB-9D8A-3B1AF002ED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104ED58-0190-47B0-B2FF-651E968F228A}"/>
              </a:ext>
            </a:extLst>
          </p:cNvPr>
          <p:cNvSpPr>
            <a:spLocks noGrp="1"/>
          </p:cNvSpPr>
          <p:nvPr>
            <p:ph type="sldNum" sz="quarter" idx="12"/>
          </p:nvPr>
        </p:nvSpPr>
        <p:spPr/>
        <p:txBody>
          <a:bodyPr/>
          <a:lstStyle/>
          <a:p>
            <a:fld id="{2BF62916-3185-4040-A7E1-B46DF9C3C5EC}" type="slidenum">
              <a:rPr lang="en-US" smtClean="0"/>
              <a:t>‹#›</a:t>
            </a:fld>
            <a:endParaRPr lang="en-US"/>
          </a:p>
        </p:txBody>
      </p:sp>
    </p:spTree>
    <p:extLst>
      <p:ext uri="{BB962C8B-B14F-4D97-AF65-F5344CB8AC3E}">
        <p14:creationId xmlns:p14="http://schemas.microsoft.com/office/powerpoint/2010/main" val="17630167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1E51F1-A130-4E12-AD1B-2BDD317EC1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9AE5E80-0974-49BC-BE5C-F94E245AB66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0A518A9-2D21-456B-898D-DDAA44A42325}"/>
              </a:ext>
            </a:extLst>
          </p:cNvPr>
          <p:cNvSpPr>
            <a:spLocks noGrp="1"/>
          </p:cNvSpPr>
          <p:nvPr>
            <p:ph type="dt" sz="half" idx="10"/>
          </p:nvPr>
        </p:nvSpPr>
        <p:spPr/>
        <p:txBody>
          <a:bodyPr/>
          <a:lstStyle/>
          <a:p>
            <a:fld id="{994A10B7-B8FC-4B07-95E4-D33E3FB30A2A}" type="datetimeFigureOut">
              <a:rPr lang="en-US" smtClean="0"/>
              <a:t>8/15/2021</a:t>
            </a:fld>
            <a:endParaRPr lang="en-US"/>
          </a:p>
        </p:txBody>
      </p:sp>
      <p:sp>
        <p:nvSpPr>
          <p:cNvPr id="5" name="Footer Placeholder 4">
            <a:extLst>
              <a:ext uri="{FF2B5EF4-FFF2-40B4-BE49-F238E27FC236}">
                <a16:creationId xmlns:a16="http://schemas.microsoft.com/office/drawing/2014/main" xmlns="" id="{A60A7704-ED58-46CB-9D8A-3B1AF002ED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104ED58-0190-47B0-B2FF-651E968F228A}"/>
              </a:ext>
            </a:extLst>
          </p:cNvPr>
          <p:cNvSpPr>
            <a:spLocks noGrp="1"/>
          </p:cNvSpPr>
          <p:nvPr>
            <p:ph type="sldNum" sz="quarter" idx="12"/>
          </p:nvPr>
        </p:nvSpPr>
        <p:spPr/>
        <p:txBody>
          <a:bodyPr/>
          <a:lstStyle/>
          <a:p>
            <a:fld id="{2BF62916-3185-4040-A7E1-B46DF9C3C5EC}" type="slidenum">
              <a:rPr lang="en-US" smtClean="0"/>
              <a:t>‹#›</a:t>
            </a:fld>
            <a:endParaRPr lang="en-US"/>
          </a:p>
        </p:txBody>
      </p:sp>
    </p:spTree>
    <p:extLst>
      <p:ext uri="{BB962C8B-B14F-4D97-AF65-F5344CB8AC3E}">
        <p14:creationId xmlns:p14="http://schemas.microsoft.com/office/powerpoint/2010/main" val="8221331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08BE5C8-78DF-4EA4-93A6-F77861E90F8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1E7E0B7A-1317-4E1C-842E-C23EDDEDA3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1CE38450-184F-4549-A0C8-E6FD8245E0D2}"/>
              </a:ext>
            </a:extLst>
          </p:cNvPr>
          <p:cNvSpPr>
            <a:spLocks noGrp="1"/>
          </p:cNvSpPr>
          <p:nvPr>
            <p:ph type="dt" sz="half" idx="10"/>
          </p:nvPr>
        </p:nvSpPr>
        <p:spPr/>
        <p:txBody>
          <a:bodyPr/>
          <a:lstStyle/>
          <a:p>
            <a:fld id="{994A10B7-B8FC-4B07-95E4-D33E3FB30A2A}" type="datetimeFigureOut">
              <a:rPr lang="en-US" smtClean="0"/>
              <a:t>8/15/2021</a:t>
            </a:fld>
            <a:endParaRPr lang="en-US"/>
          </a:p>
        </p:txBody>
      </p:sp>
      <p:sp>
        <p:nvSpPr>
          <p:cNvPr id="5" name="Footer Placeholder 4">
            <a:extLst>
              <a:ext uri="{FF2B5EF4-FFF2-40B4-BE49-F238E27FC236}">
                <a16:creationId xmlns:a16="http://schemas.microsoft.com/office/drawing/2014/main" xmlns="" id="{F29E9A38-8A8A-4985-B350-5D615B595C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1C2E057-5659-4D85-BB8A-FE2AF6E87A22}"/>
              </a:ext>
            </a:extLst>
          </p:cNvPr>
          <p:cNvSpPr>
            <a:spLocks noGrp="1"/>
          </p:cNvSpPr>
          <p:nvPr>
            <p:ph type="sldNum" sz="quarter" idx="12"/>
          </p:nvPr>
        </p:nvSpPr>
        <p:spPr/>
        <p:txBody>
          <a:bodyPr/>
          <a:lstStyle/>
          <a:p>
            <a:fld id="{2BF62916-3185-4040-A7E1-B46DF9C3C5EC}" type="slidenum">
              <a:rPr lang="en-US" smtClean="0"/>
              <a:t>‹#›</a:t>
            </a:fld>
            <a:endParaRPr lang="en-US"/>
          </a:p>
        </p:txBody>
      </p:sp>
    </p:spTree>
    <p:extLst>
      <p:ext uri="{BB962C8B-B14F-4D97-AF65-F5344CB8AC3E}">
        <p14:creationId xmlns:p14="http://schemas.microsoft.com/office/powerpoint/2010/main" val="36599030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91B21263-33C5-48C0-8A3E-783723D339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66656B8C-02F4-4D12-8558-8A831A7B79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4210370-9E40-4C50-B6EF-5948ED39EA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4A10B7-B8FC-4B07-95E4-D33E3FB30A2A}" type="datetimeFigureOut">
              <a:rPr lang="en-US" smtClean="0"/>
              <a:t>8/15/2021</a:t>
            </a:fld>
            <a:endParaRPr lang="en-US"/>
          </a:p>
        </p:txBody>
      </p:sp>
      <p:sp>
        <p:nvSpPr>
          <p:cNvPr id="5" name="Footer Placeholder 4">
            <a:extLst>
              <a:ext uri="{FF2B5EF4-FFF2-40B4-BE49-F238E27FC236}">
                <a16:creationId xmlns:a16="http://schemas.microsoft.com/office/drawing/2014/main" xmlns="" id="{50A26ACD-5343-489F-805B-491031DF45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1508E036-DCE4-44D8-B9C5-74C8D3EB9A1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F62916-3185-4040-A7E1-B46DF9C3C5EC}" type="slidenum">
              <a:rPr lang="en-US" smtClean="0"/>
              <a:t>‹#›</a:t>
            </a:fld>
            <a:endParaRPr lang="en-US"/>
          </a:p>
        </p:txBody>
      </p:sp>
    </p:spTree>
    <p:extLst>
      <p:ext uri="{BB962C8B-B14F-4D97-AF65-F5344CB8AC3E}">
        <p14:creationId xmlns:p14="http://schemas.microsoft.com/office/powerpoint/2010/main" val="2400088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5" r:id="rId3"/>
    <p:sldLayoutId id="2147483664" r:id="rId4"/>
    <p:sldLayoutId id="2147483663" r:id="rId5"/>
    <p:sldLayoutId id="2147483662" r:id="rId6"/>
    <p:sldLayoutId id="2147483661" r:id="rId7"/>
    <p:sldLayoutId id="2147483660" r:id="rId8"/>
    <p:sldLayoutId id="2147483651" r:id="rId9"/>
    <p:sldLayoutId id="2147483652" r:id="rId10"/>
    <p:sldLayoutId id="2147483653" r:id="rId11"/>
    <p:sldLayoutId id="2147483654" r:id="rId12"/>
    <p:sldLayoutId id="2147483655" r:id="rId13"/>
    <p:sldLayoutId id="2147483656" r:id="rId14"/>
    <p:sldLayoutId id="2147483657" r:id="rId15"/>
    <p:sldLayoutId id="2147483658" r:id="rId16"/>
    <p:sldLayoutId id="2147483659"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6.png"/><Relationship Id="rId4" Type="http://schemas.openxmlformats.org/officeDocument/2006/relationships/notesSlide" Target="../notesSlides/notesSlide24.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D6709578-9C91-407F-8645-F392348EFD19}"/>
              </a:ext>
            </a:extLst>
          </p:cNvPr>
          <p:cNvPicPr>
            <a:picLocks noChangeAspect="1"/>
          </p:cNvPicPr>
          <p:nvPr/>
        </p:nvPicPr>
        <p:blipFill rotWithShape="1">
          <a:blip r:embed="rId2"/>
          <a:srcRect l="21167" t="16297" r="22084" b="6074"/>
          <a:stretch/>
        </p:blipFill>
        <p:spPr>
          <a:xfrm>
            <a:off x="0" y="0"/>
            <a:ext cx="12191999" cy="6857999"/>
          </a:xfrm>
          <a:prstGeom prst="rect">
            <a:avLst/>
          </a:prstGeom>
        </p:spPr>
      </p:pic>
    </p:spTree>
    <p:extLst>
      <p:ext uri="{BB962C8B-B14F-4D97-AF65-F5344CB8AC3E}">
        <p14:creationId xmlns:p14="http://schemas.microsoft.com/office/powerpoint/2010/main" val="14487549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xmlns="" id="{D4A9FD2A-EE44-4F3A-BBD1-361B573FFFFF}"/>
              </a:ext>
            </a:extLst>
          </p:cNvPr>
          <p:cNvSpPr/>
          <p:nvPr/>
        </p:nvSpPr>
        <p:spPr>
          <a:xfrm>
            <a:off x="278132" y="135461"/>
            <a:ext cx="4649468" cy="714364"/>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8" name="Oval 7">
            <a:extLst>
              <a:ext uri="{FF2B5EF4-FFF2-40B4-BE49-F238E27FC236}">
                <a16:creationId xmlns:a16="http://schemas.microsoft.com/office/drawing/2014/main" xmlns="" id="{08231FFE-624F-47F7-AB16-26F591AF8FDD}"/>
              </a:ext>
            </a:extLst>
          </p:cNvPr>
          <p:cNvSpPr/>
          <p:nvPr/>
        </p:nvSpPr>
        <p:spPr>
          <a:xfrm>
            <a:off x="82405" y="16921"/>
            <a:ext cx="947567" cy="937603"/>
          </a:xfrm>
          <a:prstGeom prst="ellipse">
            <a:avLst/>
          </a:prstGeom>
          <a:solidFill>
            <a:srgbClr val="0070C0"/>
          </a:solidFill>
          <a:ln>
            <a:solidFill>
              <a:schemeClr val="accent1">
                <a:shade val="5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733" b="1">
                <a:latin typeface="Arial" panose="020B0604020202020204" pitchFamily="34" charset="0"/>
                <a:cs typeface="Arial" panose="020B0604020202020204" pitchFamily="34" charset="0"/>
              </a:rPr>
              <a:t>1</a:t>
            </a:r>
            <a:endParaRPr lang="en-US" sz="3733" b="1"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xmlns="" id="{03E218B7-7B60-485D-B9F9-09BA6D86B91F}"/>
              </a:ext>
            </a:extLst>
          </p:cNvPr>
          <p:cNvSpPr txBox="1"/>
          <p:nvPr/>
        </p:nvSpPr>
        <p:spPr>
          <a:xfrm>
            <a:off x="1144906" y="193333"/>
            <a:ext cx="5063492" cy="646331"/>
          </a:xfrm>
          <a:prstGeom prst="rect">
            <a:avLst/>
          </a:prstGeom>
          <a:noFill/>
        </p:spPr>
        <p:txBody>
          <a:bodyPr wrap="square" rtlCol="0">
            <a:spAutoFit/>
          </a:bodyPr>
          <a:lstStyle/>
          <a:p>
            <a:r>
              <a:rPr lang="en-US" sz="3600" b="1">
                <a:solidFill>
                  <a:schemeClr val="bg1"/>
                </a:solidFill>
                <a:latin typeface="Arial" panose="020B0604020202020204" pitchFamily="34" charset="0"/>
                <a:cs typeface="Arial" panose="020B0604020202020204" pitchFamily="34" charset="0"/>
              </a:rPr>
              <a:t>Dân số thế giới</a:t>
            </a:r>
          </a:p>
        </p:txBody>
      </p:sp>
      <p:pic>
        <p:nvPicPr>
          <p:cNvPr id="5" name="Picture 4" descr="book9">
            <a:extLst>
              <a:ext uri="{FF2B5EF4-FFF2-40B4-BE49-F238E27FC236}">
                <a16:creationId xmlns:a16="http://schemas.microsoft.com/office/drawing/2014/main" xmlns="" id="{56F1876A-1B6F-47D1-A6DF-76C65D4DFE7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280" y="1288420"/>
            <a:ext cx="914400" cy="402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147;p19">
            <a:extLst>
              <a:ext uri="{FF2B5EF4-FFF2-40B4-BE49-F238E27FC236}">
                <a16:creationId xmlns:a16="http://schemas.microsoft.com/office/drawing/2014/main" xmlns="" id="{0643EBD7-9F32-4821-8F76-41B0ABAB796E}"/>
              </a:ext>
            </a:extLst>
          </p:cNvPr>
          <p:cNvSpPr txBox="1"/>
          <p:nvPr/>
        </p:nvSpPr>
        <p:spPr>
          <a:xfrm>
            <a:off x="357727" y="1808425"/>
            <a:ext cx="12380075" cy="830400"/>
          </a:xfrm>
          <a:prstGeom prst="rect">
            <a:avLst/>
          </a:prstGeom>
          <a:noFill/>
          <a:ln>
            <a:noFill/>
          </a:ln>
        </p:spPr>
        <p:txBody>
          <a:bodyPr spcFirstLastPara="1" wrap="square" lIns="91425" tIns="45700" rIns="91425" bIns="45700" anchor="t" anchorCtr="0">
            <a:noAutofit/>
          </a:bodyPr>
          <a:lstStyle/>
          <a:p>
            <a:pPr marL="685800" indent="-685800">
              <a:buFontTx/>
              <a:buChar char="-"/>
            </a:pPr>
            <a:r>
              <a:rPr lang="vi-VN" sz="4800">
                <a:solidFill>
                  <a:srgbClr val="0070C0"/>
                </a:solidFill>
                <a:latin typeface="Arial" panose="020B0604020202020204" pitchFamily="34" charset="0"/>
                <a:cs typeface="Arial" panose="020B0604020202020204" pitchFamily="34" charset="0"/>
              </a:rPr>
              <a:t>Dân số thế giới năm 2018: 7,6 tỉ người </a:t>
            </a:r>
            <a:endParaRPr lang="en-US" sz="4800">
              <a:solidFill>
                <a:srgbClr val="0070C0"/>
              </a:solidFill>
              <a:latin typeface="Arial" panose="020B0604020202020204" pitchFamily="34" charset="0"/>
              <a:cs typeface="Arial" panose="020B0604020202020204" pitchFamily="34" charset="0"/>
            </a:endParaRPr>
          </a:p>
          <a:p>
            <a:r>
              <a:rPr lang="vi-VN" sz="4800">
                <a:solidFill>
                  <a:srgbClr val="0070C0"/>
                </a:solidFill>
                <a:latin typeface="Arial" panose="020B0604020202020204" pitchFamily="34" charset="0"/>
                <a:cs typeface="Arial" panose="020B0604020202020204" pitchFamily="34" charset="0"/>
              </a:rPr>
              <a:t>(dự báo 202</a:t>
            </a:r>
            <a:r>
              <a:rPr lang="en-US" sz="4800">
                <a:solidFill>
                  <a:srgbClr val="0070C0"/>
                </a:solidFill>
                <a:latin typeface="Arial" panose="020B0604020202020204" pitchFamily="34" charset="0"/>
                <a:cs typeface="Arial" panose="020B0604020202020204" pitchFamily="34" charset="0"/>
              </a:rPr>
              <a:t>4</a:t>
            </a:r>
            <a:r>
              <a:rPr lang="vi-VN" sz="4800">
                <a:solidFill>
                  <a:srgbClr val="0070C0"/>
                </a:solidFill>
                <a:latin typeface="Arial" panose="020B0604020202020204" pitchFamily="34" charset="0"/>
                <a:cs typeface="Arial" panose="020B0604020202020204" pitchFamily="34" charset="0"/>
              </a:rPr>
              <a:t>: 8 tỉ người)</a:t>
            </a:r>
            <a:endParaRPr lang="en-US" sz="4800">
              <a:solidFill>
                <a:srgbClr val="0070C0"/>
              </a:solidFill>
              <a:latin typeface="Arial" panose="020B0604020202020204" pitchFamily="34" charset="0"/>
              <a:cs typeface="Arial" panose="020B0604020202020204" pitchFamily="34" charset="0"/>
            </a:endParaRPr>
          </a:p>
          <a:p>
            <a:pPr marL="685800" indent="-685800">
              <a:buFontTx/>
              <a:buChar char="-"/>
            </a:pPr>
            <a:r>
              <a:rPr lang="vi-VN" sz="4800">
                <a:solidFill>
                  <a:srgbClr val="0070C0"/>
                </a:solidFill>
                <a:latin typeface="Arial" panose="020B0604020202020204" pitchFamily="34" charset="0"/>
                <a:cs typeface="Arial" panose="020B0604020202020204" pitchFamily="34" charset="0"/>
              </a:rPr>
              <a:t>Quy mô dân số thế giới ngày càng lớn,</a:t>
            </a:r>
            <a:endParaRPr lang="en-US" sz="4800">
              <a:solidFill>
                <a:srgbClr val="0070C0"/>
              </a:solidFill>
              <a:latin typeface="Arial" panose="020B0604020202020204" pitchFamily="34" charset="0"/>
              <a:cs typeface="Arial" panose="020B0604020202020204" pitchFamily="34" charset="0"/>
            </a:endParaRPr>
          </a:p>
          <a:p>
            <a:r>
              <a:rPr lang="vi-VN" sz="4800">
                <a:solidFill>
                  <a:srgbClr val="0070C0"/>
                </a:solidFill>
                <a:latin typeface="Arial" panose="020B0604020202020204" pitchFamily="34" charset="0"/>
                <a:cs typeface="Arial" panose="020B0604020202020204" pitchFamily="34" charset="0"/>
              </a:rPr>
              <a:t> thời gian để dân số tăng lên 1 tỉ người</a:t>
            </a:r>
            <a:endParaRPr lang="en-US" sz="4800">
              <a:solidFill>
                <a:srgbClr val="0070C0"/>
              </a:solidFill>
              <a:latin typeface="Arial" panose="020B0604020202020204" pitchFamily="34" charset="0"/>
              <a:cs typeface="Arial" panose="020B0604020202020204" pitchFamily="34" charset="0"/>
            </a:endParaRPr>
          </a:p>
          <a:p>
            <a:r>
              <a:rPr lang="vi-VN" sz="4800">
                <a:solidFill>
                  <a:srgbClr val="0070C0"/>
                </a:solidFill>
                <a:latin typeface="Arial" panose="020B0604020202020204" pitchFamily="34" charset="0"/>
                <a:cs typeface="Arial" panose="020B0604020202020204" pitchFamily="34" charset="0"/>
              </a:rPr>
              <a:t> ngày càng ngắn. </a:t>
            </a:r>
            <a:r>
              <a:rPr lang="en-US" sz="4800">
                <a:solidFill>
                  <a:srgbClr val="0070C0"/>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98308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22" presetClass="entr" presetSubtype="8"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3A8367C9-61A8-435B-A319-25563C6B11CD}"/>
              </a:ext>
            </a:extLst>
          </p:cNvPr>
          <p:cNvSpPr/>
          <p:nvPr/>
        </p:nvSpPr>
        <p:spPr>
          <a:xfrm>
            <a:off x="298452" y="169751"/>
            <a:ext cx="6711948" cy="714364"/>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3" name="Oval 2">
            <a:extLst>
              <a:ext uri="{FF2B5EF4-FFF2-40B4-BE49-F238E27FC236}">
                <a16:creationId xmlns:a16="http://schemas.microsoft.com/office/drawing/2014/main" xmlns="" id="{9FC086AA-0B8A-4B54-9014-1230632CBBA6}"/>
              </a:ext>
            </a:extLst>
          </p:cNvPr>
          <p:cNvSpPr/>
          <p:nvPr/>
        </p:nvSpPr>
        <p:spPr>
          <a:xfrm>
            <a:off x="102725" y="71531"/>
            <a:ext cx="947567" cy="937603"/>
          </a:xfrm>
          <a:prstGeom prst="ellipse">
            <a:avLst/>
          </a:prstGeom>
          <a:solidFill>
            <a:schemeClr val="accent2"/>
          </a:solidFill>
          <a:ln>
            <a:solidFill>
              <a:schemeClr val="accent1">
                <a:shade val="5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733" b="1">
                <a:latin typeface="Arial" panose="020B0604020202020204" pitchFamily="34" charset="0"/>
                <a:cs typeface="Arial" panose="020B0604020202020204" pitchFamily="34" charset="0"/>
              </a:rPr>
              <a:t>2</a:t>
            </a:r>
            <a:endParaRPr lang="en-US" sz="3733"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xmlns="" id="{03A4C430-11AD-4085-948E-B4E361A31015}"/>
              </a:ext>
            </a:extLst>
          </p:cNvPr>
          <p:cNvSpPr txBox="1"/>
          <p:nvPr/>
        </p:nvSpPr>
        <p:spPr>
          <a:xfrm>
            <a:off x="1165226" y="247943"/>
            <a:ext cx="6181872" cy="646331"/>
          </a:xfrm>
          <a:prstGeom prst="rect">
            <a:avLst/>
          </a:prstGeom>
          <a:noFill/>
        </p:spPr>
        <p:txBody>
          <a:bodyPr wrap="square" rtlCol="0">
            <a:spAutoFit/>
          </a:bodyPr>
          <a:lstStyle/>
          <a:p>
            <a:r>
              <a:rPr lang="en-US" sz="3600" b="1">
                <a:solidFill>
                  <a:schemeClr val="bg1"/>
                </a:solidFill>
                <a:latin typeface="Arial" panose="020B0604020202020204" pitchFamily="34" charset="0"/>
                <a:cs typeface="Arial" panose="020B0604020202020204" pitchFamily="34" charset="0"/>
              </a:rPr>
              <a:t>Phân bố dân cư thế giới</a:t>
            </a:r>
          </a:p>
        </p:txBody>
      </p:sp>
      <p:sp>
        <p:nvSpPr>
          <p:cNvPr id="6" name="Cloud 5">
            <a:extLst>
              <a:ext uri="{FF2B5EF4-FFF2-40B4-BE49-F238E27FC236}">
                <a16:creationId xmlns:a16="http://schemas.microsoft.com/office/drawing/2014/main" xmlns="" id="{7348F516-E4C2-44DB-A08E-BFA6E6B634F7}"/>
              </a:ext>
            </a:extLst>
          </p:cNvPr>
          <p:cNvSpPr/>
          <p:nvPr/>
        </p:nvSpPr>
        <p:spPr>
          <a:xfrm>
            <a:off x="2101701" y="1104457"/>
            <a:ext cx="7744047" cy="4649086"/>
          </a:xfrm>
          <a:prstGeom prst="clou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D7C8444A-7D90-4AC6-A5EB-F8D16A3D73DB}"/>
              </a:ext>
            </a:extLst>
          </p:cNvPr>
          <p:cNvSpPr txBox="1"/>
          <p:nvPr/>
        </p:nvSpPr>
        <p:spPr>
          <a:xfrm>
            <a:off x="2681176" y="2459504"/>
            <a:ext cx="6829648" cy="1938992"/>
          </a:xfrm>
          <a:prstGeom prst="rect">
            <a:avLst/>
          </a:prstGeom>
          <a:noFill/>
        </p:spPr>
        <p:txBody>
          <a:bodyPr wrap="square" rtlCol="0">
            <a:spAutoFit/>
          </a:bodyPr>
          <a:lstStyle/>
          <a:p>
            <a:pPr algn="ctr"/>
            <a:r>
              <a:rPr lang="vi-VN" sz="4000" b="1">
                <a:solidFill>
                  <a:srgbClr val="FF0000"/>
                </a:solidFill>
                <a:latin typeface="Arial" panose="020B0604020202020204" pitchFamily="34" charset="0"/>
                <a:cs typeface="Arial" panose="020B0604020202020204" pitchFamily="34" charset="0"/>
              </a:rPr>
              <a:t>Người ta dùng tiêu chí nào để xác định được đặc điểm phân bố dân cư?</a:t>
            </a:r>
            <a:endParaRPr lang="en-US" sz="4000" b="1">
              <a:solidFill>
                <a:srgbClr val="FF0000"/>
              </a:solidFill>
              <a:latin typeface="Arial" panose="020B0604020202020204" pitchFamily="34" charset="0"/>
              <a:cs typeface="Arial" panose="020B0604020202020204" pitchFamily="34" charset="0"/>
            </a:endParaRPr>
          </a:p>
        </p:txBody>
      </p:sp>
      <p:sp>
        <p:nvSpPr>
          <p:cNvPr id="8" name="Cloud 7">
            <a:extLst>
              <a:ext uri="{FF2B5EF4-FFF2-40B4-BE49-F238E27FC236}">
                <a16:creationId xmlns:a16="http://schemas.microsoft.com/office/drawing/2014/main" xmlns="" id="{79D554FD-70FB-438F-8FDF-79C4C7020FCE}"/>
              </a:ext>
            </a:extLst>
          </p:cNvPr>
          <p:cNvSpPr/>
          <p:nvPr/>
        </p:nvSpPr>
        <p:spPr>
          <a:xfrm>
            <a:off x="2558902" y="1702793"/>
            <a:ext cx="5927651" cy="3822912"/>
          </a:xfrm>
          <a:prstGeom prst="cloud">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xmlns="" id="{DDB53B71-77CE-4E28-97C7-75F343F0E1F9}"/>
              </a:ext>
            </a:extLst>
          </p:cNvPr>
          <p:cNvSpPr txBox="1"/>
          <p:nvPr/>
        </p:nvSpPr>
        <p:spPr>
          <a:xfrm>
            <a:off x="2255873" y="2737086"/>
            <a:ext cx="6829648" cy="1754326"/>
          </a:xfrm>
          <a:prstGeom prst="rect">
            <a:avLst/>
          </a:prstGeom>
          <a:noFill/>
        </p:spPr>
        <p:txBody>
          <a:bodyPr wrap="square" rtlCol="0">
            <a:spAutoFit/>
          </a:bodyPr>
          <a:lstStyle/>
          <a:p>
            <a:pPr algn="ctr"/>
            <a:r>
              <a:rPr lang="en-US" sz="5400" b="1">
                <a:solidFill>
                  <a:srgbClr val="FF0000"/>
                </a:solidFill>
                <a:latin typeface="Arial" panose="020B0604020202020204" pitchFamily="34" charset="0"/>
                <a:cs typeface="Arial" panose="020B0604020202020204" pitchFamily="34" charset="0"/>
              </a:rPr>
              <a:t>Mật độ dân số </a:t>
            </a:r>
          </a:p>
          <a:p>
            <a:pPr algn="ctr"/>
            <a:r>
              <a:rPr lang="en-US" sz="5400" b="1">
                <a:solidFill>
                  <a:srgbClr val="FF0000"/>
                </a:solidFill>
                <a:latin typeface="Arial" panose="020B0604020202020204" pitchFamily="34" charset="0"/>
                <a:cs typeface="Arial" panose="020B0604020202020204" pitchFamily="34" charset="0"/>
              </a:rPr>
              <a:t>là gì</a:t>
            </a:r>
            <a:r>
              <a:rPr lang="vi-VN" sz="5400" b="1">
                <a:solidFill>
                  <a:srgbClr val="FF0000"/>
                </a:solidFill>
                <a:latin typeface="Arial" panose="020B0604020202020204" pitchFamily="34" charset="0"/>
                <a:cs typeface="Arial" panose="020B0604020202020204" pitchFamily="34" charset="0"/>
              </a:rPr>
              <a:t>?</a:t>
            </a:r>
            <a:endParaRPr lang="en-US" sz="5400" b="1">
              <a:solidFill>
                <a:srgbClr val="FF0000"/>
              </a:solidFill>
              <a:latin typeface="Arial" panose="020B0604020202020204" pitchFamily="34" charset="0"/>
              <a:cs typeface="Arial" panose="020B0604020202020204" pitchFamily="34" charset="0"/>
            </a:endParaRPr>
          </a:p>
        </p:txBody>
      </p:sp>
      <p:pic>
        <p:nvPicPr>
          <p:cNvPr id="10" name="Picture 9" descr="book9">
            <a:extLst>
              <a:ext uri="{FF2B5EF4-FFF2-40B4-BE49-F238E27FC236}">
                <a16:creationId xmlns:a16="http://schemas.microsoft.com/office/drawing/2014/main" xmlns="" id="{B881252E-5946-4B3C-872A-61AC8FA9A50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35892" y="1292178"/>
            <a:ext cx="914400" cy="402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Google Shape;147;p19">
            <a:extLst>
              <a:ext uri="{FF2B5EF4-FFF2-40B4-BE49-F238E27FC236}">
                <a16:creationId xmlns:a16="http://schemas.microsoft.com/office/drawing/2014/main" xmlns="" id="{D1E161CD-3AF3-45C8-A497-2E7D59A9906A}"/>
              </a:ext>
            </a:extLst>
          </p:cNvPr>
          <p:cNvSpPr txBox="1"/>
          <p:nvPr/>
        </p:nvSpPr>
        <p:spPr>
          <a:xfrm>
            <a:off x="685655" y="1541688"/>
            <a:ext cx="12380075" cy="830400"/>
          </a:xfrm>
          <a:prstGeom prst="rect">
            <a:avLst/>
          </a:prstGeom>
          <a:noFill/>
          <a:ln>
            <a:noFill/>
          </a:ln>
        </p:spPr>
        <p:txBody>
          <a:bodyPr spcFirstLastPara="1" wrap="square" lIns="91425" tIns="45700" rIns="91425" bIns="45700" anchor="t" anchorCtr="0">
            <a:noAutofit/>
          </a:bodyPr>
          <a:lstStyle/>
          <a:p>
            <a:pPr algn="just"/>
            <a:r>
              <a:rPr lang="en-US" sz="6000">
                <a:solidFill>
                  <a:srgbClr val="0070C0"/>
                </a:solidFill>
                <a:ea typeface="Cambria" panose="02040503050406030204" pitchFamily="18" charset="0"/>
                <a:cs typeface="Arial" panose="020B0604020202020204" pitchFamily="34" charset="0"/>
              </a:rPr>
              <a:t>- Mật độ dân số l</a:t>
            </a:r>
            <a:r>
              <a:rPr lang="vi-VN" sz="6000">
                <a:solidFill>
                  <a:srgbClr val="0070C0"/>
                </a:solidFill>
                <a:ea typeface="Cambria" panose="02040503050406030204" pitchFamily="18" charset="0"/>
                <a:cs typeface="Arial" panose="020B0604020202020204" pitchFamily="34" charset="0"/>
              </a:rPr>
              <a:t>à tổng số người </a:t>
            </a:r>
            <a:endParaRPr lang="en-US" sz="6000">
              <a:solidFill>
                <a:srgbClr val="0070C0"/>
              </a:solidFill>
              <a:ea typeface="Cambria" panose="02040503050406030204" pitchFamily="18" charset="0"/>
              <a:cs typeface="Arial" panose="020B0604020202020204" pitchFamily="34" charset="0"/>
            </a:endParaRPr>
          </a:p>
          <a:p>
            <a:pPr algn="just"/>
            <a:r>
              <a:rPr lang="vi-VN" sz="6000">
                <a:solidFill>
                  <a:srgbClr val="0070C0"/>
                </a:solidFill>
                <a:ea typeface="Cambria" panose="02040503050406030204" pitchFamily="18" charset="0"/>
                <a:cs typeface="Arial" panose="020B0604020202020204" pitchFamily="34" charset="0"/>
              </a:rPr>
              <a:t>sinh sống trên1 đơn vị diện tích </a:t>
            </a:r>
            <a:endParaRPr lang="en-US" sz="6000">
              <a:solidFill>
                <a:srgbClr val="0070C0"/>
              </a:solidFill>
              <a:ea typeface="Cambria" panose="02040503050406030204" pitchFamily="18" charset="0"/>
              <a:cs typeface="Arial" panose="020B0604020202020204" pitchFamily="34" charset="0"/>
            </a:endParaRPr>
          </a:p>
          <a:p>
            <a:pPr algn="just"/>
            <a:r>
              <a:rPr lang="vi-VN" sz="6000">
                <a:solidFill>
                  <a:srgbClr val="0070C0"/>
                </a:solidFill>
                <a:ea typeface="Cambria" panose="02040503050406030204" pitchFamily="18" charset="0"/>
                <a:cs typeface="Arial" panose="020B0604020202020204" pitchFamily="34" charset="0"/>
              </a:rPr>
              <a:t>lãnh thổ</a:t>
            </a:r>
            <a:r>
              <a:rPr lang="en-US" sz="6000">
                <a:solidFill>
                  <a:srgbClr val="0070C0"/>
                </a:solidFill>
                <a:ea typeface="Cambria" panose="02040503050406030204" pitchFamily="18" charset="0"/>
                <a:cs typeface="Arial" panose="020B0604020202020204" pitchFamily="34" charset="0"/>
              </a:rPr>
              <a:t> (</a:t>
            </a:r>
            <a:r>
              <a:rPr lang="vi-VN" sz="6000">
                <a:solidFill>
                  <a:srgbClr val="0070C0"/>
                </a:solidFill>
                <a:ea typeface="Cambria" panose="02040503050406030204" pitchFamily="18" charset="0"/>
                <a:cs typeface="Arial" panose="020B0604020202020204" pitchFamily="34" charset="0"/>
              </a:rPr>
              <a:t>người/km</a:t>
            </a:r>
            <a:r>
              <a:rPr lang="vi-VN" sz="6000" baseline="30000">
                <a:solidFill>
                  <a:srgbClr val="0070C0"/>
                </a:solidFill>
                <a:ea typeface="Cambria" panose="02040503050406030204" pitchFamily="18" charset="0"/>
                <a:cs typeface="Arial" panose="020B0604020202020204" pitchFamily="34" charset="0"/>
              </a:rPr>
              <a:t>2</a:t>
            </a:r>
            <a:r>
              <a:rPr lang="en-US" sz="6000">
                <a:solidFill>
                  <a:srgbClr val="0070C0"/>
                </a:solidFill>
                <a:ea typeface="Cambria" panose="02040503050406030204" pitchFamily="18" charset="0"/>
                <a:cs typeface="Arial" panose="020B0604020202020204" pitchFamily="34" charset="0"/>
              </a:rPr>
              <a:t>)</a:t>
            </a:r>
            <a:endParaRPr lang="en-US" sz="6000">
              <a:solidFill>
                <a:srgbClr val="0070C0"/>
              </a:solidFill>
              <a:cs typeface="Arial" panose="020B0604020202020204" pitchFamily="34" charset="0"/>
            </a:endParaRPr>
          </a:p>
        </p:txBody>
      </p:sp>
      <p:sp>
        <p:nvSpPr>
          <p:cNvPr id="15" name="Speech Bubble: Rectangle with Corners Rounded 14">
            <a:extLst>
              <a:ext uri="{FF2B5EF4-FFF2-40B4-BE49-F238E27FC236}">
                <a16:creationId xmlns:a16="http://schemas.microsoft.com/office/drawing/2014/main" xmlns="" id="{79BA7609-E460-4620-8C03-53CDAA774778}"/>
              </a:ext>
            </a:extLst>
          </p:cNvPr>
          <p:cNvSpPr/>
          <p:nvPr/>
        </p:nvSpPr>
        <p:spPr>
          <a:xfrm rot="16200000">
            <a:off x="5082632" y="877949"/>
            <a:ext cx="1754326" cy="9819006"/>
          </a:xfrm>
          <a:prstGeom prst="wedgeRoundRectCallout">
            <a:avLst>
              <a:gd name="adj1" fmla="val 92066"/>
              <a:gd name="adj2" fmla="val -7872"/>
              <a:gd name="adj3" fmla="val 16667"/>
            </a:avLst>
          </a:prstGeom>
          <a:pattFill prst="pct25">
            <a:fgClr>
              <a:schemeClr val="accent6">
                <a:lumMod val="60000"/>
                <a:lumOff val="40000"/>
              </a:schemeClr>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849C33A7-9F6A-46C5-AE7C-FF8D80E18DC0}"/>
              </a:ext>
            </a:extLst>
          </p:cNvPr>
          <p:cNvSpPr txBox="1"/>
          <p:nvPr/>
        </p:nvSpPr>
        <p:spPr>
          <a:xfrm>
            <a:off x="1243330" y="5104539"/>
            <a:ext cx="9705339" cy="1446550"/>
          </a:xfrm>
          <a:prstGeom prst="rect">
            <a:avLst/>
          </a:prstGeom>
          <a:noFill/>
        </p:spPr>
        <p:txBody>
          <a:bodyPr wrap="square" rtlCol="0">
            <a:spAutoFit/>
          </a:bodyPr>
          <a:lstStyle/>
          <a:p>
            <a:r>
              <a:rPr lang="en-US" sz="4400" b="1">
                <a:solidFill>
                  <a:srgbClr val="FF0000"/>
                </a:solidFill>
                <a:latin typeface="Arial" panose="020B0604020202020204" pitchFamily="34" charset="0"/>
                <a:cs typeface="Arial" panose="020B0604020202020204" pitchFamily="34" charset="0"/>
              </a:rPr>
              <a:t>Từ khái niệm nêu trên em hãy nêu công thức tính mật độ dân số?</a:t>
            </a:r>
          </a:p>
        </p:txBody>
      </p:sp>
    </p:spTree>
    <p:extLst>
      <p:ext uri="{BB962C8B-B14F-4D97-AF65-F5344CB8AC3E}">
        <p14:creationId xmlns:p14="http://schemas.microsoft.com/office/powerpoint/2010/main" val="3066596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6"/>
                                        </p:tgtEl>
                                      </p:cBhvr>
                                    </p:animEffect>
                                    <p:set>
                                      <p:cBhvr>
                                        <p:cTn id="30" dur="1" fill="hold">
                                          <p:stCondLst>
                                            <p:cond delay="499"/>
                                          </p:stCondLst>
                                        </p:cTn>
                                        <p:tgtEl>
                                          <p:spTgt spid="6"/>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5"/>
                                        </p:tgtEl>
                                      </p:cBhvr>
                                    </p:animEffect>
                                    <p:set>
                                      <p:cBhvr>
                                        <p:cTn id="33" dur="1" fill="hold">
                                          <p:stCondLst>
                                            <p:cond delay="499"/>
                                          </p:stCondLst>
                                        </p:cTn>
                                        <p:tgtEl>
                                          <p:spTgt spid="5"/>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p:cTn id="38" dur="500" fill="hold"/>
                                        <p:tgtEl>
                                          <p:spTgt spid="8"/>
                                        </p:tgtEl>
                                        <p:attrNameLst>
                                          <p:attrName>ppt_w</p:attrName>
                                        </p:attrNameLst>
                                      </p:cBhvr>
                                      <p:tavLst>
                                        <p:tav tm="0">
                                          <p:val>
                                            <p:fltVal val="0"/>
                                          </p:val>
                                        </p:tav>
                                        <p:tav tm="100000">
                                          <p:val>
                                            <p:strVal val="#ppt_w"/>
                                          </p:val>
                                        </p:tav>
                                      </p:tavLst>
                                    </p:anim>
                                    <p:anim calcmode="lin" valueType="num">
                                      <p:cBhvr>
                                        <p:cTn id="39" dur="500" fill="hold"/>
                                        <p:tgtEl>
                                          <p:spTgt spid="8"/>
                                        </p:tgtEl>
                                        <p:attrNameLst>
                                          <p:attrName>ppt_h</p:attrName>
                                        </p:attrNameLst>
                                      </p:cBhvr>
                                      <p:tavLst>
                                        <p:tav tm="0">
                                          <p:val>
                                            <p:fltVal val="0"/>
                                          </p:val>
                                        </p:tav>
                                        <p:tav tm="100000">
                                          <p:val>
                                            <p:strVal val="#ppt_h"/>
                                          </p:val>
                                        </p:tav>
                                      </p:tavLst>
                                    </p:anim>
                                    <p:animEffect transition="in" filter="fade">
                                      <p:cBhvr>
                                        <p:cTn id="40" dur="500"/>
                                        <p:tgtEl>
                                          <p:spTgt spid="8"/>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p:cTn id="43" dur="500" fill="hold"/>
                                        <p:tgtEl>
                                          <p:spTgt spid="9"/>
                                        </p:tgtEl>
                                        <p:attrNameLst>
                                          <p:attrName>ppt_w</p:attrName>
                                        </p:attrNameLst>
                                      </p:cBhvr>
                                      <p:tavLst>
                                        <p:tav tm="0">
                                          <p:val>
                                            <p:fltVal val="0"/>
                                          </p:val>
                                        </p:tav>
                                        <p:tav tm="100000">
                                          <p:val>
                                            <p:strVal val="#ppt_w"/>
                                          </p:val>
                                        </p:tav>
                                      </p:tavLst>
                                    </p:anim>
                                    <p:anim calcmode="lin" valueType="num">
                                      <p:cBhvr>
                                        <p:cTn id="44" dur="500" fill="hold"/>
                                        <p:tgtEl>
                                          <p:spTgt spid="9"/>
                                        </p:tgtEl>
                                        <p:attrNameLst>
                                          <p:attrName>ppt_h</p:attrName>
                                        </p:attrNameLst>
                                      </p:cBhvr>
                                      <p:tavLst>
                                        <p:tav tm="0">
                                          <p:val>
                                            <p:fltVal val="0"/>
                                          </p:val>
                                        </p:tav>
                                        <p:tav tm="100000">
                                          <p:val>
                                            <p:strVal val="#ppt_h"/>
                                          </p:val>
                                        </p:tav>
                                      </p:tavLst>
                                    </p:anim>
                                    <p:animEffect transition="in" filter="fade">
                                      <p:cBhvr>
                                        <p:cTn id="45" dur="500"/>
                                        <p:tgtEl>
                                          <p:spTgt spid="9"/>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1" nodeType="clickEffect">
                                  <p:stCondLst>
                                    <p:cond delay="0"/>
                                  </p:stCondLst>
                                  <p:childTnLst>
                                    <p:animEffect transition="out" filter="fade">
                                      <p:cBhvr>
                                        <p:cTn id="49" dur="500"/>
                                        <p:tgtEl>
                                          <p:spTgt spid="8"/>
                                        </p:tgtEl>
                                      </p:cBhvr>
                                    </p:animEffect>
                                    <p:set>
                                      <p:cBhvr>
                                        <p:cTn id="50" dur="1" fill="hold">
                                          <p:stCondLst>
                                            <p:cond delay="499"/>
                                          </p:stCondLst>
                                        </p:cTn>
                                        <p:tgtEl>
                                          <p:spTgt spid="8"/>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9"/>
                                        </p:tgtEl>
                                      </p:cBhvr>
                                    </p:animEffect>
                                    <p:set>
                                      <p:cBhvr>
                                        <p:cTn id="53" dur="1" fill="hold">
                                          <p:stCondLst>
                                            <p:cond delay="499"/>
                                          </p:stCondLst>
                                        </p:cTn>
                                        <p:tgtEl>
                                          <p:spTgt spid="9"/>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wipe(left)">
                                      <p:cBhvr>
                                        <p:cTn id="58" dur="500"/>
                                        <p:tgtEl>
                                          <p:spTgt spid="11"/>
                                        </p:tgtEl>
                                      </p:cBhvr>
                                    </p:animEffect>
                                  </p:childTnLst>
                                </p:cTn>
                              </p:par>
                              <p:par>
                                <p:cTn id="59" presetID="22" presetClass="entr" presetSubtype="8" fill="hold" nodeType="with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wipe(left)">
                                      <p:cBhvr>
                                        <p:cTn id="61" dur="500"/>
                                        <p:tgtEl>
                                          <p:spTgt spid="10"/>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wipe(down)">
                                      <p:cBhvr>
                                        <p:cTn id="66" dur="500"/>
                                        <p:tgtEl>
                                          <p:spTgt spid="15"/>
                                        </p:tgtEl>
                                      </p:cBhvr>
                                    </p:animEffect>
                                  </p:childTnLst>
                                </p:cTn>
                              </p:par>
                              <p:par>
                                <p:cTn id="67" presetID="22" presetClass="entr" presetSubtype="4" fill="hold" grpId="0" nodeType="withEffect">
                                  <p:stCondLst>
                                    <p:cond delay="0"/>
                                  </p:stCondLst>
                                  <p:childTnLst>
                                    <p:set>
                                      <p:cBhvr>
                                        <p:cTn id="68" dur="1" fill="hold">
                                          <p:stCondLst>
                                            <p:cond delay="0"/>
                                          </p:stCondLst>
                                        </p:cTn>
                                        <p:tgtEl>
                                          <p:spTgt spid="7"/>
                                        </p:tgtEl>
                                        <p:attrNameLst>
                                          <p:attrName>style.visibility</p:attrName>
                                        </p:attrNameLst>
                                      </p:cBhvr>
                                      <p:to>
                                        <p:strVal val="visible"/>
                                      </p:to>
                                    </p:set>
                                    <p:animEffect transition="in" filter="wipe(down)">
                                      <p:cBhvr>
                                        <p:cTn id="6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6" grpId="0" animBg="1"/>
      <p:bldP spid="6" grpId="1" animBg="1"/>
      <p:bldP spid="5" grpId="0"/>
      <p:bldP spid="5" grpId="1"/>
      <p:bldP spid="8" grpId="0" animBg="1"/>
      <p:bldP spid="8" grpId="1" animBg="1"/>
      <p:bldP spid="9" grpId="0"/>
      <p:bldP spid="9" grpId="1"/>
      <p:bldP spid="11" grpId="0"/>
      <p:bldP spid="15" grpId="0" animBg="1"/>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3A8367C9-61A8-435B-A319-25563C6B11CD}"/>
              </a:ext>
            </a:extLst>
          </p:cNvPr>
          <p:cNvSpPr/>
          <p:nvPr/>
        </p:nvSpPr>
        <p:spPr>
          <a:xfrm>
            <a:off x="298452" y="124031"/>
            <a:ext cx="6711948" cy="714364"/>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3" name="Oval 2">
            <a:extLst>
              <a:ext uri="{FF2B5EF4-FFF2-40B4-BE49-F238E27FC236}">
                <a16:creationId xmlns:a16="http://schemas.microsoft.com/office/drawing/2014/main" xmlns="" id="{9FC086AA-0B8A-4B54-9014-1230632CBBA6}"/>
              </a:ext>
            </a:extLst>
          </p:cNvPr>
          <p:cNvSpPr/>
          <p:nvPr/>
        </p:nvSpPr>
        <p:spPr>
          <a:xfrm>
            <a:off x="102725" y="25811"/>
            <a:ext cx="947567" cy="937603"/>
          </a:xfrm>
          <a:prstGeom prst="ellipse">
            <a:avLst/>
          </a:prstGeom>
          <a:solidFill>
            <a:schemeClr val="accent2"/>
          </a:solidFill>
          <a:ln>
            <a:solidFill>
              <a:schemeClr val="accent1">
                <a:shade val="5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733" b="1">
                <a:latin typeface="Arial" panose="020B0604020202020204" pitchFamily="34" charset="0"/>
                <a:cs typeface="Arial" panose="020B0604020202020204" pitchFamily="34" charset="0"/>
              </a:rPr>
              <a:t>2</a:t>
            </a:r>
            <a:endParaRPr lang="en-US" sz="3733"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xmlns="" id="{03A4C430-11AD-4085-948E-B4E361A31015}"/>
              </a:ext>
            </a:extLst>
          </p:cNvPr>
          <p:cNvSpPr txBox="1"/>
          <p:nvPr/>
        </p:nvSpPr>
        <p:spPr>
          <a:xfrm>
            <a:off x="1165226" y="202223"/>
            <a:ext cx="6181872" cy="646331"/>
          </a:xfrm>
          <a:prstGeom prst="rect">
            <a:avLst/>
          </a:prstGeom>
          <a:noFill/>
        </p:spPr>
        <p:txBody>
          <a:bodyPr wrap="square" rtlCol="0">
            <a:spAutoFit/>
          </a:bodyPr>
          <a:lstStyle/>
          <a:p>
            <a:r>
              <a:rPr lang="en-US" sz="3600" b="1">
                <a:solidFill>
                  <a:schemeClr val="bg1"/>
                </a:solidFill>
                <a:latin typeface="Arial" panose="020B0604020202020204" pitchFamily="34" charset="0"/>
                <a:cs typeface="Arial" panose="020B0604020202020204" pitchFamily="34" charset="0"/>
              </a:rPr>
              <a:t>Phân bố dân cư thế giới</a:t>
            </a:r>
          </a:p>
        </p:txBody>
      </p:sp>
      <p:sp>
        <p:nvSpPr>
          <p:cNvPr id="6" name="TextBox 5">
            <a:extLst>
              <a:ext uri="{FF2B5EF4-FFF2-40B4-BE49-F238E27FC236}">
                <a16:creationId xmlns:a16="http://schemas.microsoft.com/office/drawing/2014/main" xmlns="" id="{3587C736-ADAE-4EFA-87CF-08D961D2FD6C}"/>
              </a:ext>
            </a:extLst>
          </p:cNvPr>
          <p:cNvSpPr txBox="1"/>
          <p:nvPr/>
        </p:nvSpPr>
        <p:spPr>
          <a:xfrm>
            <a:off x="102725" y="2182864"/>
            <a:ext cx="11844670" cy="584775"/>
          </a:xfrm>
          <a:prstGeom prst="rect">
            <a:avLst/>
          </a:prstGeom>
          <a:noFill/>
        </p:spPr>
        <p:txBody>
          <a:bodyPr wrap="square" rtlCol="0">
            <a:spAutoFit/>
          </a:bodyPr>
          <a:lstStyle/>
          <a:p>
            <a:r>
              <a:rPr lang="en-US" sz="2800" b="1">
                <a:solidFill>
                  <a:srgbClr val="0070C0"/>
                </a:solidFill>
                <a:latin typeface="Arial" panose="020B0604020202020204" pitchFamily="34" charset="0"/>
                <a:cs typeface="Arial" panose="020B0604020202020204" pitchFamily="34" charset="0"/>
              </a:rPr>
              <a:t>CÔNG THỨC TÍNH MẬT ĐỘ DÂN SỐ </a:t>
            </a:r>
            <a:r>
              <a:rPr lang="en-US" sz="3200">
                <a:solidFill>
                  <a:srgbClr val="0070C0"/>
                </a:solidFill>
                <a:latin typeface="Arial" panose="020B0604020202020204" pitchFamily="34" charset="0"/>
                <a:cs typeface="Arial" panose="020B0604020202020204" pitchFamily="34" charset="0"/>
              </a:rPr>
              <a:t>=                       (</a:t>
            </a:r>
            <a:r>
              <a:rPr lang="en-US" sz="3200" b="1">
                <a:solidFill>
                  <a:srgbClr val="0070C0"/>
                </a:solidFill>
                <a:latin typeface="Arial" panose="020B0604020202020204" pitchFamily="34" charset="0"/>
                <a:cs typeface="Arial" panose="020B0604020202020204" pitchFamily="34" charset="0"/>
              </a:rPr>
              <a:t>ng</a:t>
            </a:r>
            <a:r>
              <a:rPr lang="vi-VN" sz="3200" b="1">
                <a:solidFill>
                  <a:srgbClr val="0070C0"/>
                </a:solidFill>
                <a:cs typeface="Arial" panose="020B0604020202020204" pitchFamily="34" charset="0"/>
              </a:rPr>
              <a:t>ư</a:t>
            </a:r>
            <a:r>
              <a:rPr lang="en-US" sz="3200" b="1">
                <a:solidFill>
                  <a:srgbClr val="0070C0"/>
                </a:solidFill>
                <a:latin typeface="Arial" panose="020B0604020202020204" pitchFamily="34" charset="0"/>
                <a:cs typeface="Arial" panose="020B0604020202020204" pitchFamily="34" charset="0"/>
              </a:rPr>
              <a:t>ời/ km</a:t>
            </a:r>
            <a:r>
              <a:rPr lang="en-US" sz="3200" b="1" baseline="30000">
                <a:solidFill>
                  <a:srgbClr val="0070C0"/>
                </a:solidFill>
                <a:latin typeface="Arial" panose="020B0604020202020204" pitchFamily="34" charset="0"/>
                <a:cs typeface="Arial" panose="020B0604020202020204" pitchFamily="34" charset="0"/>
              </a:rPr>
              <a:t>2 </a:t>
            </a:r>
            <a:r>
              <a:rPr lang="en-US" sz="3200" b="1">
                <a:solidFill>
                  <a:srgbClr val="0070C0"/>
                </a:solidFill>
                <a:latin typeface="Arial" panose="020B0604020202020204" pitchFamily="34" charset="0"/>
                <a:cs typeface="Arial" panose="020B0604020202020204" pitchFamily="34" charset="0"/>
              </a:rPr>
              <a:t>)</a:t>
            </a:r>
          </a:p>
        </p:txBody>
      </p:sp>
      <p:cxnSp>
        <p:nvCxnSpPr>
          <p:cNvPr id="7" name="Straight Connector 6">
            <a:extLst>
              <a:ext uri="{FF2B5EF4-FFF2-40B4-BE49-F238E27FC236}">
                <a16:creationId xmlns:a16="http://schemas.microsoft.com/office/drawing/2014/main" xmlns="" id="{CBB7F13C-DBA0-4C88-B5BA-EA22168CDFC2}"/>
              </a:ext>
            </a:extLst>
          </p:cNvPr>
          <p:cNvCxnSpPr/>
          <p:nvPr/>
        </p:nvCxnSpPr>
        <p:spPr>
          <a:xfrm>
            <a:off x="6820815" y="2480576"/>
            <a:ext cx="2169042"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xmlns="" id="{1F0FEC55-9C09-42B1-8E7B-3323C036B4AE}"/>
              </a:ext>
            </a:extLst>
          </p:cNvPr>
          <p:cNvSpPr txBox="1"/>
          <p:nvPr/>
        </p:nvSpPr>
        <p:spPr>
          <a:xfrm>
            <a:off x="6919508" y="1456141"/>
            <a:ext cx="2570480" cy="707886"/>
          </a:xfrm>
          <a:prstGeom prst="rect">
            <a:avLst/>
          </a:prstGeom>
          <a:noFill/>
        </p:spPr>
        <p:txBody>
          <a:bodyPr wrap="square" rtlCol="0">
            <a:spAutoFit/>
          </a:bodyPr>
          <a:lstStyle/>
          <a:p>
            <a:r>
              <a:rPr lang="en-US" sz="4000" b="1">
                <a:solidFill>
                  <a:srgbClr val="FF0000"/>
                </a:solidFill>
                <a:latin typeface="Arial" panose="020B0604020202020204" pitchFamily="34" charset="0"/>
                <a:cs typeface="Arial" panose="020B0604020202020204" pitchFamily="34" charset="0"/>
              </a:rPr>
              <a:t>Dân số</a:t>
            </a:r>
          </a:p>
        </p:txBody>
      </p:sp>
      <p:sp>
        <p:nvSpPr>
          <p:cNvPr id="9" name="TextBox 8">
            <a:extLst>
              <a:ext uri="{FF2B5EF4-FFF2-40B4-BE49-F238E27FC236}">
                <a16:creationId xmlns:a16="http://schemas.microsoft.com/office/drawing/2014/main" xmlns="" id="{63834847-653E-40A9-AFDC-403D7AA8108D}"/>
              </a:ext>
            </a:extLst>
          </p:cNvPr>
          <p:cNvSpPr txBox="1"/>
          <p:nvPr/>
        </p:nvSpPr>
        <p:spPr>
          <a:xfrm>
            <a:off x="6792022" y="2541455"/>
            <a:ext cx="2570480" cy="707886"/>
          </a:xfrm>
          <a:prstGeom prst="rect">
            <a:avLst/>
          </a:prstGeom>
          <a:noFill/>
        </p:spPr>
        <p:txBody>
          <a:bodyPr wrap="square" rtlCol="0">
            <a:spAutoFit/>
          </a:bodyPr>
          <a:lstStyle/>
          <a:p>
            <a:r>
              <a:rPr lang="en-US" sz="4000" b="1">
                <a:solidFill>
                  <a:srgbClr val="FF0000"/>
                </a:solidFill>
                <a:latin typeface="Arial" panose="020B0604020202020204" pitchFamily="34" charset="0"/>
                <a:cs typeface="Arial" panose="020B0604020202020204" pitchFamily="34" charset="0"/>
              </a:rPr>
              <a:t>Diện tích</a:t>
            </a:r>
          </a:p>
        </p:txBody>
      </p:sp>
      <p:sp>
        <p:nvSpPr>
          <p:cNvPr id="10" name="TextBox 9">
            <a:extLst>
              <a:ext uri="{FF2B5EF4-FFF2-40B4-BE49-F238E27FC236}">
                <a16:creationId xmlns:a16="http://schemas.microsoft.com/office/drawing/2014/main" xmlns="" id="{D1C147A6-29EB-4108-BCC8-5E215D619A40}"/>
              </a:ext>
            </a:extLst>
          </p:cNvPr>
          <p:cNvSpPr txBox="1"/>
          <p:nvPr/>
        </p:nvSpPr>
        <p:spPr>
          <a:xfrm>
            <a:off x="598968" y="3429000"/>
            <a:ext cx="10994064" cy="2554545"/>
          </a:xfrm>
          <a:prstGeom prst="rect">
            <a:avLst/>
          </a:prstGeom>
          <a:solidFill>
            <a:schemeClr val="accent6">
              <a:lumMod val="20000"/>
              <a:lumOff val="80000"/>
            </a:schemeClr>
          </a:solidFill>
          <a:ln>
            <a:solidFill>
              <a:srgbClr val="00B050"/>
            </a:solidFill>
          </a:ln>
        </p:spPr>
        <p:txBody>
          <a:bodyPr wrap="square" rtlCol="0">
            <a:spAutoFit/>
          </a:bodyPr>
          <a:lstStyle/>
          <a:p>
            <a:pPr marL="571500" indent="-571500">
              <a:buFontTx/>
              <a:buChar char="-"/>
            </a:pPr>
            <a:r>
              <a:rPr lang="en-US" sz="4000" b="1">
                <a:solidFill>
                  <a:srgbClr val="7030A0"/>
                </a:solidFill>
                <a:latin typeface="Arial" panose="020B0604020202020204" pitchFamily="34" charset="0"/>
                <a:cs typeface="Arial" panose="020B0604020202020204" pitchFamily="34" charset="0"/>
              </a:rPr>
              <a:t>Dân số thế giới năm 2019: 7,7 tỉ ng</a:t>
            </a:r>
            <a:r>
              <a:rPr lang="vi-VN" sz="4000" b="1">
                <a:solidFill>
                  <a:srgbClr val="7030A0"/>
                </a:solidFill>
                <a:cs typeface="Arial" panose="020B0604020202020204" pitchFamily="34" charset="0"/>
              </a:rPr>
              <a:t>ư</a:t>
            </a:r>
            <a:r>
              <a:rPr lang="en-US" sz="4000" b="1">
                <a:solidFill>
                  <a:srgbClr val="7030A0"/>
                </a:solidFill>
                <a:latin typeface="Arial" panose="020B0604020202020204" pitchFamily="34" charset="0"/>
                <a:cs typeface="Arial" panose="020B0604020202020204" pitchFamily="34" charset="0"/>
              </a:rPr>
              <a:t>ời</a:t>
            </a:r>
          </a:p>
          <a:p>
            <a:pPr marL="571500" indent="-571500">
              <a:buFontTx/>
              <a:buChar char="-"/>
            </a:pPr>
            <a:r>
              <a:rPr lang="en-US" sz="4000" b="1">
                <a:solidFill>
                  <a:srgbClr val="7030A0"/>
                </a:solidFill>
                <a:latin typeface="Arial" panose="020B0604020202020204" pitchFamily="34" charset="0"/>
                <a:cs typeface="Arial" panose="020B0604020202020204" pitchFamily="34" charset="0"/>
              </a:rPr>
              <a:t>Diện tích đất nổi trên thế giới: 149 triệu km</a:t>
            </a:r>
            <a:r>
              <a:rPr lang="en-US" sz="4000" b="1" baseline="30000">
                <a:solidFill>
                  <a:srgbClr val="7030A0"/>
                </a:solidFill>
                <a:latin typeface="Arial" panose="020B0604020202020204" pitchFamily="34" charset="0"/>
                <a:cs typeface="Arial" panose="020B0604020202020204" pitchFamily="34" charset="0"/>
              </a:rPr>
              <a:t>2</a:t>
            </a:r>
          </a:p>
          <a:p>
            <a:r>
              <a:rPr lang="en-US" sz="4000" b="1">
                <a:solidFill>
                  <a:srgbClr val="7030A0"/>
                </a:solidFill>
                <a:latin typeface="Arial" panose="020B0604020202020204" pitchFamily="34" charset="0"/>
                <a:cs typeface="Arial" panose="020B0604020202020204" pitchFamily="34" charset="0"/>
              </a:rPr>
              <a:t>Tính mật độ dân số thế giới?</a:t>
            </a:r>
          </a:p>
        </p:txBody>
      </p:sp>
      <p:sp>
        <p:nvSpPr>
          <p:cNvPr id="5" name="Rectangle 4">
            <a:extLst>
              <a:ext uri="{FF2B5EF4-FFF2-40B4-BE49-F238E27FC236}">
                <a16:creationId xmlns:a16="http://schemas.microsoft.com/office/drawing/2014/main" xmlns="" id="{F773399D-5D5C-4747-B9DF-918E02394C00}"/>
              </a:ext>
            </a:extLst>
          </p:cNvPr>
          <p:cNvSpPr/>
          <p:nvPr/>
        </p:nvSpPr>
        <p:spPr>
          <a:xfrm>
            <a:off x="7410896" y="5190599"/>
            <a:ext cx="4049507" cy="707886"/>
          </a:xfrm>
          <a:prstGeom prst="rect">
            <a:avLst/>
          </a:prstGeom>
          <a:solidFill>
            <a:schemeClr val="bg1"/>
          </a:solidFill>
        </p:spPr>
        <p:txBody>
          <a:bodyPr wrap="none">
            <a:spAutoFit/>
          </a:bodyPr>
          <a:lstStyle/>
          <a:p>
            <a:r>
              <a:rPr lang="en-US" sz="4000" b="1">
                <a:solidFill>
                  <a:srgbClr val="FF0000"/>
                </a:solidFill>
                <a:latin typeface="Arial" panose="020B0604020202020204" pitchFamily="34" charset="0"/>
                <a:cs typeface="Arial" panose="020B0604020202020204" pitchFamily="34" charset="0"/>
              </a:rPr>
              <a:t>51,7 ng</a:t>
            </a:r>
            <a:r>
              <a:rPr lang="vi-VN" sz="4000" b="1">
                <a:solidFill>
                  <a:srgbClr val="FF0000"/>
                </a:solidFill>
                <a:cs typeface="Arial" panose="020B0604020202020204" pitchFamily="34" charset="0"/>
              </a:rPr>
              <a:t>ư</a:t>
            </a:r>
            <a:r>
              <a:rPr lang="en-US" sz="4000" b="1">
                <a:solidFill>
                  <a:srgbClr val="FF0000"/>
                </a:solidFill>
                <a:latin typeface="Arial" panose="020B0604020202020204" pitchFamily="34" charset="0"/>
                <a:cs typeface="Arial" panose="020B0604020202020204" pitchFamily="34" charset="0"/>
              </a:rPr>
              <a:t>ời/ km</a:t>
            </a:r>
            <a:r>
              <a:rPr lang="en-US" sz="4000" b="1" baseline="30000">
                <a:solidFill>
                  <a:srgbClr val="FF0000"/>
                </a:solidFill>
                <a:latin typeface="Arial" panose="020B0604020202020204" pitchFamily="34" charset="0"/>
                <a:cs typeface="Arial" panose="020B0604020202020204" pitchFamily="34" charset="0"/>
              </a:rPr>
              <a:t>2</a:t>
            </a:r>
            <a:endParaRPr lang="en-US" sz="4000">
              <a:solidFill>
                <a:srgbClr val="FF0000"/>
              </a:solidFill>
            </a:endParaRPr>
          </a:p>
        </p:txBody>
      </p:sp>
    </p:spTree>
    <p:extLst>
      <p:ext uri="{BB962C8B-B14F-4D97-AF65-F5344CB8AC3E}">
        <p14:creationId xmlns:p14="http://schemas.microsoft.com/office/powerpoint/2010/main" val="2751166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2000"/>
                                        <p:tgtEl>
                                          <p:spTgt spid="6"/>
                                        </p:tgtEl>
                                      </p:cBhvr>
                                    </p:animEffect>
                                  </p:childTnLst>
                                </p:cTn>
                              </p:par>
                              <p:par>
                                <p:cTn id="8" presetID="22" presetClass="entr" presetSubtype="8"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wipe(left)">
                                      <p:cBhvr>
                                        <p:cTn id="15" dur="500"/>
                                        <p:tgtEl>
                                          <p:spTgt spid="8">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Effect transition="in" filter="wipe(left)">
                                      <p:cBhvr>
                                        <p:cTn id="20" dur="500"/>
                                        <p:tgtEl>
                                          <p:spTgt spid="9">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arn(inVertical)">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3A8367C9-61A8-435B-A319-25563C6B11CD}"/>
              </a:ext>
            </a:extLst>
          </p:cNvPr>
          <p:cNvSpPr/>
          <p:nvPr/>
        </p:nvSpPr>
        <p:spPr>
          <a:xfrm>
            <a:off x="298452" y="124031"/>
            <a:ext cx="6711948" cy="714364"/>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3" name="Oval 2">
            <a:extLst>
              <a:ext uri="{FF2B5EF4-FFF2-40B4-BE49-F238E27FC236}">
                <a16:creationId xmlns:a16="http://schemas.microsoft.com/office/drawing/2014/main" xmlns="" id="{9FC086AA-0B8A-4B54-9014-1230632CBBA6}"/>
              </a:ext>
            </a:extLst>
          </p:cNvPr>
          <p:cNvSpPr/>
          <p:nvPr/>
        </p:nvSpPr>
        <p:spPr>
          <a:xfrm>
            <a:off x="102725" y="25811"/>
            <a:ext cx="947567" cy="937603"/>
          </a:xfrm>
          <a:prstGeom prst="ellipse">
            <a:avLst/>
          </a:prstGeom>
          <a:solidFill>
            <a:schemeClr val="accent2"/>
          </a:solidFill>
          <a:ln>
            <a:solidFill>
              <a:schemeClr val="accent1">
                <a:shade val="5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733" b="1">
                <a:latin typeface="Arial" panose="020B0604020202020204" pitchFamily="34" charset="0"/>
                <a:cs typeface="Arial" panose="020B0604020202020204" pitchFamily="34" charset="0"/>
              </a:rPr>
              <a:t>2</a:t>
            </a:r>
            <a:endParaRPr lang="en-US" sz="3733"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xmlns="" id="{03A4C430-11AD-4085-948E-B4E361A31015}"/>
              </a:ext>
            </a:extLst>
          </p:cNvPr>
          <p:cNvSpPr txBox="1"/>
          <p:nvPr/>
        </p:nvSpPr>
        <p:spPr>
          <a:xfrm>
            <a:off x="1165226" y="202223"/>
            <a:ext cx="6181872" cy="646331"/>
          </a:xfrm>
          <a:prstGeom prst="rect">
            <a:avLst/>
          </a:prstGeom>
          <a:noFill/>
        </p:spPr>
        <p:txBody>
          <a:bodyPr wrap="square" rtlCol="0">
            <a:spAutoFit/>
          </a:bodyPr>
          <a:lstStyle/>
          <a:p>
            <a:r>
              <a:rPr lang="en-US" sz="3600" b="1">
                <a:solidFill>
                  <a:schemeClr val="bg1"/>
                </a:solidFill>
                <a:latin typeface="Arial" panose="020B0604020202020204" pitchFamily="34" charset="0"/>
                <a:cs typeface="Arial" panose="020B0604020202020204" pitchFamily="34" charset="0"/>
              </a:rPr>
              <a:t>Phân bố dân cư thế giới</a:t>
            </a:r>
          </a:p>
        </p:txBody>
      </p:sp>
      <p:pic>
        <p:nvPicPr>
          <p:cNvPr id="6" name="Picture 5">
            <a:extLst>
              <a:ext uri="{FF2B5EF4-FFF2-40B4-BE49-F238E27FC236}">
                <a16:creationId xmlns:a16="http://schemas.microsoft.com/office/drawing/2014/main" xmlns="" id="{3B066A3A-0346-4288-BA64-63D15CB9067B}"/>
              </a:ext>
            </a:extLst>
          </p:cNvPr>
          <p:cNvPicPr>
            <a:picLocks noChangeAspect="1"/>
          </p:cNvPicPr>
          <p:nvPr/>
        </p:nvPicPr>
        <p:blipFill rotWithShape="1">
          <a:blip r:embed="rId3"/>
          <a:srcRect l="33833" t="38962" r="42500" b="40889"/>
          <a:stretch/>
        </p:blipFill>
        <p:spPr>
          <a:xfrm>
            <a:off x="6197034" y="1616148"/>
            <a:ext cx="5528617" cy="2647507"/>
          </a:xfrm>
          <a:prstGeom prst="rect">
            <a:avLst/>
          </a:prstGeom>
        </p:spPr>
      </p:pic>
      <p:sp>
        <p:nvSpPr>
          <p:cNvPr id="7" name="Rectangle: Rounded Corners 6">
            <a:extLst>
              <a:ext uri="{FF2B5EF4-FFF2-40B4-BE49-F238E27FC236}">
                <a16:creationId xmlns:a16="http://schemas.microsoft.com/office/drawing/2014/main" xmlns="" id="{E23AD332-8EC2-4D91-9722-A752317751B3}"/>
              </a:ext>
            </a:extLst>
          </p:cNvPr>
          <p:cNvSpPr/>
          <p:nvPr/>
        </p:nvSpPr>
        <p:spPr>
          <a:xfrm>
            <a:off x="298452" y="1286540"/>
            <a:ext cx="5018568" cy="511426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xmlns="" id="{47C4B372-1C13-4704-BDD9-2A5312B68530}"/>
              </a:ext>
            </a:extLst>
          </p:cNvPr>
          <p:cNvSpPr txBox="1"/>
          <p:nvPr/>
        </p:nvSpPr>
        <p:spPr>
          <a:xfrm>
            <a:off x="509567" y="1924553"/>
            <a:ext cx="4596338" cy="4678204"/>
          </a:xfrm>
          <a:prstGeom prst="rect">
            <a:avLst/>
          </a:prstGeom>
          <a:noFill/>
        </p:spPr>
        <p:txBody>
          <a:bodyPr wrap="square" rtlCol="0">
            <a:spAutoFit/>
          </a:bodyPr>
          <a:lstStyle/>
          <a:p>
            <a:r>
              <a:rPr lang="en-US" sz="2800">
                <a:solidFill>
                  <a:srgbClr val="7030A0"/>
                </a:solidFill>
                <a:latin typeface="Arial" panose="020B0604020202020204" pitchFamily="34" charset="0"/>
                <a:cs typeface="Arial" panose="020B0604020202020204" pitchFamily="34" charset="0"/>
              </a:rPr>
              <a:t>Năm 2018, mật độ dân số trung bình toàn thế giới là 56 ng</a:t>
            </a:r>
            <a:r>
              <a:rPr lang="vi-VN" sz="2800">
                <a:solidFill>
                  <a:srgbClr val="7030A0"/>
                </a:solidFill>
                <a:latin typeface="Arial" panose="020B0604020202020204" pitchFamily="34" charset="0"/>
                <a:cs typeface="Arial" panose="020B0604020202020204" pitchFamily="34" charset="0"/>
              </a:rPr>
              <a:t>ư</a:t>
            </a:r>
            <a:r>
              <a:rPr lang="en-US" sz="2800">
                <a:solidFill>
                  <a:srgbClr val="7030A0"/>
                </a:solidFill>
                <a:latin typeface="Arial" panose="020B0604020202020204" pitchFamily="34" charset="0"/>
                <a:cs typeface="Arial" panose="020B0604020202020204" pitchFamily="34" charset="0"/>
              </a:rPr>
              <a:t>ời/ km</a:t>
            </a:r>
            <a:r>
              <a:rPr lang="en-US" sz="2800" baseline="30000">
                <a:solidFill>
                  <a:srgbClr val="7030A0"/>
                </a:solidFill>
                <a:latin typeface="Arial" panose="020B0604020202020204" pitchFamily="34" charset="0"/>
                <a:cs typeface="Arial" panose="020B0604020202020204" pitchFamily="34" charset="0"/>
              </a:rPr>
              <a:t>2 </a:t>
            </a:r>
            <a:r>
              <a:rPr lang="en-US" sz="2800">
                <a:solidFill>
                  <a:srgbClr val="7030A0"/>
                </a:solidFill>
                <a:latin typeface="Arial" panose="020B0604020202020204" pitchFamily="34" charset="0"/>
                <a:cs typeface="Arial" panose="020B0604020202020204" pitchFamily="34" charset="0"/>
              </a:rPr>
              <a:t>. Mật độ dân số của Châu Á (142 ng</a:t>
            </a:r>
            <a:r>
              <a:rPr lang="vi-VN" sz="2800">
                <a:solidFill>
                  <a:srgbClr val="7030A0"/>
                </a:solidFill>
                <a:latin typeface="Arial" panose="020B0604020202020204" pitchFamily="34" charset="0"/>
                <a:cs typeface="Arial" panose="020B0604020202020204" pitchFamily="34" charset="0"/>
              </a:rPr>
              <a:t>ư</a:t>
            </a:r>
            <a:r>
              <a:rPr lang="en-US" sz="2800">
                <a:solidFill>
                  <a:srgbClr val="7030A0"/>
                </a:solidFill>
                <a:latin typeface="Arial" panose="020B0604020202020204" pitchFamily="34" charset="0"/>
                <a:cs typeface="Arial" panose="020B0604020202020204" pitchFamily="34" charset="0"/>
              </a:rPr>
              <a:t>ời/ km</a:t>
            </a:r>
            <a:r>
              <a:rPr lang="en-US" sz="2800" baseline="30000">
                <a:solidFill>
                  <a:srgbClr val="7030A0"/>
                </a:solidFill>
                <a:latin typeface="Arial" panose="020B0604020202020204" pitchFamily="34" charset="0"/>
                <a:cs typeface="Arial" panose="020B0604020202020204" pitchFamily="34" charset="0"/>
              </a:rPr>
              <a:t>2 </a:t>
            </a:r>
            <a:r>
              <a:rPr lang="en-US" sz="2800">
                <a:solidFill>
                  <a:srgbClr val="7030A0"/>
                </a:solidFill>
                <a:latin typeface="Arial" panose="020B0604020202020204" pitchFamily="34" charset="0"/>
                <a:cs typeface="Arial" panose="020B0604020202020204" pitchFamily="34" charset="0"/>
              </a:rPr>
              <a:t>) gấp 28 lần mật độ dân số của Châu Đại D</a:t>
            </a:r>
            <a:r>
              <a:rPr lang="vi-VN" sz="2800">
                <a:solidFill>
                  <a:srgbClr val="7030A0"/>
                </a:solidFill>
                <a:latin typeface="Arial" panose="020B0604020202020204" pitchFamily="34" charset="0"/>
                <a:cs typeface="Arial" panose="020B0604020202020204" pitchFamily="34" charset="0"/>
              </a:rPr>
              <a:t>ư</a:t>
            </a:r>
            <a:r>
              <a:rPr lang="en-US" sz="2800">
                <a:solidFill>
                  <a:srgbClr val="7030A0"/>
                </a:solidFill>
                <a:latin typeface="Arial" panose="020B0604020202020204" pitchFamily="34" charset="0"/>
                <a:cs typeface="Arial" panose="020B0604020202020204" pitchFamily="34" charset="0"/>
              </a:rPr>
              <a:t>ơng (5 ng</a:t>
            </a:r>
            <a:r>
              <a:rPr lang="vi-VN" sz="2800">
                <a:solidFill>
                  <a:srgbClr val="7030A0"/>
                </a:solidFill>
                <a:latin typeface="Arial" panose="020B0604020202020204" pitchFamily="34" charset="0"/>
                <a:cs typeface="Arial" panose="020B0604020202020204" pitchFamily="34" charset="0"/>
              </a:rPr>
              <a:t>ư</a:t>
            </a:r>
            <a:r>
              <a:rPr lang="en-US" sz="2800">
                <a:solidFill>
                  <a:srgbClr val="7030A0"/>
                </a:solidFill>
                <a:latin typeface="Arial" panose="020B0604020202020204" pitchFamily="34" charset="0"/>
                <a:cs typeface="Arial" panose="020B0604020202020204" pitchFamily="34" charset="0"/>
              </a:rPr>
              <a:t>ời/ km</a:t>
            </a:r>
            <a:r>
              <a:rPr lang="en-US" sz="2800" baseline="30000">
                <a:solidFill>
                  <a:srgbClr val="7030A0"/>
                </a:solidFill>
                <a:latin typeface="Arial" panose="020B0604020202020204" pitchFamily="34" charset="0"/>
                <a:cs typeface="Arial" panose="020B0604020202020204" pitchFamily="34" charset="0"/>
              </a:rPr>
              <a:t>2 </a:t>
            </a:r>
            <a:r>
              <a:rPr lang="en-US" sz="2800">
                <a:solidFill>
                  <a:srgbClr val="7030A0"/>
                </a:solidFill>
                <a:latin typeface="Arial" panose="020B0604020202020204" pitchFamily="34" charset="0"/>
                <a:cs typeface="Arial" panose="020B0604020202020204" pitchFamily="34" charset="0"/>
              </a:rPr>
              <a:t>).</a:t>
            </a:r>
            <a:endParaRPr lang="en-US" sz="2800" baseline="30000">
              <a:solidFill>
                <a:srgbClr val="7030A0"/>
              </a:solidFill>
              <a:latin typeface="Arial" panose="020B0604020202020204" pitchFamily="34" charset="0"/>
              <a:cs typeface="Arial" panose="020B0604020202020204" pitchFamily="34" charset="0"/>
            </a:endParaRPr>
          </a:p>
          <a:p>
            <a:r>
              <a:rPr lang="en-US" sz="2800">
                <a:solidFill>
                  <a:srgbClr val="7030A0"/>
                </a:solidFill>
                <a:latin typeface="Arial" panose="020B0604020202020204" pitchFamily="34" charset="0"/>
                <a:cs typeface="Arial" panose="020B0604020202020204" pitchFamily="34" charset="0"/>
              </a:rPr>
              <a:t>Mật độ dân số của Xin-ga-po gấp hơn 4000 lần mật độ dân số của Mông Cổ.</a:t>
            </a:r>
          </a:p>
          <a:p>
            <a:endParaRPr lang="en-US"/>
          </a:p>
        </p:txBody>
      </p:sp>
      <p:sp>
        <p:nvSpPr>
          <p:cNvPr id="9" name="TextBox 8">
            <a:extLst>
              <a:ext uri="{FF2B5EF4-FFF2-40B4-BE49-F238E27FC236}">
                <a16:creationId xmlns:a16="http://schemas.microsoft.com/office/drawing/2014/main" xmlns="" id="{0C275F65-75B1-4F1A-9ADA-5E72ECC6CC06}"/>
              </a:ext>
            </a:extLst>
          </p:cNvPr>
          <p:cNvSpPr txBox="1"/>
          <p:nvPr/>
        </p:nvSpPr>
        <p:spPr>
          <a:xfrm>
            <a:off x="1050292" y="1286540"/>
            <a:ext cx="2700671" cy="584775"/>
          </a:xfrm>
          <a:prstGeom prst="rect">
            <a:avLst/>
          </a:prstGeom>
          <a:solidFill>
            <a:schemeClr val="accent5"/>
          </a:solid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Em có biết?</a:t>
            </a:r>
          </a:p>
        </p:txBody>
      </p:sp>
    </p:spTree>
    <p:extLst>
      <p:ext uri="{BB962C8B-B14F-4D97-AF65-F5344CB8AC3E}">
        <p14:creationId xmlns:p14="http://schemas.microsoft.com/office/powerpoint/2010/main" val="23696161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3A8367C9-61A8-435B-A319-25563C6B11CD}"/>
              </a:ext>
            </a:extLst>
          </p:cNvPr>
          <p:cNvSpPr/>
          <p:nvPr/>
        </p:nvSpPr>
        <p:spPr>
          <a:xfrm>
            <a:off x="298452" y="124031"/>
            <a:ext cx="6711948" cy="714364"/>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3" name="Oval 2">
            <a:extLst>
              <a:ext uri="{FF2B5EF4-FFF2-40B4-BE49-F238E27FC236}">
                <a16:creationId xmlns:a16="http://schemas.microsoft.com/office/drawing/2014/main" xmlns="" id="{9FC086AA-0B8A-4B54-9014-1230632CBBA6}"/>
              </a:ext>
            </a:extLst>
          </p:cNvPr>
          <p:cNvSpPr/>
          <p:nvPr/>
        </p:nvSpPr>
        <p:spPr>
          <a:xfrm>
            <a:off x="102725" y="25811"/>
            <a:ext cx="947567" cy="937603"/>
          </a:xfrm>
          <a:prstGeom prst="ellipse">
            <a:avLst/>
          </a:prstGeom>
          <a:solidFill>
            <a:schemeClr val="accent2"/>
          </a:solidFill>
          <a:ln>
            <a:solidFill>
              <a:schemeClr val="accent1">
                <a:shade val="5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733" b="1">
                <a:latin typeface="Arial" panose="020B0604020202020204" pitchFamily="34" charset="0"/>
                <a:cs typeface="Arial" panose="020B0604020202020204" pitchFamily="34" charset="0"/>
              </a:rPr>
              <a:t>2</a:t>
            </a:r>
            <a:endParaRPr lang="en-US" sz="3733"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xmlns="" id="{03A4C430-11AD-4085-948E-B4E361A31015}"/>
              </a:ext>
            </a:extLst>
          </p:cNvPr>
          <p:cNvSpPr txBox="1"/>
          <p:nvPr/>
        </p:nvSpPr>
        <p:spPr>
          <a:xfrm>
            <a:off x="1165226" y="202223"/>
            <a:ext cx="6181872" cy="646331"/>
          </a:xfrm>
          <a:prstGeom prst="rect">
            <a:avLst/>
          </a:prstGeom>
          <a:noFill/>
        </p:spPr>
        <p:txBody>
          <a:bodyPr wrap="square" rtlCol="0">
            <a:spAutoFit/>
          </a:bodyPr>
          <a:lstStyle/>
          <a:p>
            <a:r>
              <a:rPr lang="en-US" sz="3600" b="1">
                <a:solidFill>
                  <a:schemeClr val="bg1"/>
                </a:solidFill>
                <a:latin typeface="Arial" panose="020B0604020202020204" pitchFamily="34" charset="0"/>
                <a:cs typeface="Arial" panose="020B0604020202020204" pitchFamily="34" charset="0"/>
              </a:rPr>
              <a:t>Phân bố dân cư thế giới</a:t>
            </a:r>
          </a:p>
        </p:txBody>
      </p:sp>
      <p:sp>
        <p:nvSpPr>
          <p:cNvPr id="6" name="Flowchart: Terminator 5">
            <a:extLst>
              <a:ext uri="{FF2B5EF4-FFF2-40B4-BE49-F238E27FC236}">
                <a16:creationId xmlns:a16="http://schemas.microsoft.com/office/drawing/2014/main" xmlns="" id="{644316B3-276B-4A7A-9D3A-03C4093C9DF6}"/>
              </a:ext>
            </a:extLst>
          </p:cNvPr>
          <p:cNvSpPr/>
          <p:nvPr/>
        </p:nvSpPr>
        <p:spPr>
          <a:xfrm>
            <a:off x="3094076" y="1184875"/>
            <a:ext cx="5188688" cy="812429"/>
          </a:xfrm>
          <a:prstGeom prst="flowChartTerminator">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xmlns="" id="{C0C9D23A-237C-4DAE-90D3-65142328D180}"/>
              </a:ext>
            </a:extLst>
          </p:cNvPr>
          <p:cNvSpPr/>
          <p:nvPr/>
        </p:nvSpPr>
        <p:spPr>
          <a:xfrm>
            <a:off x="4210969" y="1231631"/>
            <a:ext cx="3026791" cy="393104"/>
          </a:xfrm>
          <a:prstGeom prst="rect">
            <a:avLst/>
          </a:prstGeom>
        </p:spPr>
        <p:txBody>
          <a:bodyPr wrap="none">
            <a:noAutofit/>
          </a:bodyPr>
          <a:lstStyle/>
          <a:p>
            <a:pPr algn="ctr"/>
            <a:r>
              <a:rPr lang="en-US" sz="4000" b="1" dirty="0">
                <a:solidFill>
                  <a:srgbClr val="7030A0"/>
                </a:solidFill>
                <a:latin typeface="Arial" panose="020B0604020202020204" pitchFamily="34" charset="0"/>
                <a:cs typeface="Arial" panose="020B0604020202020204" pitchFamily="34" charset="0"/>
              </a:rPr>
              <a:t>CUỘC ĐUA KÌ THÚ</a:t>
            </a:r>
          </a:p>
        </p:txBody>
      </p:sp>
      <p:sp>
        <p:nvSpPr>
          <p:cNvPr id="10" name="Rectangle 9">
            <a:extLst>
              <a:ext uri="{FF2B5EF4-FFF2-40B4-BE49-F238E27FC236}">
                <a16:creationId xmlns:a16="http://schemas.microsoft.com/office/drawing/2014/main" xmlns="" id="{1FDD073D-79D8-4FAD-BEBE-0FFF791E2931}"/>
              </a:ext>
            </a:extLst>
          </p:cNvPr>
          <p:cNvSpPr/>
          <p:nvPr/>
        </p:nvSpPr>
        <p:spPr>
          <a:xfrm>
            <a:off x="535172" y="2122323"/>
            <a:ext cx="11121656" cy="3283912"/>
          </a:xfrm>
          <a:prstGeom prst="rect">
            <a:avLst/>
          </a:prstGeom>
        </p:spPr>
        <p:txBody>
          <a:bodyPr wrap="square">
            <a:spAutoFit/>
          </a:bodyPr>
          <a:lstStyle/>
          <a:p>
            <a:pPr algn="just">
              <a:lnSpc>
                <a:spcPct val="120000"/>
              </a:lnSpc>
              <a:spcAft>
                <a:spcPts val="0"/>
              </a:spcAft>
              <a:tabLst>
                <a:tab pos="857250" algn="l"/>
              </a:tabLst>
            </a:pPr>
            <a:r>
              <a:rPr lang="vi-VN" sz="4400" b="1">
                <a:solidFill>
                  <a:srgbClr val="FF0000"/>
                </a:solidFill>
                <a:ea typeface="Cambria" panose="02040503050406030204" pitchFamily="18" charset="0"/>
                <a:cs typeface="Times New Roman" panose="02020603050405020304" pitchFamily="18" charset="0"/>
              </a:rPr>
              <a:t>Trong vòng 1 phút, các đội nhanh chóng tìm thẻ ghi tên các khu vực có số MĐDS dưới 5 người/km</a:t>
            </a:r>
            <a:r>
              <a:rPr lang="vi-VN" sz="4400" b="1" baseline="30000">
                <a:solidFill>
                  <a:srgbClr val="FF0000"/>
                </a:solidFill>
                <a:ea typeface="Cambria" panose="02040503050406030204" pitchFamily="18" charset="0"/>
                <a:cs typeface="Times New Roman" panose="02020603050405020304" pitchFamily="18" charset="0"/>
              </a:rPr>
              <a:t>2 </a:t>
            </a:r>
            <a:r>
              <a:rPr lang="vi-VN" sz="4400" b="1">
                <a:solidFill>
                  <a:srgbClr val="FF0000"/>
                </a:solidFill>
                <a:ea typeface="Cambria" panose="02040503050406030204" pitchFamily="18" charset="0"/>
                <a:cs typeface="Times New Roman" panose="02020603050405020304" pitchFamily="18" charset="0"/>
              </a:rPr>
              <a:t> và trên </a:t>
            </a:r>
            <a:r>
              <a:rPr lang="en-US" sz="4400" b="1">
                <a:solidFill>
                  <a:srgbClr val="FF0000"/>
                </a:solidFill>
                <a:ea typeface="Cambria" panose="02040503050406030204" pitchFamily="18" charset="0"/>
                <a:cs typeface="Times New Roman" panose="02020603050405020304" pitchFamily="18" charset="0"/>
              </a:rPr>
              <a:t>100</a:t>
            </a:r>
            <a:r>
              <a:rPr lang="vi-VN" sz="4400" b="1">
                <a:solidFill>
                  <a:srgbClr val="FF0000"/>
                </a:solidFill>
                <a:ea typeface="Cambria" panose="02040503050406030204" pitchFamily="18" charset="0"/>
                <a:cs typeface="Times New Roman" panose="02020603050405020304" pitchFamily="18" charset="0"/>
              </a:rPr>
              <a:t> người/km</a:t>
            </a:r>
            <a:r>
              <a:rPr lang="vi-VN" sz="4400" b="1" baseline="30000">
                <a:solidFill>
                  <a:srgbClr val="FF0000"/>
                </a:solidFill>
                <a:ea typeface="Cambria" panose="02040503050406030204" pitchFamily="18" charset="0"/>
                <a:cs typeface="Times New Roman" panose="02020603050405020304" pitchFamily="18" charset="0"/>
              </a:rPr>
              <a:t>2 </a:t>
            </a:r>
            <a:r>
              <a:rPr lang="vi-VN" sz="4400" b="1">
                <a:solidFill>
                  <a:srgbClr val="FF0000"/>
                </a:solidFill>
                <a:ea typeface="Cambria" panose="02040503050406030204" pitchFamily="18" charset="0"/>
                <a:cs typeface="Times New Roman" panose="02020603050405020304" pitchFamily="18" charset="0"/>
              </a:rPr>
              <a:t>dán vào lược đồ của đội mình. </a:t>
            </a:r>
            <a:endParaRPr lang="en-US" sz="4400" b="1">
              <a:solidFill>
                <a:srgbClr val="FF0000"/>
              </a:solidFill>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54089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BEBAEF27-73EC-4815-9B49-A35529AC5EDA}"/>
              </a:ext>
            </a:extLst>
          </p:cNvPr>
          <p:cNvPicPr>
            <a:picLocks noChangeAspect="1"/>
          </p:cNvPicPr>
          <p:nvPr/>
        </p:nvPicPr>
        <p:blipFill rotWithShape="1">
          <a:blip r:embed="rId3"/>
          <a:srcRect l="26833" t="16740" r="21916" b="27044"/>
          <a:stretch/>
        </p:blipFill>
        <p:spPr>
          <a:xfrm>
            <a:off x="966788" y="170255"/>
            <a:ext cx="10563064" cy="6517490"/>
          </a:xfrm>
          <a:prstGeom prst="rect">
            <a:avLst/>
          </a:prstGeom>
        </p:spPr>
      </p:pic>
      <p:sp>
        <p:nvSpPr>
          <p:cNvPr id="7" name="TextBox 6">
            <a:extLst>
              <a:ext uri="{FF2B5EF4-FFF2-40B4-BE49-F238E27FC236}">
                <a16:creationId xmlns:a16="http://schemas.microsoft.com/office/drawing/2014/main" xmlns="" id="{17E97458-E138-4A1C-A6A9-5F1A98BE563D}"/>
              </a:ext>
            </a:extLst>
          </p:cNvPr>
          <p:cNvSpPr txBox="1"/>
          <p:nvPr/>
        </p:nvSpPr>
        <p:spPr>
          <a:xfrm>
            <a:off x="3154089" y="6164525"/>
            <a:ext cx="7308348" cy="523220"/>
          </a:xfrm>
          <a:prstGeom prst="rect">
            <a:avLst/>
          </a:prstGeom>
          <a:solidFill>
            <a:schemeClr val="bg1"/>
          </a:solidFill>
        </p:spPr>
        <p:txBody>
          <a:bodyPr wrap="square" rtlCol="0">
            <a:spAutoFit/>
          </a:bodyPr>
          <a:lstStyle/>
          <a:p>
            <a:r>
              <a:rPr lang="en-US" sz="2800" i="1">
                <a:solidFill>
                  <a:srgbClr val="0070C0"/>
                </a:solidFill>
                <a:latin typeface="Arial" panose="020B0604020202020204" pitchFamily="34" charset="0"/>
                <a:cs typeface="Arial" panose="020B0604020202020204" pitchFamily="34" charset="0"/>
              </a:rPr>
              <a:t>Hình 2. Phân bố dân cư thế giới năm 2018</a:t>
            </a:r>
          </a:p>
        </p:txBody>
      </p:sp>
      <p:sp>
        <p:nvSpPr>
          <p:cNvPr id="17" name="Rectangle 16">
            <a:extLst>
              <a:ext uri="{FF2B5EF4-FFF2-40B4-BE49-F238E27FC236}">
                <a16:creationId xmlns:a16="http://schemas.microsoft.com/office/drawing/2014/main" xmlns="" id="{20CA2DE9-0E9F-4D21-AA10-40418F2B9756}"/>
              </a:ext>
            </a:extLst>
          </p:cNvPr>
          <p:cNvSpPr/>
          <p:nvPr/>
        </p:nvSpPr>
        <p:spPr>
          <a:xfrm>
            <a:off x="4486230" y="1020544"/>
            <a:ext cx="1524000" cy="531723"/>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tx1"/>
                </a:solidFill>
              </a:rPr>
              <a:t>Tây</a:t>
            </a:r>
            <a:r>
              <a:rPr lang="en-US" b="1" dirty="0">
                <a:solidFill>
                  <a:schemeClr val="tx1"/>
                </a:solidFill>
              </a:rPr>
              <a:t> </a:t>
            </a:r>
            <a:r>
              <a:rPr lang="en-US" b="1" dirty="0" err="1">
                <a:solidFill>
                  <a:schemeClr val="tx1"/>
                </a:solidFill>
              </a:rPr>
              <a:t>và</a:t>
            </a:r>
            <a:r>
              <a:rPr lang="en-US" b="1" dirty="0">
                <a:solidFill>
                  <a:schemeClr val="tx1"/>
                </a:solidFill>
              </a:rPr>
              <a:t> </a:t>
            </a:r>
          </a:p>
          <a:p>
            <a:pPr algn="ctr"/>
            <a:r>
              <a:rPr lang="en-US" b="1" dirty="0" err="1">
                <a:solidFill>
                  <a:schemeClr val="tx1"/>
                </a:solidFill>
              </a:rPr>
              <a:t>Trung</a:t>
            </a:r>
            <a:r>
              <a:rPr lang="en-US" b="1" dirty="0">
                <a:solidFill>
                  <a:schemeClr val="tx1"/>
                </a:solidFill>
              </a:rPr>
              <a:t> </a:t>
            </a:r>
            <a:r>
              <a:rPr lang="en-US" b="1" dirty="0" err="1">
                <a:solidFill>
                  <a:schemeClr val="tx1"/>
                </a:solidFill>
              </a:rPr>
              <a:t>Âu</a:t>
            </a:r>
            <a:endParaRPr lang="en-US" b="1" dirty="0">
              <a:solidFill>
                <a:schemeClr val="tx1"/>
              </a:solidFill>
            </a:endParaRPr>
          </a:p>
        </p:txBody>
      </p:sp>
      <p:sp>
        <p:nvSpPr>
          <p:cNvPr id="18" name="Rectangle 17">
            <a:extLst>
              <a:ext uri="{FF2B5EF4-FFF2-40B4-BE49-F238E27FC236}">
                <a16:creationId xmlns:a16="http://schemas.microsoft.com/office/drawing/2014/main" xmlns="" id="{75605A5E-7754-4846-AD61-F3A2AA494BF8}"/>
              </a:ext>
            </a:extLst>
          </p:cNvPr>
          <p:cNvSpPr/>
          <p:nvPr/>
        </p:nvSpPr>
        <p:spPr>
          <a:xfrm>
            <a:off x="2992710" y="1943963"/>
            <a:ext cx="2011680" cy="41366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tx1"/>
                </a:solidFill>
              </a:rPr>
              <a:t>Đông</a:t>
            </a:r>
            <a:r>
              <a:rPr lang="en-US" b="1" dirty="0">
                <a:solidFill>
                  <a:schemeClr val="tx1"/>
                </a:solidFill>
              </a:rPr>
              <a:t> </a:t>
            </a:r>
            <a:r>
              <a:rPr lang="en-US" b="1" dirty="0" err="1">
                <a:solidFill>
                  <a:schemeClr val="tx1"/>
                </a:solidFill>
              </a:rPr>
              <a:t>bắc</a:t>
            </a:r>
            <a:r>
              <a:rPr lang="en-US" b="1" dirty="0">
                <a:solidFill>
                  <a:schemeClr val="tx1"/>
                </a:solidFill>
              </a:rPr>
              <a:t> </a:t>
            </a:r>
            <a:r>
              <a:rPr lang="en-US" b="1" dirty="0" err="1">
                <a:solidFill>
                  <a:schemeClr val="tx1"/>
                </a:solidFill>
              </a:rPr>
              <a:t>Hoa</a:t>
            </a:r>
            <a:r>
              <a:rPr lang="en-US" b="1" dirty="0">
                <a:solidFill>
                  <a:schemeClr val="tx1"/>
                </a:solidFill>
              </a:rPr>
              <a:t> </a:t>
            </a:r>
            <a:r>
              <a:rPr lang="en-US" b="1" dirty="0" err="1">
                <a:solidFill>
                  <a:schemeClr val="tx1"/>
                </a:solidFill>
              </a:rPr>
              <a:t>Kì</a:t>
            </a:r>
            <a:endParaRPr lang="en-US" b="1" dirty="0">
              <a:solidFill>
                <a:schemeClr val="tx1"/>
              </a:solidFill>
            </a:endParaRPr>
          </a:p>
        </p:txBody>
      </p:sp>
      <p:sp>
        <p:nvSpPr>
          <p:cNvPr id="19" name="Rectangle 18">
            <a:extLst>
              <a:ext uri="{FF2B5EF4-FFF2-40B4-BE49-F238E27FC236}">
                <a16:creationId xmlns:a16="http://schemas.microsoft.com/office/drawing/2014/main" xmlns="" id="{E059FF87-F04E-4EAD-8E55-38A8F0FCC343}"/>
              </a:ext>
            </a:extLst>
          </p:cNvPr>
          <p:cNvSpPr/>
          <p:nvPr/>
        </p:nvSpPr>
        <p:spPr>
          <a:xfrm>
            <a:off x="4796583" y="2621602"/>
            <a:ext cx="1412241" cy="41366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tx1"/>
                </a:solidFill>
              </a:rPr>
              <a:t>Tây</a:t>
            </a:r>
            <a:r>
              <a:rPr lang="en-US" b="1" dirty="0">
                <a:solidFill>
                  <a:schemeClr val="tx1"/>
                </a:solidFill>
              </a:rPr>
              <a:t> Phi</a:t>
            </a:r>
          </a:p>
        </p:txBody>
      </p:sp>
      <p:sp>
        <p:nvSpPr>
          <p:cNvPr id="20" name="Rectangle 19">
            <a:extLst>
              <a:ext uri="{FF2B5EF4-FFF2-40B4-BE49-F238E27FC236}">
                <a16:creationId xmlns:a16="http://schemas.microsoft.com/office/drawing/2014/main" xmlns="" id="{C8D1CF89-11A8-4F6E-A252-504C7FDFFB97}"/>
              </a:ext>
            </a:extLst>
          </p:cNvPr>
          <p:cNvSpPr/>
          <p:nvPr/>
        </p:nvSpPr>
        <p:spPr>
          <a:xfrm>
            <a:off x="4796583" y="3477861"/>
            <a:ext cx="2011680" cy="41366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tx1"/>
                </a:solidFill>
              </a:rPr>
              <a:t>Đông</a:t>
            </a:r>
            <a:r>
              <a:rPr lang="en-US" b="1" dirty="0">
                <a:solidFill>
                  <a:schemeClr val="tx1"/>
                </a:solidFill>
              </a:rPr>
              <a:t> </a:t>
            </a:r>
            <a:r>
              <a:rPr lang="en-US" b="1" dirty="0" err="1">
                <a:solidFill>
                  <a:schemeClr val="tx1"/>
                </a:solidFill>
              </a:rPr>
              <a:t>nam</a:t>
            </a:r>
            <a:r>
              <a:rPr lang="en-US" b="1" dirty="0">
                <a:solidFill>
                  <a:schemeClr val="tx1"/>
                </a:solidFill>
              </a:rPr>
              <a:t> Bra-</a:t>
            </a:r>
            <a:r>
              <a:rPr lang="en-US" b="1" dirty="0" err="1">
                <a:solidFill>
                  <a:schemeClr val="tx1"/>
                </a:solidFill>
              </a:rPr>
              <a:t>xin</a:t>
            </a:r>
            <a:endParaRPr lang="en-US" b="1" dirty="0">
              <a:solidFill>
                <a:schemeClr val="tx1"/>
              </a:solidFill>
            </a:endParaRPr>
          </a:p>
        </p:txBody>
      </p:sp>
      <p:sp>
        <p:nvSpPr>
          <p:cNvPr id="22" name="Rectangle 21">
            <a:extLst>
              <a:ext uri="{FF2B5EF4-FFF2-40B4-BE49-F238E27FC236}">
                <a16:creationId xmlns:a16="http://schemas.microsoft.com/office/drawing/2014/main" xmlns="" id="{D79734E9-9C8E-4E0D-89F5-388DC78E79A8}"/>
              </a:ext>
            </a:extLst>
          </p:cNvPr>
          <p:cNvSpPr/>
          <p:nvPr/>
        </p:nvSpPr>
        <p:spPr>
          <a:xfrm>
            <a:off x="7457742" y="2431395"/>
            <a:ext cx="1007604" cy="41366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Nam Á</a:t>
            </a:r>
          </a:p>
        </p:txBody>
      </p:sp>
      <p:sp>
        <p:nvSpPr>
          <p:cNvPr id="23" name="Rectangle 22">
            <a:extLst>
              <a:ext uri="{FF2B5EF4-FFF2-40B4-BE49-F238E27FC236}">
                <a16:creationId xmlns:a16="http://schemas.microsoft.com/office/drawing/2014/main" xmlns="" id="{03C6DBF6-02C1-4825-90B0-7267BE9C14A0}"/>
              </a:ext>
            </a:extLst>
          </p:cNvPr>
          <p:cNvSpPr/>
          <p:nvPr/>
        </p:nvSpPr>
        <p:spPr>
          <a:xfrm>
            <a:off x="9090793" y="1505634"/>
            <a:ext cx="1256758" cy="41366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tx1"/>
                </a:solidFill>
              </a:rPr>
              <a:t>Đông</a:t>
            </a:r>
            <a:r>
              <a:rPr lang="en-US" b="1" dirty="0">
                <a:solidFill>
                  <a:schemeClr val="tx1"/>
                </a:solidFill>
              </a:rPr>
              <a:t> Á</a:t>
            </a:r>
          </a:p>
        </p:txBody>
      </p:sp>
      <p:sp>
        <p:nvSpPr>
          <p:cNvPr id="24" name="Rectangle 23">
            <a:extLst>
              <a:ext uri="{FF2B5EF4-FFF2-40B4-BE49-F238E27FC236}">
                <a16:creationId xmlns:a16="http://schemas.microsoft.com/office/drawing/2014/main" xmlns="" id="{D588FA8D-520B-4710-9BDB-3E7CDA95B1F3}"/>
              </a:ext>
            </a:extLst>
          </p:cNvPr>
          <p:cNvSpPr/>
          <p:nvPr/>
        </p:nvSpPr>
        <p:spPr>
          <a:xfrm>
            <a:off x="8956520" y="2514949"/>
            <a:ext cx="1500605" cy="3134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tx1"/>
                </a:solidFill>
              </a:rPr>
              <a:t>Đông</a:t>
            </a:r>
            <a:r>
              <a:rPr lang="en-US" b="1" dirty="0">
                <a:solidFill>
                  <a:schemeClr val="tx1"/>
                </a:solidFill>
              </a:rPr>
              <a:t> Nam Á</a:t>
            </a:r>
          </a:p>
        </p:txBody>
      </p:sp>
      <p:sp>
        <p:nvSpPr>
          <p:cNvPr id="25" name="Rectangle 24">
            <a:extLst>
              <a:ext uri="{FF2B5EF4-FFF2-40B4-BE49-F238E27FC236}">
                <a16:creationId xmlns:a16="http://schemas.microsoft.com/office/drawing/2014/main" xmlns="" id="{9A3F9A29-8804-4942-93CC-1FBC2CF4330C}"/>
              </a:ext>
            </a:extLst>
          </p:cNvPr>
          <p:cNvSpPr/>
          <p:nvPr/>
        </p:nvSpPr>
        <p:spPr>
          <a:xfrm>
            <a:off x="2474550" y="973911"/>
            <a:ext cx="1524000" cy="53172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Bắc Mĩ</a:t>
            </a:r>
            <a:endParaRPr lang="en-US" b="1" dirty="0">
              <a:solidFill>
                <a:schemeClr val="tx1"/>
              </a:solidFill>
            </a:endParaRPr>
          </a:p>
        </p:txBody>
      </p:sp>
      <p:sp>
        <p:nvSpPr>
          <p:cNvPr id="27" name="Rectangle 26">
            <a:extLst>
              <a:ext uri="{FF2B5EF4-FFF2-40B4-BE49-F238E27FC236}">
                <a16:creationId xmlns:a16="http://schemas.microsoft.com/office/drawing/2014/main" xmlns="" id="{62EDAE77-0BBA-45F4-8ADE-8F00BDE0A446}"/>
              </a:ext>
            </a:extLst>
          </p:cNvPr>
          <p:cNvSpPr/>
          <p:nvPr/>
        </p:nvSpPr>
        <p:spPr>
          <a:xfrm>
            <a:off x="3150950" y="3114454"/>
            <a:ext cx="1412241" cy="41366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Nam Mĩ</a:t>
            </a:r>
            <a:endParaRPr lang="en-US" b="1" dirty="0">
              <a:solidFill>
                <a:schemeClr val="tx1"/>
              </a:solidFill>
            </a:endParaRPr>
          </a:p>
        </p:txBody>
      </p:sp>
      <p:sp>
        <p:nvSpPr>
          <p:cNvPr id="28" name="Rectangle 27">
            <a:extLst>
              <a:ext uri="{FF2B5EF4-FFF2-40B4-BE49-F238E27FC236}">
                <a16:creationId xmlns:a16="http://schemas.microsoft.com/office/drawing/2014/main" xmlns="" id="{AE9320A0-A9F1-4984-9CFC-7864A12555B0}"/>
              </a:ext>
            </a:extLst>
          </p:cNvPr>
          <p:cNvSpPr/>
          <p:nvPr/>
        </p:nvSpPr>
        <p:spPr>
          <a:xfrm>
            <a:off x="3435176" y="5379063"/>
            <a:ext cx="2011680" cy="41366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tx1"/>
                </a:solidFill>
              </a:rPr>
              <a:t>Đông</a:t>
            </a:r>
            <a:r>
              <a:rPr lang="en-US" b="1" dirty="0">
                <a:solidFill>
                  <a:schemeClr val="tx1"/>
                </a:solidFill>
              </a:rPr>
              <a:t> </a:t>
            </a:r>
            <a:r>
              <a:rPr lang="en-US" b="1" dirty="0" err="1">
                <a:solidFill>
                  <a:schemeClr val="tx1"/>
                </a:solidFill>
              </a:rPr>
              <a:t>nam</a:t>
            </a:r>
            <a:r>
              <a:rPr lang="en-US" b="1" dirty="0">
                <a:solidFill>
                  <a:schemeClr val="tx1"/>
                </a:solidFill>
              </a:rPr>
              <a:t> Bra-</a:t>
            </a:r>
            <a:r>
              <a:rPr lang="en-US" b="1" dirty="0" err="1">
                <a:solidFill>
                  <a:schemeClr val="tx1"/>
                </a:solidFill>
              </a:rPr>
              <a:t>xin</a:t>
            </a:r>
            <a:endParaRPr lang="en-US" b="1" dirty="0">
              <a:solidFill>
                <a:schemeClr val="tx1"/>
              </a:solidFill>
            </a:endParaRPr>
          </a:p>
        </p:txBody>
      </p:sp>
      <p:sp>
        <p:nvSpPr>
          <p:cNvPr id="29" name="Rectangle 28">
            <a:extLst>
              <a:ext uri="{FF2B5EF4-FFF2-40B4-BE49-F238E27FC236}">
                <a16:creationId xmlns:a16="http://schemas.microsoft.com/office/drawing/2014/main" xmlns="" id="{DB1C8954-7220-4261-8510-EAF3C951486F}"/>
              </a:ext>
            </a:extLst>
          </p:cNvPr>
          <p:cNvSpPr/>
          <p:nvPr/>
        </p:nvSpPr>
        <p:spPr>
          <a:xfrm>
            <a:off x="5304109" y="1760311"/>
            <a:ext cx="1412241" cy="41366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Bắc Phi</a:t>
            </a:r>
            <a:endParaRPr lang="en-US" b="1" dirty="0">
              <a:solidFill>
                <a:schemeClr val="tx1"/>
              </a:solidFill>
            </a:endParaRPr>
          </a:p>
        </p:txBody>
      </p:sp>
      <p:sp>
        <p:nvSpPr>
          <p:cNvPr id="30" name="Rectangle 29">
            <a:extLst>
              <a:ext uri="{FF2B5EF4-FFF2-40B4-BE49-F238E27FC236}">
                <a16:creationId xmlns:a16="http://schemas.microsoft.com/office/drawing/2014/main" xmlns="" id="{0A1D0DCB-1404-461C-B0D6-4EC0FE93C9EE}"/>
              </a:ext>
            </a:extLst>
          </p:cNvPr>
          <p:cNvSpPr/>
          <p:nvPr/>
        </p:nvSpPr>
        <p:spPr>
          <a:xfrm>
            <a:off x="7689650" y="690665"/>
            <a:ext cx="1007604" cy="41366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Bắc </a:t>
            </a:r>
            <a:r>
              <a:rPr lang="en-US" b="1" dirty="0">
                <a:solidFill>
                  <a:schemeClr val="tx1"/>
                </a:solidFill>
              </a:rPr>
              <a:t>Á</a:t>
            </a:r>
          </a:p>
        </p:txBody>
      </p:sp>
      <p:sp>
        <p:nvSpPr>
          <p:cNvPr id="31" name="Rectangle 30">
            <a:extLst>
              <a:ext uri="{FF2B5EF4-FFF2-40B4-BE49-F238E27FC236}">
                <a16:creationId xmlns:a16="http://schemas.microsoft.com/office/drawing/2014/main" xmlns="" id="{D9B98087-0CC7-4835-820D-1D6C32C6DC5A}"/>
              </a:ext>
            </a:extLst>
          </p:cNvPr>
          <p:cNvSpPr/>
          <p:nvPr/>
        </p:nvSpPr>
        <p:spPr>
          <a:xfrm>
            <a:off x="8850611" y="3636228"/>
            <a:ext cx="1606513" cy="2878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Ô- x trây-li-a</a:t>
            </a:r>
            <a:endParaRPr lang="en-US" b="1" dirty="0">
              <a:solidFill>
                <a:schemeClr val="tx1"/>
              </a:solidFill>
            </a:endParaRPr>
          </a:p>
        </p:txBody>
      </p:sp>
    </p:spTree>
    <p:extLst>
      <p:ext uri="{BB962C8B-B14F-4D97-AF65-F5344CB8AC3E}">
        <p14:creationId xmlns:p14="http://schemas.microsoft.com/office/powerpoint/2010/main" val="3890027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barn(inVertical)">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barn(inVertical)">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barn(inVertical)">
                                      <p:cBhvr>
                                        <p:cTn id="4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7" grpId="0" animBg="1"/>
      <p:bldP spid="18" grpId="0" animBg="1"/>
      <p:bldP spid="19" grpId="0" animBg="1"/>
      <p:bldP spid="20" grpId="0" animBg="1"/>
      <p:bldP spid="22" grpId="0" animBg="1"/>
      <p:bldP spid="23" grpId="0" animBg="1"/>
      <p:bldP spid="2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89D1B85D-343B-446E-BB87-79B95E39FDDB}"/>
              </a:ext>
            </a:extLst>
          </p:cNvPr>
          <p:cNvPicPr>
            <a:picLocks noChangeAspect="1"/>
          </p:cNvPicPr>
          <p:nvPr/>
        </p:nvPicPr>
        <p:blipFill rotWithShape="1">
          <a:blip r:embed="rId3"/>
          <a:srcRect l="26833" t="16740" r="21916" b="27044"/>
          <a:stretch/>
        </p:blipFill>
        <p:spPr>
          <a:xfrm>
            <a:off x="3469143" y="635826"/>
            <a:ext cx="8722857" cy="5382068"/>
          </a:xfrm>
          <a:prstGeom prst="rect">
            <a:avLst/>
          </a:prstGeom>
        </p:spPr>
      </p:pic>
      <p:sp>
        <p:nvSpPr>
          <p:cNvPr id="6" name="TextBox 5">
            <a:extLst>
              <a:ext uri="{FF2B5EF4-FFF2-40B4-BE49-F238E27FC236}">
                <a16:creationId xmlns:a16="http://schemas.microsoft.com/office/drawing/2014/main" xmlns="" id="{801714CF-EA16-432C-91FC-4FA5FCD2F29F}"/>
              </a:ext>
            </a:extLst>
          </p:cNvPr>
          <p:cNvSpPr txBox="1"/>
          <p:nvPr/>
        </p:nvSpPr>
        <p:spPr>
          <a:xfrm>
            <a:off x="4427287" y="6222174"/>
            <a:ext cx="7102564" cy="523220"/>
          </a:xfrm>
          <a:prstGeom prst="rect">
            <a:avLst/>
          </a:prstGeom>
          <a:solidFill>
            <a:schemeClr val="bg1"/>
          </a:solidFill>
        </p:spPr>
        <p:txBody>
          <a:bodyPr wrap="square" rtlCol="0">
            <a:spAutoFit/>
          </a:bodyPr>
          <a:lstStyle/>
          <a:p>
            <a:r>
              <a:rPr lang="en-US" sz="2800" i="1">
                <a:solidFill>
                  <a:srgbClr val="0070C0"/>
                </a:solidFill>
                <a:latin typeface="Arial" panose="020B0604020202020204" pitchFamily="34" charset="0"/>
                <a:cs typeface="Arial" panose="020B0604020202020204" pitchFamily="34" charset="0"/>
              </a:rPr>
              <a:t>Hình 2. Phân bố dân cư thế giới năm 2018</a:t>
            </a:r>
          </a:p>
        </p:txBody>
      </p:sp>
      <p:sp>
        <p:nvSpPr>
          <p:cNvPr id="7" name="Thought Bubble: Cloud 6">
            <a:extLst>
              <a:ext uri="{FF2B5EF4-FFF2-40B4-BE49-F238E27FC236}">
                <a16:creationId xmlns:a16="http://schemas.microsoft.com/office/drawing/2014/main" xmlns="" id="{ABB7DBE6-EDE5-42AA-903D-6E1EC127810C}"/>
              </a:ext>
            </a:extLst>
          </p:cNvPr>
          <p:cNvSpPr/>
          <p:nvPr/>
        </p:nvSpPr>
        <p:spPr>
          <a:xfrm>
            <a:off x="138223" y="431547"/>
            <a:ext cx="3762153" cy="2801304"/>
          </a:xfrm>
          <a:prstGeom prst="cloudCallout">
            <a:avLst>
              <a:gd name="adj1" fmla="val 83154"/>
              <a:gd name="adj2" fmla="val 42074"/>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BF22DD04-049D-4E3A-99D7-10CF6C1F0BAE}"/>
              </a:ext>
            </a:extLst>
          </p:cNvPr>
          <p:cNvSpPr/>
          <p:nvPr/>
        </p:nvSpPr>
        <p:spPr>
          <a:xfrm>
            <a:off x="-907312" y="1232034"/>
            <a:ext cx="6096000" cy="1200329"/>
          </a:xfrm>
          <a:prstGeom prst="rect">
            <a:avLst/>
          </a:prstGeom>
        </p:spPr>
        <p:txBody>
          <a:bodyPr>
            <a:spAutoFit/>
          </a:bodyPr>
          <a:lstStyle/>
          <a:p>
            <a:pPr algn="ctr"/>
            <a:r>
              <a:rPr lang="vi-VN" sz="2400" b="1">
                <a:solidFill>
                  <a:srgbClr val="FF0000"/>
                </a:solidFill>
              </a:rPr>
              <a:t>Nhận xét sự phân bố </a:t>
            </a:r>
            <a:endParaRPr lang="en-US" sz="2400" b="1">
              <a:solidFill>
                <a:srgbClr val="FF0000"/>
              </a:solidFill>
            </a:endParaRPr>
          </a:p>
          <a:p>
            <a:pPr algn="ctr"/>
            <a:r>
              <a:rPr lang="vi-VN" sz="2400" b="1">
                <a:solidFill>
                  <a:srgbClr val="FF0000"/>
                </a:solidFill>
              </a:rPr>
              <a:t>dân cư </a:t>
            </a:r>
            <a:endParaRPr lang="en-US" sz="2400" b="1">
              <a:solidFill>
                <a:srgbClr val="FF0000"/>
              </a:solidFill>
            </a:endParaRPr>
          </a:p>
          <a:p>
            <a:pPr algn="ctr"/>
            <a:r>
              <a:rPr lang="vi-VN" sz="2400" b="1">
                <a:solidFill>
                  <a:srgbClr val="FF0000"/>
                </a:solidFill>
              </a:rPr>
              <a:t>trên thế giới?</a:t>
            </a:r>
            <a:endParaRPr lang="en-US" sz="2400" b="1" dirty="0">
              <a:solidFill>
                <a:srgbClr val="FF0000"/>
              </a:solidFill>
            </a:endParaRPr>
          </a:p>
        </p:txBody>
      </p:sp>
    </p:spTree>
    <p:extLst>
      <p:ext uri="{BB962C8B-B14F-4D97-AF65-F5344CB8AC3E}">
        <p14:creationId xmlns:p14="http://schemas.microsoft.com/office/powerpoint/2010/main" val="1005795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3A8367C9-61A8-435B-A319-25563C6B11CD}"/>
              </a:ext>
            </a:extLst>
          </p:cNvPr>
          <p:cNvSpPr/>
          <p:nvPr/>
        </p:nvSpPr>
        <p:spPr>
          <a:xfrm>
            <a:off x="298452" y="124031"/>
            <a:ext cx="6711948" cy="714364"/>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3" name="Oval 2">
            <a:extLst>
              <a:ext uri="{FF2B5EF4-FFF2-40B4-BE49-F238E27FC236}">
                <a16:creationId xmlns:a16="http://schemas.microsoft.com/office/drawing/2014/main" xmlns="" id="{9FC086AA-0B8A-4B54-9014-1230632CBBA6}"/>
              </a:ext>
            </a:extLst>
          </p:cNvPr>
          <p:cNvSpPr/>
          <p:nvPr/>
        </p:nvSpPr>
        <p:spPr>
          <a:xfrm>
            <a:off x="102725" y="25811"/>
            <a:ext cx="947567" cy="937603"/>
          </a:xfrm>
          <a:prstGeom prst="ellipse">
            <a:avLst/>
          </a:prstGeom>
          <a:solidFill>
            <a:schemeClr val="accent2"/>
          </a:solidFill>
          <a:ln>
            <a:solidFill>
              <a:schemeClr val="accent1">
                <a:shade val="5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733" b="1">
                <a:latin typeface="Arial" panose="020B0604020202020204" pitchFamily="34" charset="0"/>
                <a:cs typeface="Arial" panose="020B0604020202020204" pitchFamily="34" charset="0"/>
              </a:rPr>
              <a:t>2</a:t>
            </a:r>
            <a:endParaRPr lang="en-US" sz="3733"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xmlns="" id="{03A4C430-11AD-4085-948E-B4E361A31015}"/>
              </a:ext>
            </a:extLst>
          </p:cNvPr>
          <p:cNvSpPr txBox="1"/>
          <p:nvPr/>
        </p:nvSpPr>
        <p:spPr>
          <a:xfrm>
            <a:off x="1165226" y="202223"/>
            <a:ext cx="6181872" cy="646331"/>
          </a:xfrm>
          <a:prstGeom prst="rect">
            <a:avLst/>
          </a:prstGeom>
          <a:noFill/>
        </p:spPr>
        <p:txBody>
          <a:bodyPr wrap="square" rtlCol="0">
            <a:spAutoFit/>
          </a:bodyPr>
          <a:lstStyle/>
          <a:p>
            <a:r>
              <a:rPr lang="en-US" sz="3600" b="1">
                <a:solidFill>
                  <a:schemeClr val="bg1"/>
                </a:solidFill>
                <a:latin typeface="Arial" panose="020B0604020202020204" pitchFamily="34" charset="0"/>
                <a:cs typeface="Arial" panose="020B0604020202020204" pitchFamily="34" charset="0"/>
              </a:rPr>
              <a:t>Phân bố dân cư thế giới</a:t>
            </a:r>
          </a:p>
        </p:txBody>
      </p:sp>
      <p:sp>
        <p:nvSpPr>
          <p:cNvPr id="5" name="Rectangle 4">
            <a:extLst>
              <a:ext uri="{FF2B5EF4-FFF2-40B4-BE49-F238E27FC236}">
                <a16:creationId xmlns:a16="http://schemas.microsoft.com/office/drawing/2014/main" xmlns="" id="{8F053C45-6304-467A-87FF-2F1772B826CE}"/>
              </a:ext>
            </a:extLst>
          </p:cNvPr>
          <p:cNvSpPr/>
          <p:nvPr/>
        </p:nvSpPr>
        <p:spPr>
          <a:xfrm>
            <a:off x="2601431" y="1241180"/>
            <a:ext cx="6181873" cy="897233"/>
          </a:xfrm>
          <a:prstGeom prst="rect">
            <a:avLst/>
          </a:prstGeom>
          <a:solidFill>
            <a:schemeClr val="accent4">
              <a:lumMod val="20000"/>
              <a:lumOff val="80000"/>
            </a:schemeClr>
          </a:solidFill>
        </p:spPr>
        <p:txBody>
          <a:bodyPr wrap="square">
            <a:spAutoFit/>
          </a:bodyPr>
          <a:lstStyle/>
          <a:p>
            <a:pPr algn="just">
              <a:lnSpc>
                <a:spcPct val="120000"/>
              </a:lnSpc>
              <a:spcAft>
                <a:spcPts val="0"/>
              </a:spcAft>
              <a:tabLst>
                <a:tab pos="857250" algn="l"/>
              </a:tabLst>
            </a:pPr>
            <a:r>
              <a:rPr lang="en-US" sz="4800" b="1">
                <a:solidFill>
                  <a:srgbClr val="0070C0"/>
                </a:solidFill>
                <a:latin typeface="Arial" panose="020B0604020202020204" pitchFamily="34" charset="0"/>
                <a:ea typeface="Cambria" panose="02040503050406030204" pitchFamily="18" charset="0"/>
                <a:cs typeface="Arial" panose="020B0604020202020204" pitchFamily="34" charset="0"/>
              </a:rPr>
              <a:t>T</a:t>
            </a:r>
            <a:r>
              <a:rPr lang="vi-VN" sz="4800" b="1">
                <a:solidFill>
                  <a:srgbClr val="0070C0"/>
                </a:solidFill>
                <a:latin typeface="Arial" panose="020B0604020202020204" pitchFamily="34" charset="0"/>
                <a:ea typeface="Cambria" panose="02040503050406030204" pitchFamily="18" charset="0"/>
                <a:cs typeface="Arial" panose="020B0604020202020204" pitchFamily="34" charset="0"/>
              </a:rPr>
              <a:t>rò chơi “ Tiếp sức”</a:t>
            </a:r>
            <a:endParaRPr lang="en-US" sz="4800" b="1">
              <a:solidFill>
                <a:srgbClr val="0070C0"/>
              </a:solidFill>
              <a:latin typeface="Arial" panose="020B0604020202020204" pitchFamily="34" charset="0"/>
              <a:ea typeface="Times New Roman" panose="02020603050405020304" pitchFamily="18" charset="0"/>
              <a:cs typeface="Arial" panose="020B0604020202020204" pitchFamily="34" charset="0"/>
            </a:endParaRPr>
          </a:p>
        </p:txBody>
      </p:sp>
      <p:sp>
        <p:nvSpPr>
          <p:cNvPr id="6" name="Rectangle 5">
            <a:extLst>
              <a:ext uri="{FF2B5EF4-FFF2-40B4-BE49-F238E27FC236}">
                <a16:creationId xmlns:a16="http://schemas.microsoft.com/office/drawing/2014/main" xmlns="" id="{E27A89BD-DD44-4106-801E-0CF317ED1E8E}"/>
              </a:ext>
            </a:extLst>
          </p:cNvPr>
          <p:cNvSpPr/>
          <p:nvPr/>
        </p:nvSpPr>
        <p:spPr>
          <a:xfrm>
            <a:off x="816935" y="2360918"/>
            <a:ext cx="12386930" cy="4080284"/>
          </a:xfrm>
          <a:prstGeom prst="rect">
            <a:avLst/>
          </a:prstGeom>
        </p:spPr>
        <p:txBody>
          <a:bodyPr wrap="square">
            <a:spAutoFit/>
          </a:bodyPr>
          <a:lstStyle/>
          <a:p>
            <a:pPr>
              <a:lnSpc>
                <a:spcPct val="120000"/>
              </a:lnSpc>
              <a:spcAft>
                <a:spcPts val="0"/>
              </a:spcAft>
              <a:tabLst>
                <a:tab pos="857250" algn="l"/>
              </a:tabLst>
            </a:pPr>
            <a:r>
              <a:rPr lang="vi-VN" sz="4400">
                <a:solidFill>
                  <a:srgbClr val="7030A0"/>
                </a:solidFill>
                <a:latin typeface="Arial" panose="020B0604020202020204" pitchFamily="34" charset="0"/>
                <a:ea typeface="Cambria" panose="02040503050406030204" pitchFamily="18" charset="0"/>
                <a:cs typeface="Arial" panose="020B0604020202020204" pitchFamily="34" charset="0"/>
              </a:rPr>
              <a:t>+ Đội lẻ: Liệt kê những nguyên nhân làm</a:t>
            </a:r>
            <a:endParaRPr lang="en-US" sz="4400">
              <a:solidFill>
                <a:srgbClr val="7030A0"/>
              </a:solidFill>
              <a:latin typeface="Arial" panose="020B0604020202020204" pitchFamily="34" charset="0"/>
              <a:ea typeface="Cambria" panose="02040503050406030204" pitchFamily="18" charset="0"/>
              <a:cs typeface="Arial" panose="020B0604020202020204" pitchFamily="34" charset="0"/>
            </a:endParaRPr>
          </a:p>
          <a:p>
            <a:pPr>
              <a:lnSpc>
                <a:spcPct val="120000"/>
              </a:lnSpc>
              <a:spcAft>
                <a:spcPts val="0"/>
              </a:spcAft>
              <a:tabLst>
                <a:tab pos="857250" algn="l"/>
              </a:tabLst>
            </a:pPr>
            <a:r>
              <a:rPr lang="vi-VN" sz="4400">
                <a:solidFill>
                  <a:srgbClr val="7030A0"/>
                </a:solidFill>
                <a:latin typeface="Arial" panose="020B0604020202020204" pitchFamily="34" charset="0"/>
                <a:ea typeface="Cambria" panose="02040503050406030204" pitchFamily="18" charset="0"/>
                <a:cs typeface="Arial" panose="020B0604020202020204" pitchFamily="34" charset="0"/>
              </a:rPr>
              <a:t> cho dân cư tập trung đông ở 1 khu vực?</a:t>
            </a:r>
            <a:endParaRPr lang="en-US" sz="4400">
              <a:solidFill>
                <a:srgbClr val="7030A0"/>
              </a:solidFill>
              <a:latin typeface="Arial" panose="020B0604020202020204" pitchFamily="34" charset="0"/>
              <a:ea typeface="Times New Roman" panose="02020603050405020304" pitchFamily="18" charset="0"/>
              <a:cs typeface="Arial" panose="020B0604020202020204" pitchFamily="34" charset="0"/>
            </a:endParaRPr>
          </a:p>
          <a:p>
            <a:pPr>
              <a:lnSpc>
                <a:spcPct val="120000"/>
              </a:lnSpc>
              <a:spcAft>
                <a:spcPts val="0"/>
              </a:spcAft>
              <a:tabLst>
                <a:tab pos="857250" algn="l"/>
              </a:tabLst>
            </a:pPr>
            <a:r>
              <a:rPr lang="vi-VN" sz="4400">
                <a:solidFill>
                  <a:srgbClr val="7030A0"/>
                </a:solidFill>
                <a:latin typeface="Arial" panose="020B0604020202020204" pitchFamily="34" charset="0"/>
                <a:ea typeface="Cambria" panose="02040503050406030204" pitchFamily="18" charset="0"/>
                <a:cs typeface="Arial" panose="020B0604020202020204" pitchFamily="34" charset="0"/>
              </a:rPr>
              <a:t>+ Đội chẵn: Liệt kê những nguyên nhân </a:t>
            </a:r>
            <a:endParaRPr lang="en-US" sz="4400">
              <a:solidFill>
                <a:srgbClr val="7030A0"/>
              </a:solidFill>
              <a:latin typeface="Arial" panose="020B0604020202020204" pitchFamily="34" charset="0"/>
              <a:ea typeface="Cambria" panose="02040503050406030204" pitchFamily="18" charset="0"/>
              <a:cs typeface="Arial" panose="020B0604020202020204" pitchFamily="34" charset="0"/>
            </a:endParaRPr>
          </a:p>
          <a:p>
            <a:pPr>
              <a:lnSpc>
                <a:spcPct val="120000"/>
              </a:lnSpc>
              <a:spcAft>
                <a:spcPts val="0"/>
              </a:spcAft>
              <a:tabLst>
                <a:tab pos="857250" algn="l"/>
              </a:tabLst>
            </a:pPr>
            <a:r>
              <a:rPr lang="vi-VN" sz="4400">
                <a:solidFill>
                  <a:srgbClr val="7030A0"/>
                </a:solidFill>
                <a:latin typeface="Arial" panose="020B0604020202020204" pitchFamily="34" charset="0"/>
                <a:ea typeface="Cambria" panose="02040503050406030204" pitchFamily="18" charset="0"/>
                <a:cs typeface="Arial" panose="020B0604020202020204" pitchFamily="34" charset="0"/>
              </a:rPr>
              <a:t>làm cho dân cư tập trung thưa thớt ở 1 </a:t>
            </a:r>
            <a:endParaRPr lang="en-US" sz="4400">
              <a:solidFill>
                <a:srgbClr val="7030A0"/>
              </a:solidFill>
              <a:latin typeface="Arial" panose="020B0604020202020204" pitchFamily="34" charset="0"/>
              <a:ea typeface="Cambria" panose="02040503050406030204" pitchFamily="18" charset="0"/>
              <a:cs typeface="Arial" panose="020B0604020202020204" pitchFamily="34" charset="0"/>
            </a:endParaRPr>
          </a:p>
          <a:p>
            <a:pPr>
              <a:lnSpc>
                <a:spcPct val="120000"/>
              </a:lnSpc>
              <a:spcAft>
                <a:spcPts val="0"/>
              </a:spcAft>
              <a:tabLst>
                <a:tab pos="857250" algn="l"/>
              </a:tabLst>
            </a:pPr>
            <a:r>
              <a:rPr lang="vi-VN" sz="4400">
                <a:solidFill>
                  <a:srgbClr val="7030A0"/>
                </a:solidFill>
                <a:latin typeface="Arial" panose="020B0604020202020204" pitchFamily="34" charset="0"/>
                <a:ea typeface="Cambria" panose="02040503050406030204" pitchFamily="18" charset="0"/>
                <a:cs typeface="Arial" panose="020B0604020202020204" pitchFamily="34" charset="0"/>
              </a:rPr>
              <a:t>khu vực?</a:t>
            </a:r>
            <a:endParaRPr lang="en-US" sz="4400">
              <a:solidFill>
                <a:srgbClr val="7030A0"/>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0149761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3A8367C9-61A8-435B-A319-25563C6B11CD}"/>
              </a:ext>
            </a:extLst>
          </p:cNvPr>
          <p:cNvSpPr/>
          <p:nvPr/>
        </p:nvSpPr>
        <p:spPr>
          <a:xfrm>
            <a:off x="298452" y="124031"/>
            <a:ext cx="6711948" cy="714364"/>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3" name="Oval 2">
            <a:extLst>
              <a:ext uri="{FF2B5EF4-FFF2-40B4-BE49-F238E27FC236}">
                <a16:creationId xmlns:a16="http://schemas.microsoft.com/office/drawing/2014/main" xmlns="" id="{9FC086AA-0B8A-4B54-9014-1230632CBBA6}"/>
              </a:ext>
            </a:extLst>
          </p:cNvPr>
          <p:cNvSpPr/>
          <p:nvPr/>
        </p:nvSpPr>
        <p:spPr>
          <a:xfrm>
            <a:off x="102725" y="25811"/>
            <a:ext cx="947567" cy="937603"/>
          </a:xfrm>
          <a:prstGeom prst="ellipse">
            <a:avLst/>
          </a:prstGeom>
          <a:solidFill>
            <a:schemeClr val="accent2"/>
          </a:solidFill>
          <a:ln>
            <a:solidFill>
              <a:schemeClr val="accent1">
                <a:shade val="5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733" b="1">
                <a:latin typeface="Arial" panose="020B0604020202020204" pitchFamily="34" charset="0"/>
                <a:cs typeface="Arial" panose="020B0604020202020204" pitchFamily="34" charset="0"/>
              </a:rPr>
              <a:t>2</a:t>
            </a:r>
            <a:endParaRPr lang="en-US" sz="3733"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xmlns="" id="{03A4C430-11AD-4085-948E-B4E361A31015}"/>
              </a:ext>
            </a:extLst>
          </p:cNvPr>
          <p:cNvSpPr txBox="1"/>
          <p:nvPr/>
        </p:nvSpPr>
        <p:spPr>
          <a:xfrm>
            <a:off x="1165226" y="202223"/>
            <a:ext cx="6181872" cy="646331"/>
          </a:xfrm>
          <a:prstGeom prst="rect">
            <a:avLst/>
          </a:prstGeom>
          <a:noFill/>
        </p:spPr>
        <p:txBody>
          <a:bodyPr wrap="square" rtlCol="0">
            <a:spAutoFit/>
          </a:bodyPr>
          <a:lstStyle/>
          <a:p>
            <a:r>
              <a:rPr lang="en-US" sz="3600" b="1">
                <a:solidFill>
                  <a:schemeClr val="bg1"/>
                </a:solidFill>
                <a:latin typeface="Arial" panose="020B0604020202020204" pitchFamily="34" charset="0"/>
                <a:cs typeface="Arial" panose="020B0604020202020204" pitchFamily="34" charset="0"/>
              </a:rPr>
              <a:t>Phân bố dân cư thế giới</a:t>
            </a:r>
          </a:p>
        </p:txBody>
      </p:sp>
      <p:pic>
        <p:nvPicPr>
          <p:cNvPr id="5" name="Picture 4" descr="book9">
            <a:extLst>
              <a:ext uri="{FF2B5EF4-FFF2-40B4-BE49-F238E27FC236}">
                <a16:creationId xmlns:a16="http://schemas.microsoft.com/office/drawing/2014/main" xmlns="" id="{4900569B-6A33-49AF-87D9-CCEC8EF0B21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35892" y="1292178"/>
            <a:ext cx="914400" cy="402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147;p19">
            <a:extLst>
              <a:ext uri="{FF2B5EF4-FFF2-40B4-BE49-F238E27FC236}">
                <a16:creationId xmlns:a16="http://schemas.microsoft.com/office/drawing/2014/main" xmlns="" id="{5BF485E0-8076-46BC-9BAE-5157F019C964}"/>
              </a:ext>
            </a:extLst>
          </p:cNvPr>
          <p:cNvSpPr txBox="1"/>
          <p:nvPr/>
        </p:nvSpPr>
        <p:spPr>
          <a:xfrm>
            <a:off x="135892" y="1493207"/>
            <a:ext cx="12380075" cy="830400"/>
          </a:xfrm>
          <a:prstGeom prst="rect">
            <a:avLst/>
          </a:prstGeom>
          <a:noFill/>
          <a:ln>
            <a:noFill/>
          </a:ln>
        </p:spPr>
        <p:txBody>
          <a:bodyPr spcFirstLastPara="1" wrap="square" lIns="91425" tIns="45700" rIns="91425" bIns="45700" anchor="t" anchorCtr="0">
            <a:noAutofit/>
          </a:bodyPr>
          <a:lstStyle/>
          <a:p>
            <a:r>
              <a:rPr lang="en-US" sz="6000">
                <a:solidFill>
                  <a:srgbClr val="0070C0"/>
                </a:solidFill>
                <a:ea typeface="Cambria" panose="02040503050406030204" pitchFamily="18" charset="0"/>
                <a:cs typeface="Arial" panose="020B0604020202020204" pitchFamily="34" charset="0"/>
              </a:rPr>
              <a:t> </a:t>
            </a:r>
            <a:r>
              <a:rPr lang="vi-VN" sz="4800">
                <a:solidFill>
                  <a:srgbClr val="0070C0"/>
                </a:solidFill>
              </a:rPr>
              <a:t>- Dân cư trên thế giới phân bố không đều</a:t>
            </a:r>
            <a:endParaRPr lang="en-US" sz="4800">
              <a:solidFill>
                <a:srgbClr val="0070C0"/>
              </a:solidFill>
            </a:endParaRPr>
          </a:p>
          <a:p>
            <a:r>
              <a:rPr lang="vi-VN" sz="4800">
                <a:solidFill>
                  <a:srgbClr val="0070C0"/>
                </a:solidFill>
              </a:rPr>
              <a:t>+ Các khu vực đông dân cư: Đông Á, Đông Nam Á, Nam Á, </a:t>
            </a:r>
            <a:r>
              <a:rPr lang="en-US" sz="4800">
                <a:solidFill>
                  <a:srgbClr val="0070C0"/>
                </a:solidFill>
              </a:rPr>
              <a:t>Tây và Trung Âu</a:t>
            </a:r>
          </a:p>
          <a:p>
            <a:r>
              <a:rPr lang="vi-VN" sz="4800">
                <a:solidFill>
                  <a:srgbClr val="0070C0"/>
                </a:solidFill>
              </a:rPr>
              <a:t>+ Các khu vực thưa dân: Hoang mạc, vùng cực, vùng núi…</a:t>
            </a:r>
            <a:r>
              <a:rPr lang="en-US" sz="4800">
                <a:solidFill>
                  <a:srgbClr val="0070C0"/>
                </a:solidFill>
              </a:rPr>
              <a:t>.</a:t>
            </a:r>
          </a:p>
        </p:txBody>
      </p:sp>
    </p:spTree>
    <p:extLst>
      <p:ext uri="{BB962C8B-B14F-4D97-AF65-F5344CB8AC3E}">
        <p14:creationId xmlns:p14="http://schemas.microsoft.com/office/powerpoint/2010/main" val="1454715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3A8367C9-61A8-435B-A319-25563C6B11CD}"/>
              </a:ext>
            </a:extLst>
          </p:cNvPr>
          <p:cNvSpPr/>
          <p:nvPr/>
        </p:nvSpPr>
        <p:spPr>
          <a:xfrm>
            <a:off x="298452" y="124031"/>
            <a:ext cx="6711948" cy="714364"/>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3" name="Oval 2">
            <a:extLst>
              <a:ext uri="{FF2B5EF4-FFF2-40B4-BE49-F238E27FC236}">
                <a16:creationId xmlns:a16="http://schemas.microsoft.com/office/drawing/2014/main" xmlns="" id="{9FC086AA-0B8A-4B54-9014-1230632CBBA6}"/>
              </a:ext>
            </a:extLst>
          </p:cNvPr>
          <p:cNvSpPr/>
          <p:nvPr/>
        </p:nvSpPr>
        <p:spPr>
          <a:xfrm>
            <a:off x="102725" y="25811"/>
            <a:ext cx="947567" cy="937603"/>
          </a:xfrm>
          <a:prstGeom prst="ellipse">
            <a:avLst/>
          </a:prstGeom>
          <a:solidFill>
            <a:schemeClr val="accent2"/>
          </a:solidFill>
          <a:ln>
            <a:solidFill>
              <a:schemeClr val="accent1">
                <a:shade val="5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733" b="1">
                <a:latin typeface="Arial" panose="020B0604020202020204" pitchFamily="34" charset="0"/>
                <a:cs typeface="Arial" panose="020B0604020202020204" pitchFamily="34" charset="0"/>
              </a:rPr>
              <a:t>2</a:t>
            </a:r>
            <a:endParaRPr lang="en-US" sz="3733"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xmlns="" id="{03A4C430-11AD-4085-948E-B4E361A31015}"/>
              </a:ext>
            </a:extLst>
          </p:cNvPr>
          <p:cNvSpPr txBox="1"/>
          <p:nvPr/>
        </p:nvSpPr>
        <p:spPr>
          <a:xfrm>
            <a:off x="1165226" y="202223"/>
            <a:ext cx="6181872" cy="646331"/>
          </a:xfrm>
          <a:prstGeom prst="rect">
            <a:avLst/>
          </a:prstGeom>
          <a:noFill/>
        </p:spPr>
        <p:txBody>
          <a:bodyPr wrap="square" rtlCol="0">
            <a:spAutoFit/>
          </a:bodyPr>
          <a:lstStyle/>
          <a:p>
            <a:r>
              <a:rPr lang="en-US" sz="3600" b="1">
                <a:solidFill>
                  <a:schemeClr val="bg1"/>
                </a:solidFill>
                <a:latin typeface="Arial" panose="020B0604020202020204" pitchFamily="34" charset="0"/>
                <a:cs typeface="Arial" panose="020B0604020202020204" pitchFamily="34" charset="0"/>
              </a:rPr>
              <a:t>Phân bố dân cư thế giới</a:t>
            </a:r>
          </a:p>
        </p:txBody>
      </p:sp>
      <p:sp>
        <p:nvSpPr>
          <p:cNvPr id="5" name="Cloud 4">
            <a:extLst>
              <a:ext uri="{FF2B5EF4-FFF2-40B4-BE49-F238E27FC236}">
                <a16:creationId xmlns:a16="http://schemas.microsoft.com/office/drawing/2014/main" xmlns="" id="{1A2BB41A-EACE-4F5A-B726-796FCB565FA5}"/>
              </a:ext>
            </a:extLst>
          </p:cNvPr>
          <p:cNvSpPr/>
          <p:nvPr/>
        </p:nvSpPr>
        <p:spPr>
          <a:xfrm>
            <a:off x="1832346" y="1189577"/>
            <a:ext cx="8130362" cy="4756681"/>
          </a:xfrm>
          <a:prstGeom prst="clou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88F7885A-9A89-4109-8FFB-8DF5A841A7BD}"/>
              </a:ext>
            </a:extLst>
          </p:cNvPr>
          <p:cNvSpPr txBox="1"/>
          <p:nvPr/>
        </p:nvSpPr>
        <p:spPr>
          <a:xfrm>
            <a:off x="2229292" y="2385026"/>
            <a:ext cx="7836196" cy="2554545"/>
          </a:xfrm>
          <a:prstGeom prst="rect">
            <a:avLst/>
          </a:prstGeom>
          <a:noFill/>
        </p:spPr>
        <p:txBody>
          <a:bodyPr wrap="square" rtlCol="0">
            <a:spAutoFit/>
          </a:bodyPr>
          <a:lstStyle/>
          <a:p>
            <a:pPr algn="ctr"/>
            <a:r>
              <a:rPr lang="en-US" sz="4000">
                <a:solidFill>
                  <a:srgbClr val="FF0000"/>
                </a:solidFill>
                <a:latin typeface="Arial" panose="020B0604020202020204" pitchFamily="34" charset="0"/>
                <a:cs typeface="Arial" panose="020B0604020202020204" pitchFamily="34" charset="0"/>
              </a:rPr>
              <a:t>Nêu ví dụ cụ thể để thấy điều kiện tự nhiên hoặc KTXH ảnh h</a:t>
            </a:r>
            <a:r>
              <a:rPr lang="vi-VN" sz="4000">
                <a:solidFill>
                  <a:srgbClr val="FF0000"/>
                </a:solidFill>
                <a:latin typeface="Arial" panose="020B0604020202020204" pitchFamily="34" charset="0"/>
                <a:cs typeface="Arial" panose="020B0604020202020204" pitchFamily="34" charset="0"/>
              </a:rPr>
              <a:t>ư</a:t>
            </a:r>
            <a:r>
              <a:rPr lang="en-US" sz="4000">
                <a:solidFill>
                  <a:srgbClr val="FF0000"/>
                </a:solidFill>
                <a:latin typeface="Arial" panose="020B0604020202020204" pitchFamily="34" charset="0"/>
                <a:cs typeface="Arial" panose="020B0604020202020204" pitchFamily="34" charset="0"/>
              </a:rPr>
              <a:t>ởng đến sự phân bố dân c</a:t>
            </a:r>
            <a:r>
              <a:rPr lang="vi-VN" sz="4000">
                <a:solidFill>
                  <a:srgbClr val="FF0000"/>
                </a:solidFill>
                <a:latin typeface="Arial" panose="020B0604020202020204" pitchFamily="34" charset="0"/>
                <a:cs typeface="Arial" panose="020B0604020202020204" pitchFamily="34" charset="0"/>
              </a:rPr>
              <a:t>ư</a:t>
            </a:r>
            <a:r>
              <a:rPr lang="en-US" sz="4000">
                <a:solidFill>
                  <a:srgbClr val="FF0000"/>
                </a:solidFill>
                <a:latin typeface="Arial" panose="020B0604020202020204" pitchFamily="34" charset="0"/>
                <a:cs typeface="Arial" panose="020B0604020202020204" pitchFamily="34" charset="0"/>
              </a:rPr>
              <a:t> trên thế giới?</a:t>
            </a:r>
          </a:p>
        </p:txBody>
      </p:sp>
    </p:spTree>
    <p:extLst>
      <p:ext uri="{BB962C8B-B14F-4D97-AF65-F5344CB8AC3E}">
        <p14:creationId xmlns:p14="http://schemas.microsoft.com/office/powerpoint/2010/main" val="2797965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7616" y="-216640"/>
            <a:ext cx="12668581" cy="1406484"/>
          </a:xfrm>
          <a:prstGeom prst="rect">
            <a:avLst/>
          </a:prstGeom>
          <a:solidFill>
            <a:srgbClr val="99FF99"/>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121707" tIns="60853" rIns="121707" bIns="60853" spcCol="0" rtlCol="0" anchor="ctr"/>
          <a:lstStyle/>
          <a:p>
            <a:pPr algn="ctr"/>
            <a:endParaRPr lang="en-US"/>
          </a:p>
        </p:txBody>
      </p:sp>
      <p:sp>
        <p:nvSpPr>
          <p:cNvPr id="24" name="Rectangle 23"/>
          <p:cNvSpPr/>
          <p:nvPr/>
        </p:nvSpPr>
        <p:spPr>
          <a:xfrm flipH="1">
            <a:off x="-989378" y="2546623"/>
            <a:ext cx="1004460" cy="4285979"/>
          </a:xfrm>
          <a:prstGeom prst="rect">
            <a:avLst/>
          </a:prstGeom>
          <a:solidFill>
            <a:schemeClr val="bg1"/>
          </a:solidFill>
          <a:ln>
            <a:noFill/>
          </a:ln>
          <a:effectLst>
            <a:glow rad="533400">
              <a:schemeClr val="bg1">
                <a:alpha val="65000"/>
              </a:schemeClr>
            </a:glow>
            <a:outerShdw blurRad="50800" dist="38100" algn="l" rotWithShape="0">
              <a:prstClr val="black">
                <a:alpha val="40000"/>
              </a:prstClr>
            </a:outerShdw>
            <a:softEdge rad="63500"/>
          </a:effectLst>
        </p:spPr>
        <p:style>
          <a:lnRef idx="2">
            <a:schemeClr val="accent1">
              <a:shade val="50000"/>
            </a:schemeClr>
          </a:lnRef>
          <a:fillRef idx="1">
            <a:schemeClr val="accent1"/>
          </a:fillRef>
          <a:effectRef idx="0">
            <a:schemeClr val="accent1"/>
          </a:effectRef>
          <a:fontRef idx="minor">
            <a:schemeClr val="lt1"/>
          </a:fontRef>
        </p:style>
        <p:txBody>
          <a:bodyPr lIns="90988" tIns="45494" rIns="90988" bIns="45494" rtlCol="0" anchor="ctr"/>
          <a:lstStyle/>
          <a:p>
            <a:pPr algn="ctr"/>
            <a:endParaRPr lang="en-US"/>
          </a:p>
        </p:txBody>
      </p:sp>
      <p:grpSp>
        <p:nvGrpSpPr>
          <p:cNvPr id="14" name="Group 13"/>
          <p:cNvGrpSpPr/>
          <p:nvPr/>
        </p:nvGrpSpPr>
        <p:grpSpPr>
          <a:xfrm>
            <a:off x="1209092" y="1109411"/>
            <a:ext cx="9695485" cy="2307274"/>
            <a:chOff x="563562" y="438150"/>
            <a:chExt cx="10889457" cy="1676400"/>
          </a:xfrm>
        </p:grpSpPr>
        <p:sp>
          <p:nvSpPr>
            <p:cNvPr id="15" name="Rounded Rectangle 14"/>
            <p:cNvSpPr/>
            <p:nvPr/>
          </p:nvSpPr>
          <p:spPr>
            <a:xfrm>
              <a:off x="563562" y="438150"/>
              <a:ext cx="10889457" cy="167640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861219" y="514350"/>
              <a:ext cx="10439400" cy="1371600"/>
            </a:xfrm>
            <a:prstGeom prst="roundRect">
              <a:avLst/>
            </a:prstGeom>
            <a:solidFill>
              <a:srgbClr val="FFFB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p:cNvSpPr/>
          <p:nvPr/>
        </p:nvSpPr>
        <p:spPr>
          <a:xfrm rot="21134311">
            <a:off x="111709" y="1010468"/>
            <a:ext cx="2849774" cy="1008707"/>
          </a:xfrm>
          <a:custGeom>
            <a:avLst/>
            <a:gdLst>
              <a:gd name="connsiteX0" fmla="*/ 0 w 3001962"/>
              <a:gd name="connsiteY0" fmla="*/ 0 h 762000"/>
              <a:gd name="connsiteX1" fmla="*/ 3001962 w 3001962"/>
              <a:gd name="connsiteY1" fmla="*/ 0 h 762000"/>
              <a:gd name="connsiteX2" fmla="*/ 3001962 w 3001962"/>
              <a:gd name="connsiteY2" fmla="*/ 762000 h 762000"/>
              <a:gd name="connsiteX3" fmla="*/ 0 w 3001962"/>
              <a:gd name="connsiteY3" fmla="*/ 762000 h 762000"/>
              <a:gd name="connsiteX4" fmla="*/ 0 w 3001962"/>
              <a:gd name="connsiteY4" fmla="*/ 0 h 762000"/>
              <a:gd name="connsiteX0" fmla="*/ 0 w 3001962"/>
              <a:gd name="connsiteY0" fmla="*/ 0 h 814421"/>
              <a:gd name="connsiteX1" fmla="*/ 3001962 w 3001962"/>
              <a:gd name="connsiteY1" fmla="*/ 0 h 814421"/>
              <a:gd name="connsiteX2" fmla="*/ 3001962 w 3001962"/>
              <a:gd name="connsiteY2" fmla="*/ 762000 h 814421"/>
              <a:gd name="connsiteX3" fmla="*/ 1100138 w 3001962"/>
              <a:gd name="connsiteY3" fmla="*/ 814388 h 814421"/>
              <a:gd name="connsiteX4" fmla="*/ 0 w 3001962"/>
              <a:gd name="connsiteY4" fmla="*/ 762000 h 814421"/>
              <a:gd name="connsiteX5" fmla="*/ 0 w 3001962"/>
              <a:gd name="connsiteY5" fmla="*/ 0 h 814421"/>
              <a:gd name="connsiteX0" fmla="*/ 0 w 3001962"/>
              <a:gd name="connsiteY0" fmla="*/ 0 h 814421"/>
              <a:gd name="connsiteX1" fmla="*/ 3001962 w 3001962"/>
              <a:gd name="connsiteY1" fmla="*/ 0 h 814421"/>
              <a:gd name="connsiteX2" fmla="*/ 3001962 w 3001962"/>
              <a:gd name="connsiteY2" fmla="*/ 762000 h 814421"/>
              <a:gd name="connsiteX3" fmla="*/ 1100138 w 3001962"/>
              <a:gd name="connsiteY3" fmla="*/ 814388 h 814421"/>
              <a:gd name="connsiteX4" fmla="*/ 0 w 3001962"/>
              <a:gd name="connsiteY4" fmla="*/ 762000 h 814421"/>
              <a:gd name="connsiteX5" fmla="*/ 0 w 3001962"/>
              <a:gd name="connsiteY5" fmla="*/ 0 h 814421"/>
              <a:gd name="connsiteX0" fmla="*/ 0 w 3001962"/>
              <a:gd name="connsiteY0" fmla="*/ 0 h 814388"/>
              <a:gd name="connsiteX1" fmla="*/ 3001962 w 3001962"/>
              <a:gd name="connsiteY1" fmla="*/ 0 h 814388"/>
              <a:gd name="connsiteX2" fmla="*/ 3001962 w 3001962"/>
              <a:gd name="connsiteY2" fmla="*/ 762000 h 814388"/>
              <a:gd name="connsiteX3" fmla="*/ 1100138 w 3001962"/>
              <a:gd name="connsiteY3" fmla="*/ 814388 h 814388"/>
              <a:gd name="connsiteX4" fmla="*/ 0 w 3001962"/>
              <a:gd name="connsiteY4" fmla="*/ 762000 h 814388"/>
              <a:gd name="connsiteX5" fmla="*/ 0 w 3001962"/>
              <a:gd name="connsiteY5" fmla="*/ 0 h 814388"/>
              <a:gd name="connsiteX0" fmla="*/ 0 w 3001962"/>
              <a:gd name="connsiteY0" fmla="*/ 0 h 814388"/>
              <a:gd name="connsiteX1" fmla="*/ 3001962 w 3001962"/>
              <a:gd name="connsiteY1" fmla="*/ 0 h 814388"/>
              <a:gd name="connsiteX2" fmla="*/ 3001962 w 3001962"/>
              <a:gd name="connsiteY2" fmla="*/ 762000 h 814388"/>
              <a:gd name="connsiteX3" fmla="*/ 1100138 w 3001962"/>
              <a:gd name="connsiteY3" fmla="*/ 814388 h 814388"/>
              <a:gd name="connsiteX4" fmla="*/ 0 w 3001962"/>
              <a:gd name="connsiteY4" fmla="*/ 762000 h 814388"/>
              <a:gd name="connsiteX5" fmla="*/ 0 w 3001962"/>
              <a:gd name="connsiteY5" fmla="*/ 0 h 814388"/>
              <a:gd name="connsiteX0" fmla="*/ 0 w 3001962"/>
              <a:gd name="connsiteY0" fmla="*/ 0 h 814388"/>
              <a:gd name="connsiteX1" fmla="*/ 3001962 w 3001962"/>
              <a:gd name="connsiteY1" fmla="*/ 0 h 814388"/>
              <a:gd name="connsiteX2" fmla="*/ 3001962 w 3001962"/>
              <a:gd name="connsiteY2" fmla="*/ 762000 h 814388"/>
              <a:gd name="connsiteX3" fmla="*/ 1100138 w 3001962"/>
              <a:gd name="connsiteY3" fmla="*/ 814388 h 814388"/>
              <a:gd name="connsiteX4" fmla="*/ 0 w 3001962"/>
              <a:gd name="connsiteY4" fmla="*/ 762000 h 814388"/>
              <a:gd name="connsiteX5" fmla="*/ 0 w 3001962"/>
              <a:gd name="connsiteY5" fmla="*/ 0 h 814388"/>
              <a:gd name="connsiteX0" fmla="*/ 0 w 3001962"/>
              <a:gd name="connsiteY0" fmla="*/ 0 h 814388"/>
              <a:gd name="connsiteX1" fmla="*/ 3001962 w 3001962"/>
              <a:gd name="connsiteY1" fmla="*/ 0 h 814388"/>
              <a:gd name="connsiteX2" fmla="*/ 3001962 w 3001962"/>
              <a:gd name="connsiteY2" fmla="*/ 762000 h 814388"/>
              <a:gd name="connsiteX3" fmla="*/ 1100138 w 3001962"/>
              <a:gd name="connsiteY3" fmla="*/ 814388 h 814388"/>
              <a:gd name="connsiteX4" fmla="*/ 0 w 3001962"/>
              <a:gd name="connsiteY4" fmla="*/ 762000 h 814388"/>
              <a:gd name="connsiteX5" fmla="*/ 0 w 3001962"/>
              <a:gd name="connsiteY5" fmla="*/ 0 h 814388"/>
              <a:gd name="connsiteX0" fmla="*/ 0 w 3001962"/>
              <a:gd name="connsiteY0" fmla="*/ 0 h 814388"/>
              <a:gd name="connsiteX1" fmla="*/ 3001962 w 3001962"/>
              <a:gd name="connsiteY1" fmla="*/ 0 h 814388"/>
              <a:gd name="connsiteX2" fmla="*/ 3001962 w 3001962"/>
              <a:gd name="connsiteY2" fmla="*/ 762000 h 814388"/>
              <a:gd name="connsiteX3" fmla="*/ 1100138 w 3001962"/>
              <a:gd name="connsiteY3" fmla="*/ 814388 h 814388"/>
              <a:gd name="connsiteX4" fmla="*/ 0 w 3001962"/>
              <a:gd name="connsiteY4" fmla="*/ 762000 h 814388"/>
              <a:gd name="connsiteX5" fmla="*/ 0 w 3001962"/>
              <a:gd name="connsiteY5" fmla="*/ 0 h 814388"/>
              <a:gd name="connsiteX0" fmla="*/ 0 w 3001962"/>
              <a:gd name="connsiteY0" fmla="*/ 0 h 814388"/>
              <a:gd name="connsiteX1" fmla="*/ 3001962 w 3001962"/>
              <a:gd name="connsiteY1" fmla="*/ 0 h 814388"/>
              <a:gd name="connsiteX2" fmla="*/ 3001962 w 3001962"/>
              <a:gd name="connsiteY2" fmla="*/ 762000 h 814388"/>
              <a:gd name="connsiteX3" fmla="*/ 1100138 w 3001962"/>
              <a:gd name="connsiteY3" fmla="*/ 814388 h 814388"/>
              <a:gd name="connsiteX4" fmla="*/ 0 w 3001962"/>
              <a:gd name="connsiteY4" fmla="*/ 762000 h 814388"/>
              <a:gd name="connsiteX5" fmla="*/ 0 w 3001962"/>
              <a:gd name="connsiteY5" fmla="*/ 0 h 814388"/>
              <a:gd name="connsiteX0" fmla="*/ 0 w 3001962"/>
              <a:gd name="connsiteY0" fmla="*/ 14 h 814402"/>
              <a:gd name="connsiteX1" fmla="*/ 1047750 w 3001962"/>
              <a:gd name="connsiteY1" fmla="*/ 123839 h 814402"/>
              <a:gd name="connsiteX2" fmla="*/ 3001962 w 3001962"/>
              <a:gd name="connsiteY2" fmla="*/ 14 h 814402"/>
              <a:gd name="connsiteX3" fmla="*/ 3001962 w 3001962"/>
              <a:gd name="connsiteY3" fmla="*/ 762014 h 814402"/>
              <a:gd name="connsiteX4" fmla="*/ 1100138 w 3001962"/>
              <a:gd name="connsiteY4" fmla="*/ 814402 h 814402"/>
              <a:gd name="connsiteX5" fmla="*/ 0 w 3001962"/>
              <a:gd name="connsiteY5" fmla="*/ 762014 h 814402"/>
              <a:gd name="connsiteX6" fmla="*/ 0 w 3001962"/>
              <a:gd name="connsiteY6" fmla="*/ 14 h 814402"/>
              <a:gd name="connsiteX0" fmla="*/ 0 w 3001962"/>
              <a:gd name="connsiteY0" fmla="*/ 45263 h 859651"/>
              <a:gd name="connsiteX1" fmla="*/ 1047750 w 3001962"/>
              <a:gd name="connsiteY1" fmla="*/ 169088 h 859651"/>
              <a:gd name="connsiteX2" fmla="*/ 3001962 w 3001962"/>
              <a:gd name="connsiteY2" fmla="*/ 45263 h 859651"/>
              <a:gd name="connsiteX3" fmla="*/ 3001962 w 3001962"/>
              <a:gd name="connsiteY3" fmla="*/ 807263 h 859651"/>
              <a:gd name="connsiteX4" fmla="*/ 1100138 w 3001962"/>
              <a:gd name="connsiteY4" fmla="*/ 859651 h 859651"/>
              <a:gd name="connsiteX5" fmla="*/ 0 w 3001962"/>
              <a:gd name="connsiteY5" fmla="*/ 807263 h 859651"/>
              <a:gd name="connsiteX6" fmla="*/ 0 w 3001962"/>
              <a:gd name="connsiteY6" fmla="*/ 45263 h 859651"/>
              <a:gd name="connsiteX0" fmla="*/ 0 w 3001962"/>
              <a:gd name="connsiteY0" fmla="*/ 79206 h 893594"/>
              <a:gd name="connsiteX1" fmla="*/ 1047750 w 3001962"/>
              <a:gd name="connsiteY1" fmla="*/ 203031 h 893594"/>
              <a:gd name="connsiteX2" fmla="*/ 3001962 w 3001962"/>
              <a:gd name="connsiteY2" fmla="*/ 79206 h 893594"/>
              <a:gd name="connsiteX3" fmla="*/ 3001962 w 3001962"/>
              <a:gd name="connsiteY3" fmla="*/ 841206 h 893594"/>
              <a:gd name="connsiteX4" fmla="*/ 1100138 w 3001962"/>
              <a:gd name="connsiteY4" fmla="*/ 893594 h 893594"/>
              <a:gd name="connsiteX5" fmla="*/ 0 w 3001962"/>
              <a:gd name="connsiteY5" fmla="*/ 841206 h 893594"/>
              <a:gd name="connsiteX6" fmla="*/ 0 w 3001962"/>
              <a:gd name="connsiteY6" fmla="*/ 79206 h 893594"/>
              <a:gd name="connsiteX0" fmla="*/ 0 w 3001962"/>
              <a:gd name="connsiteY0" fmla="*/ 88885 h 903273"/>
              <a:gd name="connsiteX1" fmla="*/ 1047750 w 3001962"/>
              <a:gd name="connsiteY1" fmla="*/ 212710 h 903273"/>
              <a:gd name="connsiteX2" fmla="*/ 3001962 w 3001962"/>
              <a:gd name="connsiteY2" fmla="*/ 69835 h 903273"/>
              <a:gd name="connsiteX3" fmla="*/ 3001962 w 3001962"/>
              <a:gd name="connsiteY3" fmla="*/ 850885 h 903273"/>
              <a:gd name="connsiteX4" fmla="*/ 1100138 w 3001962"/>
              <a:gd name="connsiteY4" fmla="*/ 903273 h 903273"/>
              <a:gd name="connsiteX5" fmla="*/ 0 w 3001962"/>
              <a:gd name="connsiteY5" fmla="*/ 850885 h 903273"/>
              <a:gd name="connsiteX6" fmla="*/ 0 w 3001962"/>
              <a:gd name="connsiteY6" fmla="*/ 88885 h 903273"/>
              <a:gd name="connsiteX0" fmla="*/ 0 w 3001962"/>
              <a:gd name="connsiteY0" fmla="*/ 58269 h 872657"/>
              <a:gd name="connsiteX1" fmla="*/ 1047750 w 3001962"/>
              <a:gd name="connsiteY1" fmla="*/ 182094 h 872657"/>
              <a:gd name="connsiteX2" fmla="*/ 3001962 w 3001962"/>
              <a:gd name="connsiteY2" fmla="*/ 39219 h 872657"/>
              <a:gd name="connsiteX3" fmla="*/ 3001962 w 3001962"/>
              <a:gd name="connsiteY3" fmla="*/ 820269 h 872657"/>
              <a:gd name="connsiteX4" fmla="*/ 1100138 w 3001962"/>
              <a:gd name="connsiteY4" fmla="*/ 872657 h 872657"/>
              <a:gd name="connsiteX5" fmla="*/ 0 w 3001962"/>
              <a:gd name="connsiteY5" fmla="*/ 820269 h 872657"/>
              <a:gd name="connsiteX6" fmla="*/ 0 w 3001962"/>
              <a:gd name="connsiteY6" fmla="*/ 58269 h 872657"/>
              <a:gd name="connsiteX0" fmla="*/ 0 w 3001962"/>
              <a:gd name="connsiteY0" fmla="*/ 58269 h 872657"/>
              <a:gd name="connsiteX1" fmla="*/ 1047750 w 3001962"/>
              <a:gd name="connsiteY1" fmla="*/ 182094 h 872657"/>
              <a:gd name="connsiteX2" fmla="*/ 3001962 w 3001962"/>
              <a:gd name="connsiteY2" fmla="*/ 39219 h 872657"/>
              <a:gd name="connsiteX3" fmla="*/ 3001962 w 3001962"/>
              <a:gd name="connsiteY3" fmla="*/ 820269 h 872657"/>
              <a:gd name="connsiteX4" fmla="*/ 1100138 w 3001962"/>
              <a:gd name="connsiteY4" fmla="*/ 872657 h 872657"/>
              <a:gd name="connsiteX5" fmla="*/ 0 w 3001962"/>
              <a:gd name="connsiteY5" fmla="*/ 820269 h 872657"/>
              <a:gd name="connsiteX6" fmla="*/ 0 w 3001962"/>
              <a:gd name="connsiteY6" fmla="*/ 58269 h 872657"/>
              <a:gd name="connsiteX0" fmla="*/ 0 w 3001962"/>
              <a:gd name="connsiteY0" fmla="*/ 58269 h 872657"/>
              <a:gd name="connsiteX1" fmla="*/ 1047750 w 3001962"/>
              <a:gd name="connsiteY1" fmla="*/ 182094 h 872657"/>
              <a:gd name="connsiteX2" fmla="*/ 3001962 w 3001962"/>
              <a:gd name="connsiteY2" fmla="*/ 39219 h 872657"/>
              <a:gd name="connsiteX3" fmla="*/ 3001962 w 3001962"/>
              <a:gd name="connsiteY3" fmla="*/ 820269 h 872657"/>
              <a:gd name="connsiteX4" fmla="*/ 1100138 w 3001962"/>
              <a:gd name="connsiteY4" fmla="*/ 872657 h 872657"/>
              <a:gd name="connsiteX5" fmla="*/ 0 w 3001962"/>
              <a:gd name="connsiteY5" fmla="*/ 820269 h 872657"/>
              <a:gd name="connsiteX6" fmla="*/ 0 w 3001962"/>
              <a:gd name="connsiteY6" fmla="*/ 58269 h 872657"/>
              <a:gd name="connsiteX0" fmla="*/ 0 w 3001962"/>
              <a:gd name="connsiteY0" fmla="*/ 58269 h 872657"/>
              <a:gd name="connsiteX1" fmla="*/ 1047750 w 3001962"/>
              <a:gd name="connsiteY1" fmla="*/ 182094 h 872657"/>
              <a:gd name="connsiteX2" fmla="*/ 3001962 w 3001962"/>
              <a:gd name="connsiteY2" fmla="*/ 39219 h 872657"/>
              <a:gd name="connsiteX3" fmla="*/ 3001962 w 3001962"/>
              <a:gd name="connsiteY3" fmla="*/ 820269 h 872657"/>
              <a:gd name="connsiteX4" fmla="*/ 1100138 w 3001962"/>
              <a:gd name="connsiteY4" fmla="*/ 872657 h 872657"/>
              <a:gd name="connsiteX5" fmla="*/ 0 w 3001962"/>
              <a:gd name="connsiteY5" fmla="*/ 820269 h 872657"/>
              <a:gd name="connsiteX6" fmla="*/ 0 w 3001962"/>
              <a:gd name="connsiteY6" fmla="*/ 58269 h 872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1962" h="872657">
                <a:moveTo>
                  <a:pt x="0" y="58269"/>
                </a:moveTo>
                <a:cubicBezTo>
                  <a:pt x="346075" y="56682"/>
                  <a:pt x="577850" y="45569"/>
                  <a:pt x="1047750" y="182094"/>
                </a:cubicBezTo>
                <a:cubicBezTo>
                  <a:pt x="1970617" y="-40156"/>
                  <a:pt x="2245783" y="-19518"/>
                  <a:pt x="3001962" y="39219"/>
                </a:cubicBezTo>
                <a:lnTo>
                  <a:pt x="3001962" y="820269"/>
                </a:lnTo>
                <a:cubicBezTo>
                  <a:pt x="2107671" y="700135"/>
                  <a:pt x="1935691" y="730185"/>
                  <a:pt x="1100138" y="872657"/>
                </a:cubicBezTo>
                <a:cubicBezTo>
                  <a:pt x="504825" y="621832"/>
                  <a:pt x="109538" y="790107"/>
                  <a:pt x="0" y="820269"/>
                </a:cubicBezTo>
                <a:lnTo>
                  <a:pt x="0" y="58269"/>
                </a:lnTo>
                <a:close/>
              </a:path>
            </a:pathLst>
          </a:custGeom>
          <a:solidFill>
            <a:srgbClr val="00D661"/>
          </a:solidFill>
          <a:ln>
            <a:noFill/>
          </a:ln>
        </p:spPr>
        <p:style>
          <a:lnRef idx="2">
            <a:schemeClr val="accent1">
              <a:shade val="50000"/>
            </a:schemeClr>
          </a:lnRef>
          <a:fillRef idx="1">
            <a:schemeClr val="accent1"/>
          </a:fillRef>
          <a:effectRef idx="0">
            <a:schemeClr val="accent1"/>
          </a:effectRef>
          <a:fontRef idx="minor">
            <a:schemeClr val="lt1"/>
          </a:fontRef>
        </p:style>
        <p:txBody>
          <a:bodyPr lIns="90988" tIns="45494" rIns="90988" bIns="45494" rtlCol="0" anchor="ctr"/>
          <a:lstStyle/>
          <a:p>
            <a:pPr algn="ctr"/>
            <a:endParaRPr lang="en-US"/>
          </a:p>
        </p:txBody>
      </p:sp>
      <p:sp>
        <p:nvSpPr>
          <p:cNvPr id="12" name="Title 6"/>
          <p:cNvSpPr txBox="1">
            <a:spLocks/>
          </p:cNvSpPr>
          <p:nvPr/>
        </p:nvSpPr>
        <p:spPr>
          <a:xfrm rot="21033492">
            <a:off x="641094" y="1481821"/>
            <a:ext cx="1875459" cy="530444"/>
          </a:xfrm>
          <a:prstGeom prst="rect">
            <a:avLst/>
          </a:prstGeom>
        </p:spPr>
        <p:txBody>
          <a:bodyPr spcFirstLastPara="1" lIns="90988" tIns="45494" rIns="90988" bIns="45494" numCol="1">
            <a:prstTxWarp prst="textArchUp">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300" b="1">
                <a:solidFill>
                  <a:schemeClr val="bg1"/>
                </a:solidFill>
                <a:latin typeface="Arial" pitchFamily="34" charset="0"/>
                <a:cs typeface="Arial" pitchFamily="34" charset="0"/>
              </a:rPr>
              <a:t>CHƯƠNG 7</a:t>
            </a:r>
            <a:endParaRPr lang="en-US" sz="3200" b="1">
              <a:solidFill>
                <a:schemeClr val="bg1"/>
              </a:solidFill>
              <a:latin typeface="Arial" pitchFamily="34" charset="0"/>
              <a:cs typeface="Arial" pitchFamily="34" charset="0"/>
            </a:endParaRPr>
          </a:p>
        </p:txBody>
      </p:sp>
      <p:sp>
        <p:nvSpPr>
          <p:cNvPr id="20" name="Oval 19"/>
          <p:cNvSpPr/>
          <p:nvPr/>
        </p:nvSpPr>
        <p:spPr>
          <a:xfrm>
            <a:off x="9821685" y="975061"/>
            <a:ext cx="226912" cy="228600"/>
          </a:xfrm>
          <a:prstGeom prst="ellipse">
            <a:avLst/>
          </a:prstGeom>
          <a:noFill/>
          <a:ln>
            <a:solidFill>
              <a:srgbClr val="0070C0"/>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0988" tIns="45494" rIns="90988" bIns="45494" rtlCol="0" anchor="ctr"/>
          <a:lstStyle/>
          <a:p>
            <a:pPr algn="ctr"/>
            <a:endParaRPr lang="en-US"/>
          </a:p>
        </p:txBody>
      </p:sp>
      <p:sp>
        <p:nvSpPr>
          <p:cNvPr id="21" name="Oval 20"/>
          <p:cNvSpPr/>
          <p:nvPr/>
        </p:nvSpPr>
        <p:spPr>
          <a:xfrm>
            <a:off x="9820559" y="1445869"/>
            <a:ext cx="226912" cy="228600"/>
          </a:xfrm>
          <a:prstGeom prst="ellipse">
            <a:avLst/>
          </a:prstGeom>
          <a:no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0988" tIns="45494" rIns="90988" bIns="45494" rtlCol="0" anchor="ctr"/>
          <a:lstStyle/>
          <a:p>
            <a:pPr algn="ctr"/>
            <a:endParaRPr lang="en-US"/>
          </a:p>
        </p:txBody>
      </p:sp>
      <p:sp>
        <p:nvSpPr>
          <p:cNvPr id="22" name="Rectangle 5"/>
          <p:cNvSpPr/>
          <p:nvPr/>
        </p:nvSpPr>
        <p:spPr>
          <a:xfrm>
            <a:off x="9883482" y="1089419"/>
            <a:ext cx="103322" cy="453255"/>
          </a:xfrm>
          <a:custGeom>
            <a:avLst/>
            <a:gdLst>
              <a:gd name="connsiteX0" fmla="*/ 0 w 104091"/>
              <a:gd name="connsiteY0" fmla="*/ 0 h 320492"/>
              <a:gd name="connsiteX1" fmla="*/ 104091 w 104091"/>
              <a:gd name="connsiteY1" fmla="*/ 0 h 320492"/>
              <a:gd name="connsiteX2" fmla="*/ 104091 w 104091"/>
              <a:gd name="connsiteY2" fmla="*/ 320492 h 320492"/>
              <a:gd name="connsiteX3" fmla="*/ 0 w 104091"/>
              <a:gd name="connsiteY3" fmla="*/ 320492 h 320492"/>
              <a:gd name="connsiteX4" fmla="*/ 0 w 104091"/>
              <a:gd name="connsiteY4" fmla="*/ 0 h 320492"/>
              <a:gd name="connsiteX0" fmla="*/ 0 w 104091"/>
              <a:gd name="connsiteY0" fmla="*/ 9708 h 330200"/>
              <a:gd name="connsiteX1" fmla="*/ 53181 w 104091"/>
              <a:gd name="connsiteY1" fmla="*/ 0 h 330200"/>
              <a:gd name="connsiteX2" fmla="*/ 104091 w 104091"/>
              <a:gd name="connsiteY2" fmla="*/ 9708 h 330200"/>
              <a:gd name="connsiteX3" fmla="*/ 104091 w 104091"/>
              <a:gd name="connsiteY3" fmla="*/ 330200 h 330200"/>
              <a:gd name="connsiteX4" fmla="*/ 0 w 104091"/>
              <a:gd name="connsiteY4" fmla="*/ 330200 h 330200"/>
              <a:gd name="connsiteX5" fmla="*/ 0 w 104091"/>
              <a:gd name="connsiteY5" fmla="*/ 9708 h 330200"/>
              <a:gd name="connsiteX0" fmla="*/ 0 w 104091"/>
              <a:gd name="connsiteY0" fmla="*/ 9708 h 340536"/>
              <a:gd name="connsiteX1" fmla="*/ 53181 w 104091"/>
              <a:gd name="connsiteY1" fmla="*/ 0 h 340536"/>
              <a:gd name="connsiteX2" fmla="*/ 104091 w 104091"/>
              <a:gd name="connsiteY2" fmla="*/ 9708 h 340536"/>
              <a:gd name="connsiteX3" fmla="*/ 104091 w 104091"/>
              <a:gd name="connsiteY3" fmla="*/ 330200 h 340536"/>
              <a:gd name="connsiteX4" fmla="*/ 46037 w 104091"/>
              <a:gd name="connsiteY4" fmla="*/ 340519 h 340536"/>
              <a:gd name="connsiteX5" fmla="*/ 0 w 104091"/>
              <a:gd name="connsiteY5" fmla="*/ 330200 h 340536"/>
              <a:gd name="connsiteX6" fmla="*/ 0 w 104091"/>
              <a:gd name="connsiteY6" fmla="*/ 9708 h 340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091" h="340536">
                <a:moveTo>
                  <a:pt x="0" y="9708"/>
                </a:moveTo>
                <a:cubicBezTo>
                  <a:pt x="16933" y="9647"/>
                  <a:pt x="36248" y="61"/>
                  <a:pt x="53181" y="0"/>
                </a:cubicBezTo>
                <a:lnTo>
                  <a:pt x="104091" y="9708"/>
                </a:lnTo>
                <a:lnTo>
                  <a:pt x="104091" y="330200"/>
                </a:lnTo>
                <a:cubicBezTo>
                  <a:pt x="84740" y="329671"/>
                  <a:pt x="65388" y="341048"/>
                  <a:pt x="46037" y="340519"/>
                </a:cubicBezTo>
                <a:lnTo>
                  <a:pt x="0" y="330200"/>
                </a:lnTo>
                <a:lnTo>
                  <a:pt x="0" y="9708"/>
                </a:lnTo>
                <a:close/>
              </a:path>
            </a:pathLst>
          </a:custGeom>
          <a:solidFill>
            <a:schemeClr val="bg1">
              <a:lumMod val="85000"/>
            </a:schemeClr>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0988" tIns="45494" rIns="90988" bIns="45494" rtlCol="0" anchor="ctr"/>
          <a:lstStyle/>
          <a:p>
            <a:pPr algn="ctr"/>
            <a:endParaRPr lang="en-US"/>
          </a:p>
        </p:txBody>
      </p:sp>
      <p:sp>
        <p:nvSpPr>
          <p:cNvPr id="29" name="Oval 28"/>
          <p:cNvSpPr/>
          <p:nvPr/>
        </p:nvSpPr>
        <p:spPr>
          <a:xfrm>
            <a:off x="2941010" y="990600"/>
            <a:ext cx="226912" cy="228600"/>
          </a:xfrm>
          <a:prstGeom prst="ellipse">
            <a:avLst/>
          </a:prstGeom>
          <a:noFill/>
          <a:ln>
            <a:solidFill>
              <a:srgbClr val="0070C0"/>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0988" tIns="45494" rIns="90988" bIns="45494" rtlCol="0" anchor="ctr"/>
          <a:lstStyle/>
          <a:p>
            <a:pPr algn="ctr"/>
            <a:endParaRPr lang="en-US"/>
          </a:p>
        </p:txBody>
      </p:sp>
      <p:sp>
        <p:nvSpPr>
          <p:cNvPr id="30" name="Oval 29"/>
          <p:cNvSpPr/>
          <p:nvPr/>
        </p:nvSpPr>
        <p:spPr>
          <a:xfrm>
            <a:off x="2939883" y="1461408"/>
            <a:ext cx="226912" cy="228600"/>
          </a:xfrm>
          <a:prstGeom prst="ellipse">
            <a:avLst/>
          </a:prstGeom>
          <a:no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0988" tIns="45494" rIns="90988" bIns="45494" rtlCol="0" anchor="ctr"/>
          <a:lstStyle/>
          <a:p>
            <a:pPr algn="ctr"/>
            <a:endParaRPr lang="en-US"/>
          </a:p>
        </p:txBody>
      </p:sp>
      <p:sp>
        <p:nvSpPr>
          <p:cNvPr id="31" name="Rectangle 5"/>
          <p:cNvSpPr/>
          <p:nvPr/>
        </p:nvSpPr>
        <p:spPr>
          <a:xfrm>
            <a:off x="3002806" y="1104957"/>
            <a:ext cx="103322" cy="453255"/>
          </a:xfrm>
          <a:custGeom>
            <a:avLst/>
            <a:gdLst>
              <a:gd name="connsiteX0" fmla="*/ 0 w 104091"/>
              <a:gd name="connsiteY0" fmla="*/ 0 h 320492"/>
              <a:gd name="connsiteX1" fmla="*/ 104091 w 104091"/>
              <a:gd name="connsiteY1" fmla="*/ 0 h 320492"/>
              <a:gd name="connsiteX2" fmla="*/ 104091 w 104091"/>
              <a:gd name="connsiteY2" fmla="*/ 320492 h 320492"/>
              <a:gd name="connsiteX3" fmla="*/ 0 w 104091"/>
              <a:gd name="connsiteY3" fmla="*/ 320492 h 320492"/>
              <a:gd name="connsiteX4" fmla="*/ 0 w 104091"/>
              <a:gd name="connsiteY4" fmla="*/ 0 h 320492"/>
              <a:gd name="connsiteX0" fmla="*/ 0 w 104091"/>
              <a:gd name="connsiteY0" fmla="*/ 9708 h 330200"/>
              <a:gd name="connsiteX1" fmla="*/ 53181 w 104091"/>
              <a:gd name="connsiteY1" fmla="*/ 0 h 330200"/>
              <a:gd name="connsiteX2" fmla="*/ 104091 w 104091"/>
              <a:gd name="connsiteY2" fmla="*/ 9708 h 330200"/>
              <a:gd name="connsiteX3" fmla="*/ 104091 w 104091"/>
              <a:gd name="connsiteY3" fmla="*/ 330200 h 330200"/>
              <a:gd name="connsiteX4" fmla="*/ 0 w 104091"/>
              <a:gd name="connsiteY4" fmla="*/ 330200 h 330200"/>
              <a:gd name="connsiteX5" fmla="*/ 0 w 104091"/>
              <a:gd name="connsiteY5" fmla="*/ 9708 h 330200"/>
              <a:gd name="connsiteX0" fmla="*/ 0 w 104091"/>
              <a:gd name="connsiteY0" fmla="*/ 9708 h 340536"/>
              <a:gd name="connsiteX1" fmla="*/ 53181 w 104091"/>
              <a:gd name="connsiteY1" fmla="*/ 0 h 340536"/>
              <a:gd name="connsiteX2" fmla="*/ 104091 w 104091"/>
              <a:gd name="connsiteY2" fmla="*/ 9708 h 340536"/>
              <a:gd name="connsiteX3" fmla="*/ 104091 w 104091"/>
              <a:gd name="connsiteY3" fmla="*/ 330200 h 340536"/>
              <a:gd name="connsiteX4" fmla="*/ 46037 w 104091"/>
              <a:gd name="connsiteY4" fmla="*/ 340519 h 340536"/>
              <a:gd name="connsiteX5" fmla="*/ 0 w 104091"/>
              <a:gd name="connsiteY5" fmla="*/ 330200 h 340536"/>
              <a:gd name="connsiteX6" fmla="*/ 0 w 104091"/>
              <a:gd name="connsiteY6" fmla="*/ 9708 h 340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091" h="340536">
                <a:moveTo>
                  <a:pt x="0" y="9708"/>
                </a:moveTo>
                <a:cubicBezTo>
                  <a:pt x="16933" y="9647"/>
                  <a:pt x="36248" y="61"/>
                  <a:pt x="53181" y="0"/>
                </a:cubicBezTo>
                <a:lnTo>
                  <a:pt x="104091" y="9708"/>
                </a:lnTo>
                <a:lnTo>
                  <a:pt x="104091" y="330200"/>
                </a:lnTo>
                <a:cubicBezTo>
                  <a:pt x="84740" y="329671"/>
                  <a:pt x="65388" y="341048"/>
                  <a:pt x="46037" y="340519"/>
                </a:cubicBezTo>
                <a:lnTo>
                  <a:pt x="0" y="330200"/>
                </a:lnTo>
                <a:lnTo>
                  <a:pt x="0" y="9708"/>
                </a:lnTo>
                <a:close/>
              </a:path>
            </a:pathLst>
          </a:custGeom>
          <a:solidFill>
            <a:schemeClr val="bg1">
              <a:lumMod val="85000"/>
            </a:schemeClr>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0988" tIns="45494" rIns="90988" bIns="45494" rtlCol="0" anchor="ctr"/>
          <a:lstStyle/>
          <a:p>
            <a:pPr algn="ctr"/>
            <a:endParaRPr lang="en-US"/>
          </a:p>
        </p:txBody>
      </p:sp>
      <p:sp>
        <p:nvSpPr>
          <p:cNvPr id="3" name="TextBox 2">
            <a:extLst>
              <a:ext uri="{FF2B5EF4-FFF2-40B4-BE49-F238E27FC236}">
                <a16:creationId xmlns:a16="http://schemas.microsoft.com/office/drawing/2014/main" xmlns="" id="{71C59354-5B7E-4E41-9297-D4C983BABFA8}"/>
              </a:ext>
            </a:extLst>
          </p:cNvPr>
          <p:cNvSpPr txBox="1"/>
          <p:nvPr/>
        </p:nvSpPr>
        <p:spPr>
          <a:xfrm>
            <a:off x="2221477" y="1405180"/>
            <a:ext cx="8547409" cy="1754326"/>
          </a:xfrm>
          <a:prstGeom prst="rect">
            <a:avLst/>
          </a:prstGeom>
          <a:noFill/>
        </p:spPr>
        <p:txBody>
          <a:bodyPr wrap="square" rtlCol="0">
            <a:spAutoFit/>
          </a:bodyPr>
          <a:lstStyle/>
          <a:p>
            <a:pPr algn="ctr"/>
            <a:r>
              <a:rPr lang="en-US" sz="5400" b="1">
                <a:solidFill>
                  <a:srgbClr val="0070C0"/>
                </a:solidFill>
                <a:latin typeface="Arial" panose="020B0604020202020204" pitchFamily="34" charset="0"/>
                <a:cs typeface="Arial" panose="020B0604020202020204" pitchFamily="34" charset="0"/>
              </a:rPr>
              <a:t>CON NGƯỜI VÀ </a:t>
            </a:r>
          </a:p>
          <a:p>
            <a:pPr algn="ctr"/>
            <a:r>
              <a:rPr lang="en-US" sz="5400" b="1">
                <a:solidFill>
                  <a:srgbClr val="0070C0"/>
                </a:solidFill>
                <a:latin typeface="Arial" panose="020B0604020202020204" pitchFamily="34" charset="0"/>
                <a:cs typeface="Arial" panose="020B0604020202020204" pitchFamily="34" charset="0"/>
              </a:rPr>
              <a:t>THIÊN NHIÊN</a:t>
            </a:r>
          </a:p>
        </p:txBody>
      </p:sp>
      <p:sp>
        <p:nvSpPr>
          <p:cNvPr id="5" name="Rectangle 4">
            <a:extLst>
              <a:ext uri="{FF2B5EF4-FFF2-40B4-BE49-F238E27FC236}">
                <a16:creationId xmlns:a16="http://schemas.microsoft.com/office/drawing/2014/main" xmlns="" id="{8F8C6BDC-66C6-465F-975A-719139F8CD21}"/>
              </a:ext>
            </a:extLst>
          </p:cNvPr>
          <p:cNvSpPr/>
          <p:nvPr/>
        </p:nvSpPr>
        <p:spPr>
          <a:xfrm>
            <a:off x="218578" y="3398686"/>
            <a:ext cx="11973422" cy="3433916"/>
          </a:xfrm>
          <a:prstGeom prst="rect">
            <a:avLst/>
          </a:prstGeom>
          <a:solidFill>
            <a:srgbClr val="FFFF00">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FBDB2C3D-2091-4803-815D-6BB0C8446DD1}"/>
              </a:ext>
            </a:extLst>
          </p:cNvPr>
          <p:cNvSpPr txBox="1"/>
          <p:nvPr/>
        </p:nvSpPr>
        <p:spPr>
          <a:xfrm>
            <a:off x="1474112" y="3445478"/>
            <a:ext cx="10499310" cy="523220"/>
          </a:xfrm>
          <a:prstGeom prst="rect">
            <a:avLst/>
          </a:prstGeom>
          <a:noFill/>
        </p:spPr>
        <p:txBody>
          <a:bodyPr wrap="square" rtlCol="0">
            <a:spAutoFit/>
          </a:bodyPr>
          <a:lstStyle/>
          <a:p>
            <a:r>
              <a:rPr lang="en-US" sz="2800" b="1">
                <a:solidFill>
                  <a:srgbClr val="002060"/>
                </a:solidFill>
                <a:latin typeface="Arial" panose="020B0604020202020204" pitchFamily="34" charset="0"/>
                <a:cs typeface="Arial" panose="020B0604020202020204" pitchFamily="34" charset="0"/>
              </a:rPr>
              <a:t>TRONG CHƯ</a:t>
            </a:r>
            <a:r>
              <a:rPr lang="vi-VN" sz="2800" b="1">
                <a:solidFill>
                  <a:srgbClr val="002060"/>
                </a:solidFill>
                <a:latin typeface="Arial" panose="020B0604020202020204" pitchFamily="34" charset="0"/>
                <a:cs typeface="Arial" panose="020B0604020202020204" pitchFamily="34" charset="0"/>
              </a:rPr>
              <a:t>Ơ</a:t>
            </a:r>
            <a:r>
              <a:rPr lang="en-US" sz="2800" b="1">
                <a:solidFill>
                  <a:srgbClr val="002060"/>
                </a:solidFill>
                <a:latin typeface="Arial" panose="020B0604020202020204" pitchFamily="34" charset="0"/>
                <a:cs typeface="Arial" panose="020B0604020202020204" pitchFamily="34" charset="0"/>
              </a:rPr>
              <a:t>NG TRÌNH NÀY, EM SẼ TÌM HIỂU VỀ:</a:t>
            </a:r>
          </a:p>
        </p:txBody>
      </p:sp>
      <p:sp>
        <p:nvSpPr>
          <p:cNvPr id="8" name="TextBox 7">
            <a:extLst>
              <a:ext uri="{FF2B5EF4-FFF2-40B4-BE49-F238E27FC236}">
                <a16:creationId xmlns:a16="http://schemas.microsoft.com/office/drawing/2014/main" xmlns="" id="{A416E748-7F8B-4E37-B73B-E7CFA7B3E5F2}"/>
              </a:ext>
            </a:extLst>
          </p:cNvPr>
          <p:cNvSpPr txBox="1"/>
          <p:nvPr/>
        </p:nvSpPr>
        <p:spPr>
          <a:xfrm>
            <a:off x="1186593" y="3926530"/>
            <a:ext cx="11074348" cy="2862322"/>
          </a:xfrm>
          <a:prstGeom prst="rect">
            <a:avLst/>
          </a:prstGeom>
          <a:noFill/>
        </p:spPr>
        <p:txBody>
          <a:bodyPr wrap="square" rtlCol="0">
            <a:spAutoFit/>
          </a:bodyPr>
          <a:lstStyle/>
          <a:p>
            <a:pPr marL="285750" indent="-285750">
              <a:buFont typeface="Arial" panose="020B0604020202020204" pitchFamily="34" charset="0"/>
              <a:buChar char="•"/>
            </a:pPr>
            <a:r>
              <a:rPr lang="en-US" sz="3600">
                <a:solidFill>
                  <a:srgbClr val="002060"/>
                </a:solidFill>
                <a:latin typeface="Arial" panose="020B0604020202020204" pitchFamily="34" charset="0"/>
                <a:cs typeface="Arial" panose="020B0604020202020204" pitchFamily="34" charset="0"/>
              </a:rPr>
              <a:t>Dân số thế giới</a:t>
            </a:r>
          </a:p>
          <a:p>
            <a:pPr marL="285750" indent="-285750">
              <a:buFont typeface="Arial" panose="020B0604020202020204" pitchFamily="34" charset="0"/>
              <a:buChar char="•"/>
            </a:pPr>
            <a:r>
              <a:rPr lang="en-US" sz="3600">
                <a:solidFill>
                  <a:srgbClr val="002060"/>
                </a:solidFill>
                <a:latin typeface="Arial" panose="020B0604020202020204" pitchFamily="34" charset="0"/>
                <a:cs typeface="Arial" panose="020B0604020202020204" pitchFamily="34" charset="0"/>
              </a:rPr>
              <a:t>Sự phân bố dân c</a:t>
            </a:r>
            <a:r>
              <a:rPr lang="vi-VN" sz="3600">
                <a:solidFill>
                  <a:srgbClr val="002060"/>
                </a:solidFill>
                <a:latin typeface="Arial" panose="020B0604020202020204" pitchFamily="34" charset="0"/>
                <a:cs typeface="Arial" panose="020B0604020202020204" pitchFamily="34" charset="0"/>
              </a:rPr>
              <a:t>ư</a:t>
            </a:r>
            <a:r>
              <a:rPr lang="en-US" sz="3600">
                <a:solidFill>
                  <a:srgbClr val="002060"/>
                </a:solidFill>
                <a:latin typeface="Arial" panose="020B0604020202020204" pitchFamily="34" charset="0"/>
                <a:cs typeface="Arial" panose="020B0604020202020204" pitchFamily="34" charset="0"/>
              </a:rPr>
              <a:t> thế giới</a:t>
            </a:r>
          </a:p>
          <a:p>
            <a:pPr marL="285750" indent="-285750">
              <a:buFont typeface="Arial" panose="020B0604020202020204" pitchFamily="34" charset="0"/>
              <a:buChar char="•"/>
            </a:pPr>
            <a:r>
              <a:rPr lang="en-US" sz="3600">
                <a:solidFill>
                  <a:srgbClr val="002060"/>
                </a:solidFill>
                <a:latin typeface="Arial" panose="020B0604020202020204" pitchFamily="34" charset="0"/>
                <a:cs typeface="Arial" panose="020B0604020202020204" pitchFamily="34" charset="0"/>
              </a:rPr>
              <a:t>Mối quan hệ giữa con ng</a:t>
            </a:r>
            <a:r>
              <a:rPr lang="vi-VN" sz="3600">
                <a:solidFill>
                  <a:srgbClr val="002060"/>
                </a:solidFill>
                <a:latin typeface="Arial" panose="020B0604020202020204" pitchFamily="34" charset="0"/>
                <a:cs typeface="Arial" panose="020B0604020202020204" pitchFamily="34" charset="0"/>
              </a:rPr>
              <a:t>ư</a:t>
            </a:r>
            <a:r>
              <a:rPr lang="en-US" sz="3600">
                <a:solidFill>
                  <a:srgbClr val="002060"/>
                </a:solidFill>
                <a:latin typeface="Arial" panose="020B0604020202020204" pitchFamily="34" charset="0"/>
                <a:cs typeface="Arial" panose="020B0604020202020204" pitchFamily="34" charset="0"/>
              </a:rPr>
              <a:t>ời với thiên nhiên</a:t>
            </a:r>
          </a:p>
          <a:p>
            <a:pPr marL="285750" indent="-285750">
              <a:buFont typeface="Arial" panose="020B0604020202020204" pitchFamily="34" charset="0"/>
              <a:buChar char="•"/>
            </a:pPr>
            <a:r>
              <a:rPr lang="en-US" sz="3600">
                <a:solidFill>
                  <a:srgbClr val="002060"/>
                </a:solidFill>
                <a:latin typeface="Arial" panose="020B0604020202020204" pitchFamily="34" charset="0"/>
                <a:cs typeface="Arial" panose="020B0604020202020204" pitchFamily="34" charset="0"/>
              </a:rPr>
              <a:t>Bảo vệ tự nhiên, khai thác thông minh các tài nguyên thiên nhiên vì sự phát triển bền vững</a:t>
            </a:r>
          </a:p>
        </p:txBody>
      </p:sp>
    </p:spTree>
    <p:extLst>
      <p:ext uri="{BB962C8B-B14F-4D97-AF65-F5344CB8AC3E}">
        <p14:creationId xmlns:p14="http://schemas.microsoft.com/office/powerpoint/2010/main" val="4004370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3A8367C9-61A8-435B-A319-25563C6B11CD}"/>
              </a:ext>
            </a:extLst>
          </p:cNvPr>
          <p:cNvSpPr/>
          <p:nvPr/>
        </p:nvSpPr>
        <p:spPr>
          <a:xfrm>
            <a:off x="298451" y="226901"/>
            <a:ext cx="11418628" cy="714364"/>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3" name="Oval 2">
            <a:extLst>
              <a:ext uri="{FF2B5EF4-FFF2-40B4-BE49-F238E27FC236}">
                <a16:creationId xmlns:a16="http://schemas.microsoft.com/office/drawing/2014/main" xmlns="" id="{9FC086AA-0B8A-4B54-9014-1230632CBBA6}"/>
              </a:ext>
            </a:extLst>
          </p:cNvPr>
          <p:cNvSpPr/>
          <p:nvPr/>
        </p:nvSpPr>
        <p:spPr>
          <a:xfrm>
            <a:off x="102725" y="128681"/>
            <a:ext cx="947567" cy="937603"/>
          </a:xfrm>
          <a:prstGeom prst="ellipse">
            <a:avLst/>
          </a:prstGeom>
          <a:solidFill>
            <a:srgbClr val="00B050"/>
          </a:solidFill>
          <a:ln>
            <a:solidFill>
              <a:schemeClr val="accent1">
                <a:shade val="5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733" b="1">
                <a:latin typeface="Arial" panose="020B0604020202020204" pitchFamily="34" charset="0"/>
                <a:cs typeface="Arial" panose="020B0604020202020204" pitchFamily="34" charset="0"/>
              </a:rPr>
              <a:t>2</a:t>
            </a:r>
            <a:endParaRPr lang="en-US" sz="3733"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xmlns="" id="{03A4C430-11AD-4085-948E-B4E361A31015}"/>
              </a:ext>
            </a:extLst>
          </p:cNvPr>
          <p:cNvSpPr txBox="1"/>
          <p:nvPr/>
        </p:nvSpPr>
        <p:spPr>
          <a:xfrm>
            <a:off x="1165225" y="305093"/>
            <a:ext cx="10551854" cy="646331"/>
          </a:xfrm>
          <a:prstGeom prst="rect">
            <a:avLst/>
          </a:prstGeom>
          <a:noFill/>
        </p:spPr>
        <p:txBody>
          <a:bodyPr wrap="square" rtlCol="0">
            <a:spAutoFit/>
          </a:bodyPr>
          <a:lstStyle/>
          <a:p>
            <a:r>
              <a:rPr lang="en-US" sz="3600" b="1">
                <a:solidFill>
                  <a:schemeClr val="bg1"/>
                </a:solidFill>
                <a:latin typeface="Arial" panose="020B0604020202020204" pitchFamily="34" charset="0"/>
                <a:cs typeface="Arial" panose="020B0604020202020204" pitchFamily="34" charset="0"/>
              </a:rPr>
              <a:t>Một số thành phố đông dân nhất trên thế giới</a:t>
            </a:r>
          </a:p>
        </p:txBody>
      </p:sp>
      <p:pic>
        <p:nvPicPr>
          <p:cNvPr id="5" name="Picture 4">
            <a:extLst>
              <a:ext uri="{FF2B5EF4-FFF2-40B4-BE49-F238E27FC236}">
                <a16:creationId xmlns:a16="http://schemas.microsoft.com/office/drawing/2014/main" xmlns="" id="{8C6D6AEE-BA4B-454C-B089-3219D7B0DB00}"/>
              </a:ext>
            </a:extLst>
          </p:cNvPr>
          <p:cNvPicPr>
            <a:picLocks noChangeAspect="1"/>
          </p:cNvPicPr>
          <p:nvPr/>
        </p:nvPicPr>
        <p:blipFill rotWithShape="1">
          <a:blip r:embed="rId3"/>
          <a:srcRect l="25901" t="18914" r="25960" b="21241"/>
          <a:stretch/>
        </p:blipFill>
        <p:spPr>
          <a:xfrm>
            <a:off x="2948356" y="1066284"/>
            <a:ext cx="8984511" cy="5591614"/>
          </a:xfrm>
          <a:prstGeom prst="rect">
            <a:avLst/>
          </a:prstGeom>
        </p:spPr>
      </p:pic>
      <p:sp>
        <p:nvSpPr>
          <p:cNvPr id="6" name="TextBox 5">
            <a:extLst>
              <a:ext uri="{FF2B5EF4-FFF2-40B4-BE49-F238E27FC236}">
                <a16:creationId xmlns:a16="http://schemas.microsoft.com/office/drawing/2014/main" xmlns="" id="{50F18727-06DB-41FB-B76E-0F7BFB2C53DD}"/>
              </a:ext>
            </a:extLst>
          </p:cNvPr>
          <p:cNvSpPr txBox="1"/>
          <p:nvPr/>
        </p:nvSpPr>
        <p:spPr>
          <a:xfrm>
            <a:off x="102725" y="1725807"/>
            <a:ext cx="3533610" cy="3785652"/>
          </a:xfrm>
          <a:prstGeom prst="rect">
            <a:avLst/>
          </a:prstGeom>
          <a:noFill/>
        </p:spPr>
        <p:txBody>
          <a:bodyPr wrap="square" rtlCol="0">
            <a:spAutoFit/>
          </a:bodyPr>
          <a:lstStyle/>
          <a:p>
            <a:r>
              <a:rPr lang="en-US" sz="4000">
                <a:solidFill>
                  <a:srgbClr val="FF0000"/>
                </a:solidFill>
                <a:latin typeface="Arial" panose="020B0604020202020204" pitchFamily="34" charset="0"/>
                <a:cs typeface="Arial" panose="020B0604020202020204" pitchFamily="34" charset="0"/>
              </a:rPr>
              <a:t>Kể tên 5 </a:t>
            </a:r>
          </a:p>
          <a:p>
            <a:r>
              <a:rPr lang="en-US" sz="4000">
                <a:solidFill>
                  <a:srgbClr val="FF0000"/>
                </a:solidFill>
                <a:latin typeface="Arial" panose="020B0604020202020204" pitchFamily="34" charset="0"/>
                <a:cs typeface="Arial" panose="020B0604020202020204" pitchFamily="34" charset="0"/>
              </a:rPr>
              <a:t>thành phố</a:t>
            </a:r>
          </a:p>
          <a:p>
            <a:r>
              <a:rPr lang="en-US" sz="4000">
                <a:solidFill>
                  <a:srgbClr val="FF0000"/>
                </a:solidFill>
                <a:latin typeface="Arial" panose="020B0604020202020204" pitchFamily="34" charset="0"/>
                <a:cs typeface="Arial" panose="020B0604020202020204" pitchFamily="34" charset="0"/>
              </a:rPr>
              <a:t> đông dân </a:t>
            </a:r>
          </a:p>
          <a:p>
            <a:r>
              <a:rPr lang="en-US" sz="4000">
                <a:solidFill>
                  <a:srgbClr val="FF0000"/>
                </a:solidFill>
                <a:latin typeface="Arial" panose="020B0604020202020204" pitchFamily="34" charset="0"/>
                <a:cs typeface="Arial" panose="020B0604020202020204" pitchFamily="34" charset="0"/>
              </a:rPr>
              <a:t>nhất</a:t>
            </a:r>
          </a:p>
          <a:p>
            <a:r>
              <a:rPr lang="en-US" sz="4000">
                <a:solidFill>
                  <a:srgbClr val="FF0000"/>
                </a:solidFill>
                <a:latin typeface="Arial" panose="020B0604020202020204" pitchFamily="34" charset="0"/>
                <a:cs typeface="Arial" panose="020B0604020202020204" pitchFamily="34" charset="0"/>
              </a:rPr>
              <a:t> thế giới </a:t>
            </a:r>
          </a:p>
          <a:p>
            <a:r>
              <a:rPr lang="en-US" sz="4000">
                <a:solidFill>
                  <a:srgbClr val="FF0000"/>
                </a:solidFill>
                <a:latin typeface="Arial" panose="020B0604020202020204" pitchFamily="34" charset="0"/>
                <a:cs typeface="Arial" panose="020B0604020202020204" pitchFamily="34" charset="0"/>
              </a:rPr>
              <a:t>năm 2018?</a:t>
            </a:r>
          </a:p>
        </p:txBody>
      </p:sp>
    </p:spTree>
    <p:extLst>
      <p:ext uri="{BB962C8B-B14F-4D97-AF65-F5344CB8AC3E}">
        <p14:creationId xmlns:p14="http://schemas.microsoft.com/office/powerpoint/2010/main" val="1647337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3A8367C9-61A8-435B-A319-25563C6B11CD}"/>
              </a:ext>
            </a:extLst>
          </p:cNvPr>
          <p:cNvSpPr/>
          <p:nvPr/>
        </p:nvSpPr>
        <p:spPr>
          <a:xfrm>
            <a:off x="298451" y="99305"/>
            <a:ext cx="11418628" cy="714364"/>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3" name="Oval 2">
            <a:extLst>
              <a:ext uri="{FF2B5EF4-FFF2-40B4-BE49-F238E27FC236}">
                <a16:creationId xmlns:a16="http://schemas.microsoft.com/office/drawing/2014/main" xmlns="" id="{9FC086AA-0B8A-4B54-9014-1230632CBBA6}"/>
              </a:ext>
            </a:extLst>
          </p:cNvPr>
          <p:cNvSpPr/>
          <p:nvPr/>
        </p:nvSpPr>
        <p:spPr>
          <a:xfrm>
            <a:off x="102725" y="1085"/>
            <a:ext cx="947567" cy="937603"/>
          </a:xfrm>
          <a:prstGeom prst="ellipse">
            <a:avLst/>
          </a:prstGeom>
          <a:solidFill>
            <a:srgbClr val="00B050"/>
          </a:solidFill>
          <a:ln>
            <a:solidFill>
              <a:schemeClr val="accent1">
                <a:shade val="5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733" b="1">
                <a:latin typeface="Arial" panose="020B0604020202020204" pitchFamily="34" charset="0"/>
                <a:cs typeface="Arial" panose="020B0604020202020204" pitchFamily="34" charset="0"/>
              </a:rPr>
              <a:t>2</a:t>
            </a:r>
            <a:endParaRPr lang="en-US" sz="3733"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xmlns="" id="{03A4C430-11AD-4085-948E-B4E361A31015}"/>
              </a:ext>
            </a:extLst>
          </p:cNvPr>
          <p:cNvSpPr txBox="1"/>
          <p:nvPr/>
        </p:nvSpPr>
        <p:spPr>
          <a:xfrm>
            <a:off x="1165225" y="177497"/>
            <a:ext cx="10551854" cy="646331"/>
          </a:xfrm>
          <a:prstGeom prst="rect">
            <a:avLst/>
          </a:prstGeom>
          <a:noFill/>
        </p:spPr>
        <p:txBody>
          <a:bodyPr wrap="square" rtlCol="0">
            <a:spAutoFit/>
          </a:bodyPr>
          <a:lstStyle/>
          <a:p>
            <a:r>
              <a:rPr lang="en-US" sz="3600" b="1">
                <a:solidFill>
                  <a:schemeClr val="bg1"/>
                </a:solidFill>
                <a:latin typeface="Arial" panose="020B0604020202020204" pitchFamily="34" charset="0"/>
                <a:cs typeface="Arial" panose="020B0604020202020204" pitchFamily="34" charset="0"/>
              </a:rPr>
              <a:t>Một số thành phố đông dân nhất trên thế giới</a:t>
            </a:r>
          </a:p>
        </p:txBody>
      </p:sp>
      <p:pic>
        <p:nvPicPr>
          <p:cNvPr id="5" name="Picture 4">
            <a:extLst>
              <a:ext uri="{FF2B5EF4-FFF2-40B4-BE49-F238E27FC236}">
                <a16:creationId xmlns:a16="http://schemas.microsoft.com/office/drawing/2014/main" xmlns="" id="{6464D35C-54D9-4754-9691-ECA5E711CF23}"/>
              </a:ext>
            </a:extLst>
          </p:cNvPr>
          <p:cNvPicPr>
            <a:picLocks noChangeAspect="1"/>
          </p:cNvPicPr>
          <p:nvPr/>
        </p:nvPicPr>
        <p:blipFill rotWithShape="1">
          <a:blip r:embed="rId3"/>
          <a:srcRect l="31166" t="18963" r="27302" b="31944"/>
          <a:stretch/>
        </p:blipFill>
        <p:spPr>
          <a:xfrm>
            <a:off x="3884900" y="891861"/>
            <a:ext cx="8087360" cy="5260087"/>
          </a:xfrm>
          <a:prstGeom prst="rect">
            <a:avLst/>
          </a:prstGeom>
        </p:spPr>
      </p:pic>
      <p:sp>
        <p:nvSpPr>
          <p:cNvPr id="6" name="TextBox 5">
            <a:extLst>
              <a:ext uri="{FF2B5EF4-FFF2-40B4-BE49-F238E27FC236}">
                <a16:creationId xmlns:a16="http://schemas.microsoft.com/office/drawing/2014/main" xmlns="" id="{641263A5-E77A-4F18-A4B0-A8E009503C7C}"/>
              </a:ext>
            </a:extLst>
          </p:cNvPr>
          <p:cNvSpPr txBox="1"/>
          <p:nvPr/>
        </p:nvSpPr>
        <p:spPr>
          <a:xfrm>
            <a:off x="4965406" y="6297030"/>
            <a:ext cx="6751673" cy="461665"/>
          </a:xfrm>
          <a:prstGeom prst="rect">
            <a:avLst/>
          </a:prstGeom>
          <a:solidFill>
            <a:schemeClr val="bg1"/>
          </a:solidFill>
        </p:spPr>
        <p:txBody>
          <a:bodyPr wrap="square" rtlCol="0">
            <a:spAutoFit/>
          </a:bodyPr>
          <a:lstStyle/>
          <a:p>
            <a:r>
              <a:rPr lang="en-US" sz="2400" i="1">
                <a:solidFill>
                  <a:srgbClr val="0070C0"/>
                </a:solidFill>
                <a:latin typeface="Arial" panose="020B0604020202020204" pitchFamily="34" charset="0"/>
                <a:cs typeface="Arial" panose="020B0604020202020204" pitchFamily="34" charset="0"/>
              </a:rPr>
              <a:t>Hình 3. Một số thành phố đông dân nhất thế giới</a:t>
            </a:r>
          </a:p>
        </p:txBody>
      </p:sp>
      <p:sp>
        <p:nvSpPr>
          <p:cNvPr id="7" name="Thought Bubble: Cloud 6">
            <a:extLst>
              <a:ext uri="{FF2B5EF4-FFF2-40B4-BE49-F238E27FC236}">
                <a16:creationId xmlns:a16="http://schemas.microsoft.com/office/drawing/2014/main" xmlns="" id="{CB471FEB-1F63-4F08-8835-C0C1EEA614F6}"/>
              </a:ext>
            </a:extLst>
          </p:cNvPr>
          <p:cNvSpPr/>
          <p:nvPr/>
        </p:nvSpPr>
        <p:spPr>
          <a:xfrm>
            <a:off x="0" y="2419834"/>
            <a:ext cx="3762153" cy="2801304"/>
          </a:xfrm>
          <a:prstGeom prst="cloudCallout">
            <a:avLst>
              <a:gd name="adj1" fmla="val 98415"/>
              <a:gd name="adj2" fmla="val -31940"/>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F8D10D0E-B77B-4E69-AC18-A1554A2EBBAD}"/>
              </a:ext>
            </a:extLst>
          </p:cNvPr>
          <p:cNvSpPr/>
          <p:nvPr/>
        </p:nvSpPr>
        <p:spPr>
          <a:xfrm>
            <a:off x="-1166924" y="3035656"/>
            <a:ext cx="6096000" cy="1569660"/>
          </a:xfrm>
          <a:prstGeom prst="rect">
            <a:avLst/>
          </a:prstGeom>
        </p:spPr>
        <p:txBody>
          <a:bodyPr>
            <a:spAutoFit/>
          </a:bodyPr>
          <a:lstStyle/>
          <a:p>
            <a:pPr algn="ctr"/>
            <a:r>
              <a:rPr lang="en-US" sz="2400" b="1">
                <a:solidFill>
                  <a:srgbClr val="FF0000"/>
                </a:solidFill>
              </a:rPr>
              <a:t>Xác định trên bản đồ </a:t>
            </a:r>
          </a:p>
          <a:p>
            <a:pPr algn="ctr"/>
            <a:r>
              <a:rPr lang="en-US" sz="2400" b="1">
                <a:solidFill>
                  <a:srgbClr val="FF0000"/>
                </a:solidFill>
              </a:rPr>
              <a:t>5 th</a:t>
            </a:r>
            <a:r>
              <a:rPr lang="vi-VN" sz="2400" b="1">
                <a:solidFill>
                  <a:srgbClr val="FF0000"/>
                </a:solidFill>
              </a:rPr>
              <a:t>ành phố </a:t>
            </a:r>
          </a:p>
          <a:p>
            <a:pPr algn="ctr"/>
            <a:r>
              <a:rPr lang="vi-VN" sz="2400" b="1">
                <a:solidFill>
                  <a:srgbClr val="FF0000"/>
                </a:solidFill>
              </a:rPr>
              <a:t>đông dân nhất </a:t>
            </a:r>
          </a:p>
          <a:p>
            <a:pPr algn="ctr"/>
            <a:r>
              <a:rPr lang="vi-VN" sz="2400" b="1">
                <a:solidFill>
                  <a:srgbClr val="FF0000"/>
                </a:solidFill>
              </a:rPr>
              <a:t>thế giới?</a:t>
            </a:r>
            <a:endParaRPr lang="en-US" sz="2400" b="1" dirty="0">
              <a:solidFill>
                <a:srgbClr val="FF0000"/>
              </a:solidFill>
            </a:endParaRPr>
          </a:p>
        </p:txBody>
      </p:sp>
      <p:sp>
        <p:nvSpPr>
          <p:cNvPr id="9" name="Flowchart: Connector 8">
            <a:extLst>
              <a:ext uri="{FF2B5EF4-FFF2-40B4-BE49-F238E27FC236}">
                <a16:creationId xmlns:a16="http://schemas.microsoft.com/office/drawing/2014/main" xmlns="" id="{357E417D-293A-4E62-A052-3E5A70B2B948}"/>
              </a:ext>
            </a:extLst>
          </p:cNvPr>
          <p:cNvSpPr/>
          <p:nvPr/>
        </p:nvSpPr>
        <p:spPr>
          <a:xfrm>
            <a:off x="10409273" y="2419834"/>
            <a:ext cx="233917" cy="23391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Connector 9">
            <a:extLst>
              <a:ext uri="{FF2B5EF4-FFF2-40B4-BE49-F238E27FC236}">
                <a16:creationId xmlns:a16="http://schemas.microsoft.com/office/drawing/2014/main" xmlns="" id="{ECA6DFB3-7A3C-4BEC-B28F-CDEF26424B5A}"/>
              </a:ext>
            </a:extLst>
          </p:cNvPr>
          <p:cNvSpPr/>
          <p:nvPr/>
        </p:nvSpPr>
        <p:spPr>
          <a:xfrm>
            <a:off x="9232603" y="2653751"/>
            <a:ext cx="233917" cy="23391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Connector 10">
            <a:extLst>
              <a:ext uri="{FF2B5EF4-FFF2-40B4-BE49-F238E27FC236}">
                <a16:creationId xmlns:a16="http://schemas.microsoft.com/office/drawing/2014/main" xmlns="" id="{4DEA6868-E3E2-4659-B421-73713FCF38D3}"/>
              </a:ext>
            </a:extLst>
          </p:cNvPr>
          <p:cNvSpPr/>
          <p:nvPr/>
        </p:nvSpPr>
        <p:spPr>
          <a:xfrm>
            <a:off x="10113982" y="2536792"/>
            <a:ext cx="233917" cy="23391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a16="http://schemas.microsoft.com/office/drawing/2014/main" xmlns="" id="{623A1F6E-9C6F-43B3-83B6-13B373C0F0D3}"/>
              </a:ext>
            </a:extLst>
          </p:cNvPr>
          <p:cNvSpPr/>
          <p:nvPr/>
        </p:nvSpPr>
        <p:spPr>
          <a:xfrm>
            <a:off x="6790659" y="3820486"/>
            <a:ext cx="233917" cy="23391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xmlns="" id="{A9950887-2D47-42AF-8624-15BC3EA1F235}"/>
              </a:ext>
            </a:extLst>
          </p:cNvPr>
          <p:cNvSpPr/>
          <p:nvPr/>
        </p:nvSpPr>
        <p:spPr>
          <a:xfrm>
            <a:off x="5767187" y="2770709"/>
            <a:ext cx="233917" cy="23391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hought Bubble: Cloud 13">
            <a:extLst>
              <a:ext uri="{FF2B5EF4-FFF2-40B4-BE49-F238E27FC236}">
                <a16:creationId xmlns:a16="http://schemas.microsoft.com/office/drawing/2014/main" xmlns="" id="{66ECDB08-03DD-440B-B747-FE80B638590C}"/>
              </a:ext>
            </a:extLst>
          </p:cNvPr>
          <p:cNvSpPr/>
          <p:nvPr/>
        </p:nvSpPr>
        <p:spPr>
          <a:xfrm>
            <a:off x="122747" y="2409675"/>
            <a:ext cx="3762153" cy="2801304"/>
          </a:xfrm>
          <a:prstGeom prst="cloudCallout">
            <a:avLst>
              <a:gd name="adj1" fmla="val 98415"/>
              <a:gd name="adj2" fmla="val -31940"/>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9D31993F-995E-4DFB-8F67-C6F9C16E4059}"/>
              </a:ext>
            </a:extLst>
          </p:cNvPr>
          <p:cNvSpPr/>
          <p:nvPr/>
        </p:nvSpPr>
        <p:spPr>
          <a:xfrm>
            <a:off x="-1025243" y="3143171"/>
            <a:ext cx="6096000" cy="1200329"/>
          </a:xfrm>
          <a:prstGeom prst="rect">
            <a:avLst/>
          </a:prstGeom>
        </p:spPr>
        <p:txBody>
          <a:bodyPr>
            <a:spAutoFit/>
          </a:bodyPr>
          <a:lstStyle/>
          <a:p>
            <a:pPr algn="ctr"/>
            <a:r>
              <a:rPr lang="vi-VN" sz="2400" b="1">
                <a:solidFill>
                  <a:srgbClr val="FF0000"/>
                </a:solidFill>
              </a:rPr>
              <a:t>Châu lục nào có </a:t>
            </a:r>
          </a:p>
          <a:p>
            <a:pPr algn="ctr"/>
            <a:r>
              <a:rPr lang="vi-VN" sz="2400" b="1">
                <a:solidFill>
                  <a:srgbClr val="FF0000"/>
                </a:solidFill>
              </a:rPr>
              <a:t>Nhiều siêu đô thị </a:t>
            </a:r>
          </a:p>
          <a:p>
            <a:pPr algn="ctr"/>
            <a:r>
              <a:rPr lang="vi-VN" sz="2400" b="1">
                <a:solidFill>
                  <a:srgbClr val="FF0000"/>
                </a:solidFill>
              </a:rPr>
              <a:t>Nhất thế giới?</a:t>
            </a:r>
            <a:endParaRPr lang="en-US" sz="2400" b="1" dirty="0">
              <a:solidFill>
                <a:srgbClr val="FF0000"/>
              </a:solidFill>
            </a:endParaRPr>
          </a:p>
        </p:txBody>
      </p:sp>
    </p:spTree>
    <p:extLst>
      <p:ext uri="{BB962C8B-B14F-4D97-AF65-F5344CB8AC3E}">
        <p14:creationId xmlns:p14="http://schemas.microsoft.com/office/powerpoint/2010/main" val="918632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7"/>
                                        </p:tgtEl>
                                      </p:cBhvr>
                                    </p:animEffect>
                                    <p:set>
                                      <p:cBhvr>
                                        <p:cTn id="40" dur="1" fill="hold">
                                          <p:stCondLst>
                                            <p:cond delay="499"/>
                                          </p:stCondLst>
                                        </p:cTn>
                                        <p:tgtEl>
                                          <p:spTgt spid="7"/>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8"/>
                                        </p:tgtEl>
                                      </p:cBhvr>
                                    </p:animEffect>
                                    <p:set>
                                      <p:cBhvr>
                                        <p:cTn id="43" dur="1" fill="hold">
                                          <p:stCondLst>
                                            <p:cond delay="499"/>
                                          </p:stCondLst>
                                        </p:cTn>
                                        <p:tgtEl>
                                          <p:spTgt spid="8"/>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left)">
                                      <p:cBhvr>
                                        <p:cTn id="48" dur="500"/>
                                        <p:tgtEl>
                                          <p:spTgt spid="14"/>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wipe(left)">
                                      <p:cBhvr>
                                        <p:cTn id="5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p:bldP spid="8" grpId="1"/>
      <p:bldP spid="9" grpId="0" animBg="1"/>
      <p:bldP spid="10" grpId="0" animBg="1"/>
      <p:bldP spid="11" grpId="0" animBg="1"/>
      <p:bldP spid="12" grpId="0" animBg="1"/>
      <p:bldP spid="13" grpId="0" animBg="1"/>
      <p:bldP spid="14" grpId="0" animBg="1"/>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3A8367C9-61A8-435B-A319-25563C6B11CD}"/>
              </a:ext>
            </a:extLst>
          </p:cNvPr>
          <p:cNvSpPr/>
          <p:nvPr/>
        </p:nvSpPr>
        <p:spPr>
          <a:xfrm>
            <a:off x="298451" y="128354"/>
            <a:ext cx="11418628" cy="714364"/>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3" name="Oval 2">
            <a:extLst>
              <a:ext uri="{FF2B5EF4-FFF2-40B4-BE49-F238E27FC236}">
                <a16:creationId xmlns:a16="http://schemas.microsoft.com/office/drawing/2014/main" xmlns="" id="{9FC086AA-0B8A-4B54-9014-1230632CBBA6}"/>
              </a:ext>
            </a:extLst>
          </p:cNvPr>
          <p:cNvSpPr/>
          <p:nvPr/>
        </p:nvSpPr>
        <p:spPr>
          <a:xfrm>
            <a:off x="102725" y="30134"/>
            <a:ext cx="947567" cy="937603"/>
          </a:xfrm>
          <a:prstGeom prst="ellipse">
            <a:avLst/>
          </a:prstGeom>
          <a:solidFill>
            <a:srgbClr val="00B050"/>
          </a:solidFill>
          <a:ln>
            <a:solidFill>
              <a:schemeClr val="accent1">
                <a:shade val="5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733" b="1">
                <a:latin typeface="Arial" panose="020B0604020202020204" pitchFamily="34" charset="0"/>
                <a:cs typeface="Arial" panose="020B0604020202020204" pitchFamily="34" charset="0"/>
              </a:rPr>
              <a:t>2</a:t>
            </a:r>
            <a:endParaRPr lang="en-US" sz="3733"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xmlns="" id="{03A4C430-11AD-4085-948E-B4E361A31015}"/>
              </a:ext>
            </a:extLst>
          </p:cNvPr>
          <p:cNvSpPr txBox="1"/>
          <p:nvPr/>
        </p:nvSpPr>
        <p:spPr>
          <a:xfrm>
            <a:off x="1165225" y="206546"/>
            <a:ext cx="10551854" cy="646331"/>
          </a:xfrm>
          <a:prstGeom prst="rect">
            <a:avLst/>
          </a:prstGeom>
          <a:noFill/>
        </p:spPr>
        <p:txBody>
          <a:bodyPr wrap="square" rtlCol="0">
            <a:spAutoFit/>
          </a:bodyPr>
          <a:lstStyle/>
          <a:p>
            <a:r>
              <a:rPr lang="en-US" sz="3600" b="1">
                <a:solidFill>
                  <a:schemeClr val="bg1"/>
                </a:solidFill>
                <a:latin typeface="Arial" panose="020B0604020202020204" pitchFamily="34" charset="0"/>
                <a:cs typeface="Arial" panose="020B0604020202020204" pitchFamily="34" charset="0"/>
              </a:rPr>
              <a:t>Một số thành phố đông dân nhất trên thế giới</a:t>
            </a:r>
          </a:p>
        </p:txBody>
      </p:sp>
      <p:pic>
        <p:nvPicPr>
          <p:cNvPr id="5" name="Hình ảnh 5">
            <a:extLst>
              <a:ext uri="{FF2B5EF4-FFF2-40B4-BE49-F238E27FC236}">
                <a16:creationId xmlns:a16="http://schemas.microsoft.com/office/drawing/2014/main" xmlns="" id="{F390EC5B-990C-476C-9750-CBADF1848E32}"/>
              </a:ext>
            </a:extLst>
          </p:cNvPr>
          <p:cNvPicPr/>
          <p:nvPr/>
        </p:nvPicPr>
        <p:blipFill>
          <a:blip r:embed="rId3"/>
          <a:stretch>
            <a:fillRect/>
          </a:stretch>
        </p:blipFill>
        <p:spPr>
          <a:xfrm>
            <a:off x="6298027" y="2130476"/>
            <a:ext cx="5410863" cy="4254352"/>
          </a:xfrm>
          <a:prstGeom prst="rect">
            <a:avLst/>
          </a:prstGeom>
          <a:ln>
            <a:solidFill>
              <a:schemeClr val="accent1">
                <a:shade val="50000"/>
              </a:schemeClr>
            </a:solidFill>
          </a:ln>
        </p:spPr>
      </p:pic>
      <p:pic>
        <p:nvPicPr>
          <p:cNvPr id="6" name="Hình ảnh 6">
            <a:extLst>
              <a:ext uri="{FF2B5EF4-FFF2-40B4-BE49-F238E27FC236}">
                <a16:creationId xmlns:a16="http://schemas.microsoft.com/office/drawing/2014/main" xmlns="" id="{116D2831-E097-4422-A340-CEC60D4438AA}"/>
              </a:ext>
            </a:extLst>
          </p:cNvPr>
          <p:cNvPicPr/>
          <p:nvPr/>
        </p:nvPicPr>
        <p:blipFill>
          <a:blip r:embed="rId4"/>
          <a:stretch>
            <a:fillRect/>
          </a:stretch>
        </p:blipFill>
        <p:spPr>
          <a:xfrm>
            <a:off x="401612" y="2131847"/>
            <a:ext cx="5410863" cy="4252981"/>
          </a:xfrm>
          <a:prstGeom prst="rect">
            <a:avLst/>
          </a:prstGeom>
          <a:ln>
            <a:solidFill>
              <a:schemeClr val="accent1">
                <a:shade val="50000"/>
              </a:schemeClr>
            </a:solidFill>
          </a:ln>
        </p:spPr>
      </p:pic>
      <p:sp>
        <p:nvSpPr>
          <p:cNvPr id="7" name="Rectangle 6">
            <a:extLst>
              <a:ext uri="{FF2B5EF4-FFF2-40B4-BE49-F238E27FC236}">
                <a16:creationId xmlns:a16="http://schemas.microsoft.com/office/drawing/2014/main" xmlns="" id="{66CB1EFA-C408-4E95-9852-58DB9D6814E1}"/>
              </a:ext>
            </a:extLst>
          </p:cNvPr>
          <p:cNvSpPr/>
          <p:nvPr/>
        </p:nvSpPr>
        <p:spPr>
          <a:xfrm>
            <a:off x="102725" y="1133608"/>
            <a:ext cx="12284205" cy="830997"/>
          </a:xfrm>
          <a:prstGeom prst="rect">
            <a:avLst/>
          </a:prstGeom>
        </p:spPr>
        <p:txBody>
          <a:bodyPr wrap="square">
            <a:spAutoFit/>
          </a:bodyPr>
          <a:lstStyle/>
          <a:p>
            <a:pPr algn="ctr"/>
            <a:r>
              <a:rPr lang="en-US" sz="2400" b="1">
                <a:solidFill>
                  <a:srgbClr val="FF0000"/>
                </a:solidFill>
                <a:latin typeface="Arial" panose="020B0604020202020204" pitchFamily="34" charset="0"/>
                <a:ea typeface="Times New Roman" panose="02020603050405020304" pitchFamily="18" charset="0"/>
                <a:cs typeface="Arial" panose="020B0604020202020204" pitchFamily="34" charset="0"/>
              </a:rPr>
              <a:t>Dựa vào các thông tin dưới đây và hiểu biết của mình, em hãy nêu một số tác </a:t>
            </a:r>
            <a:endParaRPr lang="vi-VN" sz="2400" b="1">
              <a:solidFill>
                <a:srgbClr val="FF0000"/>
              </a:solidFill>
              <a:latin typeface="Arial" panose="020B0604020202020204" pitchFamily="34" charset="0"/>
              <a:ea typeface="Times New Roman" panose="02020603050405020304" pitchFamily="18" charset="0"/>
              <a:cs typeface="Arial" panose="020B0604020202020204" pitchFamily="34" charset="0"/>
            </a:endParaRPr>
          </a:p>
          <a:p>
            <a:pPr algn="ctr"/>
            <a:r>
              <a:rPr lang="en-US" sz="2400" b="1">
                <a:solidFill>
                  <a:srgbClr val="FF0000"/>
                </a:solidFill>
                <a:latin typeface="Arial" panose="020B0604020202020204" pitchFamily="34" charset="0"/>
                <a:ea typeface="Times New Roman" panose="02020603050405020304" pitchFamily="18" charset="0"/>
                <a:cs typeface="Arial" panose="020B0604020202020204" pitchFamily="34" charset="0"/>
              </a:rPr>
              <a:t>động tích cực, tiêu cực của đô thị hóa nhanh, đặc biệt ở các nước đang phát triển?</a:t>
            </a:r>
            <a:endParaRPr lang="en-US" sz="2400" b="1">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1470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par>
                                <p:cTn id="24" presetID="16" presetClass="entr" presetSubtype="21"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inVertical)">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3A8367C9-61A8-435B-A319-25563C6B11CD}"/>
              </a:ext>
            </a:extLst>
          </p:cNvPr>
          <p:cNvSpPr/>
          <p:nvPr/>
        </p:nvSpPr>
        <p:spPr>
          <a:xfrm>
            <a:off x="298451" y="226901"/>
            <a:ext cx="11418628" cy="714364"/>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3" name="Oval 2">
            <a:extLst>
              <a:ext uri="{FF2B5EF4-FFF2-40B4-BE49-F238E27FC236}">
                <a16:creationId xmlns:a16="http://schemas.microsoft.com/office/drawing/2014/main" xmlns="" id="{9FC086AA-0B8A-4B54-9014-1230632CBBA6}"/>
              </a:ext>
            </a:extLst>
          </p:cNvPr>
          <p:cNvSpPr/>
          <p:nvPr/>
        </p:nvSpPr>
        <p:spPr>
          <a:xfrm>
            <a:off x="102725" y="128681"/>
            <a:ext cx="947567" cy="937603"/>
          </a:xfrm>
          <a:prstGeom prst="ellipse">
            <a:avLst/>
          </a:prstGeom>
          <a:solidFill>
            <a:srgbClr val="00B050"/>
          </a:solidFill>
          <a:ln>
            <a:solidFill>
              <a:schemeClr val="accent1">
                <a:shade val="5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733" b="1">
                <a:latin typeface="Arial" panose="020B0604020202020204" pitchFamily="34" charset="0"/>
                <a:cs typeface="Arial" panose="020B0604020202020204" pitchFamily="34" charset="0"/>
              </a:rPr>
              <a:t>2</a:t>
            </a:r>
            <a:endParaRPr lang="en-US" sz="3733"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xmlns="" id="{03A4C430-11AD-4085-948E-B4E361A31015}"/>
              </a:ext>
            </a:extLst>
          </p:cNvPr>
          <p:cNvSpPr txBox="1"/>
          <p:nvPr/>
        </p:nvSpPr>
        <p:spPr>
          <a:xfrm>
            <a:off x="1165225" y="305093"/>
            <a:ext cx="10551854" cy="646331"/>
          </a:xfrm>
          <a:prstGeom prst="rect">
            <a:avLst/>
          </a:prstGeom>
          <a:noFill/>
        </p:spPr>
        <p:txBody>
          <a:bodyPr wrap="square" rtlCol="0">
            <a:spAutoFit/>
          </a:bodyPr>
          <a:lstStyle/>
          <a:p>
            <a:r>
              <a:rPr lang="en-US" sz="3600" b="1">
                <a:solidFill>
                  <a:schemeClr val="bg1"/>
                </a:solidFill>
                <a:latin typeface="Arial" panose="020B0604020202020204" pitchFamily="34" charset="0"/>
                <a:cs typeface="Arial" panose="020B0604020202020204" pitchFamily="34" charset="0"/>
              </a:rPr>
              <a:t>Một số thành phố đông dân nhất trên thế giới</a:t>
            </a:r>
          </a:p>
        </p:txBody>
      </p:sp>
      <p:pic>
        <p:nvPicPr>
          <p:cNvPr id="5" name="Hình ảnh 7">
            <a:extLst>
              <a:ext uri="{FF2B5EF4-FFF2-40B4-BE49-F238E27FC236}">
                <a16:creationId xmlns:a16="http://schemas.microsoft.com/office/drawing/2014/main" xmlns="" id="{7569F633-A48E-45EE-8FE5-210980937A01}"/>
              </a:ext>
            </a:extLst>
          </p:cNvPr>
          <p:cNvPicPr/>
          <p:nvPr/>
        </p:nvPicPr>
        <p:blipFill>
          <a:blip r:embed="rId3"/>
          <a:stretch>
            <a:fillRect/>
          </a:stretch>
        </p:blipFill>
        <p:spPr>
          <a:xfrm>
            <a:off x="298451" y="1532349"/>
            <a:ext cx="5808977" cy="4538841"/>
          </a:xfrm>
          <a:prstGeom prst="rect">
            <a:avLst/>
          </a:prstGeom>
        </p:spPr>
      </p:pic>
      <p:pic>
        <p:nvPicPr>
          <p:cNvPr id="6" name="Hình ảnh 8">
            <a:extLst>
              <a:ext uri="{FF2B5EF4-FFF2-40B4-BE49-F238E27FC236}">
                <a16:creationId xmlns:a16="http://schemas.microsoft.com/office/drawing/2014/main" xmlns="" id="{405CF575-2FE0-4BD0-9078-F0490B4339DB}"/>
              </a:ext>
            </a:extLst>
          </p:cNvPr>
          <p:cNvPicPr/>
          <p:nvPr/>
        </p:nvPicPr>
        <p:blipFill>
          <a:blip r:embed="rId4"/>
          <a:stretch>
            <a:fillRect/>
          </a:stretch>
        </p:blipFill>
        <p:spPr>
          <a:xfrm>
            <a:off x="6198781" y="1532349"/>
            <a:ext cx="5688420" cy="4454255"/>
          </a:xfrm>
          <a:prstGeom prst="rect">
            <a:avLst/>
          </a:prstGeom>
        </p:spPr>
      </p:pic>
    </p:spTree>
    <p:extLst>
      <p:ext uri="{BB962C8B-B14F-4D97-AF65-F5344CB8AC3E}">
        <p14:creationId xmlns:p14="http://schemas.microsoft.com/office/powerpoint/2010/main" val="2886996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3A8367C9-61A8-435B-A319-25563C6B11CD}"/>
              </a:ext>
            </a:extLst>
          </p:cNvPr>
          <p:cNvSpPr/>
          <p:nvPr/>
        </p:nvSpPr>
        <p:spPr>
          <a:xfrm>
            <a:off x="532375" y="141837"/>
            <a:ext cx="11418628" cy="714364"/>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3" name="Oval 2">
            <a:extLst>
              <a:ext uri="{FF2B5EF4-FFF2-40B4-BE49-F238E27FC236}">
                <a16:creationId xmlns:a16="http://schemas.microsoft.com/office/drawing/2014/main" xmlns="" id="{9FC086AA-0B8A-4B54-9014-1230632CBBA6}"/>
              </a:ext>
            </a:extLst>
          </p:cNvPr>
          <p:cNvSpPr/>
          <p:nvPr/>
        </p:nvSpPr>
        <p:spPr>
          <a:xfrm>
            <a:off x="57331" y="43617"/>
            <a:ext cx="947567" cy="937603"/>
          </a:xfrm>
          <a:prstGeom prst="ellipse">
            <a:avLst/>
          </a:prstGeom>
          <a:solidFill>
            <a:srgbClr val="00B050"/>
          </a:solidFill>
          <a:ln>
            <a:solidFill>
              <a:schemeClr val="accent1">
                <a:shade val="5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733" b="1">
                <a:latin typeface="Arial" panose="020B0604020202020204" pitchFamily="34" charset="0"/>
                <a:cs typeface="Arial" panose="020B0604020202020204" pitchFamily="34" charset="0"/>
              </a:rPr>
              <a:t>2</a:t>
            </a:r>
            <a:endParaRPr lang="en-US" sz="3733"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xmlns="" id="{03A4C430-11AD-4085-948E-B4E361A31015}"/>
              </a:ext>
            </a:extLst>
          </p:cNvPr>
          <p:cNvSpPr txBox="1"/>
          <p:nvPr/>
        </p:nvSpPr>
        <p:spPr>
          <a:xfrm>
            <a:off x="1119831" y="220029"/>
            <a:ext cx="10551854" cy="646331"/>
          </a:xfrm>
          <a:prstGeom prst="rect">
            <a:avLst/>
          </a:prstGeom>
          <a:noFill/>
        </p:spPr>
        <p:txBody>
          <a:bodyPr wrap="square" rtlCol="0">
            <a:spAutoFit/>
          </a:bodyPr>
          <a:lstStyle/>
          <a:p>
            <a:r>
              <a:rPr lang="en-US" sz="3600" b="1">
                <a:solidFill>
                  <a:schemeClr val="bg1"/>
                </a:solidFill>
                <a:latin typeface="Arial" panose="020B0604020202020204" pitchFamily="34" charset="0"/>
                <a:cs typeface="Arial" panose="020B0604020202020204" pitchFamily="34" charset="0"/>
              </a:rPr>
              <a:t>Một số thành phố đông dân nhất trên thế giới</a:t>
            </a:r>
          </a:p>
        </p:txBody>
      </p:sp>
      <p:pic>
        <p:nvPicPr>
          <p:cNvPr id="5" name="Hình ảnh 148">
            <a:extLst>
              <a:ext uri="{FF2B5EF4-FFF2-40B4-BE49-F238E27FC236}">
                <a16:creationId xmlns:a16="http://schemas.microsoft.com/office/drawing/2014/main" xmlns="" id="{31EF87F1-B8E0-4953-B74E-A6675F70DDA0}"/>
              </a:ext>
            </a:extLst>
          </p:cNvPr>
          <p:cNvPicPr/>
          <p:nvPr/>
        </p:nvPicPr>
        <p:blipFill>
          <a:blip r:embed="rId3"/>
          <a:stretch>
            <a:fillRect/>
          </a:stretch>
        </p:blipFill>
        <p:spPr>
          <a:xfrm>
            <a:off x="770974" y="1830206"/>
            <a:ext cx="10650051" cy="4885957"/>
          </a:xfrm>
          <a:prstGeom prst="rect">
            <a:avLst/>
          </a:prstGeom>
        </p:spPr>
      </p:pic>
      <p:sp>
        <p:nvSpPr>
          <p:cNvPr id="6" name="Rectangle 5">
            <a:extLst>
              <a:ext uri="{FF2B5EF4-FFF2-40B4-BE49-F238E27FC236}">
                <a16:creationId xmlns:a16="http://schemas.microsoft.com/office/drawing/2014/main" xmlns="" id="{9A318B77-B93E-4831-B124-4763C6681B9B}"/>
              </a:ext>
            </a:extLst>
          </p:cNvPr>
          <p:cNvSpPr/>
          <p:nvPr/>
        </p:nvSpPr>
        <p:spPr>
          <a:xfrm>
            <a:off x="393648" y="1113266"/>
            <a:ext cx="11822467" cy="642035"/>
          </a:xfrm>
          <a:prstGeom prst="rect">
            <a:avLst/>
          </a:prstGeom>
        </p:spPr>
        <p:txBody>
          <a:bodyPr wrap="none">
            <a:spAutoFit/>
          </a:bodyPr>
          <a:lstStyle/>
          <a:p>
            <a:pPr>
              <a:lnSpc>
                <a:spcPct val="107000"/>
              </a:lnSpc>
              <a:spcAft>
                <a:spcPts val="800"/>
              </a:spcAft>
            </a:pPr>
            <a:r>
              <a:rPr lang="vi-VN" sz="3600" b="1">
                <a:solidFill>
                  <a:srgbClr val="FF0000"/>
                </a:solidFill>
                <a:latin typeface="Arial" panose="020B0604020202020204" pitchFamily="34" charset="0"/>
                <a:ea typeface="Times New Roman" panose="02020603050405020304" pitchFamily="18" charset="0"/>
                <a:cs typeface="Arial" panose="020B0604020202020204" pitchFamily="34" charset="0"/>
              </a:rPr>
              <a:t>Giải thích tại sao hoang mạc là nơi dân cư thưa thớt.</a:t>
            </a:r>
            <a:endParaRPr lang="en-US" sz="3600" b="1">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7" name="Picture 6">
            <a:extLst>
              <a:ext uri="{FF2B5EF4-FFF2-40B4-BE49-F238E27FC236}">
                <a16:creationId xmlns:a16="http://schemas.microsoft.com/office/drawing/2014/main" xmlns="" id="{19973459-9FD7-4C79-848E-76A8FCE1D275}"/>
              </a:ext>
            </a:extLst>
          </p:cNvPr>
          <p:cNvPicPr>
            <a:picLocks noChangeAspect="1"/>
          </p:cNvPicPr>
          <p:nvPr/>
        </p:nvPicPr>
        <p:blipFill rotWithShape="1">
          <a:blip r:embed="rId4"/>
          <a:srcRect l="24000" t="48594" r="67417" b="41481"/>
          <a:stretch/>
        </p:blipFill>
        <p:spPr>
          <a:xfrm>
            <a:off x="10356962" y="1755301"/>
            <a:ext cx="1441390" cy="937603"/>
          </a:xfrm>
          <a:prstGeom prst="rect">
            <a:avLst/>
          </a:prstGeom>
        </p:spPr>
      </p:pic>
    </p:spTree>
    <p:extLst>
      <p:ext uri="{BB962C8B-B14F-4D97-AF65-F5344CB8AC3E}">
        <p14:creationId xmlns:p14="http://schemas.microsoft.com/office/powerpoint/2010/main" val="221363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par>
                                <p:cTn id="24" presetID="22" presetClass="entr" presetSubtype="8"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par>
                                <p:cTn id="27" presetID="10" presetClass="exit" presetSubtype="0" fill="hold" nodeType="withEffect">
                                  <p:stCondLst>
                                    <p:cond delay="0"/>
                                  </p:stCondLst>
                                  <p:childTnLst>
                                    <p:animEffect transition="out" filter="fade">
                                      <p:cBhvr>
                                        <p:cTn id="28" dur="500"/>
                                        <p:tgtEl>
                                          <p:spTgt spid="7"/>
                                        </p:tgtEl>
                                      </p:cBhvr>
                                    </p:animEffect>
                                    <p:set>
                                      <p:cBhvr>
                                        <p:cTn id="29"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3A8367C9-61A8-435B-A319-25563C6B11CD}"/>
              </a:ext>
            </a:extLst>
          </p:cNvPr>
          <p:cNvSpPr/>
          <p:nvPr/>
        </p:nvSpPr>
        <p:spPr>
          <a:xfrm>
            <a:off x="4009214" y="166870"/>
            <a:ext cx="3263456" cy="714364"/>
          </a:xfrm>
          <a:prstGeom prst="roundRect">
            <a:avLst/>
          </a:prstGeom>
          <a:solidFill>
            <a:schemeClr val="accent4">
              <a:lumMod val="40000"/>
              <a:lumOff val="6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4" name="TextBox 3">
            <a:extLst>
              <a:ext uri="{FF2B5EF4-FFF2-40B4-BE49-F238E27FC236}">
                <a16:creationId xmlns:a16="http://schemas.microsoft.com/office/drawing/2014/main" xmlns="" id="{03A4C430-11AD-4085-948E-B4E361A31015}"/>
              </a:ext>
            </a:extLst>
          </p:cNvPr>
          <p:cNvSpPr txBox="1"/>
          <p:nvPr/>
        </p:nvSpPr>
        <p:spPr>
          <a:xfrm>
            <a:off x="3929690" y="166870"/>
            <a:ext cx="3678126" cy="646331"/>
          </a:xfrm>
          <a:prstGeom prst="rect">
            <a:avLst/>
          </a:prstGeom>
          <a:noFill/>
        </p:spPr>
        <p:txBody>
          <a:bodyPr wrap="square" rtlCol="0">
            <a:spAutoFit/>
          </a:bodyPr>
          <a:lstStyle/>
          <a:p>
            <a:r>
              <a:rPr lang="vi-VN" sz="3600" b="1">
                <a:solidFill>
                  <a:schemeClr val="bg1"/>
                </a:solidFill>
                <a:latin typeface="Arial" panose="020B0604020202020204" pitchFamily="34" charset="0"/>
                <a:cs typeface="Arial" panose="020B0604020202020204" pitchFamily="34" charset="0"/>
              </a:rPr>
              <a:t>   </a:t>
            </a:r>
            <a:r>
              <a:rPr lang="vi-VN" sz="3600" b="1">
                <a:solidFill>
                  <a:srgbClr val="0070C0"/>
                </a:solidFill>
                <a:latin typeface="Arial" panose="020B0604020202020204" pitchFamily="34" charset="0"/>
                <a:cs typeface="Arial" panose="020B0604020202020204" pitchFamily="34" charset="0"/>
              </a:rPr>
              <a:t>LUYỆN TẬP</a:t>
            </a:r>
            <a:endParaRPr lang="en-US" sz="3600" b="1">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92001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3A8367C9-61A8-435B-A319-25563C6B11CD}"/>
              </a:ext>
            </a:extLst>
          </p:cNvPr>
          <p:cNvSpPr/>
          <p:nvPr/>
        </p:nvSpPr>
        <p:spPr>
          <a:xfrm>
            <a:off x="4009214" y="166870"/>
            <a:ext cx="3263456" cy="714364"/>
          </a:xfrm>
          <a:prstGeom prst="roundRect">
            <a:avLst/>
          </a:prstGeom>
          <a:solidFill>
            <a:schemeClr val="accent4">
              <a:lumMod val="40000"/>
              <a:lumOff val="6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4" name="TextBox 3">
            <a:extLst>
              <a:ext uri="{FF2B5EF4-FFF2-40B4-BE49-F238E27FC236}">
                <a16:creationId xmlns:a16="http://schemas.microsoft.com/office/drawing/2014/main" xmlns="" id="{03A4C430-11AD-4085-948E-B4E361A31015}"/>
              </a:ext>
            </a:extLst>
          </p:cNvPr>
          <p:cNvSpPr txBox="1"/>
          <p:nvPr/>
        </p:nvSpPr>
        <p:spPr>
          <a:xfrm>
            <a:off x="3795823" y="166870"/>
            <a:ext cx="3875791" cy="707886"/>
          </a:xfrm>
          <a:prstGeom prst="rect">
            <a:avLst/>
          </a:prstGeom>
          <a:noFill/>
        </p:spPr>
        <p:txBody>
          <a:bodyPr wrap="square" rtlCol="0">
            <a:spAutoFit/>
          </a:bodyPr>
          <a:lstStyle/>
          <a:p>
            <a:r>
              <a:rPr lang="vi-VN" sz="3600" b="1">
                <a:solidFill>
                  <a:schemeClr val="bg1"/>
                </a:solidFill>
                <a:latin typeface="Arial" panose="020B0604020202020204" pitchFamily="34" charset="0"/>
                <a:cs typeface="Arial" panose="020B0604020202020204" pitchFamily="34" charset="0"/>
              </a:rPr>
              <a:t>   </a:t>
            </a:r>
            <a:r>
              <a:rPr lang="vi-VN" sz="4000" b="1">
                <a:solidFill>
                  <a:srgbClr val="0070C0"/>
                </a:solidFill>
                <a:latin typeface="Arial" panose="020B0604020202020204" pitchFamily="34" charset="0"/>
                <a:cs typeface="Arial" panose="020B0604020202020204" pitchFamily="34" charset="0"/>
              </a:rPr>
              <a:t>VẬN DỤNG</a:t>
            </a:r>
            <a:endParaRPr lang="en-US" sz="4000" b="1">
              <a:solidFill>
                <a:srgbClr val="0070C0"/>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xmlns="" id="{AAF02283-58F2-47AD-88A9-6A2B6C7619D7}"/>
              </a:ext>
            </a:extLst>
          </p:cNvPr>
          <p:cNvSpPr/>
          <p:nvPr/>
        </p:nvSpPr>
        <p:spPr>
          <a:xfrm>
            <a:off x="262271" y="1120133"/>
            <a:ext cx="11929729" cy="3996287"/>
          </a:xfrm>
          <a:prstGeom prst="rect">
            <a:avLst/>
          </a:prstGeom>
        </p:spPr>
        <p:txBody>
          <a:bodyPr wrap="square">
            <a:spAutoFit/>
          </a:bodyPr>
          <a:lstStyle/>
          <a:p>
            <a:pPr>
              <a:lnSpc>
                <a:spcPct val="107000"/>
              </a:lnSpc>
              <a:spcAft>
                <a:spcPts val="0"/>
              </a:spcAft>
            </a:pPr>
            <a:r>
              <a:rPr lang="en-US" sz="4000">
                <a:solidFill>
                  <a:srgbClr val="FF0000"/>
                </a:solidFill>
                <a:latin typeface="Arial" panose="020B0604020202020204" pitchFamily="34" charset="0"/>
                <a:ea typeface="Times New Roman" panose="02020603050405020304" pitchFamily="18" charset="0"/>
                <a:cs typeface="Arial" panose="020B0604020202020204" pitchFamily="34" charset="0"/>
              </a:rPr>
              <a:t>-</a:t>
            </a:r>
            <a:r>
              <a:rPr lang="vi-VN" sz="4000">
                <a:solidFill>
                  <a:srgbClr val="FF0000"/>
                </a:solidFill>
                <a:latin typeface="Arial" panose="020B0604020202020204" pitchFamily="34" charset="0"/>
                <a:ea typeface="Times New Roman" panose="02020603050405020304" pitchFamily="18" charset="0"/>
                <a:cs typeface="Arial" panose="020B0604020202020204" pitchFamily="34" charset="0"/>
              </a:rPr>
              <a:t> Dựa vào thông tin đoạn video về dân số Việt Nam, em hãy cho biết thông tin dân số của Việt Nam năm 2019, Dân số đông, tăng nhanh sẽ gây ra những hậu quả gì?</a:t>
            </a:r>
            <a:endParaRPr lang="en-US" sz="4000">
              <a:solidFill>
                <a:srgbClr val="FF0000"/>
              </a:solidFill>
              <a:latin typeface="Arial" panose="020B0604020202020204" pitchFamily="34" charset="0"/>
              <a:ea typeface="Times New Roman" panose="02020603050405020304" pitchFamily="18" charset="0"/>
              <a:cs typeface="Arial" panose="020B0604020202020204" pitchFamily="34" charset="0"/>
            </a:endParaRPr>
          </a:p>
          <a:p>
            <a:pPr>
              <a:lnSpc>
                <a:spcPct val="107000"/>
              </a:lnSpc>
              <a:spcAft>
                <a:spcPts val="0"/>
              </a:spcAft>
            </a:pPr>
            <a:r>
              <a:rPr lang="vi-VN" sz="4000">
                <a:solidFill>
                  <a:srgbClr val="FF0000"/>
                </a:solidFill>
                <a:latin typeface="Arial" panose="020B0604020202020204" pitchFamily="34" charset="0"/>
                <a:ea typeface="Times New Roman" panose="02020603050405020304" pitchFamily="18" charset="0"/>
                <a:cs typeface="Arial" panose="020B0604020202020204" pitchFamily="34" charset="0"/>
              </a:rPr>
              <a:t>- Chúng ta đã làm gì để góp phần giảm tỉ lệ gia tăng dân số?</a:t>
            </a:r>
            <a:endParaRPr lang="en-US" sz="40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853677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Dân số Việt Nam 96,2 triệu- Đông thứ 15 thế giới">
            <a:hlinkClick r:id="" action="ppaction://media"/>
            <a:extLst>
              <a:ext uri="{FF2B5EF4-FFF2-40B4-BE49-F238E27FC236}">
                <a16:creationId xmlns:a16="http://schemas.microsoft.com/office/drawing/2014/main" xmlns="" id="{6026EB6D-927D-4533-A624-F00451E0F04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301965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3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152">
            <a:extLst>
              <a:ext uri="{FF2B5EF4-FFF2-40B4-BE49-F238E27FC236}">
                <a16:creationId xmlns:a16="http://schemas.microsoft.com/office/drawing/2014/main" xmlns="" id="{1EE63495-6D78-4806-8E0E-5D76C8743045}"/>
              </a:ext>
            </a:extLst>
          </p:cNvPr>
          <p:cNvPicPr/>
          <p:nvPr/>
        </p:nvPicPr>
        <p:blipFill>
          <a:blip r:embed="rId3"/>
          <a:stretch>
            <a:fillRect/>
          </a:stretch>
        </p:blipFill>
        <p:spPr>
          <a:xfrm>
            <a:off x="542260" y="1961706"/>
            <a:ext cx="5185163" cy="4173279"/>
          </a:xfrm>
          <a:prstGeom prst="rect">
            <a:avLst/>
          </a:prstGeom>
        </p:spPr>
      </p:pic>
      <p:pic>
        <p:nvPicPr>
          <p:cNvPr id="6" name="Hình ảnh 153">
            <a:extLst>
              <a:ext uri="{FF2B5EF4-FFF2-40B4-BE49-F238E27FC236}">
                <a16:creationId xmlns:a16="http://schemas.microsoft.com/office/drawing/2014/main" xmlns="" id="{169360C1-7098-4DEE-825E-F581024E8908}"/>
              </a:ext>
            </a:extLst>
          </p:cNvPr>
          <p:cNvPicPr/>
          <p:nvPr/>
        </p:nvPicPr>
        <p:blipFill>
          <a:blip r:embed="rId4"/>
          <a:stretch>
            <a:fillRect/>
          </a:stretch>
        </p:blipFill>
        <p:spPr>
          <a:xfrm>
            <a:off x="6096000" y="1855381"/>
            <a:ext cx="5344633" cy="4199860"/>
          </a:xfrm>
          <a:prstGeom prst="rect">
            <a:avLst/>
          </a:prstGeom>
        </p:spPr>
      </p:pic>
      <p:sp>
        <p:nvSpPr>
          <p:cNvPr id="7" name="TextBox 6">
            <a:extLst>
              <a:ext uri="{FF2B5EF4-FFF2-40B4-BE49-F238E27FC236}">
                <a16:creationId xmlns:a16="http://schemas.microsoft.com/office/drawing/2014/main" xmlns="" id="{E9C2B41B-534C-4709-9D75-4086ECE4A773}"/>
              </a:ext>
            </a:extLst>
          </p:cNvPr>
          <p:cNvSpPr txBox="1"/>
          <p:nvPr/>
        </p:nvSpPr>
        <p:spPr>
          <a:xfrm>
            <a:off x="3795824" y="166870"/>
            <a:ext cx="3498112" cy="707886"/>
          </a:xfrm>
          <a:prstGeom prst="rect">
            <a:avLst/>
          </a:prstGeom>
          <a:solidFill>
            <a:schemeClr val="accent4">
              <a:lumMod val="40000"/>
              <a:lumOff val="60000"/>
            </a:schemeClr>
          </a:solidFill>
        </p:spPr>
        <p:txBody>
          <a:bodyPr wrap="square" rtlCol="0">
            <a:spAutoFit/>
          </a:bodyPr>
          <a:lstStyle/>
          <a:p>
            <a:r>
              <a:rPr lang="vi-VN" sz="3600" b="1">
                <a:solidFill>
                  <a:schemeClr val="bg1"/>
                </a:solidFill>
                <a:latin typeface="Arial" panose="020B0604020202020204" pitchFamily="34" charset="0"/>
                <a:cs typeface="Arial" panose="020B0604020202020204" pitchFamily="34" charset="0"/>
              </a:rPr>
              <a:t>   </a:t>
            </a:r>
            <a:r>
              <a:rPr lang="vi-VN" sz="4000" b="1">
                <a:solidFill>
                  <a:srgbClr val="0070C0"/>
                </a:solidFill>
                <a:latin typeface="Arial" panose="020B0604020202020204" pitchFamily="34" charset="0"/>
                <a:cs typeface="Arial" panose="020B0604020202020204" pitchFamily="34" charset="0"/>
              </a:rPr>
              <a:t>VẬN DỤNG</a:t>
            </a:r>
            <a:endParaRPr lang="en-US" sz="4000" b="1">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9758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5" name="Picture 2" descr="35">
            <a:extLst>
              <a:ext uri="{FF2B5EF4-FFF2-40B4-BE49-F238E27FC236}">
                <a16:creationId xmlns:a16="http://schemas.microsoft.com/office/drawing/2014/main" xmlns="" id="{3B6533CF-9C37-4B92-A029-37A4663376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80" y="0"/>
            <a:ext cx="12100560" cy="677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xmlns="" id="{9CB09004-8620-4633-ABA0-4FEC3E569980}"/>
              </a:ext>
            </a:extLst>
          </p:cNvPr>
          <p:cNvSpPr/>
          <p:nvPr/>
        </p:nvSpPr>
        <p:spPr>
          <a:xfrm>
            <a:off x="3162300" y="1371600"/>
            <a:ext cx="6172200" cy="830997"/>
          </a:xfrm>
          <a:prstGeom prst="rect">
            <a:avLst/>
          </a:prstGeom>
        </p:spPr>
        <p:txBody>
          <a:bodyPr>
            <a:spAutoFit/>
          </a:bodyPr>
          <a:lstStyle/>
          <a:p>
            <a:pPr algn="ctr">
              <a:defRPr/>
            </a:pPr>
            <a:r>
              <a:rPr lang="en-US" sz="4800" kern="10">
                <a:ln w="9525">
                  <a:solidFill>
                    <a:srgbClr val="FF0000"/>
                  </a:solidFill>
                  <a:round/>
                  <a:headEnd/>
                  <a:tailEnd/>
                </a:ln>
                <a:solidFill>
                  <a:srgbClr val="FF0000"/>
                </a:solidFill>
                <a:latin typeface="Arial" panose="020B0604020202020204" pitchFamily="34" charset="0"/>
                <a:cs typeface="Arial" panose="020B0604020202020204" pitchFamily="34" charset="0"/>
              </a:rPr>
              <a:t>DẶN DÒ</a:t>
            </a:r>
            <a:endParaRPr lang="en-US" sz="4800" kern="10" dirty="0">
              <a:ln w="9525">
                <a:solidFill>
                  <a:srgbClr val="FF0000"/>
                </a:solidFill>
                <a:round/>
                <a:headEnd/>
                <a:tailEnd/>
              </a:ln>
              <a:solidFill>
                <a:srgbClr val="FF0000"/>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xmlns="" id="{E5F12D1E-7C61-4927-8DBE-F87FCA7B43B2}"/>
              </a:ext>
            </a:extLst>
          </p:cNvPr>
          <p:cNvSpPr/>
          <p:nvPr/>
        </p:nvSpPr>
        <p:spPr>
          <a:xfrm>
            <a:off x="3310420" y="2343784"/>
            <a:ext cx="6024079" cy="590931"/>
          </a:xfrm>
          <a:prstGeom prst="rect">
            <a:avLst/>
          </a:prstGeom>
        </p:spPr>
        <p:txBody>
          <a:bodyPr wrap="square">
            <a:spAutoFit/>
          </a:bodyPr>
          <a:lstStyle/>
          <a:p>
            <a:pPr defTabSz="1657994">
              <a:lnSpc>
                <a:spcPct val="90000"/>
              </a:lnSpc>
              <a:spcBef>
                <a:spcPct val="0"/>
              </a:spcBef>
              <a:spcAft>
                <a:spcPct val="35000"/>
              </a:spcAft>
            </a:pPr>
            <a:r>
              <a:rPr lang="en-US" sz="3600" b="1">
                <a:solidFill>
                  <a:srgbClr val="00B050"/>
                </a:solidFill>
                <a:latin typeface="Arial" pitchFamily="34" charset="0"/>
                <a:cs typeface="Arial" pitchFamily="34" charset="0"/>
              </a:rPr>
              <a:t>1.Xem lại bài đã học</a:t>
            </a:r>
          </a:p>
        </p:txBody>
      </p:sp>
      <p:sp>
        <p:nvSpPr>
          <p:cNvPr id="4" name="Rectangle 3">
            <a:extLst>
              <a:ext uri="{FF2B5EF4-FFF2-40B4-BE49-F238E27FC236}">
                <a16:creationId xmlns:a16="http://schemas.microsoft.com/office/drawing/2014/main" xmlns="" id="{C64AB8A6-5F02-495C-97B9-A20DEB154D9B}"/>
              </a:ext>
            </a:extLst>
          </p:cNvPr>
          <p:cNvSpPr/>
          <p:nvPr/>
        </p:nvSpPr>
        <p:spPr>
          <a:xfrm>
            <a:off x="3310420" y="3075902"/>
            <a:ext cx="7289175" cy="590931"/>
          </a:xfrm>
          <a:prstGeom prst="rect">
            <a:avLst/>
          </a:prstGeom>
        </p:spPr>
        <p:txBody>
          <a:bodyPr wrap="none">
            <a:spAutoFit/>
          </a:bodyPr>
          <a:lstStyle/>
          <a:p>
            <a:pPr defTabSz="1657994">
              <a:lnSpc>
                <a:spcPct val="90000"/>
              </a:lnSpc>
              <a:spcBef>
                <a:spcPct val="0"/>
              </a:spcBef>
              <a:spcAft>
                <a:spcPct val="35000"/>
              </a:spcAft>
            </a:pPr>
            <a:r>
              <a:rPr lang="en-US" sz="3600" b="1">
                <a:solidFill>
                  <a:srgbClr val="FF99CC"/>
                </a:solidFill>
                <a:latin typeface="Arial" pitchFamily="34" charset="0"/>
                <a:cs typeface="Arial" pitchFamily="34" charset="0"/>
              </a:rPr>
              <a:t>2.Hoàn thành bài tập SGK (BT 1)</a:t>
            </a:r>
          </a:p>
        </p:txBody>
      </p:sp>
      <p:sp>
        <p:nvSpPr>
          <p:cNvPr id="5" name="Rectangle 4">
            <a:extLst>
              <a:ext uri="{FF2B5EF4-FFF2-40B4-BE49-F238E27FC236}">
                <a16:creationId xmlns:a16="http://schemas.microsoft.com/office/drawing/2014/main" xmlns="" id="{2107CD84-4F80-48C1-958B-2B65276A26B8}"/>
              </a:ext>
            </a:extLst>
          </p:cNvPr>
          <p:cNvSpPr/>
          <p:nvPr/>
        </p:nvSpPr>
        <p:spPr>
          <a:xfrm>
            <a:off x="3310420" y="3923286"/>
            <a:ext cx="7289174" cy="1089529"/>
          </a:xfrm>
          <a:prstGeom prst="rect">
            <a:avLst/>
          </a:prstGeom>
        </p:spPr>
        <p:txBody>
          <a:bodyPr wrap="square">
            <a:spAutoFit/>
          </a:bodyPr>
          <a:lstStyle/>
          <a:p>
            <a:pPr algn="ctr" defTabSz="1657994">
              <a:lnSpc>
                <a:spcPct val="90000"/>
              </a:lnSpc>
              <a:spcBef>
                <a:spcPct val="0"/>
              </a:spcBef>
              <a:spcAft>
                <a:spcPct val="35000"/>
              </a:spcAft>
            </a:pPr>
            <a:r>
              <a:rPr lang="en-US" sz="3600" b="1">
                <a:solidFill>
                  <a:srgbClr val="3399FF"/>
                </a:solidFill>
                <a:latin typeface="Arial" pitchFamily="34" charset="0"/>
                <a:cs typeface="Arial" pitchFamily="34" charset="0"/>
              </a:rPr>
              <a:t>3. Chuẩn bị bài 23: Sự sống trên Trái Đất</a:t>
            </a:r>
          </a:p>
        </p:txBody>
      </p:sp>
    </p:spTree>
  </p:cSld>
  <p:clrMapOvr>
    <a:masterClrMapping/>
  </p:clrMapOvr>
  <p:transition spd="med">
    <p:wedg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DB86AF7C-A218-46C3-B579-EBC3341BFB65}"/>
              </a:ext>
            </a:extLst>
          </p:cNvPr>
          <p:cNvSpPr txBox="1"/>
          <p:nvPr/>
        </p:nvSpPr>
        <p:spPr>
          <a:xfrm>
            <a:off x="3645194" y="127888"/>
            <a:ext cx="8546806" cy="1569660"/>
          </a:xfrm>
          <a:prstGeom prst="rect">
            <a:avLst/>
          </a:prstGeom>
          <a:noFill/>
        </p:spPr>
        <p:txBody>
          <a:bodyPr wrap="square" rtlCol="0">
            <a:spAutoFit/>
          </a:bodyPr>
          <a:lstStyle/>
          <a:p>
            <a:pPr algn="ctr"/>
            <a:r>
              <a:rPr lang="en-US" sz="4800" b="1">
                <a:solidFill>
                  <a:srgbClr val="00B050"/>
                </a:solidFill>
                <a:latin typeface="Arial" panose="020B0604020202020204" pitchFamily="34" charset="0"/>
                <a:cs typeface="Arial" panose="020B0604020202020204" pitchFamily="34" charset="0"/>
              </a:rPr>
              <a:t>DÂN SỐ VÀ SỰ PHÂN BỐ THẾ GIỚI TRÊN THẾ GIỚI</a:t>
            </a:r>
          </a:p>
        </p:txBody>
      </p:sp>
      <p:sp>
        <p:nvSpPr>
          <p:cNvPr id="2" name="Rectangle: Single Corner Snipped 1">
            <a:extLst>
              <a:ext uri="{FF2B5EF4-FFF2-40B4-BE49-F238E27FC236}">
                <a16:creationId xmlns:a16="http://schemas.microsoft.com/office/drawing/2014/main" xmlns="" id="{E630DEA8-A82C-4999-8F18-4CC975E5156D}"/>
              </a:ext>
            </a:extLst>
          </p:cNvPr>
          <p:cNvSpPr/>
          <p:nvPr/>
        </p:nvSpPr>
        <p:spPr>
          <a:xfrm>
            <a:off x="168993" y="124904"/>
            <a:ext cx="3397167" cy="1143527"/>
          </a:xfrm>
          <a:prstGeom prst="snip1Rect">
            <a:avLst/>
          </a:prstGeom>
          <a:solidFill>
            <a:srgbClr val="4DDA00"/>
          </a:solidFill>
          <a:ln>
            <a:solidFill>
              <a:srgbClr val="4DD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6"/>
          </a:p>
        </p:txBody>
      </p:sp>
      <p:sp>
        <p:nvSpPr>
          <p:cNvPr id="9" name="TextBox 8">
            <a:extLst>
              <a:ext uri="{FF2B5EF4-FFF2-40B4-BE49-F238E27FC236}">
                <a16:creationId xmlns:a16="http://schemas.microsoft.com/office/drawing/2014/main" xmlns="" id="{9126C170-07C4-489B-BB56-D4E29A286BFB}"/>
              </a:ext>
            </a:extLst>
          </p:cNvPr>
          <p:cNvSpPr txBox="1"/>
          <p:nvPr/>
        </p:nvSpPr>
        <p:spPr>
          <a:xfrm>
            <a:off x="492868" y="253666"/>
            <a:ext cx="3217741" cy="1014765"/>
          </a:xfrm>
          <a:prstGeom prst="rect">
            <a:avLst/>
          </a:prstGeom>
          <a:noFill/>
        </p:spPr>
        <p:txBody>
          <a:bodyPr wrap="square" rtlCol="0">
            <a:spAutoFit/>
          </a:bodyPr>
          <a:lstStyle/>
          <a:p>
            <a:r>
              <a:rPr lang="en-US" sz="5994" b="1">
                <a:solidFill>
                  <a:schemeClr val="bg1"/>
                </a:solidFill>
                <a:latin typeface="Arial" panose="020B0604020202020204" pitchFamily="34" charset="0"/>
                <a:cs typeface="Arial" panose="020B0604020202020204" pitchFamily="34" charset="0"/>
              </a:rPr>
              <a:t>BÀI 27</a:t>
            </a:r>
          </a:p>
        </p:txBody>
      </p:sp>
      <p:pic>
        <p:nvPicPr>
          <p:cNvPr id="7" name="Picture 6" descr="A picture containing text&#10;&#10;Description automatically generated">
            <a:extLst>
              <a:ext uri="{FF2B5EF4-FFF2-40B4-BE49-F238E27FC236}">
                <a16:creationId xmlns:a16="http://schemas.microsoft.com/office/drawing/2014/main" xmlns="" id="{6DE8F4AB-A4E3-4ABB-87B5-0BBCEE87AA33}"/>
              </a:ext>
            </a:extLst>
          </p:cNvPr>
          <p:cNvPicPr>
            <a:picLocks noChangeAspect="1"/>
          </p:cNvPicPr>
          <p:nvPr/>
        </p:nvPicPr>
        <p:blipFill rotWithShape="1">
          <a:blip r:embed="rId2">
            <a:extLst>
              <a:ext uri="{28A0092B-C50C-407E-A947-70E740481C1C}">
                <a14:useLocalDpi xmlns:a14="http://schemas.microsoft.com/office/drawing/2010/main" val="0"/>
              </a:ext>
            </a:extLst>
          </a:blip>
          <a:srcRect l="18764" r="13223"/>
          <a:stretch/>
        </p:blipFill>
        <p:spPr>
          <a:xfrm>
            <a:off x="0" y="1697549"/>
            <a:ext cx="12192000" cy="5160452"/>
          </a:xfrm>
          <a:prstGeom prst="rect">
            <a:avLst/>
          </a:prstGeom>
        </p:spPr>
      </p:pic>
    </p:spTree>
    <p:extLst>
      <p:ext uri="{BB962C8B-B14F-4D97-AF65-F5344CB8AC3E}">
        <p14:creationId xmlns:p14="http://schemas.microsoft.com/office/powerpoint/2010/main" val="1402561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3A8367C9-61A8-435B-A319-25563C6B11CD}"/>
              </a:ext>
            </a:extLst>
          </p:cNvPr>
          <p:cNvSpPr/>
          <p:nvPr/>
        </p:nvSpPr>
        <p:spPr>
          <a:xfrm>
            <a:off x="298452" y="226901"/>
            <a:ext cx="5645148" cy="714364"/>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3" name="Oval 2">
            <a:extLst>
              <a:ext uri="{FF2B5EF4-FFF2-40B4-BE49-F238E27FC236}">
                <a16:creationId xmlns:a16="http://schemas.microsoft.com/office/drawing/2014/main" xmlns="" id="{9FC086AA-0B8A-4B54-9014-1230632CBBA6}"/>
              </a:ext>
            </a:extLst>
          </p:cNvPr>
          <p:cNvSpPr/>
          <p:nvPr/>
        </p:nvSpPr>
        <p:spPr>
          <a:xfrm>
            <a:off x="102725" y="128681"/>
            <a:ext cx="947567" cy="937603"/>
          </a:xfrm>
          <a:prstGeom prst="ellipse">
            <a:avLst/>
          </a:prstGeom>
          <a:solidFill>
            <a:schemeClr val="accent2"/>
          </a:solidFill>
          <a:ln>
            <a:solidFill>
              <a:schemeClr val="accent1">
                <a:shade val="5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733" b="1">
                <a:latin typeface="Arial" panose="020B0604020202020204" pitchFamily="34" charset="0"/>
                <a:cs typeface="Arial" panose="020B0604020202020204" pitchFamily="34" charset="0"/>
              </a:rPr>
              <a:t>2</a:t>
            </a:r>
            <a:endParaRPr lang="en-US" sz="3733"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xmlns="" id="{03A4C430-11AD-4085-948E-B4E361A31015}"/>
              </a:ext>
            </a:extLst>
          </p:cNvPr>
          <p:cNvSpPr txBox="1"/>
          <p:nvPr/>
        </p:nvSpPr>
        <p:spPr>
          <a:xfrm>
            <a:off x="1165226" y="305093"/>
            <a:ext cx="5063492" cy="646331"/>
          </a:xfrm>
          <a:prstGeom prst="rect">
            <a:avLst/>
          </a:prstGeom>
          <a:noFill/>
        </p:spPr>
        <p:txBody>
          <a:bodyPr wrap="square" rtlCol="0">
            <a:spAutoFit/>
          </a:bodyPr>
          <a:lstStyle/>
          <a:p>
            <a:r>
              <a:rPr lang="en-US" sz="3600" b="1">
                <a:solidFill>
                  <a:schemeClr val="bg1"/>
                </a:solidFill>
                <a:latin typeface="Arial" panose="020B0604020202020204" pitchFamily="34" charset="0"/>
                <a:cs typeface="Arial" panose="020B0604020202020204" pitchFamily="34" charset="0"/>
              </a:rPr>
              <a:t>Thành phần của đất</a:t>
            </a:r>
          </a:p>
        </p:txBody>
      </p:sp>
      <p:pic>
        <p:nvPicPr>
          <p:cNvPr id="6" name="Picture 5">
            <a:extLst>
              <a:ext uri="{FF2B5EF4-FFF2-40B4-BE49-F238E27FC236}">
                <a16:creationId xmlns:a16="http://schemas.microsoft.com/office/drawing/2014/main" xmlns="" id="{58B728DD-9683-4D5E-83F3-61FC005B78FE}"/>
              </a:ext>
            </a:extLst>
          </p:cNvPr>
          <p:cNvPicPr>
            <a:picLocks noChangeAspect="1"/>
          </p:cNvPicPr>
          <p:nvPr/>
        </p:nvPicPr>
        <p:blipFill rotWithShape="1">
          <a:blip r:embed="rId3"/>
          <a:srcRect l="32834" t="41333" r="28917" b="31852"/>
          <a:stretch/>
        </p:blipFill>
        <p:spPr>
          <a:xfrm>
            <a:off x="1747520" y="1595119"/>
            <a:ext cx="9174480" cy="3617823"/>
          </a:xfrm>
          <a:prstGeom prst="rect">
            <a:avLst/>
          </a:prstGeom>
        </p:spPr>
      </p:pic>
    </p:spTree>
    <p:extLst>
      <p:ext uri="{BB962C8B-B14F-4D97-AF65-F5344CB8AC3E}">
        <p14:creationId xmlns:p14="http://schemas.microsoft.com/office/powerpoint/2010/main" val="2894947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3A8367C9-61A8-435B-A319-25563C6B11CD}"/>
              </a:ext>
            </a:extLst>
          </p:cNvPr>
          <p:cNvSpPr/>
          <p:nvPr/>
        </p:nvSpPr>
        <p:spPr>
          <a:xfrm>
            <a:off x="298452" y="226901"/>
            <a:ext cx="5645148" cy="714364"/>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3" name="Oval 2">
            <a:extLst>
              <a:ext uri="{FF2B5EF4-FFF2-40B4-BE49-F238E27FC236}">
                <a16:creationId xmlns:a16="http://schemas.microsoft.com/office/drawing/2014/main" xmlns="" id="{9FC086AA-0B8A-4B54-9014-1230632CBBA6}"/>
              </a:ext>
            </a:extLst>
          </p:cNvPr>
          <p:cNvSpPr/>
          <p:nvPr/>
        </p:nvSpPr>
        <p:spPr>
          <a:xfrm>
            <a:off x="102725" y="128681"/>
            <a:ext cx="947567" cy="937603"/>
          </a:xfrm>
          <a:prstGeom prst="ellipse">
            <a:avLst/>
          </a:prstGeom>
          <a:solidFill>
            <a:schemeClr val="accent2"/>
          </a:solidFill>
          <a:ln>
            <a:solidFill>
              <a:schemeClr val="accent1">
                <a:shade val="5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733" b="1">
                <a:latin typeface="Arial" panose="020B0604020202020204" pitchFamily="34" charset="0"/>
                <a:cs typeface="Arial" panose="020B0604020202020204" pitchFamily="34" charset="0"/>
              </a:rPr>
              <a:t>2</a:t>
            </a:r>
            <a:endParaRPr lang="en-US" sz="3733"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xmlns="" id="{03A4C430-11AD-4085-948E-B4E361A31015}"/>
              </a:ext>
            </a:extLst>
          </p:cNvPr>
          <p:cNvSpPr txBox="1"/>
          <p:nvPr/>
        </p:nvSpPr>
        <p:spPr>
          <a:xfrm>
            <a:off x="1165226" y="305093"/>
            <a:ext cx="5063492" cy="646331"/>
          </a:xfrm>
          <a:prstGeom prst="rect">
            <a:avLst/>
          </a:prstGeom>
          <a:noFill/>
        </p:spPr>
        <p:txBody>
          <a:bodyPr wrap="square" rtlCol="0">
            <a:spAutoFit/>
          </a:bodyPr>
          <a:lstStyle/>
          <a:p>
            <a:r>
              <a:rPr lang="en-US" sz="3600" b="1">
                <a:solidFill>
                  <a:schemeClr val="bg1"/>
                </a:solidFill>
                <a:latin typeface="Arial" panose="020B0604020202020204" pitchFamily="34" charset="0"/>
                <a:cs typeface="Arial" panose="020B0604020202020204" pitchFamily="34" charset="0"/>
              </a:rPr>
              <a:t>Thành phần của đất</a:t>
            </a:r>
          </a:p>
        </p:txBody>
      </p:sp>
      <p:pic>
        <p:nvPicPr>
          <p:cNvPr id="5" name="Picture 4">
            <a:extLst>
              <a:ext uri="{FF2B5EF4-FFF2-40B4-BE49-F238E27FC236}">
                <a16:creationId xmlns:a16="http://schemas.microsoft.com/office/drawing/2014/main" xmlns="" id="{639E4F14-E8AD-464B-89A9-6251ECBE786F}"/>
              </a:ext>
            </a:extLst>
          </p:cNvPr>
          <p:cNvPicPr>
            <a:picLocks noChangeAspect="1"/>
          </p:cNvPicPr>
          <p:nvPr/>
        </p:nvPicPr>
        <p:blipFill rotWithShape="1">
          <a:blip r:embed="rId3"/>
          <a:srcRect l="32334" t="30667" r="28750" b="38518"/>
          <a:stretch/>
        </p:blipFill>
        <p:spPr>
          <a:xfrm>
            <a:off x="1107614" y="1412240"/>
            <a:ext cx="10242208" cy="4561840"/>
          </a:xfrm>
          <a:prstGeom prst="rect">
            <a:avLst/>
          </a:prstGeom>
        </p:spPr>
      </p:pic>
    </p:spTree>
    <p:extLst>
      <p:ext uri="{BB962C8B-B14F-4D97-AF65-F5344CB8AC3E}">
        <p14:creationId xmlns:p14="http://schemas.microsoft.com/office/powerpoint/2010/main" val="2072455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Pentagon 3">
            <a:extLst>
              <a:ext uri="{FF2B5EF4-FFF2-40B4-BE49-F238E27FC236}">
                <a16:creationId xmlns:a16="http://schemas.microsoft.com/office/drawing/2014/main" xmlns="" id="{88761C97-3A0E-43E2-BF58-3470160A5FC0}"/>
              </a:ext>
            </a:extLst>
          </p:cNvPr>
          <p:cNvSpPr/>
          <p:nvPr/>
        </p:nvSpPr>
        <p:spPr>
          <a:xfrm>
            <a:off x="1132519" y="2000926"/>
            <a:ext cx="4236923" cy="740671"/>
          </a:xfrm>
          <a:prstGeom prst="homePlat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 name="Arrow: Pentagon 4">
            <a:extLst>
              <a:ext uri="{FF2B5EF4-FFF2-40B4-BE49-F238E27FC236}">
                <a16:creationId xmlns:a16="http://schemas.microsoft.com/office/drawing/2014/main" xmlns="" id="{FACD0382-C66E-410D-8310-33A10AA5AC1C}"/>
              </a:ext>
            </a:extLst>
          </p:cNvPr>
          <p:cNvSpPr/>
          <p:nvPr/>
        </p:nvSpPr>
        <p:spPr>
          <a:xfrm>
            <a:off x="935664" y="3066165"/>
            <a:ext cx="6318576" cy="740671"/>
          </a:xfrm>
          <a:prstGeom prst="homePlate">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Arrow: Pentagon 5">
            <a:extLst>
              <a:ext uri="{FF2B5EF4-FFF2-40B4-BE49-F238E27FC236}">
                <a16:creationId xmlns:a16="http://schemas.microsoft.com/office/drawing/2014/main" xmlns="" id="{00D2EC70-FD5E-44A3-844F-FC12E9F51377}"/>
              </a:ext>
            </a:extLst>
          </p:cNvPr>
          <p:cNvSpPr/>
          <p:nvPr/>
        </p:nvSpPr>
        <p:spPr>
          <a:xfrm>
            <a:off x="910264" y="4206566"/>
            <a:ext cx="9798376" cy="740671"/>
          </a:xfrm>
          <a:prstGeom prst="homePlat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TextBox 6">
            <a:extLst>
              <a:ext uri="{FF2B5EF4-FFF2-40B4-BE49-F238E27FC236}">
                <a16:creationId xmlns:a16="http://schemas.microsoft.com/office/drawing/2014/main" xmlns="" id="{FABE1BBA-C1FA-41B6-BDEF-9D6D17048A65}"/>
              </a:ext>
            </a:extLst>
          </p:cNvPr>
          <p:cNvSpPr txBox="1"/>
          <p:nvPr/>
        </p:nvSpPr>
        <p:spPr>
          <a:xfrm>
            <a:off x="2822130" y="37344"/>
            <a:ext cx="6405501" cy="1107630"/>
          </a:xfrm>
          <a:custGeom>
            <a:avLst/>
            <a:gdLst/>
            <a:ahLst/>
            <a:cxnLst/>
            <a:rect l="l" t="t" r="r" b="b"/>
            <a:pathLst>
              <a:path w="6208084" h="919518">
                <a:moveTo>
                  <a:pt x="5143023" y="668672"/>
                </a:moveTo>
                <a:cubicBezTo>
                  <a:pt x="5130234" y="668672"/>
                  <a:pt x="5119127" y="672963"/>
                  <a:pt x="5109704" y="681545"/>
                </a:cubicBezTo>
                <a:cubicBezTo>
                  <a:pt x="5100281" y="690127"/>
                  <a:pt x="5095569" y="701317"/>
                  <a:pt x="5095569" y="715115"/>
                </a:cubicBezTo>
                <a:cubicBezTo>
                  <a:pt x="5095569" y="729250"/>
                  <a:pt x="5100281" y="740525"/>
                  <a:pt x="5109704" y="748939"/>
                </a:cubicBezTo>
                <a:cubicBezTo>
                  <a:pt x="5119127" y="757352"/>
                  <a:pt x="5130234" y="761559"/>
                  <a:pt x="5143023" y="761559"/>
                </a:cubicBezTo>
                <a:cubicBezTo>
                  <a:pt x="5155475" y="761559"/>
                  <a:pt x="5166497" y="757352"/>
                  <a:pt x="5176089" y="748939"/>
                </a:cubicBezTo>
                <a:cubicBezTo>
                  <a:pt x="5185680" y="740525"/>
                  <a:pt x="5190476" y="729250"/>
                  <a:pt x="5190476" y="715115"/>
                </a:cubicBezTo>
                <a:cubicBezTo>
                  <a:pt x="5190476" y="701317"/>
                  <a:pt x="5185680" y="690127"/>
                  <a:pt x="5176089" y="681545"/>
                </a:cubicBezTo>
                <a:cubicBezTo>
                  <a:pt x="5166497" y="672963"/>
                  <a:pt x="5155475" y="668672"/>
                  <a:pt x="5143023" y="668672"/>
                </a:cubicBezTo>
                <a:close/>
                <a:moveTo>
                  <a:pt x="1609248" y="668672"/>
                </a:moveTo>
                <a:cubicBezTo>
                  <a:pt x="1596459" y="668672"/>
                  <a:pt x="1585353" y="672963"/>
                  <a:pt x="1575929" y="681545"/>
                </a:cubicBezTo>
                <a:cubicBezTo>
                  <a:pt x="1566506" y="690127"/>
                  <a:pt x="1561794" y="701317"/>
                  <a:pt x="1561794" y="715115"/>
                </a:cubicBezTo>
                <a:cubicBezTo>
                  <a:pt x="1561794" y="729250"/>
                  <a:pt x="1566506" y="740525"/>
                  <a:pt x="1575929" y="748939"/>
                </a:cubicBezTo>
                <a:cubicBezTo>
                  <a:pt x="1585353" y="757352"/>
                  <a:pt x="1596459" y="761559"/>
                  <a:pt x="1609248" y="761559"/>
                </a:cubicBezTo>
                <a:cubicBezTo>
                  <a:pt x="1621700" y="761559"/>
                  <a:pt x="1632722" y="757352"/>
                  <a:pt x="1642314" y="748939"/>
                </a:cubicBezTo>
                <a:cubicBezTo>
                  <a:pt x="1651905" y="740525"/>
                  <a:pt x="1656701" y="729250"/>
                  <a:pt x="1656701" y="715115"/>
                </a:cubicBezTo>
                <a:cubicBezTo>
                  <a:pt x="1656701" y="701317"/>
                  <a:pt x="1651905" y="690127"/>
                  <a:pt x="1642314" y="681545"/>
                </a:cubicBezTo>
                <a:cubicBezTo>
                  <a:pt x="1632722" y="672963"/>
                  <a:pt x="1621700" y="668672"/>
                  <a:pt x="1609248" y="668672"/>
                </a:cubicBezTo>
                <a:close/>
                <a:moveTo>
                  <a:pt x="3758840" y="500565"/>
                </a:moveTo>
                <a:lnTo>
                  <a:pt x="3813866" y="500565"/>
                </a:lnTo>
                <a:cubicBezTo>
                  <a:pt x="3828674" y="500565"/>
                  <a:pt x="3839023" y="503678"/>
                  <a:pt x="3844913" y="509904"/>
                </a:cubicBezTo>
                <a:cubicBezTo>
                  <a:pt x="3850802" y="516130"/>
                  <a:pt x="3853747" y="524796"/>
                  <a:pt x="3853747" y="535903"/>
                </a:cubicBezTo>
                <a:cubicBezTo>
                  <a:pt x="3853747" y="547009"/>
                  <a:pt x="3850886" y="555759"/>
                  <a:pt x="3845165" y="562153"/>
                </a:cubicBezTo>
                <a:cubicBezTo>
                  <a:pt x="3839443" y="568548"/>
                  <a:pt x="3829011" y="571745"/>
                  <a:pt x="3813866" y="571745"/>
                </a:cubicBezTo>
                <a:lnTo>
                  <a:pt x="3758840" y="571745"/>
                </a:lnTo>
                <a:close/>
                <a:moveTo>
                  <a:pt x="643967" y="468691"/>
                </a:moveTo>
                <a:lnTo>
                  <a:pt x="643967" y="886673"/>
                </a:lnTo>
                <a:lnTo>
                  <a:pt x="658728" y="886673"/>
                </a:lnTo>
                <a:lnTo>
                  <a:pt x="657234" y="889376"/>
                </a:lnTo>
                <a:lnTo>
                  <a:pt x="411449" y="889376"/>
                </a:lnTo>
                <a:close/>
                <a:moveTo>
                  <a:pt x="4132163" y="463208"/>
                </a:moveTo>
                <a:lnTo>
                  <a:pt x="4163462" y="535903"/>
                </a:lnTo>
                <a:lnTo>
                  <a:pt x="4101369" y="535903"/>
                </a:lnTo>
                <a:close/>
                <a:moveTo>
                  <a:pt x="643967" y="420685"/>
                </a:moveTo>
                <a:lnTo>
                  <a:pt x="657234" y="444688"/>
                </a:lnTo>
                <a:lnTo>
                  <a:pt x="643967" y="468691"/>
                </a:lnTo>
                <a:close/>
                <a:moveTo>
                  <a:pt x="2199769" y="378902"/>
                </a:moveTo>
                <a:lnTo>
                  <a:pt x="2230563" y="378902"/>
                </a:lnTo>
                <a:cubicBezTo>
                  <a:pt x="2258497" y="378902"/>
                  <a:pt x="2280457" y="387354"/>
                  <a:pt x="2296443" y="404258"/>
                </a:cubicBezTo>
                <a:cubicBezTo>
                  <a:pt x="2312429" y="421161"/>
                  <a:pt x="2320422" y="443840"/>
                  <a:pt x="2320422" y="472295"/>
                </a:cubicBezTo>
                <a:cubicBezTo>
                  <a:pt x="2320422" y="500749"/>
                  <a:pt x="2312429" y="523428"/>
                  <a:pt x="2296443" y="540332"/>
                </a:cubicBezTo>
                <a:cubicBezTo>
                  <a:pt x="2280457" y="557235"/>
                  <a:pt x="2258497" y="565687"/>
                  <a:pt x="2230563" y="565687"/>
                </a:cubicBezTo>
                <a:lnTo>
                  <a:pt x="2199769" y="565687"/>
                </a:lnTo>
                <a:close/>
                <a:moveTo>
                  <a:pt x="5142265" y="376378"/>
                </a:moveTo>
                <a:cubicBezTo>
                  <a:pt x="5156779" y="376378"/>
                  <a:pt x="5169603" y="378818"/>
                  <a:pt x="5180738" y="383698"/>
                </a:cubicBezTo>
                <a:cubicBezTo>
                  <a:pt x="5191873" y="388578"/>
                  <a:pt x="5201323" y="395309"/>
                  <a:pt x="5209087" y="403891"/>
                </a:cubicBezTo>
                <a:cubicBezTo>
                  <a:pt x="5216852" y="412473"/>
                  <a:pt x="5222759" y="422653"/>
                  <a:pt x="5226807" y="434433"/>
                </a:cubicBezTo>
                <a:cubicBezTo>
                  <a:pt x="5230857" y="446212"/>
                  <a:pt x="5232881" y="458833"/>
                  <a:pt x="5232881" y="472295"/>
                </a:cubicBezTo>
                <a:cubicBezTo>
                  <a:pt x="5232881" y="485757"/>
                  <a:pt x="5230857" y="498377"/>
                  <a:pt x="5226807" y="510156"/>
                </a:cubicBezTo>
                <a:cubicBezTo>
                  <a:pt x="5222759" y="521936"/>
                  <a:pt x="5216852" y="532116"/>
                  <a:pt x="5209087" y="540698"/>
                </a:cubicBezTo>
                <a:cubicBezTo>
                  <a:pt x="5201323" y="549280"/>
                  <a:pt x="5191873" y="556096"/>
                  <a:pt x="5180738" y="561144"/>
                </a:cubicBezTo>
                <a:cubicBezTo>
                  <a:pt x="5169603" y="566192"/>
                  <a:pt x="5156779" y="568716"/>
                  <a:pt x="5142265" y="568716"/>
                </a:cubicBezTo>
                <a:cubicBezTo>
                  <a:pt x="5127751" y="568716"/>
                  <a:pt x="5114927" y="566192"/>
                  <a:pt x="5103792" y="561144"/>
                </a:cubicBezTo>
                <a:cubicBezTo>
                  <a:pt x="5092657" y="556096"/>
                  <a:pt x="5083207" y="549280"/>
                  <a:pt x="5075443" y="540698"/>
                </a:cubicBezTo>
                <a:cubicBezTo>
                  <a:pt x="5067679" y="532116"/>
                  <a:pt x="5061772" y="521936"/>
                  <a:pt x="5057723" y="510156"/>
                </a:cubicBezTo>
                <a:cubicBezTo>
                  <a:pt x="5053674" y="498377"/>
                  <a:pt x="5051649" y="485757"/>
                  <a:pt x="5051649" y="472295"/>
                </a:cubicBezTo>
                <a:cubicBezTo>
                  <a:pt x="5051649" y="458833"/>
                  <a:pt x="5053674" y="446212"/>
                  <a:pt x="5057723" y="434433"/>
                </a:cubicBezTo>
                <a:cubicBezTo>
                  <a:pt x="5061772" y="422653"/>
                  <a:pt x="5067679" y="412473"/>
                  <a:pt x="5075443" y="403891"/>
                </a:cubicBezTo>
                <a:cubicBezTo>
                  <a:pt x="5083207" y="395309"/>
                  <a:pt x="5092657" y="388578"/>
                  <a:pt x="5103792" y="383698"/>
                </a:cubicBezTo>
                <a:cubicBezTo>
                  <a:pt x="5114927" y="378818"/>
                  <a:pt x="5127751" y="376378"/>
                  <a:pt x="5142265" y="376378"/>
                </a:cubicBezTo>
                <a:close/>
                <a:moveTo>
                  <a:pt x="1608490" y="376378"/>
                </a:moveTo>
                <a:cubicBezTo>
                  <a:pt x="1623004" y="376378"/>
                  <a:pt x="1635829" y="378818"/>
                  <a:pt x="1646964" y="383698"/>
                </a:cubicBezTo>
                <a:cubicBezTo>
                  <a:pt x="1658099" y="388578"/>
                  <a:pt x="1667548" y="395309"/>
                  <a:pt x="1675313" y="403891"/>
                </a:cubicBezTo>
                <a:cubicBezTo>
                  <a:pt x="1683077" y="412473"/>
                  <a:pt x="1688984" y="422653"/>
                  <a:pt x="1693033" y="434433"/>
                </a:cubicBezTo>
                <a:cubicBezTo>
                  <a:pt x="1697082" y="446212"/>
                  <a:pt x="1699107" y="458833"/>
                  <a:pt x="1699107" y="472295"/>
                </a:cubicBezTo>
                <a:cubicBezTo>
                  <a:pt x="1699107" y="485757"/>
                  <a:pt x="1697082" y="498377"/>
                  <a:pt x="1693033" y="510156"/>
                </a:cubicBezTo>
                <a:cubicBezTo>
                  <a:pt x="1688984" y="521936"/>
                  <a:pt x="1683077" y="532116"/>
                  <a:pt x="1675313" y="540698"/>
                </a:cubicBezTo>
                <a:cubicBezTo>
                  <a:pt x="1667548" y="549280"/>
                  <a:pt x="1658099" y="556096"/>
                  <a:pt x="1646964" y="561144"/>
                </a:cubicBezTo>
                <a:cubicBezTo>
                  <a:pt x="1635829" y="566192"/>
                  <a:pt x="1623004" y="568716"/>
                  <a:pt x="1608490" y="568716"/>
                </a:cubicBezTo>
                <a:cubicBezTo>
                  <a:pt x="1593977" y="568716"/>
                  <a:pt x="1581152" y="566192"/>
                  <a:pt x="1570017" y="561144"/>
                </a:cubicBezTo>
                <a:cubicBezTo>
                  <a:pt x="1558882" y="556096"/>
                  <a:pt x="1549433" y="549280"/>
                  <a:pt x="1541668" y="540698"/>
                </a:cubicBezTo>
                <a:cubicBezTo>
                  <a:pt x="1533904" y="532116"/>
                  <a:pt x="1527997" y="521936"/>
                  <a:pt x="1523948" y="510156"/>
                </a:cubicBezTo>
                <a:cubicBezTo>
                  <a:pt x="1519899" y="498377"/>
                  <a:pt x="1517874" y="485757"/>
                  <a:pt x="1517874" y="472295"/>
                </a:cubicBezTo>
                <a:cubicBezTo>
                  <a:pt x="1517874" y="458833"/>
                  <a:pt x="1519899" y="446212"/>
                  <a:pt x="1523948" y="434433"/>
                </a:cubicBezTo>
                <a:cubicBezTo>
                  <a:pt x="1527997" y="422653"/>
                  <a:pt x="1533904" y="412473"/>
                  <a:pt x="1541668" y="403891"/>
                </a:cubicBezTo>
                <a:cubicBezTo>
                  <a:pt x="1549433" y="395309"/>
                  <a:pt x="1558882" y="388578"/>
                  <a:pt x="1570017" y="383698"/>
                </a:cubicBezTo>
                <a:cubicBezTo>
                  <a:pt x="1581152" y="378818"/>
                  <a:pt x="1593977" y="376378"/>
                  <a:pt x="1608490" y="376378"/>
                </a:cubicBezTo>
                <a:close/>
                <a:moveTo>
                  <a:pt x="3758840" y="372844"/>
                </a:moveTo>
                <a:lnTo>
                  <a:pt x="3807303" y="372844"/>
                </a:lnTo>
                <a:cubicBezTo>
                  <a:pt x="3820092" y="372844"/>
                  <a:pt x="3828927" y="375621"/>
                  <a:pt x="3833807" y="381174"/>
                </a:cubicBezTo>
                <a:cubicBezTo>
                  <a:pt x="3838687" y="386727"/>
                  <a:pt x="3841127" y="394383"/>
                  <a:pt x="3841127" y="404143"/>
                </a:cubicBezTo>
                <a:cubicBezTo>
                  <a:pt x="3841127" y="413903"/>
                  <a:pt x="3838518" y="421476"/>
                  <a:pt x="3833302" y="426860"/>
                </a:cubicBezTo>
                <a:cubicBezTo>
                  <a:pt x="3828085" y="432245"/>
                  <a:pt x="3819082" y="434938"/>
                  <a:pt x="3806293" y="434938"/>
                </a:cubicBezTo>
                <a:lnTo>
                  <a:pt x="3758840" y="434938"/>
                </a:lnTo>
                <a:close/>
                <a:moveTo>
                  <a:pt x="4612966" y="300654"/>
                </a:moveTo>
                <a:lnTo>
                  <a:pt x="4612966" y="643935"/>
                </a:lnTo>
                <a:lnTo>
                  <a:pt x="4704844" y="643935"/>
                </a:lnTo>
                <a:lnTo>
                  <a:pt x="4704844" y="509652"/>
                </a:lnTo>
                <a:lnTo>
                  <a:pt x="4823983" y="509652"/>
                </a:lnTo>
                <a:lnTo>
                  <a:pt x="4823983" y="643935"/>
                </a:lnTo>
                <a:lnTo>
                  <a:pt x="4915861" y="643935"/>
                </a:lnTo>
                <a:lnTo>
                  <a:pt x="4915861" y="300654"/>
                </a:lnTo>
                <a:lnTo>
                  <a:pt x="4823983" y="300654"/>
                </a:lnTo>
                <a:lnTo>
                  <a:pt x="4823983" y="432413"/>
                </a:lnTo>
                <a:lnTo>
                  <a:pt x="4704844" y="432413"/>
                </a:lnTo>
                <a:lnTo>
                  <a:pt x="4704844" y="300654"/>
                </a:lnTo>
                <a:close/>
                <a:moveTo>
                  <a:pt x="4338760" y="300654"/>
                </a:moveTo>
                <a:lnTo>
                  <a:pt x="4338760" y="643935"/>
                </a:lnTo>
                <a:lnTo>
                  <a:pt x="4430638" y="643935"/>
                </a:lnTo>
                <a:lnTo>
                  <a:pt x="4430638" y="300654"/>
                </a:lnTo>
                <a:close/>
                <a:moveTo>
                  <a:pt x="3669991" y="300654"/>
                </a:moveTo>
                <a:lnTo>
                  <a:pt x="3669991" y="643935"/>
                </a:lnTo>
                <a:lnTo>
                  <a:pt x="3814371" y="643935"/>
                </a:lnTo>
                <a:cubicBezTo>
                  <a:pt x="3857449" y="643935"/>
                  <a:pt x="3890095" y="635269"/>
                  <a:pt x="3912307" y="617937"/>
                </a:cubicBezTo>
                <a:cubicBezTo>
                  <a:pt x="3934519" y="600604"/>
                  <a:pt x="3945625" y="576120"/>
                  <a:pt x="3945625" y="544485"/>
                </a:cubicBezTo>
                <a:cubicBezTo>
                  <a:pt x="3945625" y="532369"/>
                  <a:pt x="3943859" y="521683"/>
                  <a:pt x="3940325" y="512428"/>
                </a:cubicBezTo>
                <a:cubicBezTo>
                  <a:pt x="3936791" y="503173"/>
                  <a:pt x="3932163" y="495264"/>
                  <a:pt x="3926442" y="488701"/>
                </a:cubicBezTo>
                <a:cubicBezTo>
                  <a:pt x="3920721" y="482139"/>
                  <a:pt x="3914158" y="476838"/>
                  <a:pt x="3906754" y="472799"/>
                </a:cubicBezTo>
                <a:cubicBezTo>
                  <a:pt x="3899349" y="468761"/>
                  <a:pt x="3891609" y="465564"/>
                  <a:pt x="3883532" y="463208"/>
                </a:cubicBezTo>
                <a:cubicBezTo>
                  <a:pt x="3897330" y="458159"/>
                  <a:pt x="3908689" y="449746"/>
                  <a:pt x="3917607" y="437966"/>
                </a:cubicBezTo>
                <a:cubicBezTo>
                  <a:pt x="3926526" y="426187"/>
                  <a:pt x="3930985" y="410033"/>
                  <a:pt x="3930985" y="389503"/>
                </a:cubicBezTo>
                <a:cubicBezTo>
                  <a:pt x="3930985" y="360560"/>
                  <a:pt x="3920889" y="338516"/>
                  <a:pt x="3900696" y="323371"/>
                </a:cubicBezTo>
                <a:cubicBezTo>
                  <a:pt x="3880503" y="308226"/>
                  <a:pt x="3853242" y="300654"/>
                  <a:pt x="3818914" y="300654"/>
                </a:cubicBezTo>
                <a:close/>
                <a:moveTo>
                  <a:pt x="2447257" y="300654"/>
                </a:moveTo>
                <a:lnTo>
                  <a:pt x="2447257" y="511166"/>
                </a:lnTo>
                <a:cubicBezTo>
                  <a:pt x="2447257" y="534388"/>
                  <a:pt x="2450959" y="554581"/>
                  <a:pt x="2458363" y="571745"/>
                </a:cubicBezTo>
                <a:cubicBezTo>
                  <a:pt x="2465767" y="588909"/>
                  <a:pt x="2476116" y="603213"/>
                  <a:pt x="2489410" y="614655"/>
                </a:cubicBezTo>
                <a:cubicBezTo>
                  <a:pt x="2502704" y="626098"/>
                  <a:pt x="2518438" y="634680"/>
                  <a:pt x="2536611" y="640401"/>
                </a:cubicBezTo>
                <a:cubicBezTo>
                  <a:pt x="2554785" y="646123"/>
                  <a:pt x="2574641" y="648983"/>
                  <a:pt x="2596181" y="648983"/>
                </a:cubicBezTo>
                <a:cubicBezTo>
                  <a:pt x="2617720" y="648983"/>
                  <a:pt x="2637576" y="646123"/>
                  <a:pt x="2655750" y="640401"/>
                </a:cubicBezTo>
                <a:cubicBezTo>
                  <a:pt x="2673924" y="634680"/>
                  <a:pt x="2689657" y="626098"/>
                  <a:pt x="2702951" y="614655"/>
                </a:cubicBezTo>
                <a:cubicBezTo>
                  <a:pt x="2716245" y="603213"/>
                  <a:pt x="2726593" y="588909"/>
                  <a:pt x="2733998" y="571745"/>
                </a:cubicBezTo>
                <a:cubicBezTo>
                  <a:pt x="2741402" y="554581"/>
                  <a:pt x="2745104" y="534388"/>
                  <a:pt x="2745104" y="511166"/>
                </a:cubicBezTo>
                <a:lnTo>
                  <a:pt x="2745104" y="300654"/>
                </a:lnTo>
                <a:lnTo>
                  <a:pt x="2653226" y="300654"/>
                </a:lnTo>
                <a:lnTo>
                  <a:pt x="2653226" y="509762"/>
                </a:lnTo>
                <a:cubicBezTo>
                  <a:pt x="2653226" y="529250"/>
                  <a:pt x="2648598" y="544285"/>
                  <a:pt x="2639343" y="554865"/>
                </a:cubicBezTo>
                <a:cubicBezTo>
                  <a:pt x="2630088" y="565445"/>
                  <a:pt x="2615700" y="570735"/>
                  <a:pt x="2596181" y="570735"/>
                </a:cubicBezTo>
                <a:cubicBezTo>
                  <a:pt x="2576661" y="570735"/>
                  <a:pt x="2562273" y="565445"/>
                  <a:pt x="2553018" y="554865"/>
                </a:cubicBezTo>
                <a:cubicBezTo>
                  <a:pt x="2543763" y="544285"/>
                  <a:pt x="2539135" y="529250"/>
                  <a:pt x="2539135" y="509762"/>
                </a:cubicBezTo>
                <a:lnTo>
                  <a:pt x="2539135" y="300654"/>
                </a:lnTo>
                <a:close/>
                <a:moveTo>
                  <a:pt x="2107891" y="300654"/>
                </a:moveTo>
                <a:lnTo>
                  <a:pt x="2107891" y="643935"/>
                </a:lnTo>
                <a:lnTo>
                  <a:pt x="2240439" y="643935"/>
                </a:lnTo>
                <a:cubicBezTo>
                  <a:pt x="2264971" y="643935"/>
                  <a:pt x="2287819" y="639981"/>
                  <a:pt x="2308985" y="632072"/>
                </a:cubicBezTo>
                <a:cubicBezTo>
                  <a:pt x="2330151" y="624163"/>
                  <a:pt x="2348545" y="612804"/>
                  <a:pt x="2364168" y="597996"/>
                </a:cubicBezTo>
                <a:cubicBezTo>
                  <a:pt x="2379792" y="583188"/>
                  <a:pt x="2391972" y="565182"/>
                  <a:pt x="2400709" y="543980"/>
                </a:cubicBezTo>
                <a:cubicBezTo>
                  <a:pt x="2409446" y="522777"/>
                  <a:pt x="2413815" y="498882"/>
                  <a:pt x="2413815" y="472295"/>
                </a:cubicBezTo>
                <a:cubicBezTo>
                  <a:pt x="2413815" y="445707"/>
                  <a:pt x="2409446" y="421812"/>
                  <a:pt x="2400709" y="400609"/>
                </a:cubicBezTo>
                <a:cubicBezTo>
                  <a:pt x="2391972" y="379407"/>
                  <a:pt x="2379792" y="361401"/>
                  <a:pt x="2364168" y="346593"/>
                </a:cubicBezTo>
                <a:cubicBezTo>
                  <a:pt x="2348545" y="331785"/>
                  <a:pt x="2330151" y="320426"/>
                  <a:pt x="2308985" y="312517"/>
                </a:cubicBezTo>
                <a:cubicBezTo>
                  <a:pt x="2287819" y="304609"/>
                  <a:pt x="2264971" y="300654"/>
                  <a:pt x="2240439" y="300654"/>
                </a:cubicBezTo>
                <a:close/>
                <a:moveTo>
                  <a:pt x="1833685" y="300654"/>
                </a:moveTo>
                <a:lnTo>
                  <a:pt x="1833685" y="643935"/>
                </a:lnTo>
                <a:lnTo>
                  <a:pt x="1925563" y="643935"/>
                </a:lnTo>
                <a:lnTo>
                  <a:pt x="1925563" y="300654"/>
                </a:lnTo>
                <a:close/>
                <a:moveTo>
                  <a:pt x="5521937" y="296615"/>
                </a:moveTo>
                <a:cubicBezTo>
                  <a:pt x="5499051" y="296615"/>
                  <a:pt x="5477107" y="300906"/>
                  <a:pt x="5456104" y="309489"/>
                </a:cubicBezTo>
                <a:cubicBezTo>
                  <a:pt x="5435101" y="318071"/>
                  <a:pt x="5416650" y="330102"/>
                  <a:pt x="5400751" y="345583"/>
                </a:cubicBezTo>
                <a:cubicBezTo>
                  <a:pt x="5384851" y="361065"/>
                  <a:pt x="5372215" y="379575"/>
                  <a:pt x="5362841" y="401114"/>
                </a:cubicBezTo>
                <a:cubicBezTo>
                  <a:pt x="5353469" y="422653"/>
                  <a:pt x="5348781" y="446380"/>
                  <a:pt x="5348781" y="472295"/>
                </a:cubicBezTo>
                <a:cubicBezTo>
                  <a:pt x="5348781" y="498209"/>
                  <a:pt x="5353551" y="521936"/>
                  <a:pt x="5363090" y="543475"/>
                </a:cubicBezTo>
                <a:cubicBezTo>
                  <a:pt x="5372629" y="565014"/>
                  <a:pt x="5385517" y="583608"/>
                  <a:pt x="5401753" y="599258"/>
                </a:cubicBezTo>
                <a:cubicBezTo>
                  <a:pt x="5417988" y="614908"/>
                  <a:pt x="5436861" y="627023"/>
                  <a:pt x="5458372" y="635605"/>
                </a:cubicBezTo>
                <a:cubicBezTo>
                  <a:pt x="5479882" y="644188"/>
                  <a:pt x="5502753" y="648479"/>
                  <a:pt x="5526985" y="648479"/>
                </a:cubicBezTo>
                <a:cubicBezTo>
                  <a:pt x="5561986" y="648479"/>
                  <a:pt x="5591603" y="642000"/>
                  <a:pt x="5615833" y="629043"/>
                </a:cubicBezTo>
                <a:cubicBezTo>
                  <a:pt x="5640065" y="616086"/>
                  <a:pt x="5660763" y="595304"/>
                  <a:pt x="5677927" y="566697"/>
                </a:cubicBezTo>
                <a:lnTo>
                  <a:pt x="5607252" y="521263"/>
                </a:lnTo>
                <a:cubicBezTo>
                  <a:pt x="5599847" y="535061"/>
                  <a:pt x="5590088" y="546420"/>
                  <a:pt x="5577972" y="555338"/>
                </a:cubicBezTo>
                <a:cubicBezTo>
                  <a:pt x="5565857" y="564257"/>
                  <a:pt x="5548692" y="568716"/>
                  <a:pt x="5526480" y="568716"/>
                </a:cubicBezTo>
                <a:cubicBezTo>
                  <a:pt x="5513355" y="568716"/>
                  <a:pt x="5501575" y="566192"/>
                  <a:pt x="5491142" y="561144"/>
                </a:cubicBezTo>
                <a:cubicBezTo>
                  <a:pt x="5480709" y="556096"/>
                  <a:pt x="5471875" y="549280"/>
                  <a:pt x="5464639" y="540698"/>
                </a:cubicBezTo>
                <a:cubicBezTo>
                  <a:pt x="5457403" y="532116"/>
                  <a:pt x="5451850" y="521936"/>
                  <a:pt x="5447979" y="510156"/>
                </a:cubicBezTo>
                <a:cubicBezTo>
                  <a:pt x="5444109" y="498377"/>
                  <a:pt x="5442174" y="485757"/>
                  <a:pt x="5442174" y="472295"/>
                </a:cubicBezTo>
                <a:cubicBezTo>
                  <a:pt x="5442174" y="458833"/>
                  <a:pt x="5444025" y="446212"/>
                  <a:pt x="5447727" y="434433"/>
                </a:cubicBezTo>
                <a:cubicBezTo>
                  <a:pt x="5451429" y="422653"/>
                  <a:pt x="5456814" y="412473"/>
                  <a:pt x="5463881" y="403891"/>
                </a:cubicBezTo>
                <a:cubicBezTo>
                  <a:pt x="5470949" y="395309"/>
                  <a:pt x="5479447" y="388578"/>
                  <a:pt x="5489375" y="383698"/>
                </a:cubicBezTo>
                <a:cubicBezTo>
                  <a:pt x="5499303" y="378818"/>
                  <a:pt x="5510662" y="376378"/>
                  <a:pt x="5523451" y="376378"/>
                </a:cubicBezTo>
                <a:cubicBezTo>
                  <a:pt x="5534221" y="376378"/>
                  <a:pt x="5543728" y="377556"/>
                  <a:pt x="5551973" y="379912"/>
                </a:cubicBezTo>
                <a:cubicBezTo>
                  <a:pt x="5560219" y="382267"/>
                  <a:pt x="5567455" y="385381"/>
                  <a:pt x="5573681" y="389251"/>
                </a:cubicBezTo>
                <a:cubicBezTo>
                  <a:pt x="5579907" y="393121"/>
                  <a:pt x="5585207" y="397496"/>
                  <a:pt x="5589583" y="402376"/>
                </a:cubicBezTo>
                <a:cubicBezTo>
                  <a:pt x="5593959" y="407256"/>
                  <a:pt x="5597828" y="412220"/>
                  <a:pt x="5601194" y="417269"/>
                </a:cubicBezTo>
                <a:lnTo>
                  <a:pt x="5670355" y="370320"/>
                </a:lnTo>
                <a:cubicBezTo>
                  <a:pt x="5663287" y="359887"/>
                  <a:pt x="5655042" y="350127"/>
                  <a:pt x="5645619" y="341040"/>
                </a:cubicBezTo>
                <a:cubicBezTo>
                  <a:pt x="5636195" y="331953"/>
                  <a:pt x="5625425" y="324128"/>
                  <a:pt x="5613310" y="317566"/>
                </a:cubicBezTo>
                <a:cubicBezTo>
                  <a:pt x="5601194" y="311003"/>
                  <a:pt x="5587563" y="305871"/>
                  <a:pt x="5572419" y="302169"/>
                </a:cubicBezTo>
                <a:cubicBezTo>
                  <a:pt x="5557274" y="298467"/>
                  <a:pt x="5540447" y="296615"/>
                  <a:pt x="5521937" y="296615"/>
                </a:cubicBezTo>
                <a:close/>
                <a:moveTo>
                  <a:pt x="5142265" y="296615"/>
                </a:moveTo>
                <a:cubicBezTo>
                  <a:pt x="5117392" y="296615"/>
                  <a:pt x="5093865" y="300906"/>
                  <a:pt x="5071685" y="309489"/>
                </a:cubicBezTo>
                <a:cubicBezTo>
                  <a:pt x="5049503" y="318071"/>
                  <a:pt x="5030011" y="330102"/>
                  <a:pt x="5013207" y="345583"/>
                </a:cubicBezTo>
                <a:cubicBezTo>
                  <a:pt x="4996404" y="361065"/>
                  <a:pt x="4983044" y="379575"/>
                  <a:pt x="4973129" y="401114"/>
                </a:cubicBezTo>
                <a:cubicBezTo>
                  <a:pt x="4963214" y="422653"/>
                  <a:pt x="4958257" y="446380"/>
                  <a:pt x="4958257" y="472295"/>
                </a:cubicBezTo>
                <a:cubicBezTo>
                  <a:pt x="4958257" y="498209"/>
                  <a:pt x="4963214" y="521936"/>
                  <a:pt x="4973129" y="543475"/>
                </a:cubicBezTo>
                <a:cubicBezTo>
                  <a:pt x="4983044" y="565014"/>
                  <a:pt x="4996404" y="583608"/>
                  <a:pt x="5013207" y="599258"/>
                </a:cubicBezTo>
                <a:cubicBezTo>
                  <a:pt x="5030011" y="614908"/>
                  <a:pt x="5049503" y="627023"/>
                  <a:pt x="5071685" y="635605"/>
                </a:cubicBezTo>
                <a:cubicBezTo>
                  <a:pt x="5093865" y="644188"/>
                  <a:pt x="5117392" y="648479"/>
                  <a:pt x="5142265" y="648479"/>
                </a:cubicBezTo>
                <a:cubicBezTo>
                  <a:pt x="5166802" y="648479"/>
                  <a:pt x="5190245" y="644188"/>
                  <a:pt x="5212593" y="635605"/>
                </a:cubicBezTo>
                <a:cubicBezTo>
                  <a:pt x="5234943" y="627023"/>
                  <a:pt x="5254519" y="614908"/>
                  <a:pt x="5271323" y="599258"/>
                </a:cubicBezTo>
                <a:cubicBezTo>
                  <a:pt x="5288127" y="583608"/>
                  <a:pt x="5301486" y="565014"/>
                  <a:pt x="5311401" y="543475"/>
                </a:cubicBezTo>
                <a:cubicBezTo>
                  <a:pt x="5321316" y="521936"/>
                  <a:pt x="5326274" y="498209"/>
                  <a:pt x="5326274" y="472295"/>
                </a:cubicBezTo>
                <a:cubicBezTo>
                  <a:pt x="5326274" y="446380"/>
                  <a:pt x="5321316" y="422653"/>
                  <a:pt x="5311401" y="401114"/>
                </a:cubicBezTo>
                <a:cubicBezTo>
                  <a:pt x="5301486" y="379575"/>
                  <a:pt x="5288127" y="361065"/>
                  <a:pt x="5271323" y="345583"/>
                </a:cubicBezTo>
                <a:cubicBezTo>
                  <a:pt x="5254519" y="330102"/>
                  <a:pt x="5234943" y="318071"/>
                  <a:pt x="5212593" y="309489"/>
                </a:cubicBezTo>
                <a:cubicBezTo>
                  <a:pt x="5190245" y="300906"/>
                  <a:pt x="5166802" y="296615"/>
                  <a:pt x="5142265" y="296615"/>
                </a:cubicBezTo>
                <a:close/>
                <a:moveTo>
                  <a:pt x="3349799" y="296615"/>
                </a:moveTo>
                <a:cubicBezTo>
                  <a:pt x="3324894" y="296615"/>
                  <a:pt x="3301433" y="300906"/>
                  <a:pt x="3279415" y="309489"/>
                </a:cubicBezTo>
                <a:cubicBezTo>
                  <a:pt x="3257397" y="318071"/>
                  <a:pt x="3238103" y="330102"/>
                  <a:pt x="3221533" y="345583"/>
                </a:cubicBezTo>
                <a:cubicBezTo>
                  <a:pt x="3204963" y="361065"/>
                  <a:pt x="3191825" y="379575"/>
                  <a:pt x="3182118" y="401114"/>
                </a:cubicBezTo>
                <a:cubicBezTo>
                  <a:pt x="3172410" y="422653"/>
                  <a:pt x="3167557" y="446380"/>
                  <a:pt x="3167557" y="472295"/>
                </a:cubicBezTo>
                <a:cubicBezTo>
                  <a:pt x="3167557" y="498209"/>
                  <a:pt x="3172437" y="521936"/>
                  <a:pt x="3182197" y="543475"/>
                </a:cubicBezTo>
                <a:cubicBezTo>
                  <a:pt x="3191957" y="565014"/>
                  <a:pt x="3205250" y="583608"/>
                  <a:pt x="3222078" y="599258"/>
                </a:cubicBezTo>
                <a:cubicBezTo>
                  <a:pt x="3238905" y="614908"/>
                  <a:pt x="3258509" y="627023"/>
                  <a:pt x="3280890" y="635605"/>
                </a:cubicBezTo>
                <a:cubicBezTo>
                  <a:pt x="3303270" y="644188"/>
                  <a:pt x="3327081" y="648479"/>
                  <a:pt x="3352323" y="648479"/>
                </a:cubicBezTo>
                <a:cubicBezTo>
                  <a:pt x="3371506" y="648479"/>
                  <a:pt x="3388586" y="647216"/>
                  <a:pt x="3403562" y="644692"/>
                </a:cubicBezTo>
                <a:cubicBezTo>
                  <a:pt x="3418539" y="642168"/>
                  <a:pt x="3431917" y="638803"/>
                  <a:pt x="3443696" y="634596"/>
                </a:cubicBezTo>
                <a:cubicBezTo>
                  <a:pt x="3455475" y="630389"/>
                  <a:pt x="3466076" y="625425"/>
                  <a:pt x="3475500" y="619703"/>
                </a:cubicBezTo>
                <a:cubicBezTo>
                  <a:pt x="3484923" y="613982"/>
                  <a:pt x="3493673" y="607756"/>
                  <a:pt x="3501751" y="601025"/>
                </a:cubicBezTo>
                <a:lnTo>
                  <a:pt x="3501751" y="452606"/>
                </a:lnTo>
                <a:lnTo>
                  <a:pt x="3351818" y="452606"/>
                </a:lnTo>
                <a:lnTo>
                  <a:pt x="3351818" y="523282"/>
                </a:lnTo>
                <a:lnTo>
                  <a:pt x="3419969" y="523282"/>
                </a:lnTo>
                <a:lnTo>
                  <a:pt x="3419969" y="557610"/>
                </a:lnTo>
                <a:cubicBezTo>
                  <a:pt x="3412544" y="561312"/>
                  <a:pt x="3403766" y="564509"/>
                  <a:pt x="3393635" y="567202"/>
                </a:cubicBezTo>
                <a:cubicBezTo>
                  <a:pt x="3383505" y="569894"/>
                  <a:pt x="3369999" y="571240"/>
                  <a:pt x="3353119" y="571240"/>
                </a:cubicBezTo>
                <a:cubicBezTo>
                  <a:pt x="3337927" y="571240"/>
                  <a:pt x="3324591" y="568632"/>
                  <a:pt x="3313112" y="563415"/>
                </a:cubicBezTo>
                <a:cubicBezTo>
                  <a:pt x="3301632" y="558199"/>
                  <a:pt x="3292011" y="551047"/>
                  <a:pt x="3284246" y="541960"/>
                </a:cubicBezTo>
                <a:cubicBezTo>
                  <a:pt x="3276482" y="532874"/>
                  <a:pt x="3270658" y="522356"/>
                  <a:pt x="3266775" y="510409"/>
                </a:cubicBezTo>
                <a:cubicBezTo>
                  <a:pt x="3262891" y="498461"/>
                  <a:pt x="3260949" y="485757"/>
                  <a:pt x="3260949" y="472295"/>
                </a:cubicBezTo>
                <a:cubicBezTo>
                  <a:pt x="3260949" y="458833"/>
                  <a:pt x="3262884" y="446212"/>
                  <a:pt x="3266755" y="434433"/>
                </a:cubicBezTo>
                <a:cubicBezTo>
                  <a:pt x="3270625" y="422653"/>
                  <a:pt x="3276178" y="412473"/>
                  <a:pt x="3283414" y="403891"/>
                </a:cubicBezTo>
                <a:cubicBezTo>
                  <a:pt x="3290650" y="395309"/>
                  <a:pt x="3299653" y="388578"/>
                  <a:pt x="3310422" y="383698"/>
                </a:cubicBezTo>
                <a:cubicBezTo>
                  <a:pt x="3321191" y="378818"/>
                  <a:pt x="3333644" y="376378"/>
                  <a:pt x="3347779" y="376378"/>
                </a:cubicBezTo>
                <a:cubicBezTo>
                  <a:pt x="3364943" y="376378"/>
                  <a:pt x="3379667" y="379743"/>
                  <a:pt x="3391951" y="386474"/>
                </a:cubicBezTo>
                <a:cubicBezTo>
                  <a:pt x="3404235" y="393205"/>
                  <a:pt x="3414753" y="402124"/>
                  <a:pt x="3423503" y="413230"/>
                </a:cubicBezTo>
                <a:lnTo>
                  <a:pt x="3487616" y="357699"/>
                </a:lnTo>
                <a:cubicBezTo>
                  <a:pt x="3472471" y="338516"/>
                  <a:pt x="3453371" y="323539"/>
                  <a:pt x="3430318" y="312770"/>
                </a:cubicBezTo>
                <a:cubicBezTo>
                  <a:pt x="3407264" y="302000"/>
                  <a:pt x="3380424" y="296615"/>
                  <a:pt x="3349799" y="296615"/>
                </a:cubicBezTo>
                <a:close/>
                <a:moveTo>
                  <a:pt x="1608490" y="296615"/>
                </a:moveTo>
                <a:cubicBezTo>
                  <a:pt x="1583617" y="296615"/>
                  <a:pt x="1560090" y="300906"/>
                  <a:pt x="1537910" y="309489"/>
                </a:cubicBezTo>
                <a:cubicBezTo>
                  <a:pt x="1515729" y="318071"/>
                  <a:pt x="1496237" y="330102"/>
                  <a:pt x="1479433" y="345583"/>
                </a:cubicBezTo>
                <a:cubicBezTo>
                  <a:pt x="1462629" y="361065"/>
                  <a:pt x="1449269" y="379575"/>
                  <a:pt x="1439354" y="401114"/>
                </a:cubicBezTo>
                <a:cubicBezTo>
                  <a:pt x="1429439" y="422653"/>
                  <a:pt x="1424482" y="446380"/>
                  <a:pt x="1424482" y="472295"/>
                </a:cubicBezTo>
                <a:cubicBezTo>
                  <a:pt x="1424482" y="498209"/>
                  <a:pt x="1429439" y="521936"/>
                  <a:pt x="1439354" y="543475"/>
                </a:cubicBezTo>
                <a:cubicBezTo>
                  <a:pt x="1449269" y="565014"/>
                  <a:pt x="1462629" y="583608"/>
                  <a:pt x="1479433" y="599258"/>
                </a:cubicBezTo>
                <a:cubicBezTo>
                  <a:pt x="1496237" y="614908"/>
                  <a:pt x="1515729" y="627023"/>
                  <a:pt x="1537910" y="635605"/>
                </a:cubicBezTo>
                <a:cubicBezTo>
                  <a:pt x="1560090" y="644188"/>
                  <a:pt x="1583617" y="648479"/>
                  <a:pt x="1608490" y="648479"/>
                </a:cubicBezTo>
                <a:cubicBezTo>
                  <a:pt x="1633027" y="648479"/>
                  <a:pt x="1656470" y="644188"/>
                  <a:pt x="1678819" y="635605"/>
                </a:cubicBezTo>
                <a:cubicBezTo>
                  <a:pt x="1701168" y="627023"/>
                  <a:pt x="1720744" y="614908"/>
                  <a:pt x="1737548" y="599258"/>
                </a:cubicBezTo>
                <a:cubicBezTo>
                  <a:pt x="1754352" y="583608"/>
                  <a:pt x="1767711" y="565014"/>
                  <a:pt x="1777627" y="543475"/>
                </a:cubicBezTo>
                <a:cubicBezTo>
                  <a:pt x="1787542" y="521936"/>
                  <a:pt x="1792499" y="498209"/>
                  <a:pt x="1792499" y="472295"/>
                </a:cubicBezTo>
                <a:cubicBezTo>
                  <a:pt x="1792499" y="446380"/>
                  <a:pt x="1787542" y="422653"/>
                  <a:pt x="1777627" y="401114"/>
                </a:cubicBezTo>
                <a:cubicBezTo>
                  <a:pt x="1767711" y="379575"/>
                  <a:pt x="1754352" y="361065"/>
                  <a:pt x="1737548" y="345583"/>
                </a:cubicBezTo>
                <a:cubicBezTo>
                  <a:pt x="1720744" y="330102"/>
                  <a:pt x="1701168" y="318071"/>
                  <a:pt x="1678819" y="309489"/>
                </a:cubicBezTo>
                <a:cubicBezTo>
                  <a:pt x="1656470" y="300906"/>
                  <a:pt x="1633027" y="296615"/>
                  <a:pt x="1608490" y="296615"/>
                </a:cubicBezTo>
                <a:close/>
                <a:moveTo>
                  <a:pt x="2804730" y="292577"/>
                </a:moveTo>
                <a:cubicBezTo>
                  <a:pt x="2803721" y="293250"/>
                  <a:pt x="2803216" y="294428"/>
                  <a:pt x="2803216" y="296111"/>
                </a:cubicBezTo>
                <a:lnTo>
                  <a:pt x="2803216" y="643935"/>
                </a:lnTo>
                <a:lnTo>
                  <a:pt x="2889541" y="643935"/>
                </a:lnTo>
                <a:lnTo>
                  <a:pt x="2889541" y="472799"/>
                </a:lnTo>
                <a:lnTo>
                  <a:pt x="3105101" y="649993"/>
                </a:lnTo>
                <a:cubicBezTo>
                  <a:pt x="3107794" y="652349"/>
                  <a:pt x="3109645" y="653274"/>
                  <a:pt x="3110654" y="652770"/>
                </a:cubicBezTo>
                <a:cubicBezTo>
                  <a:pt x="3111664" y="652265"/>
                  <a:pt x="3112169" y="651003"/>
                  <a:pt x="3112169" y="648983"/>
                </a:cubicBezTo>
                <a:lnTo>
                  <a:pt x="3112169" y="300654"/>
                </a:lnTo>
                <a:lnTo>
                  <a:pt x="3025844" y="300654"/>
                </a:lnTo>
                <a:lnTo>
                  <a:pt x="3025844" y="472799"/>
                </a:lnTo>
                <a:lnTo>
                  <a:pt x="2810283" y="295101"/>
                </a:lnTo>
                <a:cubicBezTo>
                  <a:pt x="2807591" y="292745"/>
                  <a:pt x="2805740" y="291904"/>
                  <a:pt x="2804730" y="292577"/>
                </a:cubicBezTo>
                <a:close/>
                <a:moveTo>
                  <a:pt x="1061655" y="292577"/>
                </a:moveTo>
                <a:cubicBezTo>
                  <a:pt x="1060646" y="293250"/>
                  <a:pt x="1060141" y="294428"/>
                  <a:pt x="1060141" y="296111"/>
                </a:cubicBezTo>
                <a:lnTo>
                  <a:pt x="1060141" y="643935"/>
                </a:lnTo>
                <a:lnTo>
                  <a:pt x="1146466" y="643935"/>
                </a:lnTo>
                <a:lnTo>
                  <a:pt x="1146466" y="472799"/>
                </a:lnTo>
                <a:lnTo>
                  <a:pt x="1362026" y="649993"/>
                </a:lnTo>
                <a:cubicBezTo>
                  <a:pt x="1364719" y="652349"/>
                  <a:pt x="1366570" y="653274"/>
                  <a:pt x="1367579" y="652770"/>
                </a:cubicBezTo>
                <a:cubicBezTo>
                  <a:pt x="1368589" y="652265"/>
                  <a:pt x="1369094" y="651003"/>
                  <a:pt x="1369094" y="648983"/>
                </a:cubicBezTo>
                <a:lnTo>
                  <a:pt x="1369094" y="300654"/>
                </a:lnTo>
                <a:lnTo>
                  <a:pt x="1282769" y="300654"/>
                </a:lnTo>
                <a:lnTo>
                  <a:pt x="1282769" y="472799"/>
                </a:lnTo>
                <a:lnTo>
                  <a:pt x="1067209" y="295101"/>
                </a:lnTo>
                <a:cubicBezTo>
                  <a:pt x="1064516" y="292745"/>
                  <a:pt x="1062665" y="291904"/>
                  <a:pt x="1061655" y="292577"/>
                </a:cubicBezTo>
                <a:close/>
                <a:moveTo>
                  <a:pt x="4136201" y="292072"/>
                </a:moveTo>
                <a:cubicBezTo>
                  <a:pt x="4134855" y="292072"/>
                  <a:pt x="4133846" y="292913"/>
                  <a:pt x="4133173" y="294596"/>
                </a:cubicBezTo>
                <a:lnTo>
                  <a:pt x="3966075" y="643935"/>
                </a:lnTo>
                <a:lnTo>
                  <a:pt x="4055934" y="643935"/>
                </a:lnTo>
                <a:lnTo>
                  <a:pt x="4073098" y="602539"/>
                </a:lnTo>
                <a:lnTo>
                  <a:pt x="4192742" y="602539"/>
                </a:lnTo>
                <a:lnTo>
                  <a:pt x="4210915" y="643935"/>
                </a:lnTo>
                <a:lnTo>
                  <a:pt x="4305823" y="643935"/>
                </a:lnTo>
                <a:lnTo>
                  <a:pt x="4139230" y="294596"/>
                </a:lnTo>
                <a:cubicBezTo>
                  <a:pt x="4138557" y="292913"/>
                  <a:pt x="4137547" y="292072"/>
                  <a:pt x="4136201" y="292072"/>
                </a:cubicBezTo>
                <a:close/>
                <a:moveTo>
                  <a:pt x="4054420" y="187573"/>
                </a:moveTo>
                <a:lnTo>
                  <a:pt x="4102378" y="279451"/>
                </a:lnTo>
                <a:lnTo>
                  <a:pt x="4169520" y="279451"/>
                </a:lnTo>
                <a:lnTo>
                  <a:pt x="4149327" y="187573"/>
                </a:lnTo>
                <a:close/>
                <a:moveTo>
                  <a:pt x="1608364" y="171924"/>
                </a:moveTo>
                <a:cubicBezTo>
                  <a:pt x="1607607" y="171924"/>
                  <a:pt x="1606892" y="172428"/>
                  <a:pt x="1606219" y="173438"/>
                </a:cubicBezTo>
                <a:lnTo>
                  <a:pt x="1525447" y="279451"/>
                </a:lnTo>
                <a:lnTo>
                  <a:pt x="1589560" y="279451"/>
                </a:lnTo>
                <a:lnTo>
                  <a:pt x="1608743" y="259763"/>
                </a:lnTo>
                <a:lnTo>
                  <a:pt x="1627421" y="279451"/>
                </a:lnTo>
                <a:lnTo>
                  <a:pt x="1691534" y="279451"/>
                </a:lnTo>
                <a:lnTo>
                  <a:pt x="1610762" y="173438"/>
                </a:lnTo>
                <a:cubicBezTo>
                  <a:pt x="1609921" y="172428"/>
                  <a:pt x="1609121" y="171924"/>
                  <a:pt x="1608364" y="171924"/>
                </a:cubicBezTo>
                <a:close/>
                <a:moveTo>
                  <a:pt x="0" y="30142"/>
                </a:moveTo>
                <a:lnTo>
                  <a:pt x="245785" y="30142"/>
                </a:lnTo>
                <a:lnTo>
                  <a:pt x="491570" y="474830"/>
                </a:lnTo>
                <a:lnTo>
                  <a:pt x="245785" y="919518"/>
                </a:lnTo>
                <a:lnTo>
                  <a:pt x="0" y="919518"/>
                </a:lnTo>
                <a:lnTo>
                  <a:pt x="245785" y="474830"/>
                </a:lnTo>
                <a:close/>
                <a:moveTo>
                  <a:pt x="657234" y="0"/>
                </a:moveTo>
                <a:lnTo>
                  <a:pt x="5764748" y="0"/>
                </a:lnTo>
                <a:lnTo>
                  <a:pt x="6208084" y="443337"/>
                </a:lnTo>
                <a:lnTo>
                  <a:pt x="5764748" y="886673"/>
                </a:lnTo>
                <a:lnTo>
                  <a:pt x="658728" y="886673"/>
                </a:lnTo>
                <a:lnTo>
                  <a:pt x="903019" y="444688"/>
                </a:lnTo>
                <a:close/>
                <a:moveTo>
                  <a:pt x="411449" y="0"/>
                </a:moveTo>
                <a:lnTo>
                  <a:pt x="643967" y="0"/>
                </a:lnTo>
                <a:lnTo>
                  <a:pt x="643967" y="420685"/>
                </a:lnTo>
                <a:close/>
              </a:path>
            </a:pathLst>
          </a:custGeom>
          <a:gradFill>
            <a:gsLst>
              <a:gs pos="0">
                <a:srgbClr val="00B0F0"/>
              </a:gs>
              <a:gs pos="74000">
                <a:srgbClr val="93E3FF"/>
              </a:gs>
              <a:gs pos="83000">
                <a:schemeClr val="accent4">
                  <a:lumMod val="45000"/>
                  <a:lumOff val="55000"/>
                </a:schemeClr>
              </a:gs>
              <a:gs pos="100000">
                <a:schemeClr val="accent4">
                  <a:lumMod val="30000"/>
                  <a:lumOff val="70000"/>
                </a:schemeClr>
              </a:gs>
            </a:gsLst>
            <a:lin ang="5400000" scaled="1"/>
          </a:gradFill>
          <a:ln>
            <a:noFill/>
          </a:ln>
          <a:effectLst/>
        </p:spPr>
        <p:txBody>
          <a:bodyPr rot="0" spcFirstLastPara="0" vertOverflow="overflow" horzOverflow="overflow" vert="horz" wrap="square" lIns="68517" tIns="34258" rIns="68517" bIns="34258" numCol="1" spcCol="0" rtlCol="0" fromWordArt="0" anchor="t" anchorCtr="0" forceAA="0" compatLnSpc="1">
            <a:prstTxWarp prst="textNoShape">
              <a:avLst/>
            </a:prstTxWarp>
            <a:noAutofit/>
          </a:bodyPr>
          <a:lstStyle/>
          <a:p>
            <a:endParaRPr lang="en-US" sz="3596" dirty="0"/>
          </a:p>
        </p:txBody>
      </p:sp>
      <p:sp>
        <p:nvSpPr>
          <p:cNvPr id="8" name="Oval 7">
            <a:extLst>
              <a:ext uri="{FF2B5EF4-FFF2-40B4-BE49-F238E27FC236}">
                <a16:creationId xmlns:a16="http://schemas.microsoft.com/office/drawing/2014/main" xmlns="" id="{53031E19-6622-4921-B9D9-A17E2C7FAEF2}"/>
              </a:ext>
            </a:extLst>
          </p:cNvPr>
          <p:cNvSpPr/>
          <p:nvPr/>
        </p:nvSpPr>
        <p:spPr>
          <a:xfrm>
            <a:off x="656638" y="4093386"/>
            <a:ext cx="947569" cy="957607"/>
          </a:xfrm>
          <a:prstGeom prst="ellipse">
            <a:avLst/>
          </a:prstGeom>
          <a:solidFill>
            <a:srgbClr val="00B050"/>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733" b="1" dirty="0">
                <a:latin typeface="Arial" panose="020B0604020202020204" pitchFamily="34" charset="0"/>
                <a:cs typeface="Arial" panose="020B0604020202020204" pitchFamily="34" charset="0"/>
              </a:rPr>
              <a:t>3</a:t>
            </a:r>
          </a:p>
        </p:txBody>
      </p:sp>
      <p:sp>
        <p:nvSpPr>
          <p:cNvPr id="9" name="Oval 8">
            <a:extLst>
              <a:ext uri="{FF2B5EF4-FFF2-40B4-BE49-F238E27FC236}">
                <a16:creationId xmlns:a16="http://schemas.microsoft.com/office/drawing/2014/main" xmlns="" id="{C4B2D0AC-D033-4209-9F43-6966CCF78E7C}"/>
              </a:ext>
            </a:extLst>
          </p:cNvPr>
          <p:cNvSpPr/>
          <p:nvPr/>
        </p:nvSpPr>
        <p:spPr>
          <a:xfrm>
            <a:off x="658735" y="2951658"/>
            <a:ext cx="947568" cy="957608"/>
          </a:xfrm>
          <a:prstGeom prst="ellipse">
            <a:avLst/>
          </a:prstGeom>
          <a:solidFill>
            <a:schemeClr val="accent2"/>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733" b="1" dirty="0">
                <a:latin typeface="Arial" panose="020B0604020202020204" pitchFamily="34" charset="0"/>
                <a:cs typeface="Arial" panose="020B0604020202020204" pitchFamily="34" charset="0"/>
              </a:rPr>
              <a:t>2</a:t>
            </a:r>
          </a:p>
        </p:txBody>
      </p:sp>
      <p:sp>
        <p:nvSpPr>
          <p:cNvPr id="10" name="Oval 9">
            <a:extLst>
              <a:ext uri="{FF2B5EF4-FFF2-40B4-BE49-F238E27FC236}">
                <a16:creationId xmlns:a16="http://schemas.microsoft.com/office/drawing/2014/main" xmlns="" id="{34DC1EC9-7530-4D73-9502-F4E736FF466E}"/>
              </a:ext>
            </a:extLst>
          </p:cNvPr>
          <p:cNvSpPr/>
          <p:nvPr/>
        </p:nvSpPr>
        <p:spPr>
          <a:xfrm>
            <a:off x="631045" y="1937161"/>
            <a:ext cx="947567" cy="937603"/>
          </a:xfrm>
          <a:prstGeom prst="ellipse">
            <a:avLst/>
          </a:prstGeom>
          <a:solidFill>
            <a:srgbClr val="0070C0"/>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733" b="1">
                <a:latin typeface="Arial" panose="020B0604020202020204" pitchFamily="34" charset="0"/>
                <a:cs typeface="Arial" panose="020B0604020202020204" pitchFamily="34" charset="0"/>
              </a:rPr>
              <a:t>1</a:t>
            </a:r>
            <a:endParaRPr lang="en-US" sz="3733" b="1"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xmlns="" id="{FA8E7FE7-3FE4-48F4-90DA-D0042FF2988D}"/>
              </a:ext>
            </a:extLst>
          </p:cNvPr>
          <p:cNvSpPr txBox="1"/>
          <p:nvPr/>
        </p:nvSpPr>
        <p:spPr>
          <a:xfrm>
            <a:off x="1754372" y="2056374"/>
            <a:ext cx="3997842" cy="646331"/>
          </a:xfrm>
          <a:prstGeom prst="rect">
            <a:avLst/>
          </a:prstGeom>
          <a:noFill/>
        </p:spPr>
        <p:txBody>
          <a:bodyPr wrap="square" rtlCol="0">
            <a:spAutoFit/>
          </a:bodyPr>
          <a:lstStyle/>
          <a:p>
            <a:r>
              <a:rPr lang="en-US" sz="3600">
                <a:solidFill>
                  <a:srgbClr val="0070C0"/>
                </a:solidFill>
                <a:latin typeface="Arial" panose="020B0604020202020204" pitchFamily="34" charset="0"/>
                <a:cs typeface="Arial" panose="020B0604020202020204" pitchFamily="34" charset="0"/>
              </a:rPr>
              <a:t>Dân số thế giới</a:t>
            </a:r>
          </a:p>
        </p:txBody>
      </p:sp>
      <p:sp>
        <p:nvSpPr>
          <p:cNvPr id="16" name="TextBox 15">
            <a:extLst>
              <a:ext uri="{FF2B5EF4-FFF2-40B4-BE49-F238E27FC236}">
                <a16:creationId xmlns:a16="http://schemas.microsoft.com/office/drawing/2014/main" xmlns="" id="{9762F781-54B8-467B-A21A-E0B558508072}"/>
              </a:ext>
            </a:extLst>
          </p:cNvPr>
          <p:cNvSpPr txBox="1"/>
          <p:nvPr/>
        </p:nvSpPr>
        <p:spPr>
          <a:xfrm>
            <a:off x="1733589" y="3139055"/>
            <a:ext cx="5401340" cy="646331"/>
          </a:xfrm>
          <a:prstGeom prst="rect">
            <a:avLst/>
          </a:prstGeom>
          <a:noFill/>
        </p:spPr>
        <p:txBody>
          <a:bodyPr wrap="square" rtlCol="0">
            <a:spAutoFit/>
          </a:bodyPr>
          <a:lstStyle/>
          <a:p>
            <a:r>
              <a:rPr lang="en-US" sz="3600">
                <a:solidFill>
                  <a:schemeClr val="accent2"/>
                </a:solidFill>
                <a:latin typeface="Arial" panose="020B0604020202020204" pitchFamily="34" charset="0"/>
                <a:cs typeface="Arial" panose="020B0604020202020204" pitchFamily="34" charset="0"/>
              </a:rPr>
              <a:t>Phân bố dân c</a:t>
            </a:r>
            <a:r>
              <a:rPr lang="vi-VN" sz="3600">
                <a:solidFill>
                  <a:schemeClr val="accent2"/>
                </a:solidFill>
                <a:latin typeface="Arial" panose="020B0604020202020204" pitchFamily="34" charset="0"/>
                <a:cs typeface="Arial" panose="020B0604020202020204" pitchFamily="34" charset="0"/>
              </a:rPr>
              <a:t>ư</a:t>
            </a:r>
            <a:r>
              <a:rPr lang="en-US" sz="3600">
                <a:solidFill>
                  <a:schemeClr val="accent2"/>
                </a:solidFill>
                <a:latin typeface="Arial" panose="020B0604020202020204" pitchFamily="34" charset="0"/>
                <a:cs typeface="Arial" panose="020B0604020202020204" pitchFamily="34" charset="0"/>
              </a:rPr>
              <a:t> thế giới</a:t>
            </a:r>
          </a:p>
        </p:txBody>
      </p:sp>
      <p:sp>
        <p:nvSpPr>
          <p:cNvPr id="17" name="TextBox 16">
            <a:extLst>
              <a:ext uri="{FF2B5EF4-FFF2-40B4-BE49-F238E27FC236}">
                <a16:creationId xmlns:a16="http://schemas.microsoft.com/office/drawing/2014/main" xmlns="" id="{A800F540-729C-4C67-968E-49B025E295CF}"/>
              </a:ext>
            </a:extLst>
          </p:cNvPr>
          <p:cNvSpPr txBox="1"/>
          <p:nvPr/>
        </p:nvSpPr>
        <p:spPr>
          <a:xfrm>
            <a:off x="1754372" y="4240942"/>
            <a:ext cx="8872988" cy="646331"/>
          </a:xfrm>
          <a:prstGeom prst="rect">
            <a:avLst/>
          </a:prstGeom>
          <a:noFill/>
        </p:spPr>
        <p:txBody>
          <a:bodyPr wrap="square" rtlCol="0">
            <a:spAutoFit/>
          </a:bodyPr>
          <a:lstStyle/>
          <a:p>
            <a:r>
              <a:rPr lang="en-US" sz="3600">
                <a:solidFill>
                  <a:srgbClr val="00B050"/>
                </a:solidFill>
                <a:latin typeface="Arial" panose="020B0604020202020204" pitchFamily="34" charset="0"/>
                <a:cs typeface="Arial" panose="020B0604020202020204" pitchFamily="34" charset="0"/>
              </a:rPr>
              <a:t>Một số thành phố đông dân nhất thế giới</a:t>
            </a:r>
          </a:p>
        </p:txBody>
      </p:sp>
    </p:spTree>
    <p:extLst>
      <p:ext uri="{BB962C8B-B14F-4D97-AF65-F5344CB8AC3E}">
        <p14:creationId xmlns:p14="http://schemas.microsoft.com/office/powerpoint/2010/main" val="4269385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fltVal val="0"/>
                                          </p:val>
                                        </p:tav>
                                        <p:tav tm="100000">
                                          <p:val>
                                            <p:strVal val="#ppt_w"/>
                                          </p:val>
                                        </p:tav>
                                      </p:tavLst>
                                    </p:anim>
                                    <p:anim calcmode="lin" valueType="num">
                                      <p:cBhvr>
                                        <p:cTn id="22" dur="1000" fill="hold"/>
                                        <p:tgtEl>
                                          <p:spTgt spid="6"/>
                                        </p:tgtEl>
                                        <p:attrNameLst>
                                          <p:attrName>ppt_h</p:attrName>
                                        </p:attrNameLst>
                                      </p:cBhvr>
                                      <p:tavLst>
                                        <p:tav tm="0">
                                          <p:val>
                                            <p:fltVal val="0"/>
                                          </p:val>
                                        </p:tav>
                                        <p:tav tm="100000">
                                          <p:val>
                                            <p:strVal val="#ppt_h"/>
                                          </p:val>
                                        </p:tav>
                                      </p:tavLst>
                                    </p:anim>
                                    <p:anim calcmode="lin" valueType="num">
                                      <p:cBhvr>
                                        <p:cTn id="23" dur="1000" fill="hold"/>
                                        <p:tgtEl>
                                          <p:spTgt spid="6"/>
                                        </p:tgtEl>
                                        <p:attrNameLst>
                                          <p:attrName>style.rotation</p:attrName>
                                        </p:attrNameLst>
                                      </p:cBhvr>
                                      <p:tavLst>
                                        <p:tav tm="0">
                                          <p:val>
                                            <p:fltVal val="90"/>
                                          </p:val>
                                        </p:tav>
                                        <p:tav tm="100000">
                                          <p:val>
                                            <p:fltVal val="0"/>
                                          </p:val>
                                        </p:tav>
                                      </p:tavLst>
                                    </p:anim>
                                    <p:animEffect transition="in" filter="fade">
                                      <p:cBhvr>
                                        <p:cTn id="24" dur="10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left)">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left)">
                                      <p:cBhvr>
                                        <p:cTn id="3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P spid="9"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xmlns="" id="{D4A9FD2A-EE44-4F3A-BBD1-361B573FFFFF}"/>
              </a:ext>
            </a:extLst>
          </p:cNvPr>
          <p:cNvSpPr/>
          <p:nvPr/>
        </p:nvSpPr>
        <p:spPr>
          <a:xfrm>
            <a:off x="298452" y="247221"/>
            <a:ext cx="4649468" cy="714364"/>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8" name="Oval 7">
            <a:extLst>
              <a:ext uri="{FF2B5EF4-FFF2-40B4-BE49-F238E27FC236}">
                <a16:creationId xmlns:a16="http://schemas.microsoft.com/office/drawing/2014/main" xmlns="" id="{08231FFE-624F-47F7-AB16-26F591AF8FDD}"/>
              </a:ext>
            </a:extLst>
          </p:cNvPr>
          <p:cNvSpPr/>
          <p:nvPr/>
        </p:nvSpPr>
        <p:spPr>
          <a:xfrm>
            <a:off x="102725" y="128681"/>
            <a:ext cx="947567" cy="937603"/>
          </a:xfrm>
          <a:prstGeom prst="ellipse">
            <a:avLst/>
          </a:prstGeom>
          <a:solidFill>
            <a:srgbClr val="0070C0"/>
          </a:solidFill>
          <a:ln>
            <a:solidFill>
              <a:schemeClr val="accent1">
                <a:shade val="5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733" b="1">
                <a:latin typeface="Arial" panose="020B0604020202020204" pitchFamily="34" charset="0"/>
                <a:cs typeface="Arial" panose="020B0604020202020204" pitchFamily="34" charset="0"/>
              </a:rPr>
              <a:t>1</a:t>
            </a:r>
            <a:endParaRPr lang="en-US" sz="3733" b="1"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xmlns="" id="{03E218B7-7B60-485D-B9F9-09BA6D86B91F}"/>
              </a:ext>
            </a:extLst>
          </p:cNvPr>
          <p:cNvSpPr txBox="1"/>
          <p:nvPr/>
        </p:nvSpPr>
        <p:spPr>
          <a:xfrm>
            <a:off x="1165226" y="305093"/>
            <a:ext cx="5063492" cy="646331"/>
          </a:xfrm>
          <a:prstGeom prst="rect">
            <a:avLst/>
          </a:prstGeom>
          <a:noFill/>
        </p:spPr>
        <p:txBody>
          <a:bodyPr wrap="square" rtlCol="0">
            <a:spAutoFit/>
          </a:bodyPr>
          <a:lstStyle/>
          <a:p>
            <a:r>
              <a:rPr lang="en-US" sz="3600" b="1">
                <a:solidFill>
                  <a:schemeClr val="bg1"/>
                </a:solidFill>
                <a:latin typeface="Arial" panose="020B0604020202020204" pitchFamily="34" charset="0"/>
                <a:cs typeface="Arial" panose="020B0604020202020204" pitchFamily="34" charset="0"/>
              </a:rPr>
              <a:t>Dân số thế giới</a:t>
            </a:r>
          </a:p>
        </p:txBody>
      </p:sp>
      <p:sp>
        <p:nvSpPr>
          <p:cNvPr id="3" name="Cloud 2">
            <a:extLst>
              <a:ext uri="{FF2B5EF4-FFF2-40B4-BE49-F238E27FC236}">
                <a16:creationId xmlns:a16="http://schemas.microsoft.com/office/drawing/2014/main" xmlns="" id="{448F230C-EEC1-4101-95FB-08B1A9E93BE2}"/>
              </a:ext>
            </a:extLst>
          </p:cNvPr>
          <p:cNvSpPr/>
          <p:nvPr/>
        </p:nvSpPr>
        <p:spPr>
          <a:xfrm>
            <a:off x="2865120" y="1310640"/>
            <a:ext cx="6634480" cy="4683760"/>
          </a:xfrm>
          <a:prstGeom prst="cloud">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9">
            <a:extLst>
              <a:ext uri="{FF2B5EF4-FFF2-40B4-BE49-F238E27FC236}">
                <a16:creationId xmlns:a16="http://schemas.microsoft.com/office/drawing/2014/main" xmlns="" id="{02D710C7-34CE-47E4-8734-B8B5C278DE39}"/>
              </a:ext>
            </a:extLst>
          </p:cNvPr>
          <p:cNvSpPr txBox="1">
            <a:spLocks noChangeArrowheads="1"/>
          </p:cNvSpPr>
          <p:nvPr/>
        </p:nvSpPr>
        <p:spPr>
          <a:xfrm>
            <a:off x="3532991" y="2938780"/>
            <a:ext cx="5391454" cy="1143000"/>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5400" b="1">
                <a:solidFill>
                  <a:srgbClr val="FF0000"/>
                </a:solidFill>
                <a:latin typeface="Arial" panose="020B0604020202020204" pitchFamily="34" charset="0"/>
                <a:cs typeface="Arial" panose="020B0604020202020204" pitchFamily="34" charset="0"/>
              </a:rPr>
              <a:t>Xem video, rút ra nhận xét về dân số thế giới.</a:t>
            </a:r>
          </a:p>
        </p:txBody>
      </p:sp>
    </p:spTree>
    <p:extLst>
      <p:ext uri="{BB962C8B-B14F-4D97-AF65-F5344CB8AC3E}">
        <p14:creationId xmlns:p14="http://schemas.microsoft.com/office/powerpoint/2010/main" val="3546003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xmlns="" id="{03E218B7-7B60-485D-B9F9-09BA6D86B91F}"/>
              </a:ext>
            </a:extLst>
          </p:cNvPr>
          <p:cNvSpPr txBox="1"/>
          <p:nvPr/>
        </p:nvSpPr>
        <p:spPr>
          <a:xfrm>
            <a:off x="1165226" y="305093"/>
            <a:ext cx="5063492" cy="646331"/>
          </a:xfrm>
          <a:prstGeom prst="rect">
            <a:avLst/>
          </a:prstGeom>
          <a:noFill/>
        </p:spPr>
        <p:txBody>
          <a:bodyPr wrap="square" rtlCol="0">
            <a:spAutoFit/>
          </a:bodyPr>
          <a:lstStyle/>
          <a:p>
            <a:r>
              <a:rPr lang="en-US" sz="3600" b="1">
                <a:solidFill>
                  <a:schemeClr val="bg1"/>
                </a:solidFill>
                <a:latin typeface="Arial" panose="020B0604020202020204" pitchFamily="34" charset="0"/>
                <a:cs typeface="Arial" panose="020B0604020202020204" pitchFamily="34" charset="0"/>
              </a:rPr>
              <a:t>Dân số thế giới</a:t>
            </a:r>
          </a:p>
        </p:txBody>
      </p:sp>
      <p:pic>
        <p:nvPicPr>
          <p:cNvPr id="3" name="Những con số bất ngờ về dân số thế giới">
            <a:hlinkClick r:id="" action="ppaction://media"/>
            <a:extLst>
              <a:ext uri="{FF2B5EF4-FFF2-40B4-BE49-F238E27FC236}">
                <a16:creationId xmlns:a16="http://schemas.microsoft.com/office/drawing/2014/main" xmlns="" id="{B259BF89-4BBB-4CF7-B14B-60014CA044B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20320"/>
            <a:ext cx="12179808" cy="6766560"/>
          </a:xfrm>
          <a:prstGeom prst="rect">
            <a:avLst/>
          </a:prstGeom>
        </p:spPr>
      </p:pic>
    </p:spTree>
    <p:extLst>
      <p:ext uri="{BB962C8B-B14F-4D97-AF65-F5344CB8AC3E}">
        <p14:creationId xmlns:p14="http://schemas.microsoft.com/office/powerpoint/2010/main" val="3319164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12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xmlns="" id="{D4A9FD2A-EE44-4F3A-BBD1-361B573FFFFF}"/>
              </a:ext>
            </a:extLst>
          </p:cNvPr>
          <p:cNvSpPr/>
          <p:nvPr/>
        </p:nvSpPr>
        <p:spPr>
          <a:xfrm>
            <a:off x="278132" y="135461"/>
            <a:ext cx="4649468" cy="714364"/>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8" name="Oval 7">
            <a:extLst>
              <a:ext uri="{FF2B5EF4-FFF2-40B4-BE49-F238E27FC236}">
                <a16:creationId xmlns:a16="http://schemas.microsoft.com/office/drawing/2014/main" xmlns="" id="{08231FFE-624F-47F7-AB16-26F591AF8FDD}"/>
              </a:ext>
            </a:extLst>
          </p:cNvPr>
          <p:cNvSpPr/>
          <p:nvPr/>
        </p:nvSpPr>
        <p:spPr>
          <a:xfrm>
            <a:off x="82405" y="16921"/>
            <a:ext cx="947567" cy="937603"/>
          </a:xfrm>
          <a:prstGeom prst="ellipse">
            <a:avLst/>
          </a:prstGeom>
          <a:solidFill>
            <a:srgbClr val="0070C0"/>
          </a:solidFill>
          <a:ln>
            <a:solidFill>
              <a:schemeClr val="accent1">
                <a:shade val="5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733" b="1">
                <a:latin typeface="Arial" panose="020B0604020202020204" pitchFamily="34" charset="0"/>
                <a:cs typeface="Arial" panose="020B0604020202020204" pitchFamily="34" charset="0"/>
              </a:rPr>
              <a:t>1</a:t>
            </a:r>
            <a:endParaRPr lang="en-US" sz="3733" b="1"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xmlns="" id="{03E218B7-7B60-485D-B9F9-09BA6D86B91F}"/>
              </a:ext>
            </a:extLst>
          </p:cNvPr>
          <p:cNvSpPr txBox="1"/>
          <p:nvPr/>
        </p:nvSpPr>
        <p:spPr>
          <a:xfrm>
            <a:off x="1144906" y="193333"/>
            <a:ext cx="5063492" cy="646331"/>
          </a:xfrm>
          <a:prstGeom prst="rect">
            <a:avLst/>
          </a:prstGeom>
          <a:noFill/>
        </p:spPr>
        <p:txBody>
          <a:bodyPr wrap="square" rtlCol="0">
            <a:spAutoFit/>
          </a:bodyPr>
          <a:lstStyle/>
          <a:p>
            <a:r>
              <a:rPr lang="en-US" sz="3600" b="1">
                <a:solidFill>
                  <a:schemeClr val="bg1"/>
                </a:solidFill>
                <a:latin typeface="Arial" panose="020B0604020202020204" pitchFamily="34" charset="0"/>
                <a:cs typeface="Arial" panose="020B0604020202020204" pitchFamily="34" charset="0"/>
              </a:rPr>
              <a:t>Dân số thế giới</a:t>
            </a:r>
          </a:p>
        </p:txBody>
      </p:sp>
      <p:sp>
        <p:nvSpPr>
          <p:cNvPr id="6" name="TextBox 5">
            <a:extLst>
              <a:ext uri="{FF2B5EF4-FFF2-40B4-BE49-F238E27FC236}">
                <a16:creationId xmlns:a16="http://schemas.microsoft.com/office/drawing/2014/main" xmlns="" id="{B5C6F975-B9B6-491F-84B5-8B67239E940F}"/>
              </a:ext>
            </a:extLst>
          </p:cNvPr>
          <p:cNvSpPr txBox="1"/>
          <p:nvPr/>
        </p:nvSpPr>
        <p:spPr>
          <a:xfrm>
            <a:off x="4196080" y="6199319"/>
            <a:ext cx="6888480" cy="523220"/>
          </a:xfrm>
          <a:prstGeom prst="rect">
            <a:avLst/>
          </a:prstGeom>
          <a:noFill/>
        </p:spPr>
        <p:txBody>
          <a:bodyPr wrap="square" rtlCol="0">
            <a:spAutoFit/>
          </a:bodyPr>
          <a:lstStyle/>
          <a:p>
            <a:r>
              <a:rPr lang="en-US" sz="2800" i="1">
                <a:solidFill>
                  <a:srgbClr val="0070C0"/>
                </a:solidFill>
                <a:latin typeface="Arial" panose="020B0604020202020204" pitchFamily="34" charset="0"/>
                <a:cs typeface="Arial" panose="020B0604020202020204" pitchFamily="34" charset="0"/>
              </a:rPr>
              <a:t>Hình 1. Số dân trên thế giới qua các năm</a:t>
            </a:r>
          </a:p>
        </p:txBody>
      </p:sp>
      <p:pic>
        <p:nvPicPr>
          <p:cNvPr id="12" name="Picture 11">
            <a:extLst>
              <a:ext uri="{FF2B5EF4-FFF2-40B4-BE49-F238E27FC236}">
                <a16:creationId xmlns:a16="http://schemas.microsoft.com/office/drawing/2014/main" xmlns="" id="{CF19CF4D-073C-40C5-972D-538673D0249C}"/>
              </a:ext>
            </a:extLst>
          </p:cNvPr>
          <p:cNvPicPr>
            <a:picLocks noChangeAspect="1"/>
          </p:cNvPicPr>
          <p:nvPr/>
        </p:nvPicPr>
        <p:blipFill rotWithShape="1">
          <a:blip r:embed="rId3"/>
          <a:srcRect l="42189" t="34815" r="25583" b="30666"/>
          <a:stretch/>
        </p:blipFill>
        <p:spPr>
          <a:xfrm>
            <a:off x="4226561" y="1400311"/>
            <a:ext cx="7965439" cy="4799008"/>
          </a:xfrm>
          <a:prstGeom prst="rect">
            <a:avLst/>
          </a:prstGeom>
        </p:spPr>
      </p:pic>
      <p:sp>
        <p:nvSpPr>
          <p:cNvPr id="13" name="Speech Bubble: Rectangle with Corners Rounded 12">
            <a:extLst>
              <a:ext uri="{FF2B5EF4-FFF2-40B4-BE49-F238E27FC236}">
                <a16:creationId xmlns:a16="http://schemas.microsoft.com/office/drawing/2014/main" xmlns="" id="{CB21BDC6-518C-485A-84B2-51A87F0F0E5D}"/>
              </a:ext>
            </a:extLst>
          </p:cNvPr>
          <p:cNvSpPr/>
          <p:nvPr/>
        </p:nvSpPr>
        <p:spPr>
          <a:xfrm>
            <a:off x="278132" y="1400312"/>
            <a:ext cx="3398520" cy="4522968"/>
          </a:xfrm>
          <a:prstGeom prst="wedgeRoundRectCallout">
            <a:avLst>
              <a:gd name="adj1" fmla="val 92066"/>
              <a:gd name="adj2" fmla="val -7872"/>
              <a:gd name="adj3" fmla="val 16667"/>
            </a:avLst>
          </a:prstGeom>
          <a:pattFill prst="pct25">
            <a:fgClr>
              <a:schemeClr val="accent6">
                <a:lumMod val="60000"/>
                <a:lumOff val="40000"/>
              </a:schemeClr>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xmlns="" id="{D4DABA29-A2BE-4B78-82DE-AC6BF27FB3EF}"/>
              </a:ext>
            </a:extLst>
          </p:cNvPr>
          <p:cNvSpPr txBox="1"/>
          <p:nvPr/>
        </p:nvSpPr>
        <p:spPr>
          <a:xfrm>
            <a:off x="414716" y="1560922"/>
            <a:ext cx="3125352" cy="2677656"/>
          </a:xfrm>
          <a:prstGeom prst="rect">
            <a:avLst/>
          </a:prstGeom>
          <a:noFill/>
        </p:spPr>
        <p:txBody>
          <a:bodyPr wrap="square" rtlCol="0">
            <a:spAutoFit/>
          </a:bodyPr>
          <a:lstStyle/>
          <a:p>
            <a:r>
              <a:rPr lang="vi-VN" sz="2800" b="1">
                <a:solidFill>
                  <a:srgbClr val="FF0000"/>
                </a:solidFill>
              </a:rPr>
              <a:t>Nhận xét sự thay đổi quy mô dân số thế giới từ năm 1804 đến năm 2018 và dự báo năm 2024.</a:t>
            </a:r>
            <a:endParaRPr lang="en-US" sz="2800">
              <a:solidFill>
                <a:srgbClr val="FF0000"/>
              </a:solidFill>
            </a:endParaRPr>
          </a:p>
        </p:txBody>
      </p:sp>
      <p:pic>
        <p:nvPicPr>
          <p:cNvPr id="15" name="Picture 14">
            <a:extLst>
              <a:ext uri="{FF2B5EF4-FFF2-40B4-BE49-F238E27FC236}">
                <a16:creationId xmlns:a16="http://schemas.microsoft.com/office/drawing/2014/main" xmlns="" id="{351643C2-B991-4330-B693-0CAF37C80B06}"/>
              </a:ext>
            </a:extLst>
          </p:cNvPr>
          <p:cNvPicPr>
            <a:picLocks noChangeAspect="1"/>
          </p:cNvPicPr>
          <p:nvPr/>
        </p:nvPicPr>
        <p:blipFill rotWithShape="1">
          <a:blip r:embed="rId4"/>
          <a:srcRect l="24000" t="48594" r="67417" b="41481"/>
          <a:stretch/>
        </p:blipFill>
        <p:spPr>
          <a:xfrm>
            <a:off x="1610739" y="4684366"/>
            <a:ext cx="1733721" cy="1127760"/>
          </a:xfrm>
          <a:prstGeom prst="rect">
            <a:avLst/>
          </a:prstGeom>
        </p:spPr>
      </p:pic>
    </p:spTree>
    <p:extLst>
      <p:ext uri="{BB962C8B-B14F-4D97-AF65-F5344CB8AC3E}">
        <p14:creationId xmlns:p14="http://schemas.microsoft.com/office/powerpoint/2010/main" val="2943021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500"/>
                                        <p:tgtEl>
                                          <p:spTgt spid="14"/>
                                        </p:tgtEl>
                                      </p:cBhvr>
                                    </p:animEffect>
                                  </p:childTnLst>
                                </p:cTn>
                              </p:par>
                              <p:par>
                                <p:cTn id="19" presetID="22" presetClass="entr" presetSubtype="8"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left)">
                                      <p:cBhvr>
                                        <p:cTn id="21" dur="500"/>
                                        <p:tgtEl>
                                          <p:spTgt spid="15"/>
                                        </p:tgtEl>
                                      </p:cBhvr>
                                    </p:animEffect>
                                  </p:childTnLst>
                                </p:cTn>
                              </p:par>
                              <p:par>
                                <p:cTn id="22" presetID="10" presetClass="exit" presetSubtype="0" fill="hold" nodeType="withEffect">
                                  <p:stCondLst>
                                    <p:cond delay="0"/>
                                  </p:stCondLst>
                                  <p:childTnLst>
                                    <p:animEffect transition="out" filter="fade">
                                      <p:cBhvr>
                                        <p:cTn id="23" dur="500"/>
                                        <p:tgtEl>
                                          <p:spTgt spid="15"/>
                                        </p:tgtEl>
                                      </p:cBhvr>
                                    </p:animEffect>
                                    <p:set>
                                      <p:cBhvr>
                                        <p:cTn id="24"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p:bldP spid="13" grpId="0" animBg="1"/>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xmlns="" id="{D4A9FD2A-EE44-4F3A-BBD1-361B573FFFFF}"/>
              </a:ext>
            </a:extLst>
          </p:cNvPr>
          <p:cNvSpPr/>
          <p:nvPr/>
        </p:nvSpPr>
        <p:spPr>
          <a:xfrm>
            <a:off x="3569972" y="74501"/>
            <a:ext cx="4649468" cy="714364"/>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10" name="TextBox 9">
            <a:extLst>
              <a:ext uri="{FF2B5EF4-FFF2-40B4-BE49-F238E27FC236}">
                <a16:creationId xmlns:a16="http://schemas.microsoft.com/office/drawing/2014/main" xmlns="" id="{03E218B7-7B60-485D-B9F9-09BA6D86B91F}"/>
              </a:ext>
            </a:extLst>
          </p:cNvPr>
          <p:cNvSpPr txBox="1"/>
          <p:nvPr/>
        </p:nvSpPr>
        <p:spPr>
          <a:xfrm>
            <a:off x="3735706" y="156075"/>
            <a:ext cx="5063492" cy="646331"/>
          </a:xfrm>
          <a:prstGeom prst="rect">
            <a:avLst/>
          </a:prstGeom>
          <a:noFill/>
        </p:spPr>
        <p:txBody>
          <a:bodyPr wrap="square" rtlCol="0">
            <a:spAutoFit/>
          </a:bodyPr>
          <a:lstStyle/>
          <a:p>
            <a:r>
              <a:rPr lang="en-US" sz="3600" b="1">
                <a:solidFill>
                  <a:schemeClr val="bg1"/>
                </a:solidFill>
                <a:latin typeface="Arial" panose="020B0604020202020204" pitchFamily="34" charset="0"/>
                <a:cs typeface="Arial" panose="020B0604020202020204" pitchFamily="34" charset="0"/>
              </a:rPr>
              <a:t>Phiếu học tập số 1</a:t>
            </a:r>
          </a:p>
        </p:txBody>
      </p:sp>
      <p:sp>
        <p:nvSpPr>
          <p:cNvPr id="2" name="Rectangle 1">
            <a:extLst>
              <a:ext uri="{FF2B5EF4-FFF2-40B4-BE49-F238E27FC236}">
                <a16:creationId xmlns:a16="http://schemas.microsoft.com/office/drawing/2014/main" xmlns="" id="{A454D80F-2158-489E-B3A8-3BD2E871BA66}"/>
              </a:ext>
            </a:extLst>
          </p:cNvPr>
          <p:cNvSpPr/>
          <p:nvPr/>
        </p:nvSpPr>
        <p:spPr>
          <a:xfrm>
            <a:off x="335280" y="788865"/>
            <a:ext cx="11521440" cy="4311117"/>
          </a:xfrm>
          <a:prstGeom prst="rect">
            <a:avLst/>
          </a:prstGeom>
        </p:spPr>
        <p:txBody>
          <a:bodyPr wrap="square">
            <a:spAutoFit/>
          </a:bodyPr>
          <a:lstStyle/>
          <a:p>
            <a:pPr>
              <a:lnSpc>
                <a:spcPct val="150000"/>
              </a:lnSpc>
              <a:spcAft>
                <a:spcPts val="800"/>
              </a:spcAft>
            </a:pPr>
            <a:r>
              <a:rPr lang="vi-VN" sz="2800" b="1">
                <a:solidFill>
                  <a:srgbClr val="0070C0"/>
                </a:solidFill>
                <a:ea typeface="Times New Roman" panose="02020603050405020304" pitchFamily="18" charset="0"/>
                <a:cs typeface="Times New Roman" panose="02020603050405020304" pitchFamily="18" charset="0"/>
              </a:rPr>
              <a:t>*Nhận xét sự thay đổi quy mô dân số thế giới từ năm 1804 đến năm 2018 và dự báo năm 202</a:t>
            </a:r>
            <a:r>
              <a:rPr lang="en-US" sz="2800" b="1">
                <a:solidFill>
                  <a:srgbClr val="0070C0"/>
                </a:solidFill>
                <a:ea typeface="Times New Roman" panose="02020603050405020304" pitchFamily="18" charset="0"/>
                <a:cs typeface="Times New Roman" panose="02020603050405020304" pitchFamily="18" charset="0"/>
              </a:rPr>
              <a:t>4</a:t>
            </a:r>
            <a:r>
              <a:rPr lang="vi-VN" sz="2800" b="1">
                <a:solidFill>
                  <a:srgbClr val="0070C0"/>
                </a:solidFill>
                <a:ea typeface="Times New Roman" panose="02020603050405020304" pitchFamily="18" charset="0"/>
                <a:cs typeface="Times New Roman" panose="02020603050405020304" pitchFamily="18" charset="0"/>
              </a:rPr>
              <a:t>.</a:t>
            </a:r>
            <a:endParaRPr lang="en-US" sz="2800">
              <a:solidFill>
                <a:srgbClr val="0070C0"/>
              </a:solidFill>
              <a:ea typeface="Times New Roman" panose="02020603050405020304" pitchFamily="18" charset="0"/>
              <a:cs typeface="Times New Roman" panose="02020603050405020304" pitchFamily="18" charset="0"/>
            </a:endParaRPr>
          </a:p>
          <a:p>
            <a:pPr>
              <a:lnSpc>
                <a:spcPct val="150000"/>
              </a:lnSpc>
              <a:spcAft>
                <a:spcPts val="800"/>
              </a:spcAft>
            </a:pPr>
            <a:r>
              <a:rPr lang="vi-VN" sz="2800">
                <a:solidFill>
                  <a:srgbClr val="0070C0"/>
                </a:solidFill>
                <a:ea typeface="Times New Roman" panose="02020603050405020304" pitchFamily="18" charset="0"/>
                <a:cs typeface="Times New Roman" panose="02020603050405020304" pitchFamily="18" charset="0"/>
              </a:rPr>
              <a:t>- Số dân thế giới năm 1804:…………. tỉ người</a:t>
            </a:r>
            <a:endParaRPr lang="en-US" sz="2800">
              <a:solidFill>
                <a:srgbClr val="0070C0"/>
              </a:solidFill>
              <a:ea typeface="Times New Roman" panose="02020603050405020304" pitchFamily="18" charset="0"/>
              <a:cs typeface="Times New Roman" panose="02020603050405020304" pitchFamily="18" charset="0"/>
            </a:endParaRPr>
          </a:p>
          <a:p>
            <a:pPr>
              <a:lnSpc>
                <a:spcPct val="150000"/>
              </a:lnSpc>
              <a:spcAft>
                <a:spcPts val="800"/>
              </a:spcAft>
            </a:pPr>
            <a:r>
              <a:rPr lang="vi-VN" sz="2800">
                <a:solidFill>
                  <a:srgbClr val="0070C0"/>
                </a:solidFill>
                <a:ea typeface="Times New Roman" panose="02020603050405020304" pitchFamily="18" charset="0"/>
                <a:cs typeface="Times New Roman" panose="02020603050405020304" pitchFamily="18" charset="0"/>
              </a:rPr>
              <a:t>- Số dân thế giới năm 2018:…………. tỉ người</a:t>
            </a:r>
            <a:endParaRPr lang="en-US" sz="2800">
              <a:solidFill>
                <a:srgbClr val="0070C0"/>
              </a:solidFill>
              <a:ea typeface="Times New Roman" panose="02020603050405020304" pitchFamily="18" charset="0"/>
              <a:cs typeface="Times New Roman" panose="02020603050405020304" pitchFamily="18" charset="0"/>
            </a:endParaRPr>
          </a:p>
          <a:p>
            <a:pPr>
              <a:lnSpc>
                <a:spcPct val="150000"/>
              </a:lnSpc>
              <a:spcAft>
                <a:spcPts val="800"/>
              </a:spcAft>
            </a:pPr>
            <a:r>
              <a:rPr lang="vi-VN" sz="2800">
                <a:solidFill>
                  <a:srgbClr val="0070C0"/>
                </a:solidFill>
                <a:ea typeface="Times New Roman" panose="02020603050405020304" pitchFamily="18" charset="0"/>
                <a:cs typeface="Times New Roman" panose="02020603050405020304" pitchFamily="18" charset="0"/>
              </a:rPr>
              <a:t>=&gt; Từ năm 1804 đến năm 2018 dân số thế giới tăng ……….tỉ người</a:t>
            </a:r>
            <a:endParaRPr lang="en-US" sz="2800">
              <a:solidFill>
                <a:srgbClr val="0070C0"/>
              </a:solidFill>
              <a:ea typeface="Times New Roman" panose="02020603050405020304" pitchFamily="18" charset="0"/>
              <a:cs typeface="Times New Roman" panose="02020603050405020304" pitchFamily="18" charset="0"/>
            </a:endParaRPr>
          </a:p>
          <a:p>
            <a:pPr>
              <a:lnSpc>
                <a:spcPct val="150000"/>
              </a:lnSpc>
              <a:spcAft>
                <a:spcPts val="800"/>
              </a:spcAft>
            </a:pPr>
            <a:r>
              <a:rPr lang="vi-VN" sz="2800" b="1">
                <a:solidFill>
                  <a:srgbClr val="0070C0"/>
                </a:solidFill>
                <a:ea typeface="Times New Roman" panose="02020603050405020304" pitchFamily="18" charset="0"/>
                <a:cs typeface="Times New Roman" panose="02020603050405020304" pitchFamily="18" charset="0"/>
              </a:rPr>
              <a:t>* Nhận xét thời gian để dân số tăng lên 1 tỉ người</a:t>
            </a:r>
            <a:endParaRPr lang="en-US" sz="2800">
              <a:solidFill>
                <a:srgbClr val="0070C0"/>
              </a:solidFill>
              <a:effectLs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911489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xmlns="" id="{D4A9FD2A-EE44-4F3A-BBD1-361B573FFFFF}"/>
              </a:ext>
            </a:extLst>
          </p:cNvPr>
          <p:cNvSpPr/>
          <p:nvPr/>
        </p:nvSpPr>
        <p:spPr>
          <a:xfrm>
            <a:off x="3569972" y="74501"/>
            <a:ext cx="4649468" cy="714364"/>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10" name="TextBox 9">
            <a:extLst>
              <a:ext uri="{FF2B5EF4-FFF2-40B4-BE49-F238E27FC236}">
                <a16:creationId xmlns:a16="http://schemas.microsoft.com/office/drawing/2014/main" xmlns="" id="{03E218B7-7B60-485D-B9F9-09BA6D86B91F}"/>
              </a:ext>
            </a:extLst>
          </p:cNvPr>
          <p:cNvSpPr txBox="1"/>
          <p:nvPr/>
        </p:nvSpPr>
        <p:spPr>
          <a:xfrm>
            <a:off x="3735706" y="156075"/>
            <a:ext cx="5063492" cy="646331"/>
          </a:xfrm>
          <a:prstGeom prst="rect">
            <a:avLst/>
          </a:prstGeom>
          <a:noFill/>
        </p:spPr>
        <p:txBody>
          <a:bodyPr wrap="square" rtlCol="0">
            <a:spAutoFit/>
          </a:bodyPr>
          <a:lstStyle/>
          <a:p>
            <a:r>
              <a:rPr lang="en-US" sz="3600" b="1">
                <a:solidFill>
                  <a:schemeClr val="bg1"/>
                </a:solidFill>
                <a:latin typeface="Arial" panose="020B0604020202020204" pitchFamily="34" charset="0"/>
                <a:cs typeface="Arial" panose="020B0604020202020204" pitchFamily="34" charset="0"/>
              </a:rPr>
              <a:t>Phiếu học tập số 1</a:t>
            </a:r>
          </a:p>
        </p:txBody>
      </p:sp>
      <p:graphicFrame>
        <p:nvGraphicFramePr>
          <p:cNvPr id="5" name="Table 4">
            <a:extLst>
              <a:ext uri="{FF2B5EF4-FFF2-40B4-BE49-F238E27FC236}">
                <a16:creationId xmlns:a16="http://schemas.microsoft.com/office/drawing/2014/main" xmlns="" id="{808D2CA2-8A98-47F6-A97A-3C8BAB02BA2C}"/>
              </a:ext>
            </a:extLst>
          </p:cNvPr>
          <p:cNvGraphicFramePr>
            <a:graphicFrameLocks noGrp="1"/>
          </p:cNvGraphicFramePr>
          <p:nvPr>
            <p:extLst>
              <p:ext uri="{D42A27DB-BD31-4B8C-83A1-F6EECF244321}">
                <p14:modId xmlns:p14="http://schemas.microsoft.com/office/powerpoint/2010/main" val="635850979"/>
              </p:ext>
            </p:extLst>
          </p:nvPr>
        </p:nvGraphicFramePr>
        <p:xfrm>
          <a:off x="190738" y="1917478"/>
          <a:ext cx="11744722" cy="3206117"/>
        </p:xfrm>
        <a:graphic>
          <a:graphicData uri="http://schemas.openxmlformats.org/drawingml/2006/table">
            <a:tbl>
              <a:tblPr firstRow="1" firstCol="1" bandRow="1">
                <a:tableStyleId>{5C22544A-7EE6-4342-B048-85BDC9FD1C3A}</a:tableStyleId>
              </a:tblPr>
              <a:tblGrid>
                <a:gridCol w="3156502">
                  <a:extLst>
                    <a:ext uri="{9D8B030D-6E8A-4147-A177-3AD203B41FA5}">
                      <a16:colId xmlns:a16="http://schemas.microsoft.com/office/drawing/2014/main" xmlns="" val="3622524742"/>
                    </a:ext>
                  </a:extLst>
                </a:gridCol>
                <a:gridCol w="1677156">
                  <a:extLst>
                    <a:ext uri="{9D8B030D-6E8A-4147-A177-3AD203B41FA5}">
                      <a16:colId xmlns:a16="http://schemas.microsoft.com/office/drawing/2014/main" xmlns="" val="4139124135"/>
                    </a:ext>
                  </a:extLst>
                </a:gridCol>
                <a:gridCol w="436159">
                  <a:extLst>
                    <a:ext uri="{9D8B030D-6E8A-4147-A177-3AD203B41FA5}">
                      <a16:colId xmlns:a16="http://schemas.microsoft.com/office/drawing/2014/main" xmlns="" val="3184989751"/>
                    </a:ext>
                  </a:extLst>
                </a:gridCol>
                <a:gridCol w="436159">
                  <a:extLst>
                    <a:ext uri="{9D8B030D-6E8A-4147-A177-3AD203B41FA5}">
                      <a16:colId xmlns:a16="http://schemas.microsoft.com/office/drawing/2014/main" xmlns="" val="1450260532"/>
                    </a:ext>
                  </a:extLst>
                </a:gridCol>
                <a:gridCol w="436159">
                  <a:extLst>
                    <a:ext uri="{9D8B030D-6E8A-4147-A177-3AD203B41FA5}">
                      <a16:colId xmlns:a16="http://schemas.microsoft.com/office/drawing/2014/main" xmlns="" val="3612417716"/>
                    </a:ext>
                  </a:extLst>
                </a:gridCol>
                <a:gridCol w="436159">
                  <a:extLst>
                    <a:ext uri="{9D8B030D-6E8A-4147-A177-3AD203B41FA5}">
                      <a16:colId xmlns:a16="http://schemas.microsoft.com/office/drawing/2014/main" xmlns="" val="4226749580"/>
                    </a:ext>
                  </a:extLst>
                </a:gridCol>
                <a:gridCol w="436159">
                  <a:extLst>
                    <a:ext uri="{9D8B030D-6E8A-4147-A177-3AD203B41FA5}">
                      <a16:colId xmlns:a16="http://schemas.microsoft.com/office/drawing/2014/main" xmlns="" val="3704921878"/>
                    </a:ext>
                  </a:extLst>
                </a:gridCol>
                <a:gridCol w="436159">
                  <a:extLst>
                    <a:ext uri="{9D8B030D-6E8A-4147-A177-3AD203B41FA5}">
                      <a16:colId xmlns:a16="http://schemas.microsoft.com/office/drawing/2014/main" xmlns="" val="2644518423"/>
                    </a:ext>
                  </a:extLst>
                </a:gridCol>
                <a:gridCol w="436159">
                  <a:extLst>
                    <a:ext uri="{9D8B030D-6E8A-4147-A177-3AD203B41FA5}">
                      <a16:colId xmlns:a16="http://schemas.microsoft.com/office/drawing/2014/main" xmlns="" val="835145699"/>
                    </a:ext>
                  </a:extLst>
                </a:gridCol>
                <a:gridCol w="436159">
                  <a:extLst>
                    <a:ext uri="{9D8B030D-6E8A-4147-A177-3AD203B41FA5}">
                      <a16:colId xmlns:a16="http://schemas.microsoft.com/office/drawing/2014/main" xmlns="" val="2293506340"/>
                    </a:ext>
                  </a:extLst>
                </a:gridCol>
                <a:gridCol w="436159">
                  <a:extLst>
                    <a:ext uri="{9D8B030D-6E8A-4147-A177-3AD203B41FA5}">
                      <a16:colId xmlns:a16="http://schemas.microsoft.com/office/drawing/2014/main" xmlns="" val="2137907718"/>
                    </a:ext>
                  </a:extLst>
                </a:gridCol>
                <a:gridCol w="436159">
                  <a:extLst>
                    <a:ext uri="{9D8B030D-6E8A-4147-A177-3AD203B41FA5}">
                      <a16:colId xmlns:a16="http://schemas.microsoft.com/office/drawing/2014/main" xmlns="" val="145015205"/>
                    </a:ext>
                  </a:extLst>
                </a:gridCol>
                <a:gridCol w="436159">
                  <a:extLst>
                    <a:ext uri="{9D8B030D-6E8A-4147-A177-3AD203B41FA5}">
                      <a16:colId xmlns:a16="http://schemas.microsoft.com/office/drawing/2014/main" xmlns="" val="838095782"/>
                    </a:ext>
                  </a:extLst>
                </a:gridCol>
                <a:gridCol w="436159">
                  <a:extLst>
                    <a:ext uri="{9D8B030D-6E8A-4147-A177-3AD203B41FA5}">
                      <a16:colId xmlns:a16="http://schemas.microsoft.com/office/drawing/2014/main" xmlns="" val="1499388390"/>
                    </a:ext>
                  </a:extLst>
                </a:gridCol>
                <a:gridCol w="1677156">
                  <a:extLst>
                    <a:ext uri="{9D8B030D-6E8A-4147-A177-3AD203B41FA5}">
                      <a16:colId xmlns:a16="http://schemas.microsoft.com/office/drawing/2014/main" xmlns="" val="3026246322"/>
                    </a:ext>
                  </a:extLst>
                </a:gridCol>
              </a:tblGrid>
              <a:tr h="764453">
                <a:tc>
                  <a:txBody>
                    <a:bodyPr/>
                    <a:lstStyle/>
                    <a:p>
                      <a:pPr>
                        <a:lnSpc>
                          <a:spcPct val="150000"/>
                        </a:lnSpc>
                        <a:spcAft>
                          <a:spcPts val="0"/>
                        </a:spcAft>
                      </a:pPr>
                      <a:r>
                        <a:rPr lang="vi-VN" sz="1800">
                          <a:effectLst/>
                        </a:rPr>
                        <a:t>Năm </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vi-VN" sz="1800">
                          <a:effectLst/>
                        </a:rPr>
                        <a:t>1804</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gridSpan="2">
                  <a:txBody>
                    <a:bodyPr/>
                    <a:lstStyle/>
                    <a:p>
                      <a:pPr>
                        <a:lnSpc>
                          <a:spcPct val="150000"/>
                        </a:lnSpc>
                        <a:spcAft>
                          <a:spcPts val="0"/>
                        </a:spcAft>
                      </a:pPr>
                      <a:r>
                        <a:rPr lang="vi-VN" sz="1800">
                          <a:effectLst/>
                        </a:rPr>
                        <a:t>1927</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tc gridSpan="2">
                  <a:txBody>
                    <a:bodyPr/>
                    <a:lstStyle/>
                    <a:p>
                      <a:pPr>
                        <a:lnSpc>
                          <a:spcPct val="150000"/>
                        </a:lnSpc>
                        <a:spcAft>
                          <a:spcPts val="0"/>
                        </a:spcAft>
                      </a:pPr>
                      <a:r>
                        <a:rPr lang="vi-VN" sz="1800">
                          <a:effectLst/>
                        </a:rPr>
                        <a:t>1960</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tc gridSpan="2">
                  <a:txBody>
                    <a:bodyPr/>
                    <a:lstStyle/>
                    <a:p>
                      <a:pPr>
                        <a:lnSpc>
                          <a:spcPct val="150000"/>
                        </a:lnSpc>
                        <a:spcAft>
                          <a:spcPts val="0"/>
                        </a:spcAft>
                      </a:pPr>
                      <a:r>
                        <a:rPr lang="vi-VN" sz="1800">
                          <a:effectLst/>
                        </a:rPr>
                        <a:t>1974</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tc gridSpan="2">
                  <a:txBody>
                    <a:bodyPr/>
                    <a:lstStyle/>
                    <a:p>
                      <a:pPr>
                        <a:lnSpc>
                          <a:spcPct val="150000"/>
                        </a:lnSpc>
                        <a:spcAft>
                          <a:spcPts val="0"/>
                        </a:spcAft>
                      </a:pPr>
                      <a:r>
                        <a:rPr lang="vi-VN" sz="1800">
                          <a:effectLst/>
                        </a:rPr>
                        <a:t>1987</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tc gridSpan="2">
                  <a:txBody>
                    <a:bodyPr/>
                    <a:lstStyle/>
                    <a:p>
                      <a:pPr>
                        <a:lnSpc>
                          <a:spcPct val="150000"/>
                        </a:lnSpc>
                        <a:spcAft>
                          <a:spcPts val="0"/>
                        </a:spcAft>
                      </a:pPr>
                      <a:r>
                        <a:rPr lang="vi-VN" sz="1800">
                          <a:effectLst/>
                        </a:rPr>
                        <a:t>1999</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tc gridSpan="2">
                  <a:txBody>
                    <a:bodyPr/>
                    <a:lstStyle/>
                    <a:p>
                      <a:pPr>
                        <a:lnSpc>
                          <a:spcPct val="150000"/>
                        </a:lnSpc>
                        <a:spcAft>
                          <a:spcPts val="0"/>
                        </a:spcAft>
                      </a:pPr>
                      <a:r>
                        <a:rPr lang="vi-VN" sz="1800">
                          <a:effectLst/>
                        </a:rPr>
                        <a:t>2011</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tc>
                  <a:txBody>
                    <a:bodyPr/>
                    <a:lstStyle/>
                    <a:p>
                      <a:pPr>
                        <a:lnSpc>
                          <a:spcPct val="150000"/>
                        </a:lnSpc>
                        <a:spcAft>
                          <a:spcPts val="0"/>
                        </a:spcAft>
                      </a:pPr>
                      <a:r>
                        <a:rPr lang="en-US" sz="1800">
                          <a:effectLst/>
                        </a:rPr>
                        <a:t>2023</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3523140455"/>
                  </a:ext>
                </a:extLst>
              </a:tr>
              <a:tr h="1171173">
                <a:tc>
                  <a:txBody>
                    <a:bodyPr/>
                    <a:lstStyle/>
                    <a:p>
                      <a:pPr>
                        <a:lnSpc>
                          <a:spcPct val="150000"/>
                        </a:lnSpc>
                        <a:spcAft>
                          <a:spcPts val="0"/>
                        </a:spcAft>
                      </a:pPr>
                      <a:r>
                        <a:rPr lang="vi-VN" sz="1800">
                          <a:effectLst/>
                          <a:latin typeface="+mn-lt"/>
                        </a:rPr>
                        <a:t>Số dân</a:t>
                      </a:r>
                      <a:endParaRPr lang="en-US" sz="18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vi-VN" sz="2000">
                          <a:solidFill>
                            <a:srgbClr val="0070C0"/>
                          </a:solidFill>
                          <a:effectLst/>
                          <a:latin typeface="+mn-lt"/>
                        </a:rPr>
                        <a:t>1 tỉ người</a:t>
                      </a:r>
                      <a:endParaRPr lang="en-US" sz="2000">
                        <a:solidFill>
                          <a:srgbClr val="0070C0"/>
                        </a:solidFill>
                        <a:effectLst/>
                        <a:latin typeface="+mn-lt"/>
                        <a:ea typeface="Times New Roman" panose="02020603050405020304" pitchFamily="18" charset="0"/>
                        <a:cs typeface="Times New Roman" panose="02020603050405020304" pitchFamily="18" charset="0"/>
                      </a:endParaRPr>
                    </a:p>
                  </a:txBody>
                  <a:tcPr marL="68580" marR="68580" marT="0" marB="0">
                    <a:solidFill>
                      <a:schemeClr val="accent2">
                        <a:lumMod val="20000"/>
                        <a:lumOff val="80000"/>
                      </a:schemeClr>
                    </a:solidFill>
                  </a:tcPr>
                </a:tc>
                <a:tc gridSpan="2">
                  <a:txBody>
                    <a:bodyPr/>
                    <a:lstStyle/>
                    <a:p>
                      <a:pPr>
                        <a:lnSpc>
                          <a:spcPct val="150000"/>
                        </a:lnSpc>
                        <a:spcAft>
                          <a:spcPts val="0"/>
                        </a:spcAft>
                      </a:pPr>
                      <a:r>
                        <a:rPr lang="vi-VN" sz="2000">
                          <a:solidFill>
                            <a:srgbClr val="0070C0"/>
                          </a:solidFill>
                          <a:effectLst/>
                          <a:latin typeface="+mn-lt"/>
                        </a:rPr>
                        <a:t>2 tỉ người</a:t>
                      </a:r>
                      <a:endParaRPr lang="en-US" sz="2000">
                        <a:solidFill>
                          <a:srgbClr val="0070C0"/>
                        </a:solidFill>
                        <a:effectLst/>
                        <a:latin typeface="+mn-lt"/>
                        <a:ea typeface="Times New Roman" panose="02020603050405020304" pitchFamily="18" charset="0"/>
                        <a:cs typeface="Times New Roman" panose="02020603050405020304" pitchFamily="18" charset="0"/>
                      </a:endParaRPr>
                    </a:p>
                  </a:txBody>
                  <a:tcPr marL="68580" marR="68580" marT="0" marB="0">
                    <a:solidFill>
                      <a:schemeClr val="accent2">
                        <a:lumMod val="20000"/>
                        <a:lumOff val="80000"/>
                      </a:schemeClr>
                    </a:solidFill>
                  </a:tcPr>
                </a:tc>
                <a:tc hMerge="1">
                  <a:txBody>
                    <a:bodyPr/>
                    <a:lstStyle/>
                    <a:p>
                      <a:endParaRPr lang="en-US"/>
                    </a:p>
                  </a:txBody>
                  <a:tcPr/>
                </a:tc>
                <a:tc gridSpan="2">
                  <a:txBody>
                    <a:bodyPr/>
                    <a:lstStyle/>
                    <a:p>
                      <a:pPr>
                        <a:lnSpc>
                          <a:spcPct val="150000"/>
                        </a:lnSpc>
                        <a:spcAft>
                          <a:spcPts val="0"/>
                        </a:spcAft>
                      </a:pPr>
                      <a:r>
                        <a:rPr lang="vi-VN" sz="2000">
                          <a:solidFill>
                            <a:srgbClr val="0070C0"/>
                          </a:solidFill>
                          <a:effectLst/>
                          <a:latin typeface="+mn-lt"/>
                        </a:rPr>
                        <a:t>3 tỉ người</a:t>
                      </a:r>
                      <a:endParaRPr lang="en-US" sz="2000">
                        <a:solidFill>
                          <a:srgbClr val="0070C0"/>
                        </a:solidFill>
                        <a:effectLst/>
                        <a:latin typeface="+mn-lt"/>
                        <a:ea typeface="Times New Roman" panose="02020603050405020304" pitchFamily="18" charset="0"/>
                        <a:cs typeface="Times New Roman" panose="02020603050405020304" pitchFamily="18" charset="0"/>
                      </a:endParaRPr>
                    </a:p>
                  </a:txBody>
                  <a:tcPr marL="68580" marR="68580" marT="0" marB="0">
                    <a:solidFill>
                      <a:schemeClr val="accent2">
                        <a:lumMod val="20000"/>
                        <a:lumOff val="80000"/>
                      </a:schemeClr>
                    </a:solidFill>
                  </a:tcPr>
                </a:tc>
                <a:tc hMerge="1">
                  <a:txBody>
                    <a:bodyPr/>
                    <a:lstStyle/>
                    <a:p>
                      <a:endParaRPr lang="en-US"/>
                    </a:p>
                  </a:txBody>
                  <a:tcPr/>
                </a:tc>
                <a:tc gridSpan="2">
                  <a:txBody>
                    <a:bodyPr/>
                    <a:lstStyle/>
                    <a:p>
                      <a:pPr>
                        <a:lnSpc>
                          <a:spcPct val="150000"/>
                        </a:lnSpc>
                        <a:spcAft>
                          <a:spcPts val="0"/>
                        </a:spcAft>
                      </a:pPr>
                      <a:r>
                        <a:rPr lang="vi-VN" sz="2000">
                          <a:solidFill>
                            <a:srgbClr val="0070C0"/>
                          </a:solidFill>
                          <a:effectLst/>
                          <a:latin typeface="+mn-lt"/>
                        </a:rPr>
                        <a:t>4 tỉ người</a:t>
                      </a:r>
                      <a:endParaRPr lang="en-US" sz="2000">
                        <a:solidFill>
                          <a:srgbClr val="0070C0"/>
                        </a:solidFill>
                        <a:effectLst/>
                        <a:latin typeface="+mn-lt"/>
                        <a:ea typeface="Times New Roman" panose="02020603050405020304" pitchFamily="18" charset="0"/>
                        <a:cs typeface="Times New Roman" panose="02020603050405020304" pitchFamily="18" charset="0"/>
                      </a:endParaRPr>
                    </a:p>
                  </a:txBody>
                  <a:tcPr marL="68580" marR="68580" marT="0" marB="0">
                    <a:solidFill>
                      <a:schemeClr val="accent2">
                        <a:lumMod val="20000"/>
                        <a:lumOff val="80000"/>
                      </a:schemeClr>
                    </a:solidFill>
                  </a:tcPr>
                </a:tc>
                <a:tc hMerge="1">
                  <a:txBody>
                    <a:bodyPr/>
                    <a:lstStyle/>
                    <a:p>
                      <a:endParaRPr lang="en-US"/>
                    </a:p>
                  </a:txBody>
                  <a:tcPr/>
                </a:tc>
                <a:tc gridSpan="2">
                  <a:txBody>
                    <a:bodyPr/>
                    <a:lstStyle/>
                    <a:p>
                      <a:pPr>
                        <a:lnSpc>
                          <a:spcPct val="150000"/>
                        </a:lnSpc>
                        <a:spcAft>
                          <a:spcPts val="0"/>
                        </a:spcAft>
                      </a:pPr>
                      <a:r>
                        <a:rPr lang="vi-VN" sz="2000">
                          <a:solidFill>
                            <a:srgbClr val="0070C0"/>
                          </a:solidFill>
                          <a:effectLst/>
                          <a:latin typeface="+mn-lt"/>
                        </a:rPr>
                        <a:t>5 tỉ người</a:t>
                      </a:r>
                      <a:endParaRPr lang="en-US" sz="2000">
                        <a:solidFill>
                          <a:srgbClr val="0070C0"/>
                        </a:solidFill>
                        <a:effectLst/>
                        <a:latin typeface="+mn-lt"/>
                        <a:ea typeface="Times New Roman" panose="02020603050405020304" pitchFamily="18" charset="0"/>
                        <a:cs typeface="Times New Roman" panose="02020603050405020304" pitchFamily="18" charset="0"/>
                      </a:endParaRPr>
                    </a:p>
                  </a:txBody>
                  <a:tcPr marL="68580" marR="68580" marT="0" marB="0">
                    <a:solidFill>
                      <a:schemeClr val="accent2">
                        <a:lumMod val="20000"/>
                        <a:lumOff val="80000"/>
                      </a:schemeClr>
                    </a:solidFill>
                  </a:tcPr>
                </a:tc>
                <a:tc hMerge="1">
                  <a:txBody>
                    <a:bodyPr/>
                    <a:lstStyle/>
                    <a:p>
                      <a:endParaRPr lang="en-US"/>
                    </a:p>
                  </a:txBody>
                  <a:tcPr/>
                </a:tc>
                <a:tc gridSpan="2">
                  <a:txBody>
                    <a:bodyPr/>
                    <a:lstStyle/>
                    <a:p>
                      <a:pPr>
                        <a:lnSpc>
                          <a:spcPct val="150000"/>
                        </a:lnSpc>
                        <a:spcAft>
                          <a:spcPts val="0"/>
                        </a:spcAft>
                      </a:pPr>
                      <a:r>
                        <a:rPr lang="vi-VN" sz="2000">
                          <a:solidFill>
                            <a:srgbClr val="0070C0"/>
                          </a:solidFill>
                          <a:effectLst/>
                          <a:latin typeface="+mn-lt"/>
                        </a:rPr>
                        <a:t>6 tỉ người</a:t>
                      </a:r>
                      <a:endParaRPr lang="en-US" sz="2000">
                        <a:solidFill>
                          <a:srgbClr val="0070C0"/>
                        </a:solidFill>
                        <a:effectLst/>
                        <a:latin typeface="+mn-lt"/>
                        <a:ea typeface="Times New Roman" panose="02020603050405020304" pitchFamily="18" charset="0"/>
                        <a:cs typeface="Times New Roman" panose="02020603050405020304" pitchFamily="18" charset="0"/>
                      </a:endParaRPr>
                    </a:p>
                  </a:txBody>
                  <a:tcPr marL="68580" marR="68580" marT="0" marB="0">
                    <a:solidFill>
                      <a:schemeClr val="accent2">
                        <a:lumMod val="20000"/>
                        <a:lumOff val="80000"/>
                      </a:schemeClr>
                    </a:solidFill>
                  </a:tcPr>
                </a:tc>
                <a:tc hMerge="1">
                  <a:txBody>
                    <a:bodyPr/>
                    <a:lstStyle/>
                    <a:p>
                      <a:endParaRPr lang="en-US"/>
                    </a:p>
                  </a:txBody>
                  <a:tcPr/>
                </a:tc>
                <a:tc gridSpan="2">
                  <a:txBody>
                    <a:bodyPr/>
                    <a:lstStyle/>
                    <a:p>
                      <a:pPr>
                        <a:lnSpc>
                          <a:spcPct val="150000"/>
                        </a:lnSpc>
                        <a:spcAft>
                          <a:spcPts val="0"/>
                        </a:spcAft>
                      </a:pPr>
                      <a:r>
                        <a:rPr lang="vi-VN" sz="2000">
                          <a:solidFill>
                            <a:srgbClr val="0070C0"/>
                          </a:solidFill>
                          <a:effectLst/>
                          <a:latin typeface="+mn-lt"/>
                        </a:rPr>
                        <a:t>7 tỉ người</a:t>
                      </a:r>
                      <a:endParaRPr lang="en-US" sz="2000">
                        <a:solidFill>
                          <a:srgbClr val="0070C0"/>
                        </a:solidFill>
                        <a:effectLst/>
                        <a:latin typeface="+mn-lt"/>
                        <a:ea typeface="Times New Roman" panose="02020603050405020304" pitchFamily="18" charset="0"/>
                        <a:cs typeface="Times New Roman" panose="02020603050405020304" pitchFamily="18" charset="0"/>
                      </a:endParaRPr>
                    </a:p>
                  </a:txBody>
                  <a:tcPr marL="68580" marR="68580" marT="0" marB="0">
                    <a:solidFill>
                      <a:schemeClr val="accent2">
                        <a:lumMod val="20000"/>
                        <a:lumOff val="80000"/>
                      </a:schemeClr>
                    </a:solidFill>
                  </a:tcPr>
                </a:tc>
                <a:tc hMerge="1">
                  <a:txBody>
                    <a:bodyPr/>
                    <a:lstStyle/>
                    <a:p>
                      <a:endParaRPr lang="en-US"/>
                    </a:p>
                  </a:txBody>
                  <a:tcPr/>
                </a:tc>
                <a:tc>
                  <a:txBody>
                    <a:bodyPr/>
                    <a:lstStyle/>
                    <a:p>
                      <a:pPr>
                        <a:lnSpc>
                          <a:spcPct val="150000"/>
                        </a:lnSpc>
                        <a:spcAft>
                          <a:spcPts val="0"/>
                        </a:spcAft>
                      </a:pPr>
                      <a:r>
                        <a:rPr lang="en-US" sz="2000">
                          <a:solidFill>
                            <a:srgbClr val="0070C0"/>
                          </a:solidFill>
                          <a:effectLst/>
                          <a:latin typeface="Arial" panose="020B0604020202020204" pitchFamily="34" charset="0"/>
                          <a:cs typeface="Arial" panose="020B0604020202020204" pitchFamily="34" charset="0"/>
                        </a:rPr>
                        <a:t>8 tỉ </a:t>
                      </a:r>
                    </a:p>
                    <a:p>
                      <a:pPr>
                        <a:lnSpc>
                          <a:spcPct val="150000"/>
                        </a:lnSpc>
                        <a:spcAft>
                          <a:spcPts val="0"/>
                        </a:spcAft>
                      </a:pPr>
                      <a:r>
                        <a:rPr lang="en-US" sz="2000">
                          <a:solidFill>
                            <a:srgbClr val="0070C0"/>
                          </a:solidFill>
                          <a:effectLst/>
                          <a:latin typeface="Arial" panose="020B0604020202020204" pitchFamily="34" charset="0"/>
                          <a:cs typeface="Arial" panose="020B0604020202020204" pitchFamily="34" charset="0"/>
                        </a:rPr>
                        <a:t>người</a:t>
                      </a:r>
                      <a:endParaRPr lang="en-US" sz="20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2">
                        <a:lumMod val="20000"/>
                        <a:lumOff val="80000"/>
                      </a:schemeClr>
                    </a:solidFill>
                  </a:tcPr>
                </a:tc>
                <a:extLst>
                  <a:ext uri="{0D108BD9-81ED-4DB2-BD59-A6C34878D82A}">
                    <a16:rowId xmlns:a16="http://schemas.microsoft.com/office/drawing/2014/main" xmlns="" val="2916186273"/>
                  </a:ext>
                </a:extLst>
              </a:tr>
              <a:tr h="1270491">
                <a:tc>
                  <a:txBody>
                    <a:bodyPr/>
                    <a:lstStyle/>
                    <a:p>
                      <a:pPr>
                        <a:lnSpc>
                          <a:spcPct val="150000"/>
                        </a:lnSpc>
                        <a:spcAft>
                          <a:spcPts val="0"/>
                        </a:spcAft>
                      </a:pPr>
                      <a:r>
                        <a:rPr lang="vi-VN" sz="1800">
                          <a:effectLst/>
                          <a:latin typeface="+mn-lt"/>
                        </a:rPr>
                        <a:t>Số năm dân số thế giới tăng lên 1 tỉ người</a:t>
                      </a:r>
                      <a:endParaRPr lang="en-US" sz="1800">
                        <a:effectLst/>
                        <a:latin typeface="+mn-lt"/>
                        <a:ea typeface="Times New Roman" panose="02020603050405020304" pitchFamily="18" charset="0"/>
                        <a:cs typeface="Times New Roman" panose="02020603050405020304" pitchFamily="18" charset="0"/>
                      </a:endParaRPr>
                    </a:p>
                  </a:txBody>
                  <a:tcPr marL="68580" marR="68580" marT="0" marB="0"/>
                </a:tc>
                <a:tc gridSpan="2">
                  <a:txBody>
                    <a:bodyPr/>
                    <a:lstStyle/>
                    <a:p>
                      <a:pPr>
                        <a:lnSpc>
                          <a:spcPct val="150000"/>
                        </a:lnSpc>
                        <a:spcAft>
                          <a:spcPts val="0"/>
                        </a:spcAft>
                      </a:pPr>
                      <a:r>
                        <a:rPr lang="vi-VN" sz="1100">
                          <a:effectLst/>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4">
                        <a:lumMod val="40000"/>
                        <a:lumOff val="60000"/>
                      </a:schemeClr>
                    </a:solidFill>
                  </a:tcPr>
                </a:tc>
                <a:tc hMerge="1">
                  <a:txBody>
                    <a:bodyPr/>
                    <a:lstStyle/>
                    <a:p>
                      <a:endParaRPr lang="en-US"/>
                    </a:p>
                  </a:txBody>
                  <a:tcPr/>
                </a:tc>
                <a:tc gridSpan="2">
                  <a:txBody>
                    <a:bodyPr/>
                    <a:lstStyle/>
                    <a:p>
                      <a:pPr algn="ctr">
                        <a:lnSpc>
                          <a:spcPct val="150000"/>
                        </a:lnSpc>
                        <a:spcAft>
                          <a:spcPts val="0"/>
                        </a:spcAft>
                      </a:pPr>
                      <a:r>
                        <a:rPr lang="vi-VN" sz="1100">
                          <a:effectLst/>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4">
                        <a:lumMod val="40000"/>
                        <a:lumOff val="60000"/>
                      </a:schemeClr>
                    </a:solidFill>
                  </a:tcPr>
                </a:tc>
                <a:tc hMerge="1">
                  <a:txBody>
                    <a:bodyPr/>
                    <a:lstStyle/>
                    <a:p>
                      <a:endParaRPr lang="en-US"/>
                    </a:p>
                  </a:txBody>
                  <a:tcPr/>
                </a:tc>
                <a:tc gridSpan="2">
                  <a:txBody>
                    <a:bodyPr/>
                    <a:lstStyle/>
                    <a:p>
                      <a:pPr algn="ctr">
                        <a:lnSpc>
                          <a:spcPct val="150000"/>
                        </a:lnSpc>
                        <a:spcAft>
                          <a:spcPts val="0"/>
                        </a:spcAft>
                      </a:pPr>
                      <a:r>
                        <a:rPr lang="vi-VN" sz="1100">
                          <a:effectLst/>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4">
                        <a:lumMod val="40000"/>
                        <a:lumOff val="60000"/>
                      </a:schemeClr>
                    </a:solidFill>
                  </a:tcPr>
                </a:tc>
                <a:tc hMerge="1">
                  <a:txBody>
                    <a:bodyPr/>
                    <a:lstStyle/>
                    <a:p>
                      <a:endParaRPr lang="en-US"/>
                    </a:p>
                  </a:txBody>
                  <a:tcPr/>
                </a:tc>
                <a:tc gridSpan="2">
                  <a:txBody>
                    <a:bodyPr/>
                    <a:lstStyle/>
                    <a:p>
                      <a:pPr algn="ctr">
                        <a:lnSpc>
                          <a:spcPct val="150000"/>
                        </a:lnSpc>
                        <a:spcAft>
                          <a:spcPts val="0"/>
                        </a:spcAft>
                      </a:pPr>
                      <a:r>
                        <a:rPr lang="vi-VN" sz="1100">
                          <a:effectLst/>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4">
                        <a:lumMod val="40000"/>
                        <a:lumOff val="60000"/>
                      </a:schemeClr>
                    </a:solidFill>
                  </a:tcPr>
                </a:tc>
                <a:tc hMerge="1">
                  <a:txBody>
                    <a:bodyPr/>
                    <a:lstStyle/>
                    <a:p>
                      <a:endParaRPr lang="en-US"/>
                    </a:p>
                  </a:txBody>
                  <a:tcPr/>
                </a:tc>
                <a:tc gridSpan="2">
                  <a:txBody>
                    <a:bodyPr/>
                    <a:lstStyle/>
                    <a:p>
                      <a:pPr algn="ctr">
                        <a:lnSpc>
                          <a:spcPct val="150000"/>
                        </a:lnSpc>
                        <a:spcAft>
                          <a:spcPts val="0"/>
                        </a:spcAft>
                      </a:pPr>
                      <a:r>
                        <a:rPr lang="vi-VN" sz="1100">
                          <a:effectLst/>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4">
                        <a:lumMod val="40000"/>
                        <a:lumOff val="60000"/>
                      </a:schemeClr>
                    </a:solidFill>
                  </a:tcPr>
                </a:tc>
                <a:tc hMerge="1">
                  <a:txBody>
                    <a:bodyPr/>
                    <a:lstStyle/>
                    <a:p>
                      <a:endParaRPr lang="en-US"/>
                    </a:p>
                  </a:txBody>
                  <a:tcPr/>
                </a:tc>
                <a:tc gridSpan="2">
                  <a:txBody>
                    <a:bodyPr/>
                    <a:lstStyle/>
                    <a:p>
                      <a:pPr algn="ctr">
                        <a:lnSpc>
                          <a:spcPct val="150000"/>
                        </a:lnSpc>
                        <a:spcAft>
                          <a:spcPts val="0"/>
                        </a:spcAft>
                      </a:pPr>
                      <a:r>
                        <a:rPr lang="vi-VN" sz="1100">
                          <a:effectLst/>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4">
                        <a:lumMod val="40000"/>
                        <a:lumOff val="60000"/>
                      </a:schemeClr>
                    </a:solidFill>
                  </a:tcPr>
                </a:tc>
                <a:tc hMerge="1">
                  <a:txBody>
                    <a:bodyPr/>
                    <a:lstStyle/>
                    <a:p>
                      <a:endParaRPr lang="en-US"/>
                    </a:p>
                  </a:txBody>
                  <a:tcPr/>
                </a:tc>
                <a:tc gridSpan="2">
                  <a:txBody>
                    <a:bodyPr/>
                    <a:lstStyle/>
                    <a:p>
                      <a:pPr algn="ctr">
                        <a:lnSpc>
                          <a:spcPct val="150000"/>
                        </a:lnSpc>
                        <a:spcAft>
                          <a:spcPts val="0"/>
                        </a:spcAft>
                      </a:pPr>
                      <a:r>
                        <a:rPr lang="vi-VN" sz="1100">
                          <a:effectLst/>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4">
                        <a:lumMod val="40000"/>
                        <a:lumOff val="60000"/>
                      </a:schemeClr>
                    </a:solidFill>
                  </a:tcPr>
                </a:tc>
                <a:tc hMerge="1">
                  <a:txBody>
                    <a:bodyPr/>
                    <a:lstStyle/>
                    <a:p>
                      <a:endParaRPr lang="en-US"/>
                    </a:p>
                  </a:txBody>
                  <a:tcPr/>
                </a:tc>
                <a:extLst>
                  <a:ext uri="{0D108BD9-81ED-4DB2-BD59-A6C34878D82A}">
                    <a16:rowId xmlns:a16="http://schemas.microsoft.com/office/drawing/2014/main" xmlns="" val="2411599903"/>
                  </a:ext>
                </a:extLst>
              </a:tr>
            </a:tbl>
          </a:graphicData>
        </a:graphic>
      </p:graphicFrame>
      <p:sp>
        <p:nvSpPr>
          <p:cNvPr id="11" name="Rectangle 10">
            <a:extLst>
              <a:ext uri="{FF2B5EF4-FFF2-40B4-BE49-F238E27FC236}">
                <a16:creationId xmlns:a16="http://schemas.microsoft.com/office/drawing/2014/main" xmlns="" id="{DFC59FE1-10F5-4D08-87A1-7D2BE222DA5A}"/>
              </a:ext>
            </a:extLst>
          </p:cNvPr>
          <p:cNvSpPr/>
          <p:nvPr/>
        </p:nvSpPr>
        <p:spPr>
          <a:xfrm>
            <a:off x="414022" y="1065312"/>
            <a:ext cx="11521440" cy="669094"/>
          </a:xfrm>
          <a:prstGeom prst="rect">
            <a:avLst/>
          </a:prstGeom>
        </p:spPr>
        <p:txBody>
          <a:bodyPr wrap="square">
            <a:spAutoFit/>
          </a:bodyPr>
          <a:lstStyle/>
          <a:p>
            <a:pPr>
              <a:lnSpc>
                <a:spcPct val="150000"/>
              </a:lnSpc>
              <a:spcAft>
                <a:spcPts val="800"/>
              </a:spcAft>
            </a:pPr>
            <a:r>
              <a:rPr lang="vi-VN" sz="2800" b="1">
                <a:solidFill>
                  <a:srgbClr val="0070C0"/>
                </a:solidFill>
                <a:ea typeface="Times New Roman" panose="02020603050405020304" pitchFamily="18" charset="0"/>
                <a:cs typeface="Times New Roman" panose="02020603050405020304" pitchFamily="18" charset="0"/>
              </a:rPr>
              <a:t>* Nhận xét thời gian để dân số tăng lên 1 tỉ người</a:t>
            </a:r>
            <a:endParaRPr lang="en-US" sz="2800">
              <a:solidFill>
                <a:srgbClr val="0070C0"/>
              </a:solidFill>
              <a:effectLst/>
              <a:ea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xmlns="" id="{3B92F2AC-DC7D-4158-9917-0C5CBD4C9A90}"/>
              </a:ext>
            </a:extLst>
          </p:cNvPr>
          <p:cNvSpPr/>
          <p:nvPr/>
        </p:nvSpPr>
        <p:spPr>
          <a:xfrm>
            <a:off x="302379" y="5458141"/>
            <a:ext cx="11521440" cy="669094"/>
          </a:xfrm>
          <a:prstGeom prst="rect">
            <a:avLst/>
          </a:prstGeom>
        </p:spPr>
        <p:txBody>
          <a:bodyPr wrap="square">
            <a:spAutoFit/>
          </a:bodyPr>
          <a:lstStyle/>
          <a:p>
            <a:pPr>
              <a:lnSpc>
                <a:spcPct val="150000"/>
              </a:lnSpc>
              <a:spcAft>
                <a:spcPts val="800"/>
              </a:spcAft>
            </a:pPr>
            <a:r>
              <a:rPr lang="vi-VN" sz="2800" b="1">
                <a:solidFill>
                  <a:srgbClr val="0070C0"/>
                </a:solidFill>
                <a:ea typeface="Times New Roman" panose="02020603050405020304" pitchFamily="18" charset="0"/>
                <a:cs typeface="Times New Roman" panose="02020603050405020304" pitchFamily="18" charset="0"/>
              </a:rPr>
              <a:t>* </a:t>
            </a:r>
            <a:r>
              <a:rPr lang="en-US" sz="2800" b="1">
                <a:solidFill>
                  <a:srgbClr val="0070C0"/>
                </a:solidFill>
                <a:ea typeface="Times New Roman" panose="02020603050405020304" pitchFamily="18" charset="0"/>
                <a:cs typeface="Times New Roman" panose="02020603050405020304" pitchFamily="18" charset="0"/>
              </a:rPr>
              <a:t>Kết luận thời gian để dân số tăng</a:t>
            </a:r>
            <a:r>
              <a:rPr lang="vi-VN" sz="2800" b="1">
                <a:solidFill>
                  <a:srgbClr val="0070C0"/>
                </a:solidFill>
                <a:ea typeface="Times New Roman" panose="02020603050405020304" pitchFamily="18" charset="0"/>
                <a:cs typeface="Times New Roman" panose="02020603050405020304" pitchFamily="18" charset="0"/>
              </a:rPr>
              <a:t> 1 tỉ người</a:t>
            </a:r>
            <a:r>
              <a:rPr lang="en-US" sz="2800" b="1">
                <a:solidFill>
                  <a:srgbClr val="0070C0"/>
                </a:solidFill>
                <a:ea typeface="Times New Roman" panose="02020603050405020304" pitchFamily="18" charset="0"/>
                <a:cs typeface="Times New Roman" panose="02020603050405020304" pitchFamily="18" charset="0"/>
              </a:rPr>
              <a:t>…...</a:t>
            </a:r>
            <a:endParaRPr lang="en-US" sz="2800">
              <a:solidFill>
                <a:srgbClr val="0070C0"/>
              </a:solidFill>
              <a:effectLs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5121918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NKNOELEADERBOARD" val="-142226399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1414</TotalTime>
  <Words>1524</Words>
  <Application>Microsoft Office PowerPoint</Application>
  <PresentationFormat>Custom</PresentationFormat>
  <Paragraphs>208</Paragraphs>
  <Slides>31</Slides>
  <Notes>27</Notes>
  <HiddenSlides>0</HiddenSlides>
  <MMClips>2</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Sclaptoplc</cp:lastModifiedBy>
  <cp:revision>80</cp:revision>
  <dcterms:created xsi:type="dcterms:W3CDTF">2021-08-01T13:37:32Z</dcterms:created>
  <dcterms:modified xsi:type="dcterms:W3CDTF">2021-08-15T11:10:56Z</dcterms:modified>
</cp:coreProperties>
</file>