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2" r:id="rId4"/>
    <p:sldId id="264" r:id="rId5"/>
    <p:sldId id="259" r:id="rId6"/>
    <p:sldId id="260" r:id="rId7"/>
    <p:sldId id="265" r:id="rId8"/>
    <p:sldId id="261" r:id="rId9"/>
    <p:sldId id="266" r:id="rId10"/>
    <p:sldId id="267" r:id="rId11"/>
    <p:sldId id="268" r:id="rId12"/>
    <p:sldId id="278" r:id="rId13"/>
    <p:sldId id="269" r:id="rId14"/>
    <p:sldId id="279" r:id="rId15"/>
    <p:sldId id="280" r:id="rId16"/>
    <p:sldId id="270" r:id="rId17"/>
    <p:sldId id="281" r:id="rId18"/>
    <p:sldId id="271" r:id="rId19"/>
    <p:sldId id="282" r:id="rId20"/>
    <p:sldId id="272" r:id="rId21"/>
    <p:sldId id="273" r:id="rId22"/>
    <p:sldId id="274" r:id="rId23"/>
    <p:sldId id="283" r:id="rId24"/>
    <p:sldId id="275" r:id="rId25"/>
    <p:sldId id="276" r:id="rId26"/>
    <p:sldId id="277" r:id="rId27"/>
    <p:sldId id="284" r:id="rId28"/>
    <p:sldId id="296" r:id="rId29"/>
    <p:sldId id="297" r:id="rId30"/>
    <p:sldId id="285" r:id="rId31"/>
    <p:sldId id="286" r:id="rId32"/>
    <p:sldId id="287" r:id="rId33"/>
    <p:sldId id="299" r:id="rId34"/>
    <p:sldId id="301" r:id="rId35"/>
    <p:sldId id="288" r:id="rId36"/>
    <p:sldId id="302" r:id="rId37"/>
    <p:sldId id="28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5050"/>
    <a:srgbClr val="0000FF"/>
    <a:srgbClr val="FF00FF"/>
    <a:srgbClr val="FF7C80"/>
    <a:srgbClr val="FF6600"/>
    <a:srgbClr val="A50021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5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6" y="1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7319-091F-40C7-9247-8C91906D4542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672F-57AF-432E-9306-B72D0E025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3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7319-091F-40C7-9247-8C91906D4542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672F-57AF-432E-9306-B72D0E025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7319-091F-40C7-9247-8C91906D4542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672F-57AF-432E-9306-B72D0E025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5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7319-091F-40C7-9247-8C91906D4542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672F-57AF-432E-9306-B72D0E025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3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7319-091F-40C7-9247-8C91906D4542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672F-57AF-432E-9306-B72D0E025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1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7319-091F-40C7-9247-8C91906D4542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672F-57AF-432E-9306-B72D0E025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5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7319-091F-40C7-9247-8C91906D4542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672F-57AF-432E-9306-B72D0E025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4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7319-091F-40C7-9247-8C91906D4542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672F-57AF-432E-9306-B72D0E025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9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7319-091F-40C7-9247-8C91906D4542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672F-57AF-432E-9306-B72D0E025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1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7319-091F-40C7-9247-8C91906D4542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672F-57AF-432E-9306-B72D0E025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7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7319-091F-40C7-9247-8C91906D4542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672F-57AF-432E-9306-B72D0E025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9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77319-091F-40C7-9247-8C91906D4542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1672F-57AF-432E-9306-B72D0E025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0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s://cafef.vn/" TargetMode="Externa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gif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40823" y="956564"/>
            <a:ext cx="2173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ĐỊA LÍ 9</a:t>
            </a:r>
          </a:p>
        </p:txBody>
      </p:sp>
      <p:sp>
        <p:nvSpPr>
          <p:cNvPr id="7" name="Rectangle 6"/>
          <p:cNvSpPr/>
          <p:nvPr/>
        </p:nvSpPr>
        <p:spPr>
          <a:xfrm>
            <a:off x="465063" y="1541339"/>
            <a:ext cx="11726937" cy="2400359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41. 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36. </a:t>
            </a:r>
          </a:p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LONG (TT)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1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ổng thông tin điện tử Trung tâm Xúc tiến Thương mại và Đầu tư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3961" r="43495"/>
          <a:stretch/>
        </p:blipFill>
        <p:spPr bwMode="auto">
          <a:xfrm>
            <a:off x="329939" y="1138179"/>
            <a:ext cx="3638746" cy="315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iống lúa đạt giải gạo ngon nhất thế giới được cấp bằng bảo h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64" y="1193425"/>
            <a:ext cx="3320574" cy="304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LONG (P2)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87865" y="6306532"/>
            <a:ext cx="318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Nguồn: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://cafef.vn/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1720" y="4579985"/>
            <a:ext cx="4477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ST25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46417" y="1193425"/>
            <a:ext cx="3227108" cy="2947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65271" y="4471794"/>
            <a:ext cx="33936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Kỹ sư Hồ Quang Cua và bảng vàng vinh danh gạo ngon nhất thế giới. </a:t>
            </a:r>
            <a:endParaRPr lang="en-US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743" y="4579984"/>
            <a:ext cx="33559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XK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TG.</a:t>
            </a:r>
          </a:p>
        </p:txBody>
      </p:sp>
    </p:spTree>
    <p:extLst>
      <p:ext uri="{BB962C8B-B14F-4D97-AF65-F5344CB8AC3E}">
        <p14:creationId xmlns:p14="http://schemas.microsoft.com/office/powerpoint/2010/main" val="1307537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LONG (P2)</a:t>
            </a:r>
          </a:p>
        </p:txBody>
      </p:sp>
      <p:pic>
        <p:nvPicPr>
          <p:cNvPr id="3" name="Picture 2" descr="Bài 35 : Vùng Đồng bằng sông Cửu Long | Học trực tuyế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11" y="910396"/>
            <a:ext cx="5310909" cy="528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5982349" y="977774"/>
            <a:ext cx="4292867" cy="3074462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ĐBSCL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</a:p>
        </p:txBody>
      </p:sp>
    </p:spTree>
    <p:extLst>
      <p:ext uri="{BB962C8B-B14F-4D97-AF65-F5344CB8AC3E}">
        <p14:creationId xmlns:p14="http://schemas.microsoft.com/office/powerpoint/2010/main" val="73112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LONG (P2)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5631" y="829373"/>
            <a:ext cx="10624008" cy="650449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ĐBSCL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Brace 6"/>
          <p:cNvSpPr/>
          <p:nvPr/>
        </p:nvSpPr>
        <p:spPr>
          <a:xfrm rot="5400000">
            <a:off x="5536082" y="-2618485"/>
            <a:ext cx="956435" cy="921941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Diagonal Corner Rectangle 7"/>
          <p:cNvSpPr/>
          <p:nvPr/>
        </p:nvSpPr>
        <p:spPr>
          <a:xfrm>
            <a:off x="320510" y="2469440"/>
            <a:ext cx="2168165" cy="1041857"/>
          </a:xfrm>
          <a:prstGeom prst="round2Diag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ĐKTN</a:t>
            </a:r>
          </a:p>
        </p:txBody>
      </p:sp>
      <p:sp>
        <p:nvSpPr>
          <p:cNvPr id="9" name="Round Diagonal Corner Rectangle 8"/>
          <p:cNvSpPr/>
          <p:nvPr/>
        </p:nvSpPr>
        <p:spPr>
          <a:xfrm>
            <a:off x="4936503" y="2370457"/>
            <a:ext cx="2402264" cy="1159497"/>
          </a:xfrm>
          <a:prstGeom prst="round2Diag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ĐK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9437803" y="2436257"/>
            <a:ext cx="2121031" cy="1075040"/>
          </a:xfrm>
          <a:prstGeom prst="round2Diag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014297" y="1765166"/>
            <a:ext cx="2" cy="5652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2549" y="4038204"/>
            <a:ext cx="3733014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28566" y="4005021"/>
            <a:ext cx="3071567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SXNN,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58670" y="4038204"/>
            <a:ext cx="3842994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GTVT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1239624" y="3544480"/>
            <a:ext cx="329936" cy="493724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6033147" y="3544480"/>
            <a:ext cx="329936" cy="493724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10294071" y="3544480"/>
            <a:ext cx="329936" cy="493724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book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133" y="2436257"/>
            <a:ext cx="1631430" cy="108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59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LONG (P2)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4206" y="1187777"/>
            <a:ext cx="1142528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4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54%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(2018).</a:t>
            </a:r>
          </a:p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ở: KG, AG,LA,ĐT..</a:t>
            </a:r>
          </a:p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14" descr="book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85" y="1217511"/>
            <a:ext cx="1480457" cy="98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1008" y="793568"/>
            <a:ext cx="6987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TÌNH HÌNH PHÁT TRIỂN KINH TẾ</a:t>
            </a:r>
          </a:p>
        </p:txBody>
      </p:sp>
    </p:spTree>
    <p:extLst>
      <p:ext uri="{BB962C8B-B14F-4D97-AF65-F5344CB8AC3E}">
        <p14:creationId xmlns:p14="http://schemas.microsoft.com/office/powerpoint/2010/main" val="185949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LONG (P2)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3852" y="5802273"/>
            <a:ext cx="6059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ĐBSCL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8515" y="1739931"/>
            <a:ext cx="47699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ĐBSCL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cam,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pic>
        <p:nvPicPr>
          <p:cNvPr id="14" name="Picture 14" descr="book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15" y="737430"/>
            <a:ext cx="1406200" cy="93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s://scontent.fvca1-2.fna.fbcdn.net/v/t1.0-9/38488653_2245593945683707_1964620471865442304_n.png?_nc_cat=100&amp;_nc_sid=6e5ad9&amp;_nc_oc=AQmXqIJZcd-uqGX84iin94yPW8G9dI_nxMQi9llikCq1p-pwWQH2L9BbSZIIGyfQkYU&amp;_nc_ht=scontent.fvca1-2.fna&amp;oh=aeed91a05e89446f4aa4542dd9e725f2&amp;oe=5ECD53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8" y="931453"/>
            <a:ext cx="6143625" cy="454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ợ quýt hồng khổng lồ ở miền Tây ngày Tết - Kinh doanh - ZINGNEWS.V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00" y="3891776"/>
            <a:ext cx="2007220" cy="158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571230"/>
      </p:ext>
    </p:extLst>
  </p:cSld>
  <p:clrMapOvr>
    <a:masterClrMapping/>
  </p:clrMapOvr>
  <p:transition spd="slow" advTm="1077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LONG (P2)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6754" y="1277983"/>
            <a:ext cx="11425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008" y="793568"/>
            <a:ext cx="6987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TÌNH HÌNH PHÁT TRIỂN KINH TẾ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6387" y="2316396"/>
            <a:ext cx="2677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2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LONG (P2)</a:t>
            </a:r>
          </a:p>
        </p:txBody>
      </p:sp>
      <p:pic>
        <p:nvPicPr>
          <p:cNvPr id="3" name="Picture 2" descr="Kỹ thuật chăn nuôi vịt thả đồng cho hiệu quả kinh tế cao - Báo A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35" y="1173958"/>
            <a:ext cx="3917820" cy="269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ĐBSCL: Giá heo tại nhiều tỉnh giảm mạ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ĐBSCL: Giá heo tại nhiều tỉnh giảm mạ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03616"/>
            <a:ext cx="3667008" cy="263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ĐBSCL: Ngành chăn nuôi phát triển khá ổn định | TIN TỨC NÔNG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553" y="1011006"/>
            <a:ext cx="3954512" cy="270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307975" y="3843444"/>
            <a:ext cx="3817856" cy="2335155"/>
          </a:xfrm>
          <a:prstGeom prst="clou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ĐBSCL.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2524" y="3714160"/>
            <a:ext cx="76259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4817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LONG (P2)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6754" y="1277983"/>
            <a:ext cx="11425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8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008" y="793568"/>
            <a:ext cx="6987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TÌNH HÌNH PHÁT TRIỂN KINH TẾ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7010" y="2232090"/>
            <a:ext cx="2677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8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1465" y="2781199"/>
            <a:ext cx="104374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vịt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5400" dirty="0"/>
          </a:p>
        </p:txBody>
      </p:sp>
      <p:pic>
        <p:nvPicPr>
          <p:cNvPr id="7" name="Picture 14" descr="book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08" y="2683641"/>
            <a:ext cx="1480457" cy="98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68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LONG (P2)</a:t>
            </a:r>
          </a:p>
        </p:txBody>
      </p:sp>
      <p:pic>
        <p:nvPicPr>
          <p:cNvPr id="4" name="Picture 8" descr="Bài 36. Vùng Đồng Bằng Sông Cửu Long (tiếp theo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956" y="994017"/>
            <a:ext cx="4915104" cy="544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40" y="994017"/>
            <a:ext cx="4240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2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60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LONG (P2)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423208"/>
              </p:ext>
            </p:extLst>
          </p:nvPr>
        </p:nvGraphicFramePr>
        <p:xfrm>
          <a:off x="85548" y="1557812"/>
          <a:ext cx="11532870" cy="3810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6189">
                  <a:extLst>
                    <a:ext uri="{9D8B030D-6E8A-4147-A177-3AD203B41FA5}">
                      <a16:colId xmlns:a16="http://schemas.microsoft.com/office/drawing/2014/main" val="1953744314"/>
                    </a:ext>
                  </a:extLst>
                </a:gridCol>
                <a:gridCol w="3966210">
                  <a:extLst>
                    <a:ext uri="{9D8B030D-6E8A-4147-A177-3AD203B41FA5}">
                      <a16:colId xmlns:a16="http://schemas.microsoft.com/office/drawing/2014/main" val="4104308628"/>
                    </a:ext>
                  </a:extLst>
                </a:gridCol>
                <a:gridCol w="3760471">
                  <a:extLst>
                    <a:ext uri="{9D8B030D-6E8A-4147-A177-3AD203B41FA5}">
                      <a16:colId xmlns:a16="http://schemas.microsoft.com/office/drawing/2014/main" val="3224642244"/>
                    </a:ext>
                  </a:extLst>
                </a:gridCol>
              </a:tblGrid>
              <a:tr h="952641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194473"/>
                  </a:ext>
                </a:extLst>
              </a:tr>
              <a:tr h="952641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ĐBSCL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486876"/>
                  </a:ext>
                </a:extLst>
              </a:tr>
              <a:tr h="952641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367929"/>
                  </a:ext>
                </a:extLst>
              </a:tr>
              <a:tr h="952641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17726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548" y="603705"/>
            <a:ext cx="10104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ĐBSCL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548" y="5368376"/>
            <a:ext cx="11974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ĐBSCL so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98080" y="6322483"/>
            <a:ext cx="4434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548" y="5453496"/>
            <a:ext cx="11532870" cy="733213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219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0" y="99903"/>
            <a:ext cx="5977604" cy="729673"/>
          </a:xfrm>
          <a:prstGeom prst="round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VÙNG ĐB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(TIẾT 1)</a:t>
            </a:r>
          </a:p>
        </p:txBody>
      </p:sp>
      <p:sp>
        <p:nvSpPr>
          <p:cNvPr id="6" name="Left Brace 5"/>
          <p:cNvSpPr/>
          <p:nvPr/>
        </p:nvSpPr>
        <p:spPr>
          <a:xfrm rot="5400000">
            <a:off x="5929745" y="-3272284"/>
            <a:ext cx="526473" cy="89223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4655" y="1526313"/>
            <a:ext cx="3777672" cy="145285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VỊ TRÍ ĐỊA LÍ, GIỚI HẠN LÃNH THỔ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192981" y="1096987"/>
            <a:ext cx="0" cy="3968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568744" y="1493821"/>
            <a:ext cx="3423961" cy="147451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ĐKTN - TNTN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811491" y="1493821"/>
            <a:ext cx="3297382" cy="145285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ĐẶC ĐIỂM DÂN CƯ XÃ HỘI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17" y="3641405"/>
            <a:ext cx="3038762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KT.</a:t>
            </a:r>
          </a:p>
          <a:p>
            <a:pPr marL="285750" indent="-285750" algn="just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35846" y="3602182"/>
            <a:ext cx="5626627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28730" y="3602182"/>
            <a:ext cx="2780143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551707" y="3087223"/>
            <a:ext cx="350982" cy="554182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5865088" y="3061487"/>
            <a:ext cx="350982" cy="554182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10460182" y="3061487"/>
            <a:ext cx="350982" cy="554182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7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LONG (P2)</a:t>
            </a:r>
          </a:p>
        </p:txBody>
      </p:sp>
      <p:pic>
        <p:nvPicPr>
          <p:cNvPr id="3076" name="Picture 4" descr="Lý thuyết Atlat Địa lí Việt Nam trang 20 - Lâm nghiệp và thủy sản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8" t="2617" r="-301" b="-717"/>
          <a:stretch/>
        </p:blipFill>
        <p:spPr bwMode="auto">
          <a:xfrm>
            <a:off x="171021" y="734847"/>
            <a:ext cx="4327088" cy="612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1843" y="1090297"/>
            <a:ext cx="6225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atlat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VN/20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SGK/130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Down Arrow 3"/>
          <p:cNvSpPr/>
          <p:nvPr/>
        </p:nvSpPr>
        <p:spPr>
          <a:xfrm>
            <a:off x="7225425" y="3146549"/>
            <a:ext cx="572655" cy="637309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5464" y="3796423"/>
            <a:ext cx="7616536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745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LONG (P2)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62480" y="1040199"/>
            <a:ext cx="6289964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ĐBSCL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8" descr="Bài 36. Vùng Đồng Bằng Sông Cửu Long (tiếp theo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29" y="1040199"/>
            <a:ext cx="4915104" cy="544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>
            <a:off x="8429277" y="2262161"/>
            <a:ext cx="406400" cy="619585"/>
          </a:xfrm>
          <a:prstGeom prst="downArrow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60405" y="2262161"/>
            <a:ext cx="5731595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dồi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14" descr="book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608" y="1907280"/>
            <a:ext cx="1322797" cy="132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5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LONG (P2)</a:t>
            </a:r>
          </a:p>
        </p:txBody>
      </p:sp>
      <p:pic>
        <p:nvPicPr>
          <p:cNvPr id="4098" name="Picture 2" descr="Hơn 500 người tham gia phát động trồng rừng ngập mặn ở ĐBSCL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6" y="950912"/>
            <a:ext cx="4978400" cy="307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ơn 500 người tham gia phát động trồng rừng ngập mặn ở ĐBSCL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5" y="950911"/>
            <a:ext cx="4687217" cy="307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65746" y="4027055"/>
            <a:ext cx="8183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ĐBSCL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78691" y="4692503"/>
            <a:ext cx="11582400" cy="167178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→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9168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LONG (P2)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6754" y="1277983"/>
            <a:ext cx="11425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8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008" y="793568"/>
            <a:ext cx="6987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TÌNH HÌNH PHÁT TRIỂN KINH TẾ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7010" y="2232090"/>
            <a:ext cx="2677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8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010" y="2716505"/>
            <a:ext cx="3329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457903"/>
            <a:ext cx="1164546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50%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khầu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9" name="Picture 14" descr="book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68" y="2144708"/>
            <a:ext cx="1480457" cy="98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98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LONG (P2)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1008" y="793568"/>
            <a:ext cx="6987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TÌNH HÌNH PHÁT TRIỂN KINH TẾ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620" y="1380377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620" y="2028741"/>
            <a:ext cx="345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Bài 36. Vùng Đồng Bằng Sông Cửu Long (tiếp theo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351" y="1316788"/>
            <a:ext cx="4689775" cy="51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70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LONG (P2)</a:t>
            </a:r>
          </a:p>
        </p:txBody>
      </p:sp>
      <p:pic>
        <p:nvPicPr>
          <p:cNvPr id="6146" name="Picture 2" descr="Trả lời câu hỏi 3 Bài 36 Trang 131 SGK Địa lí lớp 9 - BAIVIET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9" y="768505"/>
            <a:ext cx="7437863" cy="441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2"/>
          <p:cNvSpPr/>
          <p:nvPr/>
        </p:nvSpPr>
        <p:spPr>
          <a:xfrm>
            <a:off x="7917365" y="1291579"/>
            <a:ext cx="4137103" cy="3367669"/>
          </a:xfrm>
          <a:prstGeom prst="cloud">
            <a:avLst/>
          </a:prstGeom>
          <a:solidFill>
            <a:schemeClr val="accent2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LTTP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78420" y="5452946"/>
            <a:ext cx="9210907" cy="1003610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ĐBSCL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LTTP.</a:t>
            </a:r>
          </a:p>
        </p:txBody>
      </p:sp>
    </p:spTree>
    <p:extLst>
      <p:ext uri="{BB962C8B-B14F-4D97-AF65-F5344CB8AC3E}">
        <p14:creationId xmlns:p14="http://schemas.microsoft.com/office/powerpoint/2010/main" val="239317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LONG (P2)</a:t>
            </a:r>
          </a:p>
        </p:txBody>
      </p:sp>
      <p:pic>
        <p:nvPicPr>
          <p:cNvPr id="3" name="Picture 8" descr="Bài 36. Vùng Đồng Bằng Sông Cửu Long (tiếp theo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29" y="1040199"/>
            <a:ext cx="4915104" cy="544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5921298" y="694474"/>
            <a:ext cx="4672361" cy="3066587"/>
          </a:xfrm>
          <a:prstGeom prst="cloud">
            <a:avLst/>
          </a:prstGeom>
          <a:solidFill>
            <a:schemeClr val="accent5">
              <a:lumMod val="50000"/>
            </a:scheme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LTTP.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5249" y="3851830"/>
            <a:ext cx="66275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LTTP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VD: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2243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LONG (P2)</a:t>
            </a:r>
          </a:p>
        </p:txBody>
      </p:sp>
      <p:pic>
        <p:nvPicPr>
          <p:cNvPr id="18434" name="Picture 2" descr="Phát triển thủy sản vùng ĐBSCL: Phát triển công nghiệp chế biế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090" y="1088219"/>
            <a:ext cx="3901328" cy="274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Công ty Cổ phần Chế biến Thực phẩm Xuất khẩu Miền Tây – Westfoo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7" y="720436"/>
            <a:ext cx="3372716" cy="286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NTO - Ba nhà máy chế biến gạo lớn nhất ĐBSCL đi vào hoạt độ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145" y="1257815"/>
            <a:ext cx="3827436" cy="274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5708" y="4320818"/>
            <a:ext cx="10991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LTTP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SX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5647" y="4566858"/>
            <a:ext cx="11731626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SX NN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195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LONG (P2)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1008" y="793568"/>
            <a:ext cx="6987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TÌNH HÌNH PHÁT TRIỂN KINH TẾ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620" y="1380377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620" y="2028741"/>
            <a:ext cx="345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613516"/>
            <a:ext cx="12192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20% GDP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Picture 14" descr="book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151" y="1471666"/>
            <a:ext cx="1480457" cy="98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62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LONG (P2)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1008" y="793568"/>
            <a:ext cx="6987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TÌNH HÌNH PHÁT TRIỂN KINH TẾ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620" y="1380377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620" y="2028741"/>
            <a:ext cx="345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488" y="2644464"/>
            <a:ext cx="3947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 descr="Bài 36. Vùng Đồng Bằng Sông Cửu Long (tiếp theo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156" y="1174105"/>
            <a:ext cx="4890498" cy="541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52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243500" y="67756"/>
            <a:ext cx="1077883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36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LONG (P2)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313383" y="664954"/>
            <a:ext cx="4064000" cy="64661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</a:p>
        </p:txBody>
      </p:sp>
      <p:sp>
        <p:nvSpPr>
          <p:cNvPr id="6" name="Left Brace 5"/>
          <p:cNvSpPr/>
          <p:nvPr/>
        </p:nvSpPr>
        <p:spPr>
          <a:xfrm rot="5400000">
            <a:off x="6133900" y="-2244710"/>
            <a:ext cx="422967" cy="781396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03202" y="1958174"/>
            <a:ext cx="4858327" cy="135774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TÌNH HÌNH PHÁT TRIỂN KINH TẾ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370618" y="1925848"/>
            <a:ext cx="4516582" cy="147313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CÁC TRUNG TÂM KINH TẾ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3447" y="3939043"/>
            <a:ext cx="1475096" cy="209665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68513" y="3939042"/>
            <a:ext cx="1458082" cy="2096655"/>
          </a:xfrm>
          <a:prstGeom prst="roundRect">
            <a:avLst/>
          </a:prstGeom>
          <a:solidFill>
            <a:srgbClr val="FF7C8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40958" y="3939042"/>
            <a:ext cx="1426192" cy="209665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50771" y="3398981"/>
            <a:ext cx="163629" cy="470375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740866" y="3398980"/>
            <a:ext cx="163629" cy="470375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659066" y="3398980"/>
            <a:ext cx="163629" cy="470375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26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LONG (P2)</a:t>
            </a:r>
          </a:p>
        </p:txBody>
      </p:sp>
      <p:pic>
        <p:nvPicPr>
          <p:cNvPr id="17410" name="Picture 2" descr="Nếu ngừng xuất khẩu gạo, đại diện lãnh đạo 13 tỉnh ĐBSCL và 20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7" y="2313300"/>
            <a:ext cx="4026132" cy="358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Tôm đông lạnh để được bao lâu? +10 Cách bảo quản tôm đông lạn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199" y="2313301"/>
            <a:ext cx="3628801" cy="358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Cơ hội kiếm tiền của rau quả tinh ch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13" y="2313301"/>
            <a:ext cx="4210302" cy="358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634" y="1226502"/>
            <a:ext cx="1141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XK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049" y="714954"/>
            <a:ext cx="565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271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LONG (P2)</a:t>
            </a:r>
          </a:p>
        </p:txBody>
      </p:sp>
      <p:pic>
        <p:nvPicPr>
          <p:cNvPr id="16386" name="Picture 2" descr="Cần Thơ vào top thành phố có kênh rạch đẹp nhất thế giới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6" y="1457689"/>
            <a:ext cx="3858323" cy="276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6049" y="714954"/>
            <a:ext cx="565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4" descr="Cần Thơ nằm trong danh sách 10 thành phố có kênh rạch đẹp nhất thế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53" y="1479787"/>
            <a:ext cx="3936382" cy="273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Khám phá &quot; 7 Chợ Nổi Miền Tây - Văn hóa sông nước Miền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035" y="1435590"/>
            <a:ext cx="3986560" cy="278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97513" y="4263839"/>
            <a:ext cx="664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965" y="5241073"/>
            <a:ext cx="11853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GTVT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1441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LONG (P2)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6049" y="714954"/>
            <a:ext cx="565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4" descr="Kinh nghiệm du lịch miệt vườn miền Tây chi tiết nhất 2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990" y="1394603"/>
            <a:ext cx="3580084" cy="306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Đảo ngọc Phú Quốc 4N3Đ – Sky Trav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891" y="1394603"/>
            <a:ext cx="4148797" cy="306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ần Thơ: Khai thác mỏ vàng du lịch nông nghiệp - Tổng cục Du lị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26" y="1349423"/>
            <a:ext cx="3591235" cy="306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90" y="4456155"/>
            <a:ext cx="121361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285750" indent="-285750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82447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LONG (P2)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1008" y="518279"/>
            <a:ext cx="6987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TÌNH HÌNH PHÁT TRIỂN KINH TẾ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008" y="968496"/>
            <a:ext cx="3947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008" y="1553271"/>
            <a:ext cx="1157496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80%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2002),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trogn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Du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14" descr="book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232" y="1093516"/>
            <a:ext cx="892219" cy="59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91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LONG (P2)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1008" y="793568"/>
            <a:ext cx="6987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TÌNH HÌNH PHÁT TRIỂN KINH TẾ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620" y="1380377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620" y="2028741"/>
            <a:ext cx="345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488" y="2644464"/>
            <a:ext cx="3947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008" y="3385331"/>
            <a:ext cx="6091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CÁC TRUNG TÂM KINH TẾ</a:t>
            </a:r>
          </a:p>
        </p:txBody>
      </p:sp>
      <p:pic>
        <p:nvPicPr>
          <p:cNvPr id="22530" name="Picture 2" descr="Câu hỏi phụ trang 177 SGK Địa lí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11" y="1625785"/>
            <a:ext cx="649605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61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507"/>
            <a:ext cx="1027521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LONG (P2)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6764" y="817257"/>
            <a:ext cx="6091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CÁC TRUNG TÂM KINH TẾ</a:t>
            </a:r>
          </a:p>
        </p:txBody>
      </p:sp>
      <p:pic>
        <p:nvPicPr>
          <p:cNvPr id="14338" name="Picture 2" descr="Câu hỏi phụ trang 177 SGK Địa lí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55" y="1246414"/>
            <a:ext cx="5910146" cy="405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434899" y="1340477"/>
            <a:ext cx="3969834" cy="2400129"/>
          </a:xfrm>
          <a:prstGeom prst="cloud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Down Arrow 4"/>
          <p:cNvSpPr/>
          <p:nvPr/>
        </p:nvSpPr>
        <p:spPr>
          <a:xfrm>
            <a:off x="2419816" y="3821766"/>
            <a:ext cx="379142" cy="434897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6764" y="4337824"/>
            <a:ext cx="54306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14" descr="book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497" y="5597622"/>
            <a:ext cx="1480457" cy="98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87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243500" y="67756"/>
            <a:ext cx="1077883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LONG (P2)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313383" y="664954"/>
            <a:ext cx="4064000" cy="64661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 NỘI DUNG</a:t>
            </a:r>
          </a:p>
        </p:txBody>
      </p:sp>
      <p:sp>
        <p:nvSpPr>
          <p:cNvPr id="6" name="Left Brace 5"/>
          <p:cNvSpPr/>
          <p:nvPr/>
        </p:nvSpPr>
        <p:spPr>
          <a:xfrm rot="5400000">
            <a:off x="6133900" y="-2244710"/>
            <a:ext cx="422967" cy="781396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03202" y="1958174"/>
            <a:ext cx="4858327" cy="135774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TÌNH HÌNH PHÁT TRIỂN KINH TẾ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370618" y="1925848"/>
            <a:ext cx="4516582" cy="147313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CÁC TRUNG TÂM KINH TẾ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3202" y="3962253"/>
            <a:ext cx="65544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LTTP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GTVT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7405" y="4068325"/>
            <a:ext cx="49845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219093" y="3375465"/>
            <a:ext cx="219307" cy="430889"/>
          </a:xfrm>
          <a:prstGeom prst="downArrow">
            <a:avLst/>
          </a:prstGeom>
          <a:solidFill>
            <a:srgbClr val="7030A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9489688" y="3479180"/>
            <a:ext cx="210014" cy="483073"/>
          </a:xfrm>
          <a:prstGeom prst="downArrow">
            <a:avLst/>
          </a:prstGeom>
          <a:solidFill>
            <a:srgbClr val="7030A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224421" y="3031997"/>
            <a:ext cx="5285678" cy="25201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  <a:p>
            <a:pPr marL="285750" indent="-285750">
              <a:buFontTx/>
              <a:buChar char="-"/>
            </a:pP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38.</a:t>
            </a:r>
          </a:p>
        </p:txBody>
      </p:sp>
    </p:spTree>
    <p:extLst>
      <p:ext uri="{BB962C8B-B14F-4D97-AF65-F5344CB8AC3E}">
        <p14:creationId xmlns:p14="http://schemas.microsoft.com/office/powerpoint/2010/main" val="8664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243500" y="67756"/>
            <a:ext cx="1077883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LONG (P2)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1008" y="793568"/>
            <a:ext cx="6987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HÌNH PHÁT TRIỂN KINH TẾ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806" y="1290767"/>
            <a:ext cx="253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6145" y="1813987"/>
            <a:ext cx="1958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1609850" y="2163848"/>
            <a:ext cx="4692073" cy="3049675"/>
          </a:xfrm>
          <a:prstGeom prst="cloud">
            <a:avLst/>
          </a:prstGeom>
          <a:solidFill>
            <a:schemeClr val="accent1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ĐBSCL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213523"/>
            <a:ext cx="6987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ĐBSCL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pic>
        <p:nvPicPr>
          <p:cNvPr id="1026" name="Picture 2" descr="Bài 35 : Vùng Đồng bằng sông Cửu Long | Học trực tuyế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091" y="1487912"/>
            <a:ext cx="5310909" cy="528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16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302" y="1491055"/>
            <a:ext cx="10176842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ĐBSCL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2002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2018.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828667"/>
              </p:ext>
            </p:extLst>
          </p:nvPr>
        </p:nvGraphicFramePr>
        <p:xfrm>
          <a:off x="191917" y="2560379"/>
          <a:ext cx="1088642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2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2002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2018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ĐBSCL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ĐB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SCL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ha)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3834,8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7504,3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4107,4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7570,4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tấn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34,4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24,4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43,9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09345" y="6396335"/>
            <a:ext cx="4382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kê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302" y="5134904"/>
            <a:ext cx="10728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%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ĐBSCL so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2018.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0" y="6507"/>
            <a:ext cx="1077883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LONG (P2)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012" y="731428"/>
            <a:ext cx="2837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32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75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57807" y="62890"/>
            <a:ext cx="8892287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ĐB SCL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2002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2018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563644"/>
              </p:ext>
            </p:extLst>
          </p:nvPr>
        </p:nvGraphicFramePr>
        <p:xfrm>
          <a:off x="73572" y="909001"/>
          <a:ext cx="10573406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6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6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6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7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2868">
                <a:tc rowSpan="2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2002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2018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8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ĐBSCL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ĐB</a:t>
                      </a:r>
                      <a:r>
                        <a:rPr lang="en-US" sz="28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SCL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6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ha)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3834,8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7504,3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7570,4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86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tấn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34,4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43,9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29395" y="6432753"/>
            <a:ext cx="3538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kê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635083"/>
              </p:ext>
            </p:extLst>
          </p:nvPr>
        </p:nvGraphicFramePr>
        <p:xfrm>
          <a:off x="249355" y="3975043"/>
          <a:ext cx="10573407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4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4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4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ĐBSCL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0414" y="5614538"/>
            <a:ext cx="11771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1383,4 kg/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516,4 kg/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→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2,7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(2018).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3572" y="909001"/>
            <a:ext cx="3741683" cy="1036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9355" y="1292454"/>
            <a:ext cx="189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17000" y="978217"/>
            <a:ext cx="1681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025" y="3238191"/>
            <a:ext cx="11177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ở ĐBSCL so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 (%)</a:t>
            </a:r>
          </a:p>
        </p:txBody>
      </p:sp>
    </p:spTree>
    <p:extLst>
      <p:ext uri="{BB962C8B-B14F-4D97-AF65-F5344CB8AC3E}">
        <p14:creationId xmlns:p14="http://schemas.microsoft.com/office/powerpoint/2010/main" val="390209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ướng dẫn sử dụng Atlat địa lí Việt Nam trang “Lúa” (tr. 19) – ÔN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1"/>
          <a:stretch/>
        </p:blipFill>
        <p:spPr bwMode="auto">
          <a:xfrm>
            <a:off x="0" y="715669"/>
            <a:ext cx="3368842" cy="614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03017" y="4497819"/>
            <a:ext cx="70563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 ĐBSCL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3548" y="1540065"/>
            <a:ext cx="73057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ĐBSCL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90%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ĐBSCL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-243500" y="67756"/>
            <a:ext cx="1077883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LONG (P2)</a:t>
            </a:r>
          </a:p>
        </p:txBody>
      </p:sp>
    </p:spTree>
    <p:extLst>
      <p:ext uri="{BB962C8B-B14F-4D97-AF65-F5344CB8AC3E}">
        <p14:creationId xmlns:p14="http://schemas.microsoft.com/office/powerpoint/2010/main" val="277581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6507"/>
            <a:ext cx="1077883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LONG (P2)</a:t>
            </a:r>
          </a:p>
        </p:txBody>
      </p:sp>
      <p:sp>
        <p:nvSpPr>
          <p:cNvPr id="3" name="Cloud 2"/>
          <p:cNvSpPr/>
          <p:nvPr/>
        </p:nvSpPr>
        <p:spPr>
          <a:xfrm>
            <a:off x="5863472" y="904973"/>
            <a:ext cx="5099901" cy="3035431"/>
          </a:xfrm>
          <a:prstGeom prst="cloud">
            <a:avLst/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/19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SGK/129,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Down Arrow 8"/>
          <p:cNvSpPr/>
          <p:nvPr/>
        </p:nvSpPr>
        <p:spPr>
          <a:xfrm>
            <a:off x="8412360" y="4160284"/>
            <a:ext cx="452487" cy="5467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50028" y="4707039"/>
            <a:ext cx="61771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Long An,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4" descr="Hướng dẫn sử dụng Atlat địa lí Việt Nam trang “Lúa” (tr. 19) – ÔN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1"/>
          <a:stretch/>
        </p:blipFill>
        <p:spPr bwMode="auto">
          <a:xfrm>
            <a:off x="167269" y="603705"/>
            <a:ext cx="3368842" cy="614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86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7" descr="nong-dan-be1baa1c-lieu-tham-gia-trinh-die1bb85n-thu-hoe1baa1ch-lua-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826" y="1256661"/>
            <a:ext cx="3992242" cy="287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1" descr="thu-hoach-lua-11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" y="807583"/>
            <a:ext cx="3956705" cy="287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0604" name="Text Box 28"/>
          <p:cNvSpPr txBox="1">
            <a:spLocks noChangeArrowheads="1"/>
          </p:cNvSpPr>
          <p:nvPr/>
        </p:nvSpPr>
        <p:spPr bwMode="auto">
          <a:xfrm>
            <a:off x="38813" y="4591779"/>
            <a:ext cx="12050267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ĐBSCL.      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814" y="5663371"/>
            <a:ext cx="11964650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vi-VN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Kim ngạch xuất khẩu gạo vùng ĐBSCL đạt gần 1 tỷ USD | Kinh doanh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75" y="1596691"/>
            <a:ext cx="3725089" cy="287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0" y="6507"/>
            <a:ext cx="10778836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LONG (P2)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2571674"/>
      </p:ext>
    </p:extLst>
  </p:cSld>
  <p:clrMapOvr>
    <a:masterClrMapping/>
  </p:clrMapOvr>
  <p:transition spd="med" advTm="5481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0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0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0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604" grpId="0" animBg="1"/>
      <p:bldP spid="8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29.5|23.9|3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2264</Words>
  <Application>Microsoft Office PowerPoint</Application>
  <PresentationFormat>Widescreen</PresentationFormat>
  <Paragraphs>252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111</cp:revision>
  <dcterms:created xsi:type="dcterms:W3CDTF">2020-04-23T14:12:36Z</dcterms:created>
  <dcterms:modified xsi:type="dcterms:W3CDTF">2023-02-22T00:08:11Z</dcterms:modified>
</cp:coreProperties>
</file>