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318" r:id="rId3"/>
    <p:sldId id="319" r:id="rId4"/>
    <p:sldId id="320" r:id="rId5"/>
    <p:sldId id="260" r:id="rId6"/>
    <p:sldId id="262" r:id="rId7"/>
    <p:sldId id="256" r:id="rId8"/>
    <p:sldId id="321" r:id="rId9"/>
    <p:sldId id="263" r:id="rId10"/>
    <p:sldId id="264" r:id="rId11"/>
    <p:sldId id="266" r:id="rId12"/>
    <p:sldId id="274" r:id="rId13"/>
    <p:sldId id="268" r:id="rId14"/>
    <p:sldId id="271" r:id="rId15"/>
    <p:sldId id="272" r:id="rId16"/>
    <p:sldId id="273" r:id="rId17"/>
    <p:sldId id="276" r:id="rId18"/>
    <p:sldId id="277" r:id="rId19"/>
    <p:sldId id="317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33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631E2-71AB-4534-9E88-05FA5B036CAD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1308C-A2E3-443C-909A-DBBB9BF84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10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E1906-85CF-4B65-B3A5-F915753F51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35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Căn cứ bài tập vừa hoàn thành và nội dung sgk hãy trả lời câu hỏi sau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1308C-A2E3-443C-909A-DBBB9BF84C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60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Hoàn</a:t>
            </a:r>
            <a:r>
              <a:rPr lang="en-US" baseline="0"/>
              <a:t> thành bài nào GV linh động viết vào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E3CA0-BB64-49E0-A8FB-E9BF2DB6C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185FB4-48E8-4F7F-8FE7-50016C476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C7211-F210-45B8-B727-FFD300662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0EB1-3803-4CBD-9717-278BEB09C37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B5C8D-E23C-4065-A174-1573A453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4865D-B142-4F07-A6B2-47D2572C6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EA040-271E-45C2-B0DB-58DF2BB06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33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F3213-DDE4-4290-B4BC-C6F4DBC15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EDBB68-DD17-48A6-8D0B-478FBC7502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F70EA-2C85-41E0-B27B-68DCF61B4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0EB1-3803-4CBD-9717-278BEB09C37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D6E36-227F-44C0-BC69-29EA04AAE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DB863-5911-4932-9764-979F8B6C3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EA040-271E-45C2-B0DB-58DF2BB06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0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040452-1CB5-4FDA-BEFB-1BEC5166BD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F18C38-76DC-41E6-8D7A-7C75A2FAE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317CE-827C-43B7-9DE6-1DE79553B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0EB1-3803-4CBD-9717-278BEB09C37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FB52D-F560-4233-B370-9C71BC46F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580B4-47A0-4982-8A82-3A5EA3EA6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EA040-271E-45C2-B0DB-58DF2BB06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8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5DFB2-2596-43DA-A949-CC1F4946D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3616F-4A9C-4C69-964C-B12466C51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98B0A-16C9-4113-91D8-B4111B97A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0EB1-3803-4CBD-9717-278BEB09C37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FA76C-B90E-40C7-9954-9901B3961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AA237-39B8-43E0-B8A5-2C6728D41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EA040-271E-45C2-B0DB-58DF2BB06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FCF3F-D11F-4458-83B4-AC8D5C6D6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803D1-34B4-48B2-AACD-8C5AC5FE3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347C9-AA47-4CD9-BF68-142326B0A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0EB1-3803-4CBD-9717-278BEB09C37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64F2E-207F-4281-BD54-D7C12F516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0911A-9968-4FAB-BA8F-62464A61B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EA040-271E-45C2-B0DB-58DF2BB06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7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9CB8D-DC6F-4DAD-946C-EF48A4B8D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E7301-5D86-46FE-977D-681F01892E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D6540-DFEE-4729-900E-CD976FF07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4E821D-CE9F-4A46-9D0C-BCDC07DA3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0EB1-3803-4CBD-9717-278BEB09C37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F11DBD-6F59-427B-88DC-19BD85155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9D5E3C-25BA-43E0-A569-CE13D2132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EA040-271E-45C2-B0DB-58DF2BB06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76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A9FFD-1CEC-471A-9840-43CFAA2CC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82DA7-4885-4F38-91C5-1A78D9418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CA0BF-3F81-40F9-8F11-A50A1CB1E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511590-38A0-4B9D-A3AC-19367734B8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8B7FCF-54EB-4999-9CBF-1BFC367E7F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FF0BD8-1AD0-4026-B880-0FAC2DD40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0EB1-3803-4CBD-9717-278BEB09C37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E7581B-5839-411A-B612-2CBF091B4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2A97FD-C1F9-4817-9C83-46EB76924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EA040-271E-45C2-B0DB-58DF2BB06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09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F4D1F-AE2B-44A7-A8D7-4CE2A282D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797D75-241E-44C1-A8EF-C4EE44118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0EB1-3803-4CBD-9717-278BEB09C37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180308-C250-4259-A219-D54EBC4DE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9227AF-70E3-4F3C-A5C1-C6946E05F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EA040-271E-45C2-B0DB-58DF2BB06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23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AC1E0-68C0-4C33-A63D-64BB1E2F7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0EB1-3803-4CBD-9717-278BEB09C37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40BB4C-7057-41B0-A9B0-04FA4D84B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1DFBE6-9AD8-40FD-91DD-1B75EFDA8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EA040-271E-45C2-B0DB-58DF2BB06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3E9E-B19E-44EF-A82D-7A73E1F75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EDC82-7BDE-447C-8382-5D7CD390D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B7507-94DE-4490-B56C-5A3CCFC5A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5C96AC-5A09-44F6-9BEA-24A44AF1C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0EB1-3803-4CBD-9717-278BEB09C37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75437E-DB0F-4EC7-954B-F8DBEEEC4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BA156-5B86-47ED-84C4-C8F2931EF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EA040-271E-45C2-B0DB-58DF2BB06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15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6A584-86FF-4DE3-986F-C94115C1C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D7A1A6-5079-42DD-A4CE-A6E371C9DF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EE4A31-140B-47C1-A0E7-E83418A55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DB4AE4-D65B-459E-9C90-43C533C66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0EB1-3803-4CBD-9717-278BEB09C37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A8E32-838E-4692-8FFB-99A0EAABC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24D815-3109-44D1-83A5-A1859CEF8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EA040-271E-45C2-B0DB-58DF2BB06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6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0C0DF3-17C8-4A4B-BB0B-873CEFFEF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1C75A-B796-41C2-AEAF-BBEEFD477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0620F-61C3-4812-9B71-D10E0561E6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40EB1-3803-4CBD-9717-278BEB09C37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E3112-E0BB-4D20-A4E9-A9DCEAB56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039FC-777E-4BFD-85E8-04AFA80924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EA040-271E-45C2-B0DB-58DF2BB06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3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10" Type="http://schemas.openxmlformats.org/officeDocument/2006/relationships/slide" Target="slide3.xml"/><Relationship Id="rId4" Type="http://schemas.openxmlformats.org/officeDocument/2006/relationships/audio" Target="../media/media2.mp3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709578-9C91-407F-8645-F392348EFD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67" t="16297" r="22084" b="6074"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54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347D84FE-65F7-4E7A-991B-75B4DB9E23CD}"/>
              </a:ext>
            </a:extLst>
          </p:cNvPr>
          <p:cNvSpPr/>
          <p:nvPr/>
        </p:nvSpPr>
        <p:spPr>
          <a:xfrm>
            <a:off x="199991" y="49785"/>
            <a:ext cx="864531" cy="842538"/>
          </a:xfrm>
          <a:prstGeom prst="flowChartConnector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93A3642-C600-4D7E-BC3C-8FF2D41D3207}"/>
              </a:ext>
            </a:extLst>
          </p:cNvPr>
          <p:cNvSpPr/>
          <p:nvPr/>
        </p:nvSpPr>
        <p:spPr>
          <a:xfrm>
            <a:off x="1188720" y="117861"/>
            <a:ext cx="6979920" cy="74296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 Khái niệm lược đồ trí nhớ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F51D89-8CBA-4860-A547-65AEB19FACC8}"/>
              </a:ext>
            </a:extLst>
          </p:cNvPr>
          <p:cNvGrpSpPr/>
          <p:nvPr/>
        </p:nvGrpSpPr>
        <p:grpSpPr>
          <a:xfrm>
            <a:off x="2371061" y="967563"/>
            <a:ext cx="7666074" cy="5401339"/>
            <a:chOff x="2692400" y="1574800"/>
            <a:chExt cx="6045200" cy="4236720"/>
          </a:xfrm>
        </p:grpSpPr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C42D1E20-EB35-4A14-AC7E-340AD240850F}"/>
                </a:ext>
              </a:extLst>
            </p:cNvPr>
            <p:cNvSpPr/>
            <p:nvPr/>
          </p:nvSpPr>
          <p:spPr>
            <a:xfrm>
              <a:off x="2692400" y="1574800"/>
              <a:ext cx="6045200" cy="4236720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9888C36-3F1D-4358-AD1F-C295F6567218}"/>
                </a:ext>
              </a:extLst>
            </p:cNvPr>
            <p:cNvSpPr txBox="1"/>
            <p:nvPr/>
          </p:nvSpPr>
          <p:spPr>
            <a:xfrm>
              <a:off x="3019756" y="2526065"/>
              <a:ext cx="5547360" cy="2196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vi-VN" sz="4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ợc đồ trí nhớ </a:t>
              </a:r>
            </a:p>
            <a:p>
              <a:pPr algn="ctr"/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 tác dụng nh</a:t>
              </a:r>
              <a:r>
                <a:rPr lang="vi-VN" sz="4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thế nào trong cuộc sống và </a:t>
              </a:r>
            </a:p>
            <a:p>
              <a:pPr algn="ctr"/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 tập?</a:t>
              </a:r>
            </a:p>
          </p:txBody>
        </p:sp>
      </p:grpSp>
      <p:sp>
        <p:nvSpPr>
          <p:cNvPr id="9" name="Google Shape;147;p19">
            <a:extLst>
              <a:ext uri="{FF2B5EF4-FFF2-40B4-BE49-F238E27FC236}">
                <a16:creationId xmlns:a16="http://schemas.microsoft.com/office/drawing/2014/main" id="{D9CE4F57-5476-486D-A133-FF8BCE8A5CD8}"/>
              </a:ext>
            </a:extLst>
          </p:cNvPr>
          <p:cNvSpPr txBox="1"/>
          <p:nvPr/>
        </p:nvSpPr>
        <p:spPr>
          <a:xfrm>
            <a:off x="581975" y="2105078"/>
            <a:ext cx="11610025" cy="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lang="en-US" sz="6000" i="0" u="none" strike="noStrike" cap="none">
                <a:solidFill>
                  <a:srgbClr val="0000C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 Lược đồ trí nhớ giúp chúng ta định hướng di chuyển nơi này đến nơi khác</a:t>
            </a:r>
            <a:endParaRPr sz="6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15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41DF0FFC-93C9-4D6B-9159-90FBEE9E9E35}"/>
              </a:ext>
            </a:extLst>
          </p:cNvPr>
          <p:cNvSpPr/>
          <p:nvPr/>
        </p:nvSpPr>
        <p:spPr>
          <a:xfrm>
            <a:off x="71120" y="71120"/>
            <a:ext cx="901964" cy="928220"/>
          </a:xfrm>
          <a:prstGeom prst="flowChartConnector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F3BA89-3407-40B4-B303-456BC109B1D3}"/>
              </a:ext>
            </a:extLst>
          </p:cNvPr>
          <p:cNvSpPr/>
          <p:nvPr/>
        </p:nvSpPr>
        <p:spPr>
          <a:xfrm>
            <a:off x="1061603" y="132080"/>
            <a:ext cx="5125838" cy="75904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Vẽ lược đồ trí nhớ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D1030F-B4F9-47BD-BE46-3A6000F810CC}"/>
              </a:ext>
            </a:extLst>
          </p:cNvPr>
          <p:cNvSpPr txBox="1"/>
          <p:nvPr/>
        </p:nvSpPr>
        <p:spPr>
          <a:xfrm>
            <a:off x="374738" y="1043840"/>
            <a:ext cx="7344499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 Vẽ l</a:t>
            </a: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 đồ trí nhớ đ</a:t>
            </a: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ờng đi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9040AB-DC65-4C8E-98AB-487F951C0708}"/>
              </a:ext>
            </a:extLst>
          </p:cNvPr>
          <p:cNvGrpSpPr/>
          <p:nvPr/>
        </p:nvGrpSpPr>
        <p:grpSpPr>
          <a:xfrm>
            <a:off x="2790456" y="1923412"/>
            <a:ext cx="6045200" cy="4236720"/>
            <a:chOff x="2841256" y="1682773"/>
            <a:chExt cx="6045200" cy="4236720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81499A74-AAC6-4D46-BE18-F1F9DF4E3663}"/>
                </a:ext>
              </a:extLst>
            </p:cNvPr>
            <p:cNvSpPr/>
            <p:nvPr/>
          </p:nvSpPr>
          <p:spPr>
            <a:xfrm>
              <a:off x="2841256" y="1682773"/>
              <a:ext cx="6045200" cy="4236720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28BD792-E04E-4C28-9667-FD569A623B5D}"/>
                </a:ext>
              </a:extLst>
            </p:cNvPr>
            <p:cNvSpPr txBox="1"/>
            <p:nvPr/>
          </p:nvSpPr>
          <p:spPr>
            <a:xfrm>
              <a:off x="3196502" y="2739304"/>
              <a:ext cx="554736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Nêu các b</a:t>
              </a:r>
              <a:r>
                <a:rPr lang="vi-VN" sz="4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ớc vẽ l</a:t>
              </a:r>
              <a:r>
                <a:rPr lang="vi-VN" sz="4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ợc đồ trí nhớ đ</a:t>
              </a:r>
              <a:r>
                <a:rPr lang="vi-VN" sz="4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ờng đi?</a:t>
              </a:r>
            </a:p>
          </p:txBody>
        </p:sp>
      </p:grp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6C4173D2-3565-48E1-9578-2730FA9B14A7}"/>
              </a:ext>
            </a:extLst>
          </p:cNvPr>
          <p:cNvSpPr/>
          <p:nvPr/>
        </p:nvSpPr>
        <p:spPr>
          <a:xfrm rot="5400000">
            <a:off x="-191199" y="5327549"/>
            <a:ext cx="1767387" cy="1242747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AFBA1A-407D-4457-A71E-56021315E1EA}"/>
              </a:ext>
            </a:extLst>
          </p:cNvPr>
          <p:cNvGrpSpPr/>
          <p:nvPr/>
        </p:nvGrpSpPr>
        <p:grpSpPr>
          <a:xfrm>
            <a:off x="1383361" y="5080000"/>
            <a:ext cx="10607032" cy="1397850"/>
            <a:chOff x="1242747" y="3673658"/>
            <a:chExt cx="6885252" cy="1390761"/>
          </a:xfrm>
        </p:grpSpPr>
        <p:sp>
          <p:nvSpPr>
            <p:cNvPr id="13" name="Rectangle: Top Corners Rounded 12">
              <a:extLst>
                <a:ext uri="{FF2B5EF4-FFF2-40B4-BE49-F238E27FC236}">
                  <a16:creationId xmlns:a16="http://schemas.microsoft.com/office/drawing/2014/main" id="{CF2C00C1-030C-4A94-AC8D-12B022A53BE8}"/>
                </a:ext>
              </a:extLst>
            </p:cNvPr>
            <p:cNvSpPr/>
            <p:nvPr/>
          </p:nvSpPr>
          <p:spPr>
            <a:xfrm rot="5400000">
              <a:off x="4108383" y="808022"/>
              <a:ext cx="1153980" cy="6885252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: Top Corners Rounded 6">
              <a:extLst>
                <a:ext uri="{FF2B5EF4-FFF2-40B4-BE49-F238E27FC236}">
                  <a16:creationId xmlns:a16="http://schemas.microsoft.com/office/drawing/2014/main" id="{4A97903B-78C9-46CF-A22C-201A75A30332}"/>
                </a:ext>
              </a:extLst>
            </p:cNvPr>
            <p:cNvSpPr txBox="1"/>
            <p:nvPr/>
          </p:nvSpPr>
          <p:spPr>
            <a:xfrm>
              <a:off x="1248063" y="4023105"/>
              <a:ext cx="6828919" cy="10413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696" tIns="20955" rIns="20955" bIns="20955" numCol="1" spcCol="1270" anchor="ctr" anchorCtr="0">
              <a:noAutofit/>
            </a:bodyPr>
            <a:lstStyle/>
            <a:p>
              <a:pPr marL="0" lvl="1" algn="l" defTabSz="1466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300" kern="12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Xác định h</a:t>
              </a:r>
              <a:r>
                <a:rPr lang="vi-VN" sz="3300" kern="12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sz="33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ớng đi và khoảng cách giữa các điểm mốc với nhau</a:t>
              </a:r>
              <a:endParaRPr lang="en-US" sz="3300" kern="12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1" indent="-28575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3300" kern="12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6659F83-2137-4AE5-9CE5-1B19A19F2B85}"/>
              </a:ext>
            </a:extLst>
          </p:cNvPr>
          <p:cNvGrpSpPr/>
          <p:nvPr/>
        </p:nvGrpSpPr>
        <p:grpSpPr>
          <a:xfrm>
            <a:off x="1346625" y="3498042"/>
            <a:ext cx="10643768" cy="1343971"/>
            <a:chOff x="1218902" y="3673658"/>
            <a:chExt cx="6909097" cy="1343971"/>
          </a:xfrm>
        </p:grpSpPr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E588FC67-32BB-43C5-B08F-AD6E833A1EF0}"/>
                </a:ext>
              </a:extLst>
            </p:cNvPr>
            <p:cNvSpPr/>
            <p:nvPr/>
          </p:nvSpPr>
          <p:spPr>
            <a:xfrm rot="5400000">
              <a:off x="4108383" y="808022"/>
              <a:ext cx="1153980" cy="6885252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angle: Top Corners Rounded 6">
              <a:extLst>
                <a:ext uri="{FF2B5EF4-FFF2-40B4-BE49-F238E27FC236}">
                  <a16:creationId xmlns:a16="http://schemas.microsoft.com/office/drawing/2014/main" id="{0A41165F-127A-4523-BAA2-651316300194}"/>
                </a:ext>
              </a:extLst>
            </p:cNvPr>
            <p:cNvSpPr txBox="1"/>
            <p:nvPr/>
          </p:nvSpPr>
          <p:spPr>
            <a:xfrm>
              <a:off x="1218902" y="3976315"/>
              <a:ext cx="6828919" cy="10413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696" tIns="20955" rIns="20955" bIns="20955" numCol="1" spcCol="1270" anchor="ctr" anchorCtr="0">
              <a:noAutofit/>
            </a:bodyPr>
            <a:lstStyle/>
            <a:p>
              <a:pPr marL="0" lvl="1" algn="l" defTabSz="1466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300" kern="120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Hồi t</a:t>
              </a:r>
              <a:r>
                <a:rPr lang="vi-VN" sz="3300" kern="120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sz="330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ởng và xác định những điểm  mốc chính trên toàn bộ quảng đ</a:t>
              </a:r>
              <a:r>
                <a:rPr lang="vi-VN" sz="330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sz="330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ờng</a:t>
              </a:r>
              <a:endParaRPr lang="en-US" sz="3300" kern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1" indent="-28575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3300" kern="12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F8FF8B1-83DB-4E90-BE3B-2A9F507B3C83}"/>
              </a:ext>
            </a:extLst>
          </p:cNvPr>
          <p:cNvGrpSpPr/>
          <p:nvPr/>
        </p:nvGrpSpPr>
        <p:grpSpPr>
          <a:xfrm>
            <a:off x="87500" y="3481994"/>
            <a:ext cx="1242748" cy="1767387"/>
            <a:chOff x="0" y="3201462"/>
            <a:chExt cx="1242748" cy="2217204"/>
          </a:xfrm>
        </p:grpSpPr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64029410-9540-4FEE-AED8-D1943789D2D1}"/>
                </a:ext>
              </a:extLst>
            </p:cNvPr>
            <p:cNvSpPr/>
            <p:nvPr/>
          </p:nvSpPr>
          <p:spPr>
            <a:xfrm rot="5400000">
              <a:off x="-487228" y="3688690"/>
              <a:ext cx="2217204" cy="1242747"/>
            </a:xfrm>
            <a:prstGeom prst="chevron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Arrow: Chevron 4">
              <a:extLst>
                <a:ext uri="{FF2B5EF4-FFF2-40B4-BE49-F238E27FC236}">
                  <a16:creationId xmlns:a16="http://schemas.microsoft.com/office/drawing/2014/main" id="{1ABF2854-266F-476D-9CC7-53504534CA70}"/>
                </a:ext>
              </a:extLst>
            </p:cNvPr>
            <p:cNvSpPr txBox="1"/>
            <p:nvPr/>
          </p:nvSpPr>
          <p:spPr>
            <a:xfrm>
              <a:off x="1" y="3822836"/>
              <a:ext cx="1242747" cy="9744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000" kern="1200"/>
            </a:p>
          </p:txBody>
        </p:sp>
      </p:grpSp>
      <p:sp>
        <p:nvSpPr>
          <p:cNvPr id="21" name="Arrow: Chevron 4">
            <a:extLst>
              <a:ext uri="{FF2B5EF4-FFF2-40B4-BE49-F238E27FC236}">
                <a16:creationId xmlns:a16="http://schemas.microsoft.com/office/drawing/2014/main" id="{883A5289-BC52-44DF-87AB-24095B33DF12}"/>
              </a:ext>
            </a:extLst>
          </p:cNvPr>
          <p:cNvSpPr txBox="1"/>
          <p:nvPr/>
        </p:nvSpPr>
        <p:spPr>
          <a:xfrm>
            <a:off x="87500" y="5542753"/>
            <a:ext cx="1242747" cy="79455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400" b="1" kern="120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ớc 3</a:t>
            </a:r>
            <a:endParaRPr lang="en-US" sz="2400" b="1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rrow: Chevron 4">
            <a:extLst>
              <a:ext uri="{FF2B5EF4-FFF2-40B4-BE49-F238E27FC236}">
                <a16:creationId xmlns:a16="http://schemas.microsoft.com/office/drawing/2014/main" id="{DB8F0C4B-C9A9-49FC-9478-F0204BB999DE}"/>
              </a:ext>
            </a:extLst>
          </p:cNvPr>
          <p:cNvSpPr txBox="1"/>
          <p:nvPr/>
        </p:nvSpPr>
        <p:spPr>
          <a:xfrm>
            <a:off x="71120" y="3977306"/>
            <a:ext cx="1242747" cy="79455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400" b="1" kern="120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ớc 2</a:t>
            </a:r>
            <a:endParaRPr lang="en-US" sz="2400" b="1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FBC57F-59F2-44A7-956C-883A630469E1}"/>
              </a:ext>
            </a:extLst>
          </p:cNvPr>
          <p:cNvGrpSpPr/>
          <p:nvPr/>
        </p:nvGrpSpPr>
        <p:grpSpPr>
          <a:xfrm>
            <a:off x="1301673" y="1932992"/>
            <a:ext cx="10833274" cy="1370633"/>
            <a:chOff x="1172886" y="3673658"/>
            <a:chExt cx="7049173" cy="1370633"/>
          </a:xfrm>
        </p:grpSpPr>
        <p:sp>
          <p:nvSpPr>
            <p:cNvPr id="24" name="Rectangle: Top Corners Rounded 23">
              <a:extLst>
                <a:ext uri="{FF2B5EF4-FFF2-40B4-BE49-F238E27FC236}">
                  <a16:creationId xmlns:a16="http://schemas.microsoft.com/office/drawing/2014/main" id="{1125FA9B-B7A1-4153-9E24-1E685D347D3D}"/>
                </a:ext>
              </a:extLst>
            </p:cNvPr>
            <p:cNvSpPr/>
            <p:nvPr/>
          </p:nvSpPr>
          <p:spPr>
            <a:xfrm rot="5400000">
              <a:off x="4108383" y="808022"/>
              <a:ext cx="1153980" cy="6885252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angle: Top Corners Rounded 6">
              <a:extLst>
                <a:ext uri="{FF2B5EF4-FFF2-40B4-BE49-F238E27FC236}">
                  <a16:creationId xmlns:a16="http://schemas.microsoft.com/office/drawing/2014/main" id="{03394408-4AC6-438F-90D8-F2F47B31C3E7}"/>
                </a:ext>
              </a:extLst>
            </p:cNvPr>
            <p:cNvSpPr txBox="1"/>
            <p:nvPr/>
          </p:nvSpPr>
          <p:spPr>
            <a:xfrm>
              <a:off x="1172886" y="4002977"/>
              <a:ext cx="7049173" cy="10413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696" tIns="20955" rIns="20955" bIns="20955" numCol="1" spcCol="1270" anchor="ctr" anchorCtr="0">
              <a:noAutofit/>
            </a:bodyPr>
            <a:lstStyle/>
            <a:p>
              <a:pPr marL="0" lvl="1" algn="l" defTabSz="1466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300" kern="1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Hồi t</a:t>
              </a:r>
              <a:r>
                <a:rPr lang="vi-VN" sz="3300" kern="1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sz="33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ởng điểm xuất phát và điểm kết thúc của đoạn đ</a:t>
              </a:r>
              <a:r>
                <a:rPr lang="vi-VN" sz="33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sz="33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ờng, h</a:t>
              </a:r>
              <a:r>
                <a:rPr lang="vi-VN" sz="33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sz="33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ớng đi chính và khoảng cách giữa 2 điểm đó</a:t>
              </a:r>
              <a:endParaRPr lang="en-US" sz="3300" kern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1" indent="-28575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3300" kern="120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32A7E41-0C56-4718-9D2D-709B41203F5B}"/>
              </a:ext>
            </a:extLst>
          </p:cNvPr>
          <p:cNvGrpSpPr/>
          <p:nvPr/>
        </p:nvGrpSpPr>
        <p:grpSpPr>
          <a:xfrm>
            <a:off x="87499" y="1883534"/>
            <a:ext cx="1242748" cy="1807860"/>
            <a:chOff x="0" y="3201462"/>
            <a:chExt cx="1242748" cy="2217204"/>
          </a:xfrm>
        </p:grpSpPr>
        <p:sp>
          <p:nvSpPr>
            <p:cNvPr id="27" name="Arrow: Chevron 26">
              <a:extLst>
                <a:ext uri="{FF2B5EF4-FFF2-40B4-BE49-F238E27FC236}">
                  <a16:creationId xmlns:a16="http://schemas.microsoft.com/office/drawing/2014/main" id="{0E58A17C-0DB2-40C2-920C-495152DF2752}"/>
                </a:ext>
              </a:extLst>
            </p:cNvPr>
            <p:cNvSpPr/>
            <p:nvPr/>
          </p:nvSpPr>
          <p:spPr>
            <a:xfrm rot="5400000">
              <a:off x="-487228" y="3688690"/>
              <a:ext cx="2217204" cy="1242747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Arrow: Chevron 4">
              <a:extLst>
                <a:ext uri="{FF2B5EF4-FFF2-40B4-BE49-F238E27FC236}">
                  <a16:creationId xmlns:a16="http://schemas.microsoft.com/office/drawing/2014/main" id="{659FFA24-1FD7-4AE4-A769-76758734362B}"/>
                </a:ext>
              </a:extLst>
            </p:cNvPr>
            <p:cNvSpPr txBox="1"/>
            <p:nvPr/>
          </p:nvSpPr>
          <p:spPr>
            <a:xfrm>
              <a:off x="1" y="3822836"/>
              <a:ext cx="1242747" cy="9744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vi-VN" sz="2400" b="1" kern="1200"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ớc 1</a:t>
              </a:r>
              <a:endParaRPr lang="en-US" sz="2400" b="1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959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41DF0FFC-93C9-4D6B-9159-90FBEE9E9E35}"/>
              </a:ext>
            </a:extLst>
          </p:cNvPr>
          <p:cNvSpPr/>
          <p:nvPr/>
        </p:nvSpPr>
        <p:spPr>
          <a:xfrm>
            <a:off x="81514" y="33842"/>
            <a:ext cx="1096812" cy="1124696"/>
          </a:xfrm>
          <a:prstGeom prst="flowChartConnector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F3BA89-3407-40B4-B303-456BC109B1D3}"/>
              </a:ext>
            </a:extLst>
          </p:cNvPr>
          <p:cNvSpPr/>
          <p:nvPr/>
        </p:nvSpPr>
        <p:spPr>
          <a:xfrm>
            <a:off x="1233619" y="132080"/>
            <a:ext cx="6812397" cy="928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Vẽ lược đồ trí nhớ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147;p19">
            <a:extLst>
              <a:ext uri="{FF2B5EF4-FFF2-40B4-BE49-F238E27FC236}">
                <a16:creationId xmlns:a16="http://schemas.microsoft.com/office/drawing/2014/main" id="{B9D9EED3-6C4C-4971-93B5-6B436F6F300D}"/>
              </a:ext>
            </a:extLst>
          </p:cNvPr>
          <p:cNvSpPr txBox="1"/>
          <p:nvPr/>
        </p:nvSpPr>
        <p:spPr>
          <a:xfrm>
            <a:off x="785175" y="2635446"/>
            <a:ext cx="11610025" cy="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CC"/>
              </a:buClr>
              <a:buSzPts val="2400"/>
            </a:pPr>
            <a:r>
              <a:rPr lang="en-US" sz="6000" i="0" u="none" strike="noStrike" cap="none">
                <a:solidFill>
                  <a:srgbClr val="0033C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 </a:t>
            </a:r>
            <a:r>
              <a:rPr lang="nl-NL" sz="60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Các điểm cần xác định để vẽ được biểu đồ trí nhớ: </a:t>
            </a:r>
            <a:r>
              <a:rPr lang="vi-VN" sz="60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 đầu, điểm kết thúc, hướng đi, các điểm mốc</a:t>
            </a:r>
            <a:r>
              <a:rPr lang="en-US" sz="60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endParaRPr sz="6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1" descr="book9">
            <a:extLst>
              <a:ext uri="{FF2B5EF4-FFF2-40B4-BE49-F238E27FC236}">
                <a16:creationId xmlns:a16="http://schemas.microsoft.com/office/drawing/2014/main" id="{31468EB6-8B42-40C5-80E6-F65C3EB5A9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" y="2635446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DA811A-2EAD-43DF-96F0-657AB6968D26}"/>
              </a:ext>
            </a:extLst>
          </p:cNvPr>
          <p:cNvSpPr txBox="1"/>
          <p:nvPr/>
        </p:nvSpPr>
        <p:spPr>
          <a:xfrm>
            <a:off x="629920" y="1323123"/>
            <a:ext cx="7344499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 Vẽ l</a:t>
            </a: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 đồ trí nhớ đ</a:t>
            </a: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ờng đi</a:t>
            </a:r>
          </a:p>
        </p:txBody>
      </p:sp>
    </p:spTree>
    <p:extLst>
      <p:ext uri="{BB962C8B-B14F-4D97-AF65-F5344CB8AC3E}">
        <p14:creationId xmlns:p14="http://schemas.microsoft.com/office/powerpoint/2010/main" val="27218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9B191E5-8F17-456C-8A88-16E30A09A9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84" t="24340" r="23238" b="37333"/>
          <a:stretch/>
        </p:blipFill>
        <p:spPr>
          <a:xfrm>
            <a:off x="4582636" y="1018998"/>
            <a:ext cx="7615227" cy="54272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56225B-5419-4E73-A5C0-8B1D42F3D7B6}"/>
              </a:ext>
            </a:extLst>
          </p:cNvPr>
          <p:cNvSpPr txBox="1"/>
          <p:nvPr/>
        </p:nvSpPr>
        <p:spPr>
          <a:xfrm>
            <a:off x="4497575" y="6308605"/>
            <a:ext cx="7843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24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 đồ trí nhớ từ nhà đến tr</a:t>
            </a:r>
            <a:r>
              <a:rPr lang="vi-VN" sz="24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ờng Trung học c</a:t>
            </a:r>
            <a:r>
              <a:rPr lang="vi-VN" sz="24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4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sở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4821470A-B859-419E-B585-4F154B55DE8C}"/>
              </a:ext>
            </a:extLst>
          </p:cNvPr>
          <p:cNvSpPr/>
          <p:nvPr/>
        </p:nvSpPr>
        <p:spPr>
          <a:xfrm>
            <a:off x="81514" y="33842"/>
            <a:ext cx="1096812" cy="1124696"/>
          </a:xfrm>
          <a:prstGeom prst="flowChartConnector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C719E51-A2CE-41F1-8241-DACC9E61D15D}"/>
              </a:ext>
            </a:extLst>
          </p:cNvPr>
          <p:cNvSpPr/>
          <p:nvPr/>
        </p:nvSpPr>
        <p:spPr>
          <a:xfrm>
            <a:off x="1233619" y="132080"/>
            <a:ext cx="6812397" cy="928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Vẽ lược đồ trí nhớ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173AA109-2976-4098-B42F-1096FB622DC1}"/>
              </a:ext>
            </a:extLst>
          </p:cNvPr>
          <p:cNvSpPr/>
          <p:nvPr/>
        </p:nvSpPr>
        <p:spPr>
          <a:xfrm>
            <a:off x="74431" y="1865148"/>
            <a:ext cx="4384160" cy="3415976"/>
          </a:xfrm>
          <a:prstGeom prst="wedgeRoundRectCallout">
            <a:avLst>
              <a:gd name="adj1" fmla="val 71568"/>
              <a:gd name="adj2" fmla="val 4569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147;p19">
            <a:extLst>
              <a:ext uri="{FF2B5EF4-FFF2-40B4-BE49-F238E27FC236}">
                <a16:creationId xmlns:a16="http://schemas.microsoft.com/office/drawing/2014/main" id="{29147352-AB88-4869-A683-804F4899A26E}"/>
              </a:ext>
            </a:extLst>
          </p:cNvPr>
          <p:cNvSpPr txBox="1"/>
          <p:nvPr/>
        </p:nvSpPr>
        <p:spPr>
          <a:xfrm>
            <a:off x="274137" y="1896717"/>
            <a:ext cx="4269515" cy="3415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Dựa vào lược đồ trí nhớ trên mô tả lại quảng đường từ nhà em đến trường THCS?</a:t>
            </a:r>
            <a:endParaRPr sz="4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4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33948B8-ADFC-45DF-83B6-283DF7F5E419}"/>
              </a:ext>
            </a:extLst>
          </p:cNvPr>
          <p:cNvGrpSpPr/>
          <p:nvPr/>
        </p:nvGrpSpPr>
        <p:grpSpPr>
          <a:xfrm>
            <a:off x="4625163" y="1136950"/>
            <a:ext cx="7566836" cy="1967144"/>
            <a:chOff x="4472763" y="1235432"/>
            <a:chExt cx="7566836" cy="1967144"/>
          </a:xfrm>
        </p:grpSpPr>
        <p:sp>
          <p:nvSpPr>
            <p:cNvPr id="2" name="Speech Bubble: Rectangle with Corners Rounded 1">
              <a:extLst>
                <a:ext uri="{FF2B5EF4-FFF2-40B4-BE49-F238E27FC236}">
                  <a16:creationId xmlns:a16="http://schemas.microsoft.com/office/drawing/2014/main" id="{AAA0C593-ABCF-4DCD-A103-B18C3EA88299}"/>
                </a:ext>
              </a:extLst>
            </p:cNvPr>
            <p:cNvSpPr/>
            <p:nvPr/>
          </p:nvSpPr>
          <p:spPr>
            <a:xfrm>
              <a:off x="4472763" y="1235432"/>
              <a:ext cx="7485323" cy="1967144"/>
            </a:xfrm>
            <a:prstGeom prst="wedgeRoundRectCallout">
              <a:avLst>
                <a:gd name="adj1" fmla="val -46647"/>
                <a:gd name="adj2" fmla="val 86613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E714CD8-582E-4270-81DE-FE5A833AFF79}"/>
                </a:ext>
              </a:extLst>
            </p:cNvPr>
            <p:cNvSpPr txBox="1"/>
            <p:nvPr/>
          </p:nvSpPr>
          <p:spPr>
            <a:xfrm>
              <a:off x="4690958" y="1382231"/>
              <a:ext cx="734864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 hãy mô tả đ</a:t>
              </a:r>
              <a:r>
                <a:rPr lang="vi-VN" sz="36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sz="36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ờng đi từ nhà tới tr</a:t>
              </a:r>
              <a:r>
                <a:rPr lang="vi-VN" sz="36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sz="36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ờng và trình bày tr</a:t>
              </a:r>
              <a:r>
                <a:rPr lang="vi-VN" sz="36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sz="36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ớc lớp?</a:t>
              </a:r>
            </a:p>
          </p:txBody>
        </p:sp>
      </p:grpSp>
      <p:pic>
        <p:nvPicPr>
          <p:cNvPr id="9" name="Picture 8" descr="A picture containing text, doll, toy, vector graphics&#10;&#10;Description automatically generated">
            <a:extLst>
              <a:ext uri="{FF2B5EF4-FFF2-40B4-BE49-F238E27FC236}">
                <a16:creationId xmlns:a16="http://schemas.microsoft.com/office/drawing/2014/main" id="{A263E016-F622-4C4D-B838-FB076D8766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" t="10853" r="5648" b="14572"/>
          <a:stretch/>
        </p:blipFill>
        <p:spPr>
          <a:xfrm>
            <a:off x="71120" y="3180745"/>
            <a:ext cx="4772238" cy="3677255"/>
          </a:xfrm>
          <a:prstGeom prst="rect">
            <a:avLst/>
          </a:prstGeom>
        </p:spPr>
      </p:pic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1A23830F-F1D6-441C-A293-2D39482FDC3E}"/>
              </a:ext>
            </a:extLst>
          </p:cNvPr>
          <p:cNvSpPr/>
          <p:nvPr/>
        </p:nvSpPr>
        <p:spPr>
          <a:xfrm>
            <a:off x="81514" y="0"/>
            <a:ext cx="1096812" cy="1124696"/>
          </a:xfrm>
          <a:prstGeom prst="flowChartConnector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1090FF5-9A3A-4E70-A761-E76F928A068E}"/>
              </a:ext>
            </a:extLst>
          </p:cNvPr>
          <p:cNvSpPr/>
          <p:nvPr/>
        </p:nvSpPr>
        <p:spPr>
          <a:xfrm>
            <a:off x="1233619" y="132080"/>
            <a:ext cx="6812397" cy="928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Vẽ lược đồ trí nhớ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01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A9701F-C4A1-4A12-A234-02C62B662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605" t="36279" r="29709" b="22600"/>
          <a:stretch/>
        </p:blipFill>
        <p:spPr>
          <a:xfrm>
            <a:off x="156770" y="1766598"/>
            <a:ext cx="2693581" cy="51507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7C1852-F5A3-4389-9ECE-EF5E7FA9B23A}"/>
              </a:ext>
            </a:extLst>
          </p:cNvPr>
          <p:cNvSpPr txBox="1"/>
          <p:nvPr/>
        </p:nvSpPr>
        <p:spPr>
          <a:xfrm>
            <a:off x="1269532" y="1041824"/>
            <a:ext cx="66427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b, Vẽ l</a:t>
            </a: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 đồ một khu vực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98DAB84-3514-4E0A-8D30-DCD4A7C3ED2E}"/>
              </a:ext>
            </a:extLst>
          </p:cNvPr>
          <p:cNvGrpSpPr/>
          <p:nvPr/>
        </p:nvGrpSpPr>
        <p:grpSpPr>
          <a:xfrm>
            <a:off x="4506854" y="2157424"/>
            <a:ext cx="8120959" cy="2450104"/>
            <a:chOff x="4973009" y="1360797"/>
            <a:chExt cx="7622826" cy="1967144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3FF04E96-B399-4E54-9B3A-471A799A73A0}"/>
                </a:ext>
              </a:extLst>
            </p:cNvPr>
            <p:cNvSpPr/>
            <p:nvPr/>
          </p:nvSpPr>
          <p:spPr>
            <a:xfrm>
              <a:off x="4973009" y="1360797"/>
              <a:ext cx="7134447" cy="1967144"/>
            </a:xfrm>
            <a:prstGeom prst="wedgeRoundRectCallout">
              <a:avLst>
                <a:gd name="adj1" fmla="val -73557"/>
                <a:gd name="adj2" fmla="val 42268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D75D4DD-6E00-47CF-B59B-AC96C708E240}"/>
                </a:ext>
              </a:extLst>
            </p:cNvPr>
            <p:cNvSpPr txBox="1"/>
            <p:nvPr/>
          </p:nvSpPr>
          <p:spPr>
            <a:xfrm>
              <a:off x="5557907" y="1459511"/>
              <a:ext cx="7037928" cy="1556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 vẽ một khu vực cần hồi t</a:t>
              </a:r>
              <a:r>
                <a:rPr lang="vi-VN" sz="4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ởng lại tổng thể khu vực những đối t</a:t>
              </a:r>
              <a:r>
                <a:rPr lang="vi-VN" sz="4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ợng nào?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BFFB5A-DA5A-471D-B2FD-B7C99661287C}"/>
              </a:ext>
            </a:extLst>
          </p:cNvPr>
          <p:cNvGrpSpPr/>
          <p:nvPr/>
        </p:nvGrpSpPr>
        <p:grpSpPr>
          <a:xfrm>
            <a:off x="3176645" y="2348488"/>
            <a:ext cx="3149728" cy="1098097"/>
            <a:chOff x="-138533" y="532281"/>
            <a:chExt cx="7011639" cy="102124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A19EE8-15BE-4B10-95B6-B154F76F2FF3}"/>
                </a:ext>
              </a:extLst>
            </p:cNvPr>
            <p:cNvSpPr/>
            <p:nvPr/>
          </p:nvSpPr>
          <p:spPr>
            <a:xfrm>
              <a:off x="844765" y="532281"/>
              <a:ext cx="6028341" cy="1006856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92BF7E-DD61-458A-B592-6FDEE55F3EC0}"/>
                </a:ext>
              </a:extLst>
            </p:cNvPr>
            <p:cNvSpPr txBox="1"/>
            <p:nvPr/>
          </p:nvSpPr>
          <p:spPr>
            <a:xfrm>
              <a:off x="-138533" y="574697"/>
              <a:ext cx="6173845" cy="97882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99192" tIns="81280" rIns="81280" bIns="8128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Diện tích</a:t>
              </a:r>
              <a:endParaRPr lang="en-US" sz="3200" b="1" kern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CBD12EDA-F9F2-4351-A1D8-8132766AA50E}"/>
              </a:ext>
            </a:extLst>
          </p:cNvPr>
          <p:cNvSpPr/>
          <p:nvPr/>
        </p:nvSpPr>
        <p:spPr>
          <a:xfrm>
            <a:off x="2790365" y="2327073"/>
            <a:ext cx="1098097" cy="1098097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4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C509A7C-139A-4D3D-80BB-86FFA2E162E5}"/>
              </a:ext>
            </a:extLst>
          </p:cNvPr>
          <p:cNvGrpSpPr/>
          <p:nvPr/>
        </p:nvGrpSpPr>
        <p:grpSpPr>
          <a:xfrm>
            <a:off x="3470753" y="3858340"/>
            <a:ext cx="3982670" cy="1006856"/>
            <a:chOff x="1378159" y="1672284"/>
            <a:chExt cx="7440226" cy="100685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7B8BD0D-AED5-447C-A882-79D9EC565526}"/>
                </a:ext>
              </a:extLst>
            </p:cNvPr>
            <p:cNvSpPr/>
            <p:nvPr/>
          </p:nvSpPr>
          <p:spPr>
            <a:xfrm>
              <a:off x="1626305" y="1672284"/>
              <a:ext cx="5662349" cy="100685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5E93CE2-6F66-4725-A15D-2DE5866323F1}"/>
                </a:ext>
              </a:extLst>
            </p:cNvPr>
            <p:cNvSpPr txBox="1"/>
            <p:nvPr/>
          </p:nvSpPr>
          <p:spPr>
            <a:xfrm>
              <a:off x="1378159" y="1718732"/>
              <a:ext cx="7440226" cy="8557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99192" tIns="81280" rIns="81280" bIns="8128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vi-VN" sz="3200" b="1" kern="1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sz="32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ớng</a:t>
              </a:r>
              <a:endParaRPr lang="en-US" sz="3200" b="1" kern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62500234-B774-48B3-821B-DD89F02479E2}"/>
              </a:ext>
            </a:extLst>
          </p:cNvPr>
          <p:cNvSpPr/>
          <p:nvPr/>
        </p:nvSpPr>
        <p:spPr>
          <a:xfrm>
            <a:off x="2985003" y="3822779"/>
            <a:ext cx="1098097" cy="1098097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BBA4DB6-F424-4907-8E65-B607193C99D4}"/>
              </a:ext>
            </a:extLst>
          </p:cNvPr>
          <p:cNvGrpSpPr/>
          <p:nvPr/>
        </p:nvGrpSpPr>
        <p:grpSpPr>
          <a:xfrm>
            <a:off x="3162354" y="5577632"/>
            <a:ext cx="3982670" cy="1006856"/>
            <a:chOff x="-431237" y="3523996"/>
            <a:chExt cx="7158336" cy="100685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9E96291-E425-42F0-99A1-DE536BA52555}"/>
                </a:ext>
              </a:extLst>
            </p:cNvPr>
            <p:cNvSpPr/>
            <p:nvPr/>
          </p:nvSpPr>
          <p:spPr>
            <a:xfrm>
              <a:off x="698758" y="3523996"/>
              <a:ext cx="6028341" cy="1006856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CEB5FD8-11FD-4336-9CD7-0F62BBECCFCD}"/>
                </a:ext>
              </a:extLst>
            </p:cNvPr>
            <p:cNvSpPr txBox="1"/>
            <p:nvPr/>
          </p:nvSpPr>
          <p:spPr>
            <a:xfrm>
              <a:off x="-431237" y="3523996"/>
              <a:ext cx="7158336" cy="100685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99192" tIns="81280" rIns="81280" bIns="8128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Khoảng cách</a:t>
              </a: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060B26CF-FBF1-439E-9B4D-617C2A1D053A}"/>
              </a:ext>
            </a:extLst>
          </p:cNvPr>
          <p:cNvSpPr/>
          <p:nvPr/>
        </p:nvSpPr>
        <p:spPr>
          <a:xfrm>
            <a:off x="2692488" y="5527725"/>
            <a:ext cx="1087462" cy="1087462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96A0C097-B803-4D33-A681-5F4AE355D83F}"/>
              </a:ext>
            </a:extLst>
          </p:cNvPr>
          <p:cNvSpPr/>
          <p:nvPr/>
        </p:nvSpPr>
        <p:spPr>
          <a:xfrm>
            <a:off x="186409" y="70509"/>
            <a:ext cx="936864" cy="960682"/>
          </a:xfrm>
          <a:prstGeom prst="flowChartConnector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6449033-BE2E-43F6-99E3-20BC150C8FCC}"/>
              </a:ext>
            </a:extLst>
          </p:cNvPr>
          <p:cNvSpPr/>
          <p:nvPr/>
        </p:nvSpPr>
        <p:spPr>
          <a:xfrm>
            <a:off x="1216367" y="96716"/>
            <a:ext cx="6812397" cy="84041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Vẽ lược đồ trí nhớ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1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8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DF9C84-4F77-4298-9018-99B05420FD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22" t="35349" r="42878" b="24341"/>
          <a:stretch/>
        </p:blipFill>
        <p:spPr>
          <a:xfrm>
            <a:off x="4935262" y="914356"/>
            <a:ext cx="7120170" cy="53815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35DC03-5CA0-41BE-8E96-C08E6F91F069}"/>
              </a:ext>
            </a:extLst>
          </p:cNvPr>
          <p:cNvSpPr txBox="1"/>
          <p:nvPr/>
        </p:nvSpPr>
        <p:spPr>
          <a:xfrm>
            <a:off x="5937986" y="6295879"/>
            <a:ext cx="7843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 đồ trí nhớ một trường học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C9EB5F5A-309C-427A-80FC-5480E6B12E5A}"/>
              </a:ext>
            </a:extLst>
          </p:cNvPr>
          <p:cNvSpPr/>
          <p:nvPr/>
        </p:nvSpPr>
        <p:spPr>
          <a:xfrm>
            <a:off x="68049" y="1064824"/>
            <a:ext cx="5248379" cy="4094285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oogle Shape;147;p19">
            <a:extLst>
              <a:ext uri="{FF2B5EF4-FFF2-40B4-BE49-F238E27FC236}">
                <a16:creationId xmlns:a16="http://schemas.microsoft.com/office/drawing/2014/main" id="{192FD725-25FC-40B2-AA32-7EBA86A0604D}"/>
              </a:ext>
            </a:extLst>
          </p:cNvPr>
          <p:cNvSpPr txBox="1"/>
          <p:nvPr/>
        </p:nvSpPr>
        <p:spPr>
          <a:xfrm>
            <a:off x="259768" y="2050144"/>
            <a:ext cx="4864939" cy="3415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Dựa vào lược đồ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trí nhớ trên mô tả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lại sơ đồ trường?</a:t>
            </a:r>
            <a:endParaRPr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023D97C7-7FBC-426A-A810-7D61B47B04AF}"/>
              </a:ext>
            </a:extLst>
          </p:cNvPr>
          <p:cNvSpPr/>
          <p:nvPr/>
        </p:nvSpPr>
        <p:spPr>
          <a:xfrm>
            <a:off x="186409" y="70509"/>
            <a:ext cx="936864" cy="960682"/>
          </a:xfrm>
          <a:prstGeom prst="flowChartConnector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02742C9-B964-4445-8FA6-320062F0FC41}"/>
              </a:ext>
            </a:extLst>
          </p:cNvPr>
          <p:cNvSpPr/>
          <p:nvPr/>
        </p:nvSpPr>
        <p:spPr>
          <a:xfrm>
            <a:off x="1216367" y="96716"/>
            <a:ext cx="6812397" cy="84041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Vẽ lược đồ trí nhớ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07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5DD6BE-B795-4C96-886E-F5EBBFDCDD04}"/>
              </a:ext>
            </a:extLst>
          </p:cNvPr>
          <p:cNvSpPr txBox="1"/>
          <p:nvPr/>
        </p:nvSpPr>
        <p:spPr>
          <a:xfrm>
            <a:off x="2692399" y="1217002"/>
            <a:ext cx="7132557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4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A43D1C-6F21-4CA7-A545-EEFBE3076301}"/>
              </a:ext>
            </a:extLst>
          </p:cNvPr>
          <p:cNvSpPr/>
          <p:nvPr/>
        </p:nvSpPr>
        <p:spPr>
          <a:xfrm>
            <a:off x="116840" y="2367860"/>
            <a:ext cx="11958320" cy="42743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2DCC2A-93D5-46BE-A302-C3C066479312}"/>
              </a:ext>
            </a:extLst>
          </p:cNvPr>
          <p:cNvSpPr txBox="1"/>
          <p:nvPr/>
        </p:nvSpPr>
        <p:spPr>
          <a:xfrm>
            <a:off x="406400" y="2886999"/>
            <a:ext cx="1137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>
                <a:solidFill>
                  <a:srgbClr val="7030A0"/>
                </a:solidFill>
              </a:rPr>
              <a:t>Em hãy mô tả trường em qua </a:t>
            </a:r>
            <a:r>
              <a:rPr lang="en-US" sz="6600">
                <a:solidFill>
                  <a:srgbClr val="7030A0"/>
                </a:solidFill>
              </a:rPr>
              <a:t>l</a:t>
            </a:r>
            <a:r>
              <a:rPr lang="vi-VN" sz="6600">
                <a:solidFill>
                  <a:srgbClr val="7030A0"/>
                </a:solidFill>
              </a:rPr>
              <a:t>ư</a:t>
            </a:r>
            <a:r>
              <a:rPr lang="en-US" sz="6600">
                <a:solidFill>
                  <a:srgbClr val="7030A0"/>
                </a:solidFill>
              </a:rPr>
              <a:t>ợc đồ </a:t>
            </a:r>
            <a:r>
              <a:rPr lang="vi-VN" sz="6600">
                <a:solidFill>
                  <a:srgbClr val="7030A0"/>
                </a:solidFill>
              </a:rPr>
              <a:t>trí nhớ của mình và </a:t>
            </a:r>
            <a:endParaRPr lang="en-US" sz="6600">
              <a:solidFill>
                <a:srgbClr val="7030A0"/>
              </a:solidFill>
            </a:endParaRPr>
          </a:p>
          <a:p>
            <a:pPr algn="ctr"/>
            <a:r>
              <a:rPr lang="vi-VN" sz="6600">
                <a:solidFill>
                  <a:srgbClr val="7030A0"/>
                </a:solidFill>
              </a:rPr>
              <a:t>trình bày trước lớp.</a:t>
            </a:r>
            <a:endParaRPr lang="en-US" sz="6600">
              <a:solidFill>
                <a:srgbClr val="7030A0"/>
              </a:solidFill>
            </a:endParaRPr>
          </a:p>
          <a:p>
            <a:endParaRPr lang="en-US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07CD7474-2719-4A00-A95A-FEEEBE7DE2DD}"/>
              </a:ext>
            </a:extLst>
          </p:cNvPr>
          <p:cNvSpPr/>
          <p:nvPr/>
        </p:nvSpPr>
        <p:spPr>
          <a:xfrm>
            <a:off x="186409" y="70509"/>
            <a:ext cx="936864" cy="960682"/>
          </a:xfrm>
          <a:prstGeom prst="flowChartConnector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3ECF70-354C-4DA6-86ED-AC94DBD20DEC}"/>
              </a:ext>
            </a:extLst>
          </p:cNvPr>
          <p:cNvSpPr/>
          <p:nvPr/>
        </p:nvSpPr>
        <p:spPr>
          <a:xfrm>
            <a:off x="1216367" y="96716"/>
            <a:ext cx="6812397" cy="84041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Vẽ lược đồ trí nhớ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225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1AC0BBD8-CB0C-45CF-8955-7854FFF1DDE8}"/>
              </a:ext>
            </a:extLst>
          </p:cNvPr>
          <p:cNvSpPr/>
          <p:nvPr/>
        </p:nvSpPr>
        <p:spPr>
          <a:xfrm>
            <a:off x="1701800" y="0"/>
            <a:ext cx="10226040" cy="2070358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B0F0"/>
                </a:solidFill>
                <a:latin typeface="#9Slide03 Neutra" panose="02040603050506020204" pitchFamily="18" charset="0"/>
                <a:cs typeface="Arial" panose="020B0604020202020204" pitchFamily="34" charset="0"/>
              </a:rPr>
              <a:t>LUYỆN TẬP VÀ VẬN DỤNG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3A7403-F93A-47C2-B6A6-7F29C5785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43" t="24900" r="67560" b="64176"/>
          <a:stretch/>
        </p:blipFill>
        <p:spPr>
          <a:xfrm>
            <a:off x="91440" y="223521"/>
            <a:ext cx="1701800" cy="16944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1BE436-0319-4543-9ECC-DCA90C2F8B1A}"/>
              </a:ext>
            </a:extLst>
          </p:cNvPr>
          <p:cNvSpPr txBox="1"/>
          <p:nvPr/>
        </p:nvSpPr>
        <p:spPr>
          <a:xfrm>
            <a:off x="375920" y="2501702"/>
            <a:ext cx="1155192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 lược đồ trí nhớ để chỉ đường cho một người bạn đến nhà một người bạn khác. Ví dụ: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 cách từ nới đứng đến nhà bạn đó khoảng 2km về hướng đông bắc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endParaRPr lang="en-US" sz="4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endParaRPr lang="en-US" sz="4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endParaRPr lang="en-US" sz="4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35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735946" y="1731680"/>
            <a:ext cx="3410603" cy="34137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1" tIns="60910" rIns="121821" bIns="60910" rtlCol="0" anchor="ctr"/>
          <a:lstStyle/>
          <a:p>
            <a:pPr algn="ctr"/>
            <a:r>
              <a:rPr lang="en-US" sz="4329" b="1">
                <a:latin typeface="Arial" pitchFamily="34" charset="0"/>
                <a:cs typeface="Arial" pitchFamily="34" charset="0"/>
              </a:rPr>
              <a:t>  Dặn dò</a:t>
            </a:r>
          </a:p>
        </p:txBody>
      </p:sp>
      <p:sp>
        <p:nvSpPr>
          <p:cNvPr id="5" name="Block Arc 4"/>
          <p:cNvSpPr/>
          <p:nvPr/>
        </p:nvSpPr>
        <p:spPr>
          <a:xfrm>
            <a:off x="-3898054" y="-219541"/>
            <a:ext cx="7290338" cy="7297088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974669" y="1261535"/>
            <a:ext cx="9019958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pPr defTabSz="16579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3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</a:p>
        </p:txBody>
      </p:sp>
      <p:sp>
        <p:nvSpPr>
          <p:cNvPr id="7" name="Oval 6"/>
          <p:cNvSpPr/>
          <p:nvPr/>
        </p:nvSpPr>
        <p:spPr>
          <a:xfrm>
            <a:off x="2297962" y="1126068"/>
            <a:ext cx="1353413" cy="135466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>
              <a:spcBef>
                <a:spcPts val="799"/>
              </a:spcBef>
            </a:pPr>
            <a:r>
              <a:rPr lang="en-US" sz="5328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3368241" y="2887134"/>
            <a:ext cx="8626387" cy="1083733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pPr defTabSz="16579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30" b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Hoàn thành bài tập SGK (BT 1)</a:t>
            </a:r>
          </a:p>
        </p:txBody>
      </p:sp>
      <p:sp>
        <p:nvSpPr>
          <p:cNvPr id="9" name="Oval 8"/>
          <p:cNvSpPr/>
          <p:nvPr/>
        </p:nvSpPr>
        <p:spPr>
          <a:xfrm>
            <a:off x="2691535" y="2751666"/>
            <a:ext cx="1353413" cy="1354666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/>
            <a:r>
              <a:rPr lang="en-US" sz="5328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2974669" y="4241800"/>
            <a:ext cx="9019958" cy="1761065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pPr defTabSz="16579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30" b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Chuẩn bị bài 6: Trái Đất trong hệ mặt trời. Tìm hiểu vị trí TĐ trong hệ Mặt trời. Hình dạng,kích thước TĐ</a:t>
            </a:r>
          </a:p>
        </p:txBody>
      </p:sp>
      <p:sp>
        <p:nvSpPr>
          <p:cNvPr id="11" name="Oval 10"/>
          <p:cNvSpPr/>
          <p:nvPr/>
        </p:nvSpPr>
        <p:spPr>
          <a:xfrm>
            <a:off x="2297962" y="4377267"/>
            <a:ext cx="1353413" cy="1354666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/>
            <a:r>
              <a:rPr lang="en-US" sz="4795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687" y="97855"/>
            <a:ext cx="2943674" cy="205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5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0" y="-292"/>
            <a:ext cx="6806220" cy="685829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3629454" y="125995"/>
            <a:ext cx="6413548" cy="6431836"/>
            <a:chOff x="2889226" y="213081"/>
            <a:chExt cx="6413548" cy="64318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9226" y="213081"/>
              <a:ext cx="6413548" cy="643183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300000">
              <a:off x="7009153" y="3416933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TRỢ GIẢNG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900000">
              <a:off x="6953878" y="3739686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TIẾN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500000">
              <a:off x="6844403" y="407445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ĐẠI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2100000">
              <a:off x="6696828" y="435842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DUNG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2700000">
              <a:off x="6473053" y="461699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BẢO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3300000">
              <a:off x="6206353" y="483289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PHƯƠNG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3900000">
              <a:off x="5922584" y="4993337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MINH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4500000">
              <a:off x="5600715" y="511568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GIANG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rot="5100000">
              <a:off x="5257815" y="519188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DUYÊN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 rot="5700000">
              <a:off x="4914915" y="519551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HẰNG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 rot="6300000">
              <a:off x="4601043" y="515560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VÂN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6900000">
              <a:off x="4272657" y="501409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VŨ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 rot="7500000">
              <a:off x="3987813" y="484355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THIÊN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 rot="8100000">
              <a:off x="3731997" y="462947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XIN EM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 rot="8700000">
              <a:off x="3505209" y="434282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LINH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 rot="9300000">
              <a:off x="3321963" y="408520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SEN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 rot="9900000">
              <a:off x="3211287" y="375501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accent1">
                      <a:lumMod val="50000"/>
                    </a:schemeClr>
                  </a:solidFill>
                </a:rPr>
                <a:t>THẮM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 rot="10500000">
              <a:off x="3144153" y="3424818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FF00FF"/>
                  </a:solidFill>
                </a:rPr>
                <a:t>THỦY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11100000">
              <a:off x="3164103" y="308011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HUYỀN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 rot="11700000">
              <a:off x="3213081" y="276443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HIỆP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 rot="12300000">
              <a:off x="3320115" y="2448756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LƯƠNG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 rot="12900000">
              <a:off x="3499719" y="214759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002060"/>
                  </a:solidFill>
                </a:rPr>
                <a:t>TRUNG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 rot="13500000">
              <a:off x="3722865" y="188997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CHUNG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 rot="14100000">
              <a:off x="3975039" y="167589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KHÁNH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 rot="14700000">
              <a:off x="4270755" y="150535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THU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 rot="15300000">
              <a:off x="4580985" y="139287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MỴ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 rot="15900000">
              <a:off x="4905729" y="132393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7030A0"/>
                  </a:solidFill>
                </a:rPr>
                <a:t>AN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 rot="16500000">
              <a:off x="5259501" y="132756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TÚ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 rot="17100000">
              <a:off x="5584245" y="1389246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LAN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 rot="17700000">
              <a:off x="5894475" y="1508988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ĐỒNG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 rot="18300000">
              <a:off x="6190191" y="167227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THÚY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 rot="18900000">
              <a:off x="6442365" y="189361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HUẾ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 rot="19500000">
              <a:off x="6652821" y="214761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7030A0"/>
                  </a:solidFill>
                </a:rPr>
                <a:t>THẮNG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 rot="20100000">
              <a:off x="6834249" y="241612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YẾN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 rot="20700000">
              <a:off x="6972135" y="275720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LÊ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 rot="21300000">
              <a:off x="7022937" y="308377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LỢI</a:t>
              </a:r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17" y="5658585"/>
            <a:ext cx="2798307" cy="111566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10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96724" y="-609892"/>
            <a:ext cx="609600" cy="609600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194517" y="841620"/>
            <a:ext cx="37332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>
                <a:solidFill>
                  <a:srgbClr val="FF6600"/>
                </a:solidFill>
              </a:rPr>
              <a:t>VÒNG QUAY</a:t>
            </a:r>
          </a:p>
          <a:p>
            <a:pPr algn="ctr"/>
            <a:r>
              <a:rPr lang="en-US" sz="5400" b="1">
                <a:solidFill>
                  <a:srgbClr val="FF6600"/>
                </a:solidFill>
              </a:rPr>
              <a:t>MAY MẮN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1464" y="2595946"/>
            <a:ext cx="3679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 TRA BÀI CŨ</a:t>
            </a:r>
          </a:p>
        </p:txBody>
      </p:sp>
      <p:pic>
        <p:nvPicPr>
          <p:cNvPr id="116" name="Far_Away_Sti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89736" y="-797130"/>
            <a:ext cx="609600" cy="609600"/>
          </a:xfrm>
          <a:prstGeom prst="rect">
            <a:avLst/>
          </a:prstGeom>
        </p:spPr>
      </p:pic>
      <p:sp>
        <p:nvSpPr>
          <p:cNvPr id="117" name="Rounded Rectangle 116">
            <a:hlinkClick r:id="rId10" action="ppaction://hlinksldjump"/>
          </p:cNvPr>
          <p:cNvSpPr/>
          <p:nvPr/>
        </p:nvSpPr>
        <p:spPr>
          <a:xfrm>
            <a:off x="9577050" y="125995"/>
            <a:ext cx="2429274" cy="710955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Qua nội dung tiếp theo </a:t>
            </a:r>
          </a:p>
        </p:txBody>
      </p:sp>
    </p:spTree>
    <p:extLst>
      <p:ext uri="{BB962C8B-B14F-4D97-AF65-F5344CB8AC3E}">
        <p14:creationId xmlns:p14="http://schemas.microsoft.com/office/powerpoint/2010/main" val="110431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9" fill="hold"/>
                                        <p:tgtEl>
                                          <p:spTgt spid="1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9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1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1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1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1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1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1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1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1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1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1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1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1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3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1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1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1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1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3" dur="30406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audio>
              <p:cMediaNode vol="80000">
                <p:cTn id="37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  <p:audio>
              <p:cMediaNode vol="80000">
                <p:cTn id="3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6"/>
                </p:tgtEl>
              </p:cMediaNode>
            </p:audio>
          </p:childTnLst>
        </p:cTn>
      </p:par>
    </p:tnLst>
    <p:bldLst>
      <p:bldP spid="1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537026">
            <a:extLst>
              <a:ext uri="{FF2B5EF4-FFF2-40B4-BE49-F238E27FC236}">
                <a16:creationId xmlns:a16="http://schemas.microsoft.com/office/drawing/2014/main" id="{6F92969D-27F9-4D52-BAD6-7C87640F4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87498"/>
            <a:ext cx="11917680" cy="668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 Box 3">
            <a:extLst>
              <a:ext uri="{FF2B5EF4-FFF2-40B4-BE49-F238E27FC236}">
                <a16:creationId xmlns:a16="http://schemas.microsoft.com/office/drawing/2014/main" id="{FC743C29-5B31-4A88-8D74-CF4747B708CE}"/>
              </a:ext>
            </a:extLst>
          </p:cNvPr>
          <p:cNvSpPr txBox="1">
            <a:spLocks noChangeArrowheads="1"/>
          </p:cNvSpPr>
          <p:nvPr/>
        </p:nvSpPr>
        <p:spPr bwMode="auto">
          <a:xfrm rot="219488">
            <a:off x="2930525" y="2767014"/>
            <a:ext cx="68707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C91603"/>
                </a:solidFill>
                <a:latin typeface="Times New Roman" panose="02020603050405020304" pitchFamily="18" charset="0"/>
              </a:rPr>
              <a:t>Cảm </a:t>
            </a:r>
            <a:r>
              <a:rPr lang="vi-VN" altLang="vi-VN" b="1">
                <a:solidFill>
                  <a:srgbClr val="C91603"/>
                </a:solidFill>
                <a:latin typeface="Times New Roman" panose="02020603050405020304" pitchFamily="18" charset="0"/>
              </a:rPr>
              <a:t>ơ</a:t>
            </a:r>
            <a:r>
              <a:rPr lang="en-US" altLang="vi-VN" b="1">
                <a:solidFill>
                  <a:srgbClr val="C91603"/>
                </a:solidFill>
                <a:latin typeface="Times New Roman" panose="02020603050405020304" pitchFamily="18" charset="0"/>
              </a:rPr>
              <a:t>n quý thầy cô và các em! 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vi-VN" b="1">
              <a:solidFill>
                <a:srgbClr val="C91603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ECC222-5EC8-43C8-87D9-873B4CE7591D}"/>
              </a:ext>
            </a:extLst>
          </p:cNvPr>
          <p:cNvSpPr txBox="1"/>
          <p:nvPr/>
        </p:nvSpPr>
        <p:spPr>
          <a:xfrm>
            <a:off x="223520" y="111760"/>
            <a:ext cx="11003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Kí hiệu bản đồ dùng để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E72BDE-B845-4C9E-ABB5-D45FBB595EDB}"/>
              </a:ext>
            </a:extLst>
          </p:cNvPr>
          <p:cNvSpPr txBox="1"/>
          <p:nvPr/>
        </p:nvSpPr>
        <p:spPr>
          <a:xfrm>
            <a:off x="223520" y="942757"/>
            <a:ext cx="11968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Xác định ph</a:t>
            </a:r>
            <a:r>
              <a:rPr lang="vi-VN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 h</a:t>
            </a:r>
            <a:r>
              <a:rPr lang="vi-VN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ớng trên bản đồ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D48A77-D27D-4AE8-882F-1D166A9B5464}"/>
              </a:ext>
            </a:extLst>
          </p:cNvPr>
          <p:cNvSpPr txBox="1"/>
          <p:nvPr/>
        </p:nvSpPr>
        <p:spPr>
          <a:xfrm>
            <a:off x="223520" y="1907957"/>
            <a:ext cx="11968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Xác định tọa độ địa lí trên bản đồ</a:t>
            </a:r>
          </a:p>
        </p:txBody>
      </p:sp>
      <p:sp>
        <p:nvSpPr>
          <p:cNvPr id="7" name="TextBox 6">
            <a:hlinkClick r:id="rId2" action="ppaction://hlinksldjump"/>
            <a:extLst>
              <a:ext uri="{FF2B5EF4-FFF2-40B4-BE49-F238E27FC236}">
                <a16:creationId xmlns:a16="http://schemas.microsoft.com/office/drawing/2014/main" id="{19951175-F707-4908-8662-3D45154BDD63}"/>
              </a:ext>
            </a:extLst>
          </p:cNvPr>
          <p:cNvSpPr txBox="1"/>
          <p:nvPr/>
        </p:nvSpPr>
        <p:spPr>
          <a:xfrm>
            <a:off x="223520" y="2873157"/>
            <a:ext cx="12639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C.Thể hiện các đối t</a:t>
            </a:r>
            <a:r>
              <a:rPr lang="vi-VN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ợng địa lí trên bản đồ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BF647A-5187-40B2-87B7-B777765B11B4}"/>
              </a:ext>
            </a:extLst>
          </p:cNvPr>
          <p:cNvSpPr txBox="1"/>
          <p:nvPr/>
        </p:nvSpPr>
        <p:spPr>
          <a:xfrm>
            <a:off x="223520" y="3838357"/>
            <a:ext cx="12639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Biết tỉ lệ của bản đồ</a:t>
            </a:r>
          </a:p>
        </p:txBody>
      </p:sp>
    </p:spTree>
    <p:extLst>
      <p:ext uri="{BB962C8B-B14F-4D97-AF65-F5344CB8AC3E}">
        <p14:creationId xmlns:p14="http://schemas.microsoft.com/office/powerpoint/2010/main" val="227869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ECC222-5EC8-43C8-87D9-873B4CE7591D}"/>
              </a:ext>
            </a:extLst>
          </p:cNvPr>
          <p:cNvSpPr txBox="1"/>
          <p:nvPr/>
        </p:nvSpPr>
        <p:spPr>
          <a:xfrm>
            <a:off x="223520" y="111760"/>
            <a:ext cx="11003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Người ta thường biểu hiện các đối tượng địa lí trên bản đồ bằng các loại kí hiệu nào. Cho ví dụ cho mỗi loại?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BBBB7A-1E7C-4634-BCC7-61AB7C2A5B1A}"/>
              </a:ext>
            </a:extLst>
          </p:cNvPr>
          <p:cNvSpPr txBox="1"/>
          <p:nvPr/>
        </p:nvSpPr>
        <p:spPr>
          <a:xfrm>
            <a:off x="797744" y="3429000"/>
            <a:ext cx="11968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Kí hiệu điểm: thành phố, thủ đô, đỉnh núi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00182C-8864-4550-8E0E-FB2D8CC9C810}"/>
              </a:ext>
            </a:extLst>
          </p:cNvPr>
          <p:cNvSpPr txBox="1"/>
          <p:nvPr/>
        </p:nvSpPr>
        <p:spPr>
          <a:xfrm>
            <a:off x="797744" y="4468693"/>
            <a:ext cx="11968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Kí hiệu diện tích: vùng trồng lúa, bãi cát…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28D997-239A-4207-9DD8-C0537D971F07}"/>
              </a:ext>
            </a:extLst>
          </p:cNvPr>
          <p:cNvSpPr txBox="1"/>
          <p:nvPr/>
        </p:nvSpPr>
        <p:spPr>
          <a:xfrm>
            <a:off x="797744" y="5508386"/>
            <a:ext cx="11968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Kí hiệu đường: đường sắt, ranh giới…</a:t>
            </a:r>
          </a:p>
        </p:txBody>
      </p:sp>
    </p:spTree>
    <p:extLst>
      <p:ext uri="{BB962C8B-B14F-4D97-AF65-F5344CB8AC3E}">
        <p14:creationId xmlns:p14="http://schemas.microsoft.com/office/powerpoint/2010/main" val="226819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86AF7C-A218-46C3-B579-EBC3341BFB65}"/>
              </a:ext>
            </a:extLst>
          </p:cNvPr>
          <p:cNvSpPr txBox="1"/>
          <p:nvPr/>
        </p:nvSpPr>
        <p:spPr>
          <a:xfrm>
            <a:off x="3250255" y="241905"/>
            <a:ext cx="8554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LƯỢC ĐỒ TRÍ NHỚ</a:t>
            </a:r>
          </a:p>
        </p:txBody>
      </p:sp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E630DEA8-A82C-4999-8F18-4CC975E5156D}"/>
              </a:ext>
            </a:extLst>
          </p:cNvPr>
          <p:cNvSpPr/>
          <p:nvPr/>
        </p:nvSpPr>
        <p:spPr>
          <a:xfrm>
            <a:off x="387025" y="87326"/>
            <a:ext cx="3544895" cy="1427311"/>
          </a:xfrm>
          <a:prstGeom prst="snip1Rect">
            <a:avLst/>
          </a:prstGeom>
          <a:solidFill>
            <a:srgbClr val="4DDA00"/>
          </a:solidFill>
          <a:ln>
            <a:solidFill>
              <a:srgbClr val="4DD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26C170-07C4-489B-BB56-D4E29A286BFB}"/>
              </a:ext>
            </a:extLst>
          </p:cNvPr>
          <p:cNvSpPr txBox="1"/>
          <p:nvPr/>
        </p:nvSpPr>
        <p:spPr>
          <a:xfrm>
            <a:off x="594360" y="293151"/>
            <a:ext cx="322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09F740-E41A-4BF1-8077-46FB2F6989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00" t="35259" r="58583" b="26074"/>
          <a:stretch/>
        </p:blipFill>
        <p:spPr>
          <a:xfrm>
            <a:off x="310587" y="1669216"/>
            <a:ext cx="4708061" cy="48956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A15B16-3473-40FF-9AF4-F99E738322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84" t="24340" r="23238" b="37333"/>
          <a:stretch/>
        </p:blipFill>
        <p:spPr>
          <a:xfrm>
            <a:off x="5037354" y="1308814"/>
            <a:ext cx="7222647" cy="542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6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B67813DD-1784-4616-8F4E-55B75D4E196B}"/>
              </a:ext>
            </a:extLst>
          </p:cNvPr>
          <p:cNvSpPr/>
          <p:nvPr/>
        </p:nvSpPr>
        <p:spPr>
          <a:xfrm>
            <a:off x="1513839" y="2064119"/>
            <a:ext cx="1196603" cy="1166162"/>
          </a:xfrm>
          <a:prstGeom prst="flowChartConnector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6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01D71F2D-819C-4B44-8712-F9EB5E069125}"/>
              </a:ext>
            </a:extLst>
          </p:cNvPr>
          <p:cNvSpPr/>
          <p:nvPr/>
        </p:nvSpPr>
        <p:spPr>
          <a:xfrm>
            <a:off x="477520" y="4095401"/>
            <a:ext cx="1105164" cy="1090780"/>
          </a:xfrm>
          <a:prstGeom prst="flowChartConnector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5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27D11F-9EBF-46D2-B639-067C5B7130D3}"/>
              </a:ext>
            </a:extLst>
          </p:cNvPr>
          <p:cNvSpPr/>
          <p:nvPr/>
        </p:nvSpPr>
        <p:spPr>
          <a:xfrm>
            <a:off x="1711843" y="4095400"/>
            <a:ext cx="5217278" cy="104696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Vẽ lược đồ trí nhớ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9D75515-C577-4425-89F9-2F36EDA9EBD2}"/>
              </a:ext>
            </a:extLst>
          </p:cNvPr>
          <p:cNvSpPr/>
          <p:nvPr/>
        </p:nvSpPr>
        <p:spPr>
          <a:xfrm>
            <a:off x="2839602" y="2197536"/>
            <a:ext cx="7035918" cy="104696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 Khái niệm lược đồ trí nhớ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E9DAAF-4DBA-43F7-915F-D94B3CDD85D0}"/>
              </a:ext>
            </a:extLst>
          </p:cNvPr>
          <p:cNvSpPr txBox="1"/>
          <p:nvPr/>
        </p:nvSpPr>
        <p:spPr>
          <a:xfrm>
            <a:off x="2890284" y="140587"/>
            <a:ext cx="6677244" cy="1156585"/>
          </a:xfrm>
          <a:custGeom>
            <a:avLst/>
            <a:gdLst/>
            <a:ahLst/>
            <a:cxnLst/>
            <a:rect l="l" t="t" r="r" b="b"/>
            <a:pathLst>
              <a:path w="6208084" h="919518">
                <a:moveTo>
                  <a:pt x="5143023" y="668672"/>
                </a:moveTo>
                <a:cubicBezTo>
                  <a:pt x="5130234" y="668672"/>
                  <a:pt x="5119127" y="672963"/>
                  <a:pt x="5109704" y="681545"/>
                </a:cubicBezTo>
                <a:cubicBezTo>
                  <a:pt x="5100281" y="690127"/>
                  <a:pt x="5095569" y="701317"/>
                  <a:pt x="5095569" y="715115"/>
                </a:cubicBezTo>
                <a:cubicBezTo>
                  <a:pt x="5095569" y="729250"/>
                  <a:pt x="5100281" y="740525"/>
                  <a:pt x="5109704" y="748939"/>
                </a:cubicBezTo>
                <a:cubicBezTo>
                  <a:pt x="5119127" y="757352"/>
                  <a:pt x="5130234" y="761559"/>
                  <a:pt x="5143023" y="761559"/>
                </a:cubicBezTo>
                <a:cubicBezTo>
                  <a:pt x="5155475" y="761559"/>
                  <a:pt x="5166497" y="757352"/>
                  <a:pt x="5176089" y="748939"/>
                </a:cubicBezTo>
                <a:cubicBezTo>
                  <a:pt x="5185680" y="740525"/>
                  <a:pt x="5190476" y="729250"/>
                  <a:pt x="5190476" y="715115"/>
                </a:cubicBezTo>
                <a:cubicBezTo>
                  <a:pt x="5190476" y="701317"/>
                  <a:pt x="5185680" y="690127"/>
                  <a:pt x="5176089" y="681545"/>
                </a:cubicBezTo>
                <a:cubicBezTo>
                  <a:pt x="5166497" y="672963"/>
                  <a:pt x="5155475" y="668672"/>
                  <a:pt x="5143023" y="668672"/>
                </a:cubicBezTo>
                <a:close/>
                <a:moveTo>
                  <a:pt x="1609248" y="668672"/>
                </a:moveTo>
                <a:cubicBezTo>
                  <a:pt x="1596459" y="668672"/>
                  <a:pt x="1585353" y="672963"/>
                  <a:pt x="1575929" y="681545"/>
                </a:cubicBezTo>
                <a:cubicBezTo>
                  <a:pt x="1566506" y="690127"/>
                  <a:pt x="1561794" y="701317"/>
                  <a:pt x="1561794" y="715115"/>
                </a:cubicBezTo>
                <a:cubicBezTo>
                  <a:pt x="1561794" y="729250"/>
                  <a:pt x="1566506" y="740525"/>
                  <a:pt x="1575929" y="748939"/>
                </a:cubicBezTo>
                <a:cubicBezTo>
                  <a:pt x="1585353" y="757352"/>
                  <a:pt x="1596459" y="761559"/>
                  <a:pt x="1609248" y="761559"/>
                </a:cubicBezTo>
                <a:cubicBezTo>
                  <a:pt x="1621700" y="761559"/>
                  <a:pt x="1632722" y="757352"/>
                  <a:pt x="1642314" y="748939"/>
                </a:cubicBezTo>
                <a:cubicBezTo>
                  <a:pt x="1651905" y="740525"/>
                  <a:pt x="1656701" y="729250"/>
                  <a:pt x="1656701" y="715115"/>
                </a:cubicBezTo>
                <a:cubicBezTo>
                  <a:pt x="1656701" y="701317"/>
                  <a:pt x="1651905" y="690127"/>
                  <a:pt x="1642314" y="681545"/>
                </a:cubicBezTo>
                <a:cubicBezTo>
                  <a:pt x="1632722" y="672963"/>
                  <a:pt x="1621700" y="668672"/>
                  <a:pt x="1609248" y="668672"/>
                </a:cubicBezTo>
                <a:close/>
                <a:moveTo>
                  <a:pt x="3758840" y="500565"/>
                </a:moveTo>
                <a:lnTo>
                  <a:pt x="3813866" y="500565"/>
                </a:lnTo>
                <a:cubicBezTo>
                  <a:pt x="3828674" y="500565"/>
                  <a:pt x="3839023" y="503678"/>
                  <a:pt x="3844913" y="509904"/>
                </a:cubicBezTo>
                <a:cubicBezTo>
                  <a:pt x="3850802" y="516130"/>
                  <a:pt x="3853747" y="524796"/>
                  <a:pt x="3853747" y="535903"/>
                </a:cubicBezTo>
                <a:cubicBezTo>
                  <a:pt x="3853747" y="547009"/>
                  <a:pt x="3850886" y="555759"/>
                  <a:pt x="3845165" y="562153"/>
                </a:cubicBezTo>
                <a:cubicBezTo>
                  <a:pt x="3839443" y="568548"/>
                  <a:pt x="3829011" y="571745"/>
                  <a:pt x="3813866" y="571745"/>
                </a:cubicBezTo>
                <a:lnTo>
                  <a:pt x="3758840" y="571745"/>
                </a:lnTo>
                <a:close/>
                <a:moveTo>
                  <a:pt x="643967" y="468691"/>
                </a:moveTo>
                <a:lnTo>
                  <a:pt x="643967" y="886673"/>
                </a:lnTo>
                <a:lnTo>
                  <a:pt x="658728" y="886673"/>
                </a:lnTo>
                <a:lnTo>
                  <a:pt x="657234" y="889376"/>
                </a:lnTo>
                <a:lnTo>
                  <a:pt x="411449" y="889376"/>
                </a:lnTo>
                <a:close/>
                <a:moveTo>
                  <a:pt x="4132163" y="463208"/>
                </a:moveTo>
                <a:lnTo>
                  <a:pt x="4163462" y="535903"/>
                </a:lnTo>
                <a:lnTo>
                  <a:pt x="4101369" y="535903"/>
                </a:lnTo>
                <a:close/>
                <a:moveTo>
                  <a:pt x="643967" y="420685"/>
                </a:moveTo>
                <a:lnTo>
                  <a:pt x="657234" y="444688"/>
                </a:lnTo>
                <a:lnTo>
                  <a:pt x="643967" y="468691"/>
                </a:lnTo>
                <a:close/>
                <a:moveTo>
                  <a:pt x="2199769" y="378902"/>
                </a:moveTo>
                <a:lnTo>
                  <a:pt x="2230563" y="378902"/>
                </a:lnTo>
                <a:cubicBezTo>
                  <a:pt x="2258497" y="378902"/>
                  <a:pt x="2280457" y="387354"/>
                  <a:pt x="2296443" y="404258"/>
                </a:cubicBezTo>
                <a:cubicBezTo>
                  <a:pt x="2312429" y="421161"/>
                  <a:pt x="2320422" y="443840"/>
                  <a:pt x="2320422" y="472295"/>
                </a:cubicBezTo>
                <a:cubicBezTo>
                  <a:pt x="2320422" y="500749"/>
                  <a:pt x="2312429" y="523428"/>
                  <a:pt x="2296443" y="540332"/>
                </a:cubicBezTo>
                <a:cubicBezTo>
                  <a:pt x="2280457" y="557235"/>
                  <a:pt x="2258497" y="565687"/>
                  <a:pt x="2230563" y="565687"/>
                </a:cubicBezTo>
                <a:lnTo>
                  <a:pt x="2199769" y="565687"/>
                </a:lnTo>
                <a:close/>
                <a:moveTo>
                  <a:pt x="5142265" y="376378"/>
                </a:moveTo>
                <a:cubicBezTo>
                  <a:pt x="5156779" y="376378"/>
                  <a:pt x="5169603" y="378818"/>
                  <a:pt x="5180738" y="383698"/>
                </a:cubicBezTo>
                <a:cubicBezTo>
                  <a:pt x="5191873" y="388578"/>
                  <a:pt x="5201323" y="395309"/>
                  <a:pt x="5209087" y="403891"/>
                </a:cubicBezTo>
                <a:cubicBezTo>
                  <a:pt x="5216852" y="412473"/>
                  <a:pt x="5222759" y="422653"/>
                  <a:pt x="5226807" y="434433"/>
                </a:cubicBezTo>
                <a:cubicBezTo>
                  <a:pt x="5230857" y="446212"/>
                  <a:pt x="5232881" y="458833"/>
                  <a:pt x="5232881" y="472295"/>
                </a:cubicBezTo>
                <a:cubicBezTo>
                  <a:pt x="5232881" y="485757"/>
                  <a:pt x="5230857" y="498377"/>
                  <a:pt x="5226807" y="510156"/>
                </a:cubicBezTo>
                <a:cubicBezTo>
                  <a:pt x="5222759" y="521936"/>
                  <a:pt x="5216852" y="532116"/>
                  <a:pt x="5209087" y="540698"/>
                </a:cubicBezTo>
                <a:cubicBezTo>
                  <a:pt x="5201323" y="549280"/>
                  <a:pt x="5191873" y="556096"/>
                  <a:pt x="5180738" y="561144"/>
                </a:cubicBezTo>
                <a:cubicBezTo>
                  <a:pt x="5169603" y="566192"/>
                  <a:pt x="5156779" y="568716"/>
                  <a:pt x="5142265" y="568716"/>
                </a:cubicBezTo>
                <a:cubicBezTo>
                  <a:pt x="5127751" y="568716"/>
                  <a:pt x="5114927" y="566192"/>
                  <a:pt x="5103792" y="561144"/>
                </a:cubicBezTo>
                <a:cubicBezTo>
                  <a:pt x="5092657" y="556096"/>
                  <a:pt x="5083207" y="549280"/>
                  <a:pt x="5075443" y="540698"/>
                </a:cubicBezTo>
                <a:cubicBezTo>
                  <a:pt x="5067679" y="532116"/>
                  <a:pt x="5061772" y="521936"/>
                  <a:pt x="5057723" y="510156"/>
                </a:cubicBezTo>
                <a:cubicBezTo>
                  <a:pt x="5053674" y="498377"/>
                  <a:pt x="5051649" y="485757"/>
                  <a:pt x="5051649" y="472295"/>
                </a:cubicBezTo>
                <a:cubicBezTo>
                  <a:pt x="5051649" y="458833"/>
                  <a:pt x="5053674" y="446212"/>
                  <a:pt x="5057723" y="434433"/>
                </a:cubicBezTo>
                <a:cubicBezTo>
                  <a:pt x="5061772" y="422653"/>
                  <a:pt x="5067679" y="412473"/>
                  <a:pt x="5075443" y="403891"/>
                </a:cubicBezTo>
                <a:cubicBezTo>
                  <a:pt x="5083207" y="395309"/>
                  <a:pt x="5092657" y="388578"/>
                  <a:pt x="5103792" y="383698"/>
                </a:cubicBezTo>
                <a:cubicBezTo>
                  <a:pt x="5114927" y="378818"/>
                  <a:pt x="5127751" y="376378"/>
                  <a:pt x="5142265" y="376378"/>
                </a:cubicBezTo>
                <a:close/>
                <a:moveTo>
                  <a:pt x="1608490" y="376378"/>
                </a:moveTo>
                <a:cubicBezTo>
                  <a:pt x="1623004" y="376378"/>
                  <a:pt x="1635829" y="378818"/>
                  <a:pt x="1646964" y="383698"/>
                </a:cubicBezTo>
                <a:cubicBezTo>
                  <a:pt x="1658099" y="388578"/>
                  <a:pt x="1667548" y="395309"/>
                  <a:pt x="1675313" y="403891"/>
                </a:cubicBezTo>
                <a:cubicBezTo>
                  <a:pt x="1683077" y="412473"/>
                  <a:pt x="1688984" y="422653"/>
                  <a:pt x="1693033" y="434433"/>
                </a:cubicBezTo>
                <a:cubicBezTo>
                  <a:pt x="1697082" y="446212"/>
                  <a:pt x="1699107" y="458833"/>
                  <a:pt x="1699107" y="472295"/>
                </a:cubicBezTo>
                <a:cubicBezTo>
                  <a:pt x="1699107" y="485757"/>
                  <a:pt x="1697082" y="498377"/>
                  <a:pt x="1693033" y="510156"/>
                </a:cubicBezTo>
                <a:cubicBezTo>
                  <a:pt x="1688984" y="521936"/>
                  <a:pt x="1683077" y="532116"/>
                  <a:pt x="1675313" y="540698"/>
                </a:cubicBezTo>
                <a:cubicBezTo>
                  <a:pt x="1667548" y="549280"/>
                  <a:pt x="1658099" y="556096"/>
                  <a:pt x="1646964" y="561144"/>
                </a:cubicBezTo>
                <a:cubicBezTo>
                  <a:pt x="1635829" y="566192"/>
                  <a:pt x="1623004" y="568716"/>
                  <a:pt x="1608490" y="568716"/>
                </a:cubicBezTo>
                <a:cubicBezTo>
                  <a:pt x="1593977" y="568716"/>
                  <a:pt x="1581152" y="566192"/>
                  <a:pt x="1570017" y="561144"/>
                </a:cubicBezTo>
                <a:cubicBezTo>
                  <a:pt x="1558882" y="556096"/>
                  <a:pt x="1549433" y="549280"/>
                  <a:pt x="1541668" y="540698"/>
                </a:cubicBezTo>
                <a:cubicBezTo>
                  <a:pt x="1533904" y="532116"/>
                  <a:pt x="1527997" y="521936"/>
                  <a:pt x="1523948" y="510156"/>
                </a:cubicBezTo>
                <a:cubicBezTo>
                  <a:pt x="1519899" y="498377"/>
                  <a:pt x="1517874" y="485757"/>
                  <a:pt x="1517874" y="472295"/>
                </a:cubicBezTo>
                <a:cubicBezTo>
                  <a:pt x="1517874" y="458833"/>
                  <a:pt x="1519899" y="446212"/>
                  <a:pt x="1523948" y="434433"/>
                </a:cubicBezTo>
                <a:cubicBezTo>
                  <a:pt x="1527997" y="422653"/>
                  <a:pt x="1533904" y="412473"/>
                  <a:pt x="1541668" y="403891"/>
                </a:cubicBezTo>
                <a:cubicBezTo>
                  <a:pt x="1549433" y="395309"/>
                  <a:pt x="1558882" y="388578"/>
                  <a:pt x="1570017" y="383698"/>
                </a:cubicBezTo>
                <a:cubicBezTo>
                  <a:pt x="1581152" y="378818"/>
                  <a:pt x="1593977" y="376378"/>
                  <a:pt x="1608490" y="376378"/>
                </a:cubicBezTo>
                <a:close/>
                <a:moveTo>
                  <a:pt x="3758840" y="372844"/>
                </a:moveTo>
                <a:lnTo>
                  <a:pt x="3807303" y="372844"/>
                </a:lnTo>
                <a:cubicBezTo>
                  <a:pt x="3820092" y="372844"/>
                  <a:pt x="3828927" y="375621"/>
                  <a:pt x="3833807" y="381174"/>
                </a:cubicBezTo>
                <a:cubicBezTo>
                  <a:pt x="3838687" y="386727"/>
                  <a:pt x="3841127" y="394383"/>
                  <a:pt x="3841127" y="404143"/>
                </a:cubicBezTo>
                <a:cubicBezTo>
                  <a:pt x="3841127" y="413903"/>
                  <a:pt x="3838518" y="421476"/>
                  <a:pt x="3833302" y="426860"/>
                </a:cubicBezTo>
                <a:cubicBezTo>
                  <a:pt x="3828085" y="432245"/>
                  <a:pt x="3819082" y="434938"/>
                  <a:pt x="3806293" y="434938"/>
                </a:cubicBezTo>
                <a:lnTo>
                  <a:pt x="3758840" y="434938"/>
                </a:lnTo>
                <a:close/>
                <a:moveTo>
                  <a:pt x="4612966" y="300654"/>
                </a:moveTo>
                <a:lnTo>
                  <a:pt x="4612966" y="643935"/>
                </a:lnTo>
                <a:lnTo>
                  <a:pt x="4704844" y="643935"/>
                </a:lnTo>
                <a:lnTo>
                  <a:pt x="4704844" y="509652"/>
                </a:lnTo>
                <a:lnTo>
                  <a:pt x="4823983" y="509652"/>
                </a:lnTo>
                <a:lnTo>
                  <a:pt x="4823983" y="643935"/>
                </a:lnTo>
                <a:lnTo>
                  <a:pt x="4915861" y="643935"/>
                </a:lnTo>
                <a:lnTo>
                  <a:pt x="4915861" y="300654"/>
                </a:lnTo>
                <a:lnTo>
                  <a:pt x="4823983" y="300654"/>
                </a:lnTo>
                <a:lnTo>
                  <a:pt x="4823983" y="432413"/>
                </a:lnTo>
                <a:lnTo>
                  <a:pt x="4704844" y="432413"/>
                </a:lnTo>
                <a:lnTo>
                  <a:pt x="4704844" y="300654"/>
                </a:lnTo>
                <a:close/>
                <a:moveTo>
                  <a:pt x="4338760" y="300654"/>
                </a:moveTo>
                <a:lnTo>
                  <a:pt x="4338760" y="643935"/>
                </a:lnTo>
                <a:lnTo>
                  <a:pt x="4430638" y="643935"/>
                </a:lnTo>
                <a:lnTo>
                  <a:pt x="4430638" y="300654"/>
                </a:lnTo>
                <a:close/>
                <a:moveTo>
                  <a:pt x="3669991" y="300654"/>
                </a:moveTo>
                <a:lnTo>
                  <a:pt x="3669991" y="643935"/>
                </a:lnTo>
                <a:lnTo>
                  <a:pt x="3814371" y="643935"/>
                </a:lnTo>
                <a:cubicBezTo>
                  <a:pt x="3857449" y="643935"/>
                  <a:pt x="3890095" y="635269"/>
                  <a:pt x="3912307" y="617937"/>
                </a:cubicBezTo>
                <a:cubicBezTo>
                  <a:pt x="3934519" y="600604"/>
                  <a:pt x="3945625" y="576120"/>
                  <a:pt x="3945625" y="544485"/>
                </a:cubicBezTo>
                <a:cubicBezTo>
                  <a:pt x="3945625" y="532369"/>
                  <a:pt x="3943859" y="521683"/>
                  <a:pt x="3940325" y="512428"/>
                </a:cubicBezTo>
                <a:cubicBezTo>
                  <a:pt x="3936791" y="503173"/>
                  <a:pt x="3932163" y="495264"/>
                  <a:pt x="3926442" y="488701"/>
                </a:cubicBezTo>
                <a:cubicBezTo>
                  <a:pt x="3920721" y="482139"/>
                  <a:pt x="3914158" y="476838"/>
                  <a:pt x="3906754" y="472799"/>
                </a:cubicBezTo>
                <a:cubicBezTo>
                  <a:pt x="3899349" y="468761"/>
                  <a:pt x="3891609" y="465564"/>
                  <a:pt x="3883532" y="463208"/>
                </a:cubicBezTo>
                <a:cubicBezTo>
                  <a:pt x="3897330" y="458159"/>
                  <a:pt x="3908689" y="449746"/>
                  <a:pt x="3917607" y="437966"/>
                </a:cubicBezTo>
                <a:cubicBezTo>
                  <a:pt x="3926526" y="426187"/>
                  <a:pt x="3930985" y="410033"/>
                  <a:pt x="3930985" y="389503"/>
                </a:cubicBezTo>
                <a:cubicBezTo>
                  <a:pt x="3930985" y="360560"/>
                  <a:pt x="3920889" y="338516"/>
                  <a:pt x="3900696" y="323371"/>
                </a:cubicBezTo>
                <a:cubicBezTo>
                  <a:pt x="3880503" y="308226"/>
                  <a:pt x="3853242" y="300654"/>
                  <a:pt x="3818914" y="300654"/>
                </a:cubicBezTo>
                <a:close/>
                <a:moveTo>
                  <a:pt x="2447257" y="300654"/>
                </a:moveTo>
                <a:lnTo>
                  <a:pt x="2447257" y="511166"/>
                </a:lnTo>
                <a:cubicBezTo>
                  <a:pt x="2447257" y="534388"/>
                  <a:pt x="2450959" y="554581"/>
                  <a:pt x="2458363" y="571745"/>
                </a:cubicBezTo>
                <a:cubicBezTo>
                  <a:pt x="2465767" y="588909"/>
                  <a:pt x="2476116" y="603213"/>
                  <a:pt x="2489410" y="614655"/>
                </a:cubicBezTo>
                <a:cubicBezTo>
                  <a:pt x="2502704" y="626098"/>
                  <a:pt x="2518438" y="634680"/>
                  <a:pt x="2536611" y="640401"/>
                </a:cubicBezTo>
                <a:cubicBezTo>
                  <a:pt x="2554785" y="646123"/>
                  <a:pt x="2574641" y="648983"/>
                  <a:pt x="2596181" y="648983"/>
                </a:cubicBezTo>
                <a:cubicBezTo>
                  <a:pt x="2617720" y="648983"/>
                  <a:pt x="2637576" y="646123"/>
                  <a:pt x="2655750" y="640401"/>
                </a:cubicBezTo>
                <a:cubicBezTo>
                  <a:pt x="2673924" y="634680"/>
                  <a:pt x="2689657" y="626098"/>
                  <a:pt x="2702951" y="614655"/>
                </a:cubicBezTo>
                <a:cubicBezTo>
                  <a:pt x="2716245" y="603213"/>
                  <a:pt x="2726593" y="588909"/>
                  <a:pt x="2733998" y="571745"/>
                </a:cubicBezTo>
                <a:cubicBezTo>
                  <a:pt x="2741402" y="554581"/>
                  <a:pt x="2745104" y="534388"/>
                  <a:pt x="2745104" y="511166"/>
                </a:cubicBezTo>
                <a:lnTo>
                  <a:pt x="2745104" y="300654"/>
                </a:lnTo>
                <a:lnTo>
                  <a:pt x="2653226" y="300654"/>
                </a:lnTo>
                <a:lnTo>
                  <a:pt x="2653226" y="509762"/>
                </a:lnTo>
                <a:cubicBezTo>
                  <a:pt x="2653226" y="529250"/>
                  <a:pt x="2648598" y="544285"/>
                  <a:pt x="2639343" y="554865"/>
                </a:cubicBezTo>
                <a:cubicBezTo>
                  <a:pt x="2630088" y="565445"/>
                  <a:pt x="2615700" y="570735"/>
                  <a:pt x="2596181" y="570735"/>
                </a:cubicBezTo>
                <a:cubicBezTo>
                  <a:pt x="2576661" y="570735"/>
                  <a:pt x="2562273" y="565445"/>
                  <a:pt x="2553018" y="554865"/>
                </a:cubicBezTo>
                <a:cubicBezTo>
                  <a:pt x="2543763" y="544285"/>
                  <a:pt x="2539135" y="529250"/>
                  <a:pt x="2539135" y="509762"/>
                </a:cubicBezTo>
                <a:lnTo>
                  <a:pt x="2539135" y="300654"/>
                </a:lnTo>
                <a:close/>
                <a:moveTo>
                  <a:pt x="2107891" y="300654"/>
                </a:moveTo>
                <a:lnTo>
                  <a:pt x="2107891" y="643935"/>
                </a:lnTo>
                <a:lnTo>
                  <a:pt x="2240439" y="643935"/>
                </a:lnTo>
                <a:cubicBezTo>
                  <a:pt x="2264971" y="643935"/>
                  <a:pt x="2287819" y="639981"/>
                  <a:pt x="2308985" y="632072"/>
                </a:cubicBezTo>
                <a:cubicBezTo>
                  <a:pt x="2330151" y="624163"/>
                  <a:pt x="2348545" y="612804"/>
                  <a:pt x="2364168" y="597996"/>
                </a:cubicBezTo>
                <a:cubicBezTo>
                  <a:pt x="2379792" y="583188"/>
                  <a:pt x="2391972" y="565182"/>
                  <a:pt x="2400709" y="543980"/>
                </a:cubicBezTo>
                <a:cubicBezTo>
                  <a:pt x="2409446" y="522777"/>
                  <a:pt x="2413815" y="498882"/>
                  <a:pt x="2413815" y="472295"/>
                </a:cubicBezTo>
                <a:cubicBezTo>
                  <a:pt x="2413815" y="445707"/>
                  <a:pt x="2409446" y="421812"/>
                  <a:pt x="2400709" y="400609"/>
                </a:cubicBezTo>
                <a:cubicBezTo>
                  <a:pt x="2391972" y="379407"/>
                  <a:pt x="2379792" y="361401"/>
                  <a:pt x="2364168" y="346593"/>
                </a:cubicBezTo>
                <a:cubicBezTo>
                  <a:pt x="2348545" y="331785"/>
                  <a:pt x="2330151" y="320426"/>
                  <a:pt x="2308985" y="312517"/>
                </a:cubicBezTo>
                <a:cubicBezTo>
                  <a:pt x="2287819" y="304609"/>
                  <a:pt x="2264971" y="300654"/>
                  <a:pt x="2240439" y="300654"/>
                </a:cubicBezTo>
                <a:close/>
                <a:moveTo>
                  <a:pt x="1833685" y="300654"/>
                </a:moveTo>
                <a:lnTo>
                  <a:pt x="1833685" y="643935"/>
                </a:lnTo>
                <a:lnTo>
                  <a:pt x="1925563" y="643935"/>
                </a:lnTo>
                <a:lnTo>
                  <a:pt x="1925563" y="300654"/>
                </a:lnTo>
                <a:close/>
                <a:moveTo>
                  <a:pt x="5521937" y="296615"/>
                </a:moveTo>
                <a:cubicBezTo>
                  <a:pt x="5499051" y="296615"/>
                  <a:pt x="5477107" y="300906"/>
                  <a:pt x="5456104" y="309489"/>
                </a:cubicBezTo>
                <a:cubicBezTo>
                  <a:pt x="5435101" y="318071"/>
                  <a:pt x="5416650" y="330102"/>
                  <a:pt x="5400751" y="345583"/>
                </a:cubicBezTo>
                <a:cubicBezTo>
                  <a:pt x="5384851" y="361065"/>
                  <a:pt x="5372215" y="379575"/>
                  <a:pt x="5362841" y="401114"/>
                </a:cubicBezTo>
                <a:cubicBezTo>
                  <a:pt x="5353469" y="422653"/>
                  <a:pt x="5348781" y="446380"/>
                  <a:pt x="5348781" y="472295"/>
                </a:cubicBezTo>
                <a:cubicBezTo>
                  <a:pt x="5348781" y="498209"/>
                  <a:pt x="5353551" y="521936"/>
                  <a:pt x="5363090" y="543475"/>
                </a:cubicBezTo>
                <a:cubicBezTo>
                  <a:pt x="5372629" y="565014"/>
                  <a:pt x="5385517" y="583608"/>
                  <a:pt x="5401753" y="599258"/>
                </a:cubicBezTo>
                <a:cubicBezTo>
                  <a:pt x="5417988" y="614908"/>
                  <a:pt x="5436861" y="627023"/>
                  <a:pt x="5458372" y="635605"/>
                </a:cubicBezTo>
                <a:cubicBezTo>
                  <a:pt x="5479882" y="644188"/>
                  <a:pt x="5502753" y="648479"/>
                  <a:pt x="5526985" y="648479"/>
                </a:cubicBezTo>
                <a:cubicBezTo>
                  <a:pt x="5561986" y="648479"/>
                  <a:pt x="5591603" y="642000"/>
                  <a:pt x="5615833" y="629043"/>
                </a:cubicBezTo>
                <a:cubicBezTo>
                  <a:pt x="5640065" y="616086"/>
                  <a:pt x="5660763" y="595304"/>
                  <a:pt x="5677927" y="566697"/>
                </a:cubicBezTo>
                <a:lnTo>
                  <a:pt x="5607252" y="521263"/>
                </a:lnTo>
                <a:cubicBezTo>
                  <a:pt x="5599847" y="535061"/>
                  <a:pt x="5590088" y="546420"/>
                  <a:pt x="5577972" y="555338"/>
                </a:cubicBezTo>
                <a:cubicBezTo>
                  <a:pt x="5565857" y="564257"/>
                  <a:pt x="5548692" y="568716"/>
                  <a:pt x="5526480" y="568716"/>
                </a:cubicBezTo>
                <a:cubicBezTo>
                  <a:pt x="5513355" y="568716"/>
                  <a:pt x="5501575" y="566192"/>
                  <a:pt x="5491142" y="561144"/>
                </a:cubicBezTo>
                <a:cubicBezTo>
                  <a:pt x="5480709" y="556096"/>
                  <a:pt x="5471875" y="549280"/>
                  <a:pt x="5464639" y="540698"/>
                </a:cubicBezTo>
                <a:cubicBezTo>
                  <a:pt x="5457403" y="532116"/>
                  <a:pt x="5451850" y="521936"/>
                  <a:pt x="5447979" y="510156"/>
                </a:cubicBezTo>
                <a:cubicBezTo>
                  <a:pt x="5444109" y="498377"/>
                  <a:pt x="5442174" y="485757"/>
                  <a:pt x="5442174" y="472295"/>
                </a:cubicBezTo>
                <a:cubicBezTo>
                  <a:pt x="5442174" y="458833"/>
                  <a:pt x="5444025" y="446212"/>
                  <a:pt x="5447727" y="434433"/>
                </a:cubicBezTo>
                <a:cubicBezTo>
                  <a:pt x="5451429" y="422653"/>
                  <a:pt x="5456814" y="412473"/>
                  <a:pt x="5463881" y="403891"/>
                </a:cubicBezTo>
                <a:cubicBezTo>
                  <a:pt x="5470949" y="395309"/>
                  <a:pt x="5479447" y="388578"/>
                  <a:pt x="5489375" y="383698"/>
                </a:cubicBezTo>
                <a:cubicBezTo>
                  <a:pt x="5499303" y="378818"/>
                  <a:pt x="5510662" y="376378"/>
                  <a:pt x="5523451" y="376378"/>
                </a:cubicBezTo>
                <a:cubicBezTo>
                  <a:pt x="5534221" y="376378"/>
                  <a:pt x="5543728" y="377556"/>
                  <a:pt x="5551973" y="379912"/>
                </a:cubicBezTo>
                <a:cubicBezTo>
                  <a:pt x="5560219" y="382267"/>
                  <a:pt x="5567455" y="385381"/>
                  <a:pt x="5573681" y="389251"/>
                </a:cubicBezTo>
                <a:cubicBezTo>
                  <a:pt x="5579907" y="393121"/>
                  <a:pt x="5585207" y="397496"/>
                  <a:pt x="5589583" y="402376"/>
                </a:cubicBezTo>
                <a:cubicBezTo>
                  <a:pt x="5593959" y="407256"/>
                  <a:pt x="5597828" y="412220"/>
                  <a:pt x="5601194" y="417269"/>
                </a:cubicBezTo>
                <a:lnTo>
                  <a:pt x="5670355" y="370320"/>
                </a:lnTo>
                <a:cubicBezTo>
                  <a:pt x="5663287" y="359887"/>
                  <a:pt x="5655042" y="350127"/>
                  <a:pt x="5645619" y="341040"/>
                </a:cubicBezTo>
                <a:cubicBezTo>
                  <a:pt x="5636195" y="331953"/>
                  <a:pt x="5625425" y="324128"/>
                  <a:pt x="5613310" y="317566"/>
                </a:cubicBezTo>
                <a:cubicBezTo>
                  <a:pt x="5601194" y="311003"/>
                  <a:pt x="5587563" y="305871"/>
                  <a:pt x="5572419" y="302169"/>
                </a:cubicBezTo>
                <a:cubicBezTo>
                  <a:pt x="5557274" y="298467"/>
                  <a:pt x="5540447" y="296615"/>
                  <a:pt x="5521937" y="296615"/>
                </a:cubicBezTo>
                <a:close/>
                <a:moveTo>
                  <a:pt x="5142265" y="296615"/>
                </a:moveTo>
                <a:cubicBezTo>
                  <a:pt x="5117392" y="296615"/>
                  <a:pt x="5093865" y="300906"/>
                  <a:pt x="5071685" y="309489"/>
                </a:cubicBezTo>
                <a:cubicBezTo>
                  <a:pt x="5049503" y="318071"/>
                  <a:pt x="5030011" y="330102"/>
                  <a:pt x="5013207" y="345583"/>
                </a:cubicBezTo>
                <a:cubicBezTo>
                  <a:pt x="4996404" y="361065"/>
                  <a:pt x="4983044" y="379575"/>
                  <a:pt x="4973129" y="401114"/>
                </a:cubicBezTo>
                <a:cubicBezTo>
                  <a:pt x="4963214" y="422653"/>
                  <a:pt x="4958257" y="446380"/>
                  <a:pt x="4958257" y="472295"/>
                </a:cubicBezTo>
                <a:cubicBezTo>
                  <a:pt x="4958257" y="498209"/>
                  <a:pt x="4963214" y="521936"/>
                  <a:pt x="4973129" y="543475"/>
                </a:cubicBezTo>
                <a:cubicBezTo>
                  <a:pt x="4983044" y="565014"/>
                  <a:pt x="4996404" y="583608"/>
                  <a:pt x="5013207" y="599258"/>
                </a:cubicBezTo>
                <a:cubicBezTo>
                  <a:pt x="5030011" y="614908"/>
                  <a:pt x="5049503" y="627023"/>
                  <a:pt x="5071685" y="635605"/>
                </a:cubicBezTo>
                <a:cubicBezTo>
                  <a:pt x="5093865" y="644188"/>
                  <a:pt x="5117392" y="648479"/>
                  <a:pt x="5142265" y="648479"/>
                </a:cubicBezTo>
                <a:cubicBezTo>
                  <a:pt x="5166802" y="648479"/>
                  <a:pt x="5190245" y="644188"/>
                  <a:pt x="5212593" y="635605"/>
                </a:cubicBezTo>
                <a:cubicBezTo>
                  <a:pt x="5234943" y="627023"/>
                  <a:pt x="5254519" y="614908"/>
                  <a:pt x="5271323" y="599258"/>
                </a:cubicBezTo>
                <a:cubicBezTo>
                  <a:pt x="5288127" y="583608"/>
                  <a:pt x="5301486" y="565014"/>
                  <a:pt x="5311401" y="543475"/>
                </a:cubicBezTo>
                <a:cubicBezTo>
                  <a:pt x="5321316" y="521936"/>
                  <a:pt x="5326274" y="498209"/>
                  <a:pt x="5326274" y="472295"/>
                </a:cubicBezTo>
                <a:cubicBezTo>
                  <a:pt x="5326274" y="446380"/>
                  <a:pt x="5321316" y="422653"/>
                  <a:pt x="5311401" y="401114"/>
                </a:cubicBezTo>
                <a:cubicBezTo>
                  <a:pt x="5301486" y="379575"/>
                  <a:pt x="5288127" y="361065"/>
                  <a:pt x="5271323" y="345583"/>
                </a:cubicBezTo>
                <a:cubicBezTo>
                  <a:pt x="5254519" y="330102"/>
                  <a:pt x="5234943" y="318071"/>
                  <a:pt x="5212593" y="309489"/>
                </a:cubicBezTo>
                <a:cubicBezTo>
                  <a:pt x="5190245" y="300906"/>
                  <a:pt x="5166802" y="296615"/>
                  <a:pt x="5142265" y="296615"/>
                </a:cubicBezTo>
                <a:close/>
                <a:moveTo>
                  <a:pt x="3349799" y="296615"/>
                </a:moveTo>
                <a:cubicBezTo>
                  <a:pt x="3324894" y="296615"/>
                  <a:pt x="3301433" y="300906"/>
                  <a:pt x="3279415" y="309489"/>
                </a:cubicBezTo>
                <a:cubicBezTo>
                  <a:pt x="3257397" y="318071"/>
                  <a:pt x="3238103" y="330102"/>
                  <a:pt x="3221533" y="345583"/>
                </a:cubicBezTo>
                <a:cubicBezTo>
                  <a:pt x="3204963" y="361065"/>
                  <a:pt x="3191825" y="379575"/>
                  <a:pt x="3182118" y="401114"/>
                </a:cubicBezTo>
                <a:cubicBezTo>
                  <a:pt x="3172410" y="422653"/>
                  <a:pt x="3167557" y="446380"/>
                  <a:pt x="3167557" y="472295"/>
                </a:cubicBezTo>
                <a:cubicBezTo>
                  <a:pt x="3167557" y="498209"/>
                  <a:pt x="3172437" y="521936"/>
                  <a:pt x="3182197" y="543475"/>
                </a:cubicBezTo>
                <a:cubicBezTo>
                  <a:pt x="3191957" y="565014"/>
                  <a:pt x="3205250" y="583608"/>
                  <a:pt x="3222078" y="599258"/>
                </a:cubicBezTo>
                <a:cubicBezTo>
                  <a:pt x="3238905" y="614908"/>
                  <a:pt x="3258509" y="627023"/>
                  <a:pt x="3280890" y="635605"/>
                </a:cubicBezTo>
                <a:cubicBezTo>
                  <a:pt x="3303270" y="644188"/>
                  <a:pt x="3327081" y="648479"/>
                  <a:pt x="3352323" y="648479"/>
                </a:cubicBezTo>
                <a:cubicBezTo>
                  <a:pt x="3371506" y="648479"/>
                  <a:pt x="3388586" y="647216"/>
                  <a:pt x="3403562" y="644692"/>
                </a:cubicBezTo>
                <a:cubicBezTo>
                  <a:pt x="3418539" y="642168"/>
                  <a:pt x="3431917" y="638803"/>
                  <a:pt x="3443696" y="634596"/>
                </a:cubicBezTo>
                <a:cubicBezTo>
                  <a:pt x="3455475" y="630389"/>
                  <a:pt x="3466076" y="625425"/>
                  <a:pt x="3475500" y="619703"/>
                </a:cubicBezTo>
                <a:cubicBezTo>
                  <a:pt x="3484923" y="613982"/>
                  <a:pt x="3493673" y="607756"/>
                  <a:pt x="3501751" y="601025"/>
                </a:cubicBezTo>
                <a:lnTo>
                  <a:pt x="3501751" y="452606"/>
                </a:lnTo>
                <a:lnTo>
                  <a:pt x="3351818" y="452606"/>
                </a:lnTo>
                <a:lnTo>
                  <a:pt x="3351818" y="523282"/>
                </a:lnTo>
                <a:lnTo>
                  <a:pt x="3419969" y="523282"/>
                </a:lnTo>
                <a:lnTo>
                  <a:pt x="3419969" y="557610"/>
                </a:lnTo>
                <a:cubicBezTo>
                  <a:pt x="3412544" y="561312"/>
                  <a:pt x="3403766" y="564509"/>
                  <a:pt x="3393635" y="567202"/>
                </a:cubicBezTo>
                <a:cubicBezTo>
                  <a:pt x="3383505" y="569894"/>
                  <a:pt x="3369999" y="571240"/>
                  <a:pt x="3353119" y="571240"/>
                </a:cubicBezTo>
                <a:cubicBezTo>
                  <a:pt x="3337927" y="571240"/>
                  <a:pt x="3324591" y="568632"/>
                  <a:pt x="3313112" y="563415"/>
                </a:cubicBezTo>
                <a:cubicBezTo>
                  <a:pt x="3301632" y="558199"/>
                  <a:pt x="3292011" y="551047"/>
                  <a:pt x="3284246" y="541960"/>
                </a:cubicBezTo>
                <a:cubicBezTo>
                  <a:pt x="3276482" y="532874"/>
                  <a:pt x="3270658" y="522356"/>
                  <a:pt x="3266775" y="510409"/>
                </a:cubicBezTo>
                <a:cubicBezTo>
                  <a:pt x="3262891" y="498461"/>
                  <a:pt x="3260949" y="485757"/>
                  <a:pt x="3260949" y="472295"/>
                </a:cubicBezTo>
                <a:cubicBezTo>
                  <a:pt x="3260949" y="458833"/>
                  <a:pt x="3262884" y="446212"/>
                  <a:pt x="3266755" y="434433"/>
                </a:cubicBezTo>
                <a:cubicBezTo>
                  <a:pt x="3270625" y="422653"/>
                  <a:pt x="3276178" y="412473"/>
                  <a:pt x="3283414" y="403891"/>
                </a:cubicBezTo>
                <a:cubicBezTo>
                  <a:pt x="3290650" y="395309"/>
                  <a:pt x="3299653" y="388578"/>
                  <a:pt x="3310422" y="383698"/>
                </a:cubicBezTo>
                <a:cubicBezTo>
                  <a:pt x="3321191" y="378818"/>
                  <a:pt x="3333644" y="376378"/>
                  <a:pt x="3347779" y="376378"/>
                </a:cubicBezTo>
                <a:cubicBezTo>
                  <a:pt x="3364943" y="376378"/>
                  <a:pt x="3379667" y="379743"/>
                  <a:pt x="3391951" y="386474"/>
                </a:cubicBezTo>
                <a:cubicBezTo>
                  <a:pt x="3404235" y="393205"/>
                  <a:pt x="3414753" y="402124"/>
                  <a:pt x="3423503" y="413230"/>
                </a:cubicBezTo>
                <a:lnTo>
                  <a:pt x="3487616" y="357699"/>
                </a:lnTo>
                <a:cubicBezTo>
                  <a:pt x="3472471" y="338516"/>
                  <a:pt x="3453371" y="323539"/>
                  <a:pt x="3430318" y="312770"/>
                </a:cubicBezTo>
                <a:cubicBezTo>
                  <a:pt x="3407264" y="302000"/>
                  <a:pt x="3380424" y="296615"/>
                  <a:pt x="3349799" y="296615"/>
                </a:cubicBezTo>
                <a:close/>
                <a:moveTo>
                  <a:pt x="1608490" y="296615"/>
                </a:moveTo>
                <a:cubicBezTo>
                  <a:pt x="1583617" y="296615"/>
                  <a:pt x="1560090" y="300906"/>
                  <a:pt x="1537910" y="309489"/>
                </a:cubicBezTo>
                <a:cubicBezTo>
                  <a:pt x="1515729" y="318071"/>
                  <a:pt x="1496237" y="330102"/>
                  <a:pt x="1479433" y="345583"/>
                </a:cubicBezTo>
                <a:cubicBezTo>
                  <a:pt x="1462629" y="361065"/>
                  <a:pt x="1449269" y="379575"/>
                  <a:pt x="1439354" y="401114"/>
                </a:cubicBezTo>
                <a:cubicBezTo>
                  <a:pt x="1429439" y="422653"/>
                  <a:pt x="1424482" y="446380"/>
                  <a:pt x="1424482" y="472295"/>
                </a:cubicBezTo>
                <a:cubicBezTo>
                  <a:pt x="1424482" y="498209"/>
                  <a:pt x="1429439" y="521936"/>
                  <a:pt x="1439354" y="543475"/>
                </a:cubicBezTo>
                <a:cubicBezTo>
                  <a:pt x="1449269" y="565014"/>
                  <a:pt x="1462629" y="583608"/>
                  <a:pt x="1479433" y="599258"/>
                </a:cubicBezTo>
                <a:cubicBezTo>
                  <a:pt x="1496237" y="614908"/>
                  <a:pt x="1515729" y="627023"/>
                  <a:pt x="1537910" y="635605"/>
                </a:cubicBezTo>
                <a:cubicBezTo>
                  <a:pt x="1560090" y="644188"/>
                  <a:pt x="1583617" y="648479"/>
                  <a:pt x="1608490" y="648479"/>
                </a:cubicBezTo>
                <a:cubicBezTo>
                  <a:pt x="1633027" y="648479"/>
                  <a:pt x="1656470" y="644188"/>
                  <a:pt x="1678819" y="635605"/>
                </a:cubicBezTo>
                <a:cubicBezTo>
                  <a:pt x="1701168" y="627023"/>
                  <a:pt x="1720744" y="614908"/>
                  <a:pt x="1737548" y="599258"/>
                </a:cubicBezTo>
                <a:cubicBezTo>
                  <a:pt x="1754352" y="583608"/>
                  <a:pt x="1767711" y="565014"/>
                  <a:pt x="1777627" y="543475"/>
                </a:cubicBezTo>
                <a:cubicBezTo>
                  <a:pt x="1787542" y="521936"/>
                  <a:pt x="1792499" y="498209"/>
                  <a:pt x="1792499" y="472295"/>
                </a:cubicBezTo>
                <a:cubicBezTo>
                  <a:pt x="1792499" y="446380"/>
                  <a:pt x="1787542" y="422653"/>
                  <a:pt x="1777627" y="401114"/>
                </a:cubicBezTo>
                <a:cubicBezTo>
                  <a:pt x="1767711" y="379575"/>
                  <a:pt x="1754352" y="361065"/>
                  <a:pt x="1737548" y="345583"/>
                </a:cubicBezTo>
                <a:cubicBezTo>
                  <a:pt x="1720744" y="330102"/>
                  <a:pt x="1701168" y="318071"/>
                  <a:pt x="1678819" y="309489"/>
                </a:cubicBezTo>
                <a:cubicBezTo>
                  <a:pt x="1656470" y="300906"/>
                  <a:pt x="1633027" y="296615"/>
                  <a:pt x="1608490" y="296615"/>
                </a:cubicBezTo>
                <a:close/>
                <a:moveTo>
                  <a:pt x="2804730" y="292577"/>
                </a:moveTo>
                <a:cubicBezTo>
                  <a:pt x="2803721" y="293250"/>
                  <a:pt x="2803216" y="294428"/>
                  <a:pt x="2803216" y="296111"/>
                </a:cubicBezTo>
                <a:lnTo>
                  <a:pt x="2803216" y="643935"/>
                </a:lnTo>
                <a:lnTo>
                  <a:pt x="2889541" y="643935"/>
                </a:lnTo>
                <a:lnTo>
                  <a:pt x="2889541" y="472799"/>
                </a:lnTo>
                <a:lnTo>
                  <a:pt x="3105101" y="649993"/>
                </a:lnTo>
                <a:cubicBezTo>
                  <a:pt x="3107794" y="652349"/>
                  <a:pt x="3109645" y="653274"/>
                  <a:pt x="3110654" y="652770"/>
                </a:cubicBezTo>
                <a:cubicBezTo>
                  <a:pt x="3111664" y="652265"/>
                  <a:pt x="3112169" y="651003"/>
                  <a:pt x="3112169" y="648983"/>
                </a:cubicBezTo>
                <a:lnTo>
                  <a:pt x="3112169" y="300654"/>
                </a:lnTo>
                <a:lnTo>
                  <a:pt x="3025844" y="300654"/>
                </a:lnTo>
                <a:lnTo>
                  <a:pt x="3025844" y="472799"/>
                </a:lnTo>
                <a:lnTo>
                  <a:pt x="2810283" y="295101"/>
                </a:lnTo>
                <a:cubicBezTo>
                  <a:pt x="2807591" y="292745"/>
                  <a:pt x="2805740" y="291904"/>
                  <a:pt x="2804730" y="292577"/>
                </a:cubicBezTo>
                <a:close/>
                <a:moveTo>
                  <a:pt x="1061655" y="292577"/>
                </a:moveTo>
                <a:cubicBezTo>
                  <a:pt x="1060646" y="293250"/>
                  <a:pt x="1060141" y="294428"/>
                  <a:pt x="1060141" y="296111"/>
                </a:cubicBezTo>
                <a:lnTo>
                  <a:pt x="1060141" y="643935"/>
                </a:lnTo>
                <a:lnTo>
                  <a:pt x="1146466" y="643935"/>
                </a:lnTo>
                <a:lnTo>
                  <a:pt x="1146466" y="472799"/>
                </a:lnTo>
                <a:lnTo>
                  <a:pt x="1362026" y="649993"/>
                </a:lnTo>
                <a:cubicBezTo>
                  <a:pt x="1364719" y="652349"/>
                  <a:pt x="1366570" y="653274"/>
                  <a:pt x="1367579" y="652770"/>
                </a:cubicBezTo>
                <a:cubicBezTo>
                  <a:pt x="1368589" y="652265"/>
                  <a:pt x="1369094" y="651003"/>
                  <a:pt x="1369094" y="648983"/>
                </a:cubicBezTo>
                <a:lnTo>
                  <a:pt x="1369094" y="300654"/>
                </a:lnTo>
                <a:lnTo>
                  <a:pt x="1282769" y="300654"/>
                </a:lnTo>
                <a:lnTo>
                  <a:pt x="1282769" y="472799"/>
                </a:lnTo>
                <a:lnTo>
                  <a:pt x="1067209" y="295101"/>
                </a:lnTo>
                <a:cubicBezTo>
                  <a:pt x="1064516" y="292745"/>
                  <a:pt x="1062665" y="291904"/>
                  <a:pt x="1061655" y="292577"/>
                </a:cubicBezTo>
                <a:close/>
                <a:moveTo>
                  <a:pt x="4136201" y="292072"/>
                </a:moveTo>
                <a:cubicBezTo>
                  <a:pt x="4134855" y="292072"/>
                  <a:pt x="4133846" y="292913"/>
                  <a:pt x="4133173" y="294596"/>
                </a:cubicBezTo>
                <a:lnTo>
                  <a:pt x="3966075" y="643935"/>
                </a:lnTo>
                <a:lnTo>
                  <a:pt x="4055934" y="643935"/>
                </a:lnTo>
                <a:lnTo>
                  <a:pt x="4073098" y="602539"/>
                </a:lnTo>
                <a:lnTo>
                  <a:pt x="4192742" y="602539"/>
                </a:lnTo>
                <a:lnTo>
                  <a:pt x="4210915" y="643935"/>
                </a:lnTo>
                <a:lnTo>
                  <a:pt x="4305823" y="643935"/>
                </a:lnTo>
                <a:lnTo>
                  <a:pt x="4139230" y="294596"/>
                </a:lnTo>
                <a:cubicBezTo>
                  <a:pt x="4138557" y="292913"/>
                  <a:pt x="4137547" y="292072"/>
                  <a:pt x="4136201" y="292072"/>
                </a:cubicBezTo>
                <a:close/>
                <a:moveTo>
                  <a:pt x="4054420" y="187573"/>
                </a:moveTo>
                <a:lnTo>
                  <a:pt x="4102378" y="279451"/>
                </a:lnTo>
                <a:lnTo>
                  <a:pt x="4169520" y="279451"/>
                </a:lnTo>
                <a:lnTo>
                  <a:pt x="4149327" y="187573"/>
                </a:lnTo>
                <a:close/>
                <a:moveTo>
                  <a:pt x="1608364" y="171924"/>
                </a:moveTo>
                <a:cubicBezTo>
                  <a:pt x="1607607" y="171924"/>
                  <a:pt x="1606892" y="172428"/>
                  <a:pt x="1606219" y="173438"/>
                </a:cubicBezTo>
                <a:lnTo>
                  <a:pt x="1525447" y="279451"/>
                </a:lnTo>
                <a:lnTo>
                  <a:pt x="1589560" y="279451"/>
                </a:lnTo>
                <a:lnTo>
                  <a:pt x="1608743" y="259763"/>
                </a:lnTo>
                <a:lnTo>
                  <a:pt x="1627421" y="279451"/>
                </a:lnTo>
                <a:lnTo>
                  <a:pt x="1691534" y="279451"/>
                </a:lnTo>
                <a:lnTo>
                  <a:pt x="1610762" y="173438"/>
                </a:lnTo>
                <a:cubicBezTo>
                  <a:pt x="1609921" y="172428"/>
                  <a:pt x="1609121" y="171924"/>
                  <a:pt x="1608364" y="171924"/>
                </a:cubicBezTo>
                <a:close/>
                <a:moveTo>
                  <a:pt x="0" y="30142"/>
                </a:moveTo>
                <a:lnTo>
                  <a:pt x="245785" y="30142"/>
                </a:lnTo>
                <a:lnTo>
                  <a:pt x="491570" y="474830"/>
                </a:lnTo>
                <a:lnTo>
                  <a:pt x="245785" y="919518"/>
                </a:lnTo>
                <a:lnTo>
                  <a:pt x="0" y="919518"/>
                </a:lnTo>
                <a:lnTo>
                  <a:pt x="245785" y="474830"/>
                </a:lnTo>
                <a:close/>
                <a:moveTo>
                  <a:pt x="657234" y="0"/>
                </a:moveTo>
                <a:lnTo>
                  <a:pt x="5764748" y="0"/>
                </a:lnTo>
                <a:lnTo>
                  <a:pt x="6208084" y="443337"/>
                </a:lnTo>
                <a:lnTo>
                  <a:pt x="5764748" y="886673"/>
                </a:lnTo>
                <a:lnTo>
                  <a:pt x="658728" y="886673"/>
                </a:lnTo>
                <a:lnTo>
                  <a:pt x="903019" y="444688"/>
                </a:lnTo>
                <a:close/>
                <a:moveTo>
                  <a:pt x="411449" y="0"/>
                </a:moveTo>
                <a:lnTo>
                  <a:pt x="643967" y="0"/>
                </a:lnTo>
                <a:lnTo>
                  <a:pt x="643967" y="420685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74000">
                <a:srgbClr val="93E3FF"/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198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AC75CE49-8C63-4E43-93F5-F54C24F5DEA7}"/>
              </a:ext>
            </a:extLst>
          </p:cNvPr>
          <p:cNvSpPr/>
          <p:nvPr/>
        </p:nvSpPr>
        <p:spPr>
          <a:xfrm>
            <a:off x="199991" y="49785"/>
            <a:ext cx="864531" cy="842538"/>
          </a:xfrm>
          <a:prstGeom prst="flowChartConnector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5062702-C59E-41B5-8624-8BFB097F16F4}"/>
              </a:ext>
            </a:extLst>
          </p:cNvPr>
          <p:cNvSpPr/>
          <p:nvPr/>
        </p:nvSpPr>
        <p:spPr>
          <a:xfrm>
            <a:off x="1188720" y="117861"/>
            <a:ext cx="6979920" cy="74296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 Khái niệm lược đồ trí nhớ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634CA7-B3D0-43CA-9764-C57889043ACD}"/>
              </a:ext>
            </a:extLst>
          </p:cNvPr>
          <p:cNvSpPr txBox="1"/>
          <p:nvPr/>
        </p:nvSpPr>
        <p:spPr>
          <a:xfrm>
            <a:off x="199991" y="88126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đọc đoạn văn sau và hoàn thành nhiệm vụ phía d</a:t>
            </a:r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ới: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20F61B-757D-4445-8091-9BEF5088E551}"/>
              </a:ext>
            </a:extLst>
          </p:cNvPr>
          <p:cNvSpPr txBox="1"/>
          <p:nvPr/>
        </p:nvSpPr>
        <p:spPr>
          <a:xfrm>
            <a:off x="199991" y="1377202"/>
            <a:ext cx="116730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vi-VN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lộ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1A.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trạm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Phủ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Nam),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Sau h</a:t>
            </a:r>
            <a:r>
              <a:rPr lang="vi-VN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3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lộ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vi-VN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6km,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tr</a:t>
            </a:r>
            <a:r>
              <a:rPr lang="vi-VN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B368D2-B731-431B-BBEC-EB832C043F6D}"/>
              </a:ext>
            </a:extLst>
          </p:cNvPr>
          <p:cNvSpPr txBox="1"/>
          <p:nvPr/>
        </p:nvSpPr>
        <p:spPr>
          <a:xfrm>
            <a:off x="199991" y="565767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vẽ lại hành trình của chuyến đi đ</a:t>
            </a:r>
            <a:r>
              <a:rPr lang="vi-VN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 mô tả trong đoạn văn?</a:t>
            </a:r>
          </a:p>
        </p:txBody>
      </p:sp>
    </p:spTree>
    <p:extLst>
      <p:ext uri="{BB962C8B-B14F-4D97-AF65-F5344CB8AC3E}">
        <p14:creationId xmlns:p14="http://schemas.microsoft.com/office/powerpoint/2010/main" val="313989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246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347D84FE-65F7-4E7A-991B-75B4DB9E23CD}"/>
              </a:ext>
            </a:extLst>
          </p:cNvPr>
          <p:cNvSpPr/>
          <p:nvPr/>
        </p:nvSpPr>
        <p:spPr>
          <a:xfrm>
            <a:off x="199991" y="49785"/>
            <a:ext cx="864531" cy="842538"/>
          </a:xfrm>
          <a:prstGeom prst="flowChartConnector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93A3642-C600-4D7E-BC3C-8FF2D41D3207}"/>
              </a:ext>
            </a:extLst>
          </p:cNvPr>
          <p:cNvSpPr/>
          <p:nvPr/>
        </p:nvSpPr>
        <p:spPr>
          <a:xfrm>
            <a:off x="1188720" y="117861"/>
            <a:ext cx="6979920" cy="74296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 Khái niệm lược đồ trí nhớ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E50D8D8-4987-4CB8-9E1B-74ACBEC4EC43}"/>
              </a:ext>
            </a:extLst>
          </p:cNvPr>
          <p:cNvGrpSpPr/>
          <p:nvPr/>
        </p:nvGrpSpPr>
        <p:grpSpPr>
          <a:xfrm>
            <a:off x="2692400" y="1574800"/>
            <a:ext cx="6045200" cy="4236720"/>
            <a:chOff x="2692400" y="1574800"/>
            <a:chExt cx="6045200" cy="4236720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08B52C2C-87E9-468C-A07D-ED095A2ED5D4}"/>
                </a:ext>
              </a:extLst>
            </p:cNvPr>
            <p:cNvSpPr/>
            <p:nvPr/>
          </p:nvSpPr>
          <p:spPr>
            <a:xfrm>
              <a:off x="2692400" y="1574800"/>
              <a:ext cx="6045200" cy="4236720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E41523C-EDF8-4609-9E86-C838817B4787}"/>
                </a:ext>
              </a:extLst>
            </p:cNvPr>
            <p:cNvSpPr txBox="1"/>
            <p:nvPr/>
          </p:nvSpPr>
          <p:spPr>
            <a:xfrm>
              <a:off x="2915920" y="2883525"/>
              <a:ext cx="554736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vi-VN" sz="4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ợc đồ trí nhớ </a:t>
              </a:r>
            </a:p>
            <a:p>
              <a:pPr algn="ctr"/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 gì?</a:t>
              </a:r>
            </a:p>
          </p:txBody>
        </p:sp>
      </p:grpSp>
      <p:sp>
        <p:nvSpPr>
          <p:cNvPr id="7" name="Google Shape;147;p19">
            <a:extLst>
              <a:ext uri="{FF2B5EF4-FFF2-40B4-BE49-F238E27FC236}">
                <a16:creationId xmlns:a16="http://schemas.microsoft.com/office/drawing/2014/main" id="{5C640E64-7CA6-497B-9FA5-7965806E2F86}"/>
              </a:ext>
            </a:extLst>
          </p:cNvPr>
          <p:cNvSpPr txBox="1"/>
          <p:nvPr/>
        </p:nvSpPr>
        <p:spPr>
          <a:xfrm>
            <a:off x="581975" y="1731243"/>
            <a:ext cx="11610025" cy="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lang="en-US" sz="6000" i="0" u="none" strike="noStrike" cap="none">
                <a:solidFill>
                  <a:srgbClr val="0000C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 Lược đồ trí nhớ là những thông tin không gian về thế giới được giữ lại trong trí óc con người</a:t>
            </a:r>
            <a:endParaRPr sz="6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1" descr="book9">
            <a:extLst>
              <a:ext uri="{FF2B5EF4-FFF2-40B4-BE49-F238E27FC236}">
                <a16:creationId xmlns:a16="http://schemas.microsoft.com/office/drawing/2014/main" id="{8CDC1C65-AD63-4963-A7BE-28C073D47D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5" y="1466671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89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889</Words>
  <Application>Microsoft Office PowerPoint</Application>
  <PresentationFormat>Widescreen</PresentationFormat>
  <Paragraphs>130</Paragraphs>
  <Slides>20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#9Slide03 Neutra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MSII</cp:lastModifiedBy>
  <cp:revision>51</cp:revision>
  <dcterms:created xsi:type="dcterms:W3CDTF">2021-07-03T10:00:57Z</dcterms:created>
  <dcterms:modified xsi:type="dcterms:W3CDTF">2021-10-13T02:58:35Z</dcterms:modified>
</cp:coreProperties>
</file>