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wav"/>
  <Override PartName="/ppt/ink/ink72.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341" r:id="rId3"/>
    <p:sldId id="323" r:id="rId4"/>
    <p:sldId id="383" r:id="rId5"/>
    <p:sldId id="359" r:id="rId6"/>
    <p:sldId id="381" r:id="rId7"/>
    <p:sldId id="358" r:id="rId8"/>
    <p:sldId id="360" r:id="rId9"/>
    <p:sldId id="382" r:id="rId10"/>
    <p:sldId id="366" r:id="rId11"/>
    <p:sldId id="380" r:id="rId12"/>
    <p:sldId id="356" r:id="rId13"/>
    <p:sldId id="350" r:id="rId14"/>
    <p:sldId id="377" r:id="rId15"/>
    <p:sldId id="301" r:id="rId16"/>
    <p:sldId id="361" r:id="rId17"/>
    <p:sldId id="312" r:id="rId18"/>
    <p:sldId id="314" r:id="rId19"/>
    <p:sldId id="347" r:id="rId20"/>
    <p:sldId id="348" r:id="rId21"/>
    <p:sldId id="349" r:id="rId22"/>
    <p:sldId id="346" r:id="rId23"/>
    <p:sldId id="353" r:id="rId24"/>
    <p:sldId id="262" r:id="rId25"/>
    <p:sldId id="319" r:id="rId26"/>
    <p:sldId id="378" r:id="rId27"/>
    <p:sldId id="367" r:id="rId28"/>
    <p:sldId id="285" r:id="rId29"/>
    <p:sldId id="286" r:id="rId30"/>
    <p:sldId id="3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9966"/>
    <a:srgbClr val="CC00FF"/>
    <a:srgbClr val="CCECFF"/>
    <a:srgbClr val="CC0066"/>
    <a:srgbClr val="FDC90B"/>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2" d="100"/>
          <a:sy n="82" d="100"/>
        </p:scale>
        <p:origin x="10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3:59.508"/>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38.692"/>
    </inkml:context>
    <inkml:brush xml:id="br0">
      <inkml:brushProperty name="width" value="0.025" units="cm"/>
      <inkml:brushProperty name="height" value="0.025" units="cm"/>
      <inkml:brushProperty name="color" value="#FFFFFF"/>
    </inkml:brush>
  </inkml:definitions>
  <inkml:trace contextRef="#ctx0" brushRef="#br0">1 128 24575,'4'15'0,"4"19"0,1-1 0,19 42 0,-28-75 0,0 0 0,0 1 0,0-1 0,0 0 0,0 1 0,0-1 0,0 0 0,0 0 0,0 1 0,0-1 0,0 0 0,1 0 0,-1 1 0,0-1 0,0 0 0,0 0 0,1 1 0,-1-1 0,0 0 0,0 0 0,0 0 0,1 0 0,-1 1 0,0-1 0,0 0 0,1 0 0,-1 0 0,0 0 0,1 0 0,-1 0 0,0 0 0,0 0 0,1 0 0,-1 0 0,0 0 0,1 0 0,-1 0 0,0 0 0,1 0 0,2-12 0,-3-20 0,-10-41 0,-27-100 0,88 332 0,-51-158 0,0-1 0,0 1 0,0 0 0,0 0 0,0-1 0,0 1 0,0 0 0,0 0 0,0-1 0,0 1 0,1 0 0,-1-1 0,0 1 0,1 0 0,-1-1 0,0 1 0,1 0 0,-1-1 0,1 1 0,-1-1 0,1 1 0,-1-1 0,1 1 0,0-1 0,-1 1 0,1-1 0,-1 0 0,1 1 0,0-1 0,-1 0 0,2 1 0,5-24 0,-4-42 0,-4 54 0,1-29 0,2 33 0,4 24 0,-1 17-455,-1-1 0,0 50 0,-4-57-6371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1.354"/>
    </inkml:context>
    <inkml:brush xml:id="br0">
      <inkml:brushProperty name="width" value="0.025" units="cm"/>
      <inkml:brushProperty name="height" value="0.025" units="cm"/>
      <inkml:brushProperty name="color" value="#FFFFFF"/>
    </inkml:brush>
  </inkml:definitions>
  <inkml:trace contextRef="#ctx0" brushRef="#br0">83 221 24575,'0'-9'0,"-5"-96"0,4 99 0,1 0 0,-1-1 0,-1 1 0,0 0 0,1-1 0,-2 1 0,1 0 0,-1 0 0,0 1 0,0-1 0,0 1 0,-1-1 0,-5-4 0,9 9 0,0 1 0,0 0 0,0 0 0,-1-1 0,1 1 0,0 0 0,0 0 0,-1 0 0,1 0 0,0-1 0,0 1 0,-1 0 0,1 0 0,0 0 0,-1 0 0,1 0 0,0 0 0,0 0 0,-1 0 0,1 0 0,0 0 0,-1 0 0,1 0 0,0 0 0,-1 0 0,1 0 0,0 0 0,0 0 0,-1 0 0,1 0 0,0 0 0,-1 0 0,1 0 0,0 1 0,0-1 0,-1 0 0,1 0 0,0 0 0,0 1 0,-1-1 0,-6 16 0,4 20 0,5-3 0,8 43 0,-1 2 0,-11-106 0,-1 0 0,-13-46 0,10 47 0,0 0 0,-2-44 0,11 69 0,4 11 0,6 12 0,5 17-119,-2-6 245,24 66 1,-36-87-263,-2 0-1,1-1 1,-1 1 0,-1 0 0,0 0-1,-1 0 1,0 0 0,0 0-1,-1 0 1,-5 20 0,0-14-6690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4.161"/>
    </inkml:context>
    <inkml:brush xml:id="br0">
      <inkml:brushProperty name="width" value="0.025" units="cm"/>
      <inkml:brushProperty name="height" value="0.025" units="cm"/>
      <inkml:brushProperty name="color" value="#FFFFFF"/>
    </inkml:brush>
  </inkml:definitions>
  <inkml:trace contextRef="#ctx0" brushRef="#br0">1 371 24575,'0'-371'0,"23"483"0,-16-68 0,30 147 0,-37-190 0,0-1 0,0 1 0,0-1 0,0 0 0,0 1 0,0-1 0,0 0 0,0 1 0,0-1 0,0 1 0,0-1 0,0 0 0,0 1 0,0-1 0,0 1 0,0-1 0,0 0 0,0 1 0,1-1 0,-1 0 0,0 1 0,0-1 0,0 0 0,1 1 0,-1-1 0,0 0 0,0 0 0,1 1 0,-1-1 0,0 0 0,1 0 0,-1 1 0,0-1 0,1 0 0,-1 0 0,0 0 0,1 0 0,-1 1 0,1-1 0,-1 0 0,1 0 0,4-20 0,0-34 0,-6 19 0,4-30 0,-4 64 0,1 1 0,0-1 0,0 1 0,0 0 0,0-1 0,0 1 0,0-1 0,1 1 0,-1-1 0,0 1 0,0-1 0,0 1 0,0 0 0,0-1 0,1 1 0,-1-1 0,0 1 0,0 0 0,1-1 0,-1 1 0,0 0 0,1-1 0,-1 1 0,0 0 0,1-1 0,-1 1 0,0 0 0,1 0 0,-1-1 0,1 1 0,-1 0 0,1 0 0,9 10 0,4 23 0,9 122-1365,-20-136-5461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7.720"/>
    </inkml:context>
    <inkml:brush xml:id="br0">
      <inkml:brushProperty name="width" value="0.025" units="cm"/>
      <inkml:brushProperty name="height" value="0.025" units="cm"/>
      <inkml:brushProperty name="color" value="#FFFFFF"/>
    </inkml:brush>
  </inkml:definitions>
  <inkml:trace contextRef="#ctx0" brushRef="#br0">66 261 24575,'-1'-34'0,"-1"0"0,-2-1 0,-1 1 0,-19-65 0,12 75 0,11 24 0,1 0 0,0 0 0,-1 0 0,1 0 0,0-1 0,0 1 0,-1 0 0,1 0 0,0 0 0,0 0 0,-1 0 0,1 0 0,0 0 0,0 0 0,-1 1 0,1-1 0,0 0 0,0 0 0,-1 0 0,1 0 0,0 0 0,0 0 0,-1 0 0,1 1 0,0-1 0,0 0 0,-1 0 0,1 0 0,0 0 0,0 1 0,0-1 0,0 0 0,-1 0 0,1 1 0,0-1 0,0 0 0,0 0 0,0 1 0,0-1 0,0 0 0,0 0 0,0 1 0,-8 45 0,9 154 0,-1-426 0,22 469 0,-22-239 0,-2-52 0,0 29 0,2 0 0,0 0 0,0 1 0,7-36 0,-7 53 0,0 1 0,0 0 0,0 0 0,0 0 0,0-1 0,0 1 0,0 0 0,0 0 0,0 0 0,0 0 0,0-1 0,0 1 0,0 0 0,0 0 0,0 0 0,0-1 0,0 1 0,1 0 0,-1 0 0,0 0 0,0 0 0,0-1 0,0 1 0,0 0 0,0 0 0,1 0 0,-1 0 0,0 0 0,0 0 0,0-1 0,0 1 0,1 0 0,-1 0 0,0 0 0,0 0 0,0 0 0,0 0 0,1 0 0,-1 0 0,0 0 0,0 0 0,0 0 0,1 0 0,-1 0 0,0 0 0,0 0 0,0 0 0,1 0 0,-1 0 0,0 0 0,0 0 0,0 0 0,1 0 0,-1 0 0,0 1 0,0-1 0,0 0 0,10 16 0,5 25 0,-14-39 0,10 31 0,-1 1 0,-1 0 0,-2 1 0,-1 0 0,2 54 0,-11-368 0,1 258 0,-3 30 0,-5 33 0,9 57 0,2-74 0,-1 0 0,-1 0 0,-6 34 0,2-45-1365,1-6-5461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9.186"/>
    </inkml:context>
    <inkml:brush xml:id="br0">
      <inkml:brushProperty name="width" value="0.025" units="cm"/>
      <inkml:brushProperty name="height" value="0.025" units="cm"/>
      <inkml:brushProperty name="color" value="#FFFFFF"/>
    </inkml:brush>
  </inkml:definitions>
  <inkml:trace contextRef="#ctx0" brushRef="#br0">0 18 24575,'0'-4'0,"0"-4"0,0 2 0,0 6 0,4 10 0,0 11 0,1 9 0,2 6 0,8 1 0,0 1 0,-1-2 0,-4 0 0,1 1 0,-3-2 0,-1-11 0,-14-20 0,-5-10-8191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52.048"/>
    </inkml:context>
    <inkml:brush xml:id="br0">
      <inkml:brushProperty name="width" value="0.025" units="cm"/>
      <inkml:brushProperty name="height" value="0.025" units="cm"/>
      <inkml:brushProperty name="color" value="#FFFFFF"/>
    </inkml:brush>
  </inkml:definitions>
  <inkml:trace contextRef="#ctx0" brushRef="#br0">23 161 24575,'1'-16'0,"1"0"0,1 1 0,0-1 0,1 0 0,10-21 0,0-8 0,-12 162 0,-2-111 0,-1 29 0,2-34 0,-1 0 0,0 0 0,0 0 0,0 0 0,0 0 0,0 0 0,0-1 0,-1 1 0,1 0 0,0 0 0,0 0 0,-1 0 0,1 0 0,0 0 0,-1 0 0,1 0 0,-1-1 0,1 1 0,-1 0 0,0 0 0,1-1 0,-1 1 0,-1 1 0,1-4 0,0 0 0,-1 0 0,1 0 0,0 0 0,0 0 0,1 0 0,-1-1 0,0 1 0,1 0 0,-1 0 0,1-1 0,0 1 0,0 0 0,0-4 0,-1 0 0,-21-109 0,24 149 0,-1-18 0,-1 1 0,2-1 0,5 24 0,-7-41 0,0 1 0,0 0 0,0 0 0,0 0 0,0 0 0,0 0 0,0 0 0,0 0 0,0 0 0,0 0 0,1 0 0,-1 0 0,0 0 0,0 0 0,0 0 0,0 0 0,0 0 0,0 0 0,0 0 0,0 0 0,0 0 0,1 0 0,-1 0 0,0 0 0,0 0 0,0 0 0,0 0 0,0 0 0,0 0 0,0 0 0,0 0 0,0 0 0,0 0 0,1 0 0,-1 0 0,0 0 0,0 0 0,0 0 0,0 0 0,0 0 0,0 1 0,0-1 0,0 0 0,0 0 0,0 0 0,0 0 0,0 0 0,3-17 0,-4-26 0,1 42 0,-1-4 0,0 0 0,1 1 0,-2-1 0,1 1 0,-1-1 0,1 1 0,-1-1 0,0 1 0,-1 0 0,1 0 0,-6-7 0,8 11-1,-1 0 0,1 0-1,0 0 1,0-1 0,0 1-1,0 0 1,-1 0-1,1 0 1,0 0 0,0 0-1,0 0 1,-1 0 0,1 0-1,0 0 1,0 0 0,-1 0-1,1 0 1,0 0 0,0 0-1,0 0 1,-1 0 0,1 0-1,0 0 1,0 0 0,0 1-1,-1-1 1,1 0 0,0 0-1,0 0 1,0 0-1,0 0 1,-1 0 0,1 1-1,0-1 1,0 0 0,0 0-1,0 0 1,0 0 0,0 1-1,-1-1 1,1 0 0,0 0-1,0 0 1,0 1 0,0-1-1,-4 17 156,1 14-1604,3-31 1443,-1 24-6819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53.784"/>
    </inkml:context>
    <inkml:brush xml:id="br0">
      <inkml:brushProperty name="width" value="0.025" units="cm"/>
      <inkml:brushProperty name="height" value="0.025" units="cm"/>
      <inkml:brushProperty name="color" value="#FFFFFF"/>
    </inkml:brush>
  </inkml:definitions>
  <inkml:trace contextRef="#ctx0" brushRef="#br0">43 119 24575,'0'-7'0,"-4"-10"0,0-5 0,-1-3 0,2 0 0,0 7 0,1 14 0,2 11 0,-1 12 0,1 6 0,0 3 0,1-1 0,-1 0 0,0-2 0,0-8 0,-3-8 0,-6 6 0,0 1-8191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46.114"/>
    </inkml:context>
    <inkml:brush xml:id="br0">
      <inkml:brushProperty name="width" value="0.025" units="cm"/>
      <inkml:brushProperty name="height" value="0.025" units="cm"/>
      <inkml:brushProperty name="color" value="#FFFFFF"/>
    </inkml:brush>
  </inkml:definitions>
  <inkml:trace contextRef="#ctx0" brushRef="#br0">61 44 24575,'1'-1'0,"0"1"0,-1-1 0,1 0 0,0 0 0,-1 0 0,1 0 0,-1 0 0,0 0 0,1 1 0,-1-1 0,0 0 0,1 0 0,-1 0 0,0 0 0,0 0 0,0 0 0,0 0 0,0 0 0,0 0 0,0 0 0,0 0 0,0 0 0,-1 0 0,1 0 0,0 0 0,-1 0 0,1 0 0,0 0 0,-1 0 0,1 0 0,-1 0 0,-1-1 0,-8-10 0,10 12 0,-1 1 0,0-1 0,1 0 0,-1 0 0,1 1 0,0-1 0,-1 1 0,1-1 0,-1 0 0,1 1 0,0-1 0,-1 1 0,1-1 0,0 1 0,-1-1 0,1 1 0,0-1 0,0 1 0,-1 0 0,1-1 0,0 1 0,0-1 0,0 1 0,0-1 0,0 1 0,0 0 0,0-1 0,0 1 0,0-1 0,0 2 0,-9 33 0,0-28 0,-3-23 0,3-2 0,5 18 0,9 30 0,-5-32 0,-1 0 0,1 1 0,0-1 0,0 0 0,0 0 0,1 0 0,-1 0 0,0 0 0,1 0 0,0 0 0,-1 0 0,1 0 0,0 1 0,1-3 0,-2 4 0,0 0 0,0 0 0,0-1 0,0 1 0,0 0 0,0 0 0,0 0 0,0 0 0,0-1 0,1 1 0,-1 0 0,0 0 0,0 0 0,0 0 0,0 0 0,1-1 0,-1 1 0,0 0 0,0 0 0,0 0 0,0 0 0,1 0 0,-1 0 0,0 0 0,0 0 0,0 0 0,1 0 0,-1 0 0,0 0 0,0 0 0,0 0 0,1 0 0,-1 0 0,0 0 0,0 0 0,0 0 0,1 0 0,-1 0 0,0 0 0,0 0 0,0 0 0,1 0 0,-1 1 0,0-1 0,6 21 0,-4 2-1365,-2-13-5461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48.089"/>
    </inkml:context>
    <inkml:brush xml:id="br0">
      <inkml:brushProperty name="width" value="0.025" units="cm"/>
      <inkml:brushProperty name="height" value="0.025" units="cm"/>
      <inkml:brushProperty name="color" value="#FFFFFF"/>
    </inkml:brush>
  </inkml:definitions>
  <inkml:trace contextRef="#ctx0" brushRef="#br0">36 98 24575,'-4'-6'0,"0"0"0,0 0 0,1 0 0,0 0 0,1-1 0,-1 0 0,-2-13 0,-1-8 0,5 23 0,1 8 0,16 99-1365,-15-94-5461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0.407"/>
    </inkml:context>
    <inkml:brush xml:id="br0">
      <inkml:brushProperty name="width" value="0.025" units="cm"/>
      <inkml:brushProperty name="height" value="0.025" units="cm"/>
      <inkml:brushProperty name="color" value="#FFFFFF"/>
    </inkml:brush>
  </inkml:definitions>
  <inkml:trace contextRef="#ctx0" brushRef="#br0">36 147 24575,'0'-3'0,"1"-7"0,-1 0 0,0 0 0,0 0 0,-1 0 0,0 0 0,-1 0 0,0 0 0,-1 0 0,0 0 0,0 1 0,-1-1 0,-9-14 0,8 77 0,6-50 0,-1 1 0,1-1 0,0 0 0,0 0 0,0 0 0,0 1 0,0-1 0,1 0 0,-1 0 0,1-1 0,0 1 0,0 0 0,0 0 0,0-1 0,0 0 0,1 1 0,3 2 0,-5-4 0,0-1 0,1 1 0,-1 0 0,1-1 0,-1 1 0,1-1 0,-1 1 0,1-1 0,-1 0 0,1 1 0,-1-1 0,1 0 0,-1 0 0,1 0 0,0 0 0,-1 0 0,1-1 0,-1 1 0,1 0 0,-1-1 0,1 1 0,-1-1 0,1 0 0,-1 1 0,0-1 0,1 0 0,-1 0 0,0 0 0,0 0 0,1 0 0,-1 0 0,0 0 0,0 0 0,0 0 0,0-1 0,-1 1 0,1 0 0,1-3 0,-1 2 0,0-1 0,0 1 0,0-1 0,0 1 0,0-1 0,-1 0 0,1 1 0,-1-1 0,0 0 0,0 1 0,0-1 0,0 0 0,-1-3 0,1-11 0,15 80-1365,-14-53-5461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9:25.721"/>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1.661"/>
    </inkml:context>
    <inkml:brush xml:id="br0">
      <inkml:brushProperty name="width" value="0.025" units="cm"/>
      <inkml:brushProperty name="height" value="0.025" units="cm"/>
      <inkml:brushProperty name="color" value="#FFFFFF"/>
    </inkml:brush>
  </inkml:definitions>
  <inkml:trace contextRef="#ctx0" brushRef="#br0">0 124 24575,'4'-3'0,"-1"0"0,0 0 0,0-1 0,0 1 0,0-1 0,-1 0 0,1 0 0,-1 0 0,0 0 0,0 0 0,-1 0 0,1-1 0,-1 1 0,0-1 0,0 1 0,0-1 0,-1 1 0,0-1 0,0 1 0,-1-10 0,5-15 0,-3 30 0,-1 0 0,1 0 0,0 0 0,-1 0 0,1 0 0,-1 0 0,0 1 0,1-1 0,-1 0 0,0 0 0,1 1 0,-1-1 0,0 0 0,0 1 0,0-1 0,0 0 0,-1 0 0,1 1 0,-1 1 0,1 72-1365,0-69-5461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4.211"/>
    </inkml:context>
    <inkml:brush xml:id="br0">
      <inkml:brushProperty name="width" value="0.025" units="cm"/>
      <inkml:brushProperty name="height" value="0.025" units="cm"/>
      <inkml:brushProperty name="color" value="#FFFFFF"/>
    </inkml:brush>
  </inkml:definitions>
  <inkml:trace contextRef="#ctx0" brushRef="#br0">86 1 24575,'-1'0'0,"-53"4"0,53-4 0,1 0 0,-1 0 0,1 0 0,-1 0 0,1 0 0,-1 0 0,1 0 0,-1 0 0,1 1 0,-1-1 0,1 0 0,-1 0 0,1 1 0,-1-1 0,1 0 0,-1 1 0,1-1 0,0 0 0,-1 1 0,1-1 0,0 1 0,-1-1 0,1 0 0,0 1 0,-1-1 0,1 1 0,0-1 0,0 1 0,0 0 0,0 0 0,1 1 0,0-1 0,0 0 0,0 1 0,0-1 0,0 0 0,0 0 0,0 0 0,0 0 0,0 0 0,1 0 0,-1 0 0,0 0 0,1-1 0,-1 1 0,2 0 0,17 6 0,0-1 0,0 0 0,0-2 0,30 3 0,-47-7 0,-22-1 0,0-1 0,0-1 0,1 0 0,0-2 0,-1 0 0,1-1 0,-23-12 0,82 27 0,30 6 0,-59-15 0,-34-9 0,-31-8 120,31 12-321,19 5-263,8 3-356,5 1-6006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6.811"/>
    </inkml:context>
    <inkml:brush xml:id="br0">
      <inkml:brushProperty name="width" value="0.025" units="cm"/>
      <inkml:brushProperty name="height" value="0.025" units="cm"/>
      <inkml:brushProperty name="color" value="#FFFFFF"/>
    </inkml:brush>
  </inkml:definitions>
  <inkml:trace contextRef="#ctx0" brushRef="#br0">0 82 24575,'34'0'0,"61"0"0,-65-1 0,-30 1 0,0 0 0,0 0 0,0 0 0,0 0 0,0 0 0,0 0 0,0 0 0,0-1 0,0 1 0,0 0 0,0 0 0,0 0 0,0 0 0,0 0 0,0 0 0,0 0 0,0-1 0,0 1 0,0 0 0,0 0 0,0 0 0,-19-5 0,0-1 0,0 0 0,1-2 0,-20-10 0,-7-3 0,86 43 0,-31-15 0,1-1 0,0 0 0,0-1 0,0 0 0,0-1 0,1 0 0,19 3 0,-30-7 0,-1 0 0,0 0 0,0 0 0,0 1 0,1-1 0,-1 0 0,0 0 0,0 0 0,1 0 0,-1 0 0,0 0 0,0 0 0,1 0 0,-1 0 0,0 0 0,0 0 0,0 0 0,1 0 0,-1 0 0,0 0 0,0-1 0,1 1 0,-1 0 0,0 0 0,0 0 0,0 0 0,1 0 0,-1 0 0,0-1 0,0 1 0,0 0 0,0 0 0,1 0 0,-1 0 0,0-1 0,0 1 0,0 0 0,0 0 0,0 0 0,0-1 0,0 1 0,1 0 0,-1 0 0,0-1 0,-8-10 0,-14-9 0,-3 2 0,-19-9 0,43 27 2,1 0-1,0 0 1,0 0 0,0-1-1,0 1 1,-1 0 0,1 0-1,0 0 1,0 0-1,0 0 1,-1 0 0,1 0-1,0 0 1,0 0-1,0 0 1,-1 0 0,1 0-1,0 0 1,0 0-1,0 0 1,-1 1 0,1-1-1,0 0 1,0 0-1,0 0 1,-1 0 0,1 0-1,0 0 1,0 0 0,0 1-1,0-1 1,0 0-1,-1 0 1,1 0 0,0 0-1,0 1 1,0-1-1,0 0 1,0 0 0,0 0-1,0 0 1,0 1-1,0-1 1,0 0 0,0 0-1,0 0 1,0 1 0,0-1-1,0 0 1,0 0-1,0 1 1,0-1 0,0 0-1,0 0 1,0 0-1,0 0 1,0 1 0,3 11-1461,1-2-5367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9.763"/>
    </inkml:context>
    <inkml:brush xml:id="br0">
      <inkml:brushProperty name="width" value="0.025" units="cm"/>
      <inkml:brushProperty name="height" value="0.025" units="cm"/>
      <inkml:brushProperty name="color" value="#FFFFFF"/>
    </inkml:brush>
  </inkml:definitions>
  <inkml:trace contextRef="#ctx0" brushRef="#br0">0 0 24575,'2'0'0,"0"2"0,0 1 0,-1 3 0,1 1 0,-2 1 0,1 0 0,-1 1 0,0 1 0,0-1 0,0 0 0,-1 0 0,1 0 0,0 0 0,0-2-8191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2.522"/>
    </inkml:context>
    <inkml:brush xml:id="br0">
      <inkml:brushProperty name="width" value="0.025" units="cm"/>
      <inkml:brushProperty name="height" value="0.025" units="cm"/>
      <inkml:brushProperty name="color" value="#FFFFFF"/>
    </inkml:brush>
  </inkml:definitions>
  <inkml:trace contextRef="#ctx0" brushRef="#br0">0 1 24575,'0'1'0,"0"3"0,0 1 0,0 2 0,0 1 0,0 1 0,0 0 0,0 0 0,0 0 0,0 0 0,0 0 0,0 0 0,0 0 0,0 0 0,0 0 0,0 0 0,0-1 0,0 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5.005"/>
    </inkml:context>
    <inkml:brush xml:id="br0">
      <inkml:brushProperty name="width" value="0.025" units="cm"/>
      <inkml:brushProperty name="height" value="0.025" units="cm"/>
      <inkml:brushProperty name="color" value="#FFFFFF"/>
    </inkml:brush>
  </inkml:definitions>
  <inkml:trace contextRef="#ctx0" brushRef="#br0">4 0 24575,'2'59'-32,"-1"-32"-301,0 0 0,-2-1-1,-4 27 1,4-44-6493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7.371"/>
    </inkml:context>
    <inkml:brush xml:id="br0">
      <inkml:brushProperty name="width" value="0.025" units="cm"/>
      <inkml:brushProperty name="height" value="0.025" units="cm"/>
      <inkml:brushProperty name="color" value="#FFFFFF"/>
    </inkml:brush>
  </inkml:definitions>
  <inkml:trace contextRef="#ctx0" brushRef="#br0">0 0 24575,'1'1'0,"0"-1"0,0 1 0,-1 0 0,1-1 0,0 1 0,-1 0 0,1 0 0,-1 0 0,1-1 0,-1 1 0,1 0 0,-1 0 0,0 0 0,1 0 0,-1 0 0,0 0 0,0 0 0,1 0 0,-1 0 0,0 0 0,0 0 0,0 0 0,0 0 0,-1 1 0,1 33 0,0-30 0,0 135-1365,0-132-5461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9.287"/>
    </inkml:context>
    <inkml:brush xml:id="br0">
      <inkml:brushProperty name="width" value="0.025" units="cm"/>
      <inkml:brushProperty name="height" value="0.025" units="cm"/>
      <inkml:brushProperty name="color" value="#FFFFFF"/>
    </inkml:brush>
  </inkml:definitions>
  <inkml:trace contextRef="#ctx0" brushRef="#br0">1 0 24575,'0'195'-1365,"0"-187"-5461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1.515"/>
    </inkml:context>
    <inkml:brush xml:id="br0">
      <inkml:brushProperty name="width" value="0.025" units="cm"/>
      <inkml:brushProperty name="height" value="0.025" units="cm"/>
      <inkml:brushProperty name="color" value="#FFFFFF"/>
    </inkml:brush>
  </inkml:definitions>
  <inkml:trace contextRef="#ctx0" brushRef="#br0">19 1 24575,'-3'62'0,"-10"70"0,11-82-1365,2-41-5461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3.567"/>
    </inkml:context>
    <inkml:brush xml:id="br0">
      <inkml:brushProperty name="width" value="0.025" units="cm"/>
      <inkml:brushProperty name="height" value="0.025" units="cm"/>
      <inkml:brushProperty name="color" value="#FFFFFF"/>
    </inkml:brush>
  </inkml:definitions>
  <inkml:trace contextRef="#ctx0" brushRef="#br0">4 1 24575,'-2'81'-54,"0"-37"-383,2 0 0,9 75 0,-7-110-6389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12.860"/>
    </inkml:context>
    <inkml:brush xml:id="br0">
      <inkml:brushProperty name="width" value="0.025" units="cm"/>
      <inkml:brushProperty name="height" value="0.025" units="cm"/>
      <inkml:brushProperty name="color" value="#FFFFFF"/>
    </inkml:brush>
  </inkml:definitions>
  <inkml:trace contextRef="#ctx0" brushRef="#br0">195 65 24575,'19'-1'0,"-1"-2"0,1 0 0,-1-1 0,1 0 0,30-14 0,-31 11 0,1 1 0,-1 1 0,1 0 0,0 1 0,23-1 0,-142 47 0,56-29 0,-1-3 0,-1-1 0,1-2 0,-1-2 0,0-3 0,-54-3 0,137 3 0,272-5 0,-236-7 0,-50 5 0,0 2 0,41-1 0,-261 6 0,-56-3 0,208-7-1365,25 4-5461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5.562"/>
    </inkml:context>
    <inkml:brush xml:id="br0">
      <inkml:brushProperty name="width" value="0.025" units="cm"/>
      <inkml:brushProperty name="height" value="0.025" units="cm"/>
      <inkml:brushProperty name="color" value="#FFFFFF"/>
    </inkml:brush>
  </inkml:definitions>
  <inkml:trace contextRef="#ctx0" brushRef="#br0">0 0 24575,'18'256'0,"-18"-159"-1365,0-89-5461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9.346"/>
    </inkml:context>
    <inkml:brush xml:id="br0">
      <inkml:brushProperty name="width" value="0.025" units="cm"/>
      <inkml:brushProperty name="height" value="0.025" units="cm"/>
      <inkml:brushProperty name="color" value="#FFFFFF"/>
    </inkml:brush>
  </inkml:definitions>
  <inkml:trace contextRef="#ctx0" brushRef="#br0">0 1 24575,'19'-1'0,"0"2"0,0 0 0,0 1 0,0 1 0,19 5 0,35-2-1365,-63-4-5461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21.626"/>
    </inkml:context>
    <inkml:brush xml:id="br0">
      <inkml:brushProperty name="width" value="0.025" units="cm"/>
      <inkml:brushProperty name="height" value="0.025" units="cm"/>
      <inkml:brushProperty name="color" value="#FFFFFF"/>
    </inkml:brush>
  </inkml:definitions>
  <inkml:trace contextRef="#ctx0" brushRef="#br0">0 1 24575,'17'1'0,"-1"1"0,1 1 0,-1 0 0,29 11 0,-25-8 0,0 0 0,32 4 0,112 19 0,-142-23-1365,-12-1-5461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7:26:15.841"/>
    </inkml:context>
    <inkml:brush xml:id="br0">
      <inkml:brushProperty name="width" value="0.025" units="cm"/>
      <inkml:brushProperty name="height" value="0.025" units="cm"/>
      <inkml:brushProperty name="color" value="#FF5050"/>
    </inkml:brush>
  </inkml:definitions>
  <inkml:trace contextRef="#ctx0" brushRef="#br0">0 1 24575,'6'1'0,"-1"0"0,0 1 0,0 0 0,-1 0 0,1 0 0,0 1 0,8 6 0,9 4 0,10 3 0,-1 2 0,0 1 0,35 29 0,-54-38 0,5 2 0,143 98 0,-123-90-1365,-33-16-5461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3:59.508"/>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9:11.249"/>
    </inkml:context>
    <inkml:brush xml:id="br0">
      <inkml:brushProperty name="width" value="0.025" units="cm"/>
      <inkml:brushProperty name="height" value="0.025" units="cm"/>
      <inkml:brushProperty name="color" value="#FFFFFF"/>
    </inkml:brush>
  </inkml:definitions>
  <inkml:trace contextRef="#ctx0" brushRef="#br0">0 180 24575,'0'182'0,"0"-543"0,2 385 0,2 1 0,6 26 0,1 5 0,-2 27 0,-3 96 0,-6-156 0,-1-102 0,2-152 0,7 197 0,-2 36 0,0 18 0,4 49 0,-2-1 0,-3 83 0,-7-241 0,0 35 0,9-108 0,0 138 0,-1 34 0,2 47 0,-7-47 0,5 74 0,-5-56 0,0 0 0,2 0 0,12 47 0,-17-108 0,-10-26 0,9 49 0,2 7 0,-1-1 0,1 1 0,-1-1 0,1 1 0,-1 0 0,-1 0 0,1 0 0,0 0 0,-1 0 0,-4-4 0,7 8 0,-1 0 0,1 0 0,0 0 0,-1 0 0,1 0 0,-1 0 0,1 0 0,0 0 0,-1 1 0,1-1 0,0 0 0,-1 0 0,1 1 0,0-1 0,-1 0 0,1 0 0,0 1 0,0-1 0,-1 0 0,1 1 0,0-1 0,0 0 0,-1 1 0,1-1 0,0 0 0,0 1 0,0-1 0,0 1 0,0-1 0,-1 0 0,1 1 0,0-1 0,0 1 0,0-1 0,0 0 0,0 1 0,0-1 0,0 1 0,1-1 0,-1 1 0,-2 20 0,1 13 0,3-61 0,-2-56 0,0 69 0,0 50 0,2-2 0,-1-23 0,0 0 0,-1 0 0,0 0 0,-1 0 0,-3 16 0,4-27 0,0 0 0,0 0 0,0 0 0,0 0 0,0 1 0,0-1 0,0 0 0,0 0 0,0 0 0,-1 0 0,1 0 0,0 1 0,0-1 0,0 0 0,0 0 0,0 0 0,0 0 0,0 0 0,0 0 0,-1 0 0,1 0 0,0 1 0,0-1 0,0 0 0,0 0 0,0 0 0,-1 0 0,1 0 0,0 0 0,0 0 0,0 0 0,0 0 0,0 0 0,-1 0 0,1 0 0,0 0 0,0 0 0,0 0 0,0 0 0,-1 0 0,1 0 0,0 0 0,0 0 0,0 0 0,0-1 0,0 1 0,-1 0 0,1 0 0,0 0 0,0 0 0,0 0 0,0 0 0,0 0 0,-10-12 0,-5-15 0,14 26 0,1 1 0,0 0 0,0 0 0,0 0 0,0 1 0,0-1 0,0 0 0,0 0 0,0 0 0,0 0 0,0 1 0,0-1 0,0 0 0,-1 0 0,1 0 0,0 0 0,0 0 0,0 0 0,0 1 0,0-1 0,0 0 0,-1 0 0,1 0 0,0 0 0,0 0 0,0 0 0,0 0 0,0 0 0,-1 0 0,1 0 0,0 0 0,0 0 0,0 0 0,0 0 0,-1 0 0,1 0 0,0 0 0,0 0 0,0 0 0,0 0 0,-1 0 0,1 0 0,0 0 0,0 0 0,0 0 0,0 0 0,0 0 0,-1 0 0,1 0 0,0 0 0,0-1 0,0 1 0,0 0 0,0 0 0,0 0 0,-1 0 0,1 0 0,0 0 0,0-1 0,0 1 0,0 0 0,0 0 0,-3 24 0,2-3 0,1-19 0,1-11 0,-3-44 0,1 33 0,1-1 0,0 1 0,4-26 0,13 99 0,-2 7 0,-12-59 0,0-10 0,0-19 0,-1 18 0,-2 35 0,-1 94 0,-31-280 0,32 161 0,1 0 0,-1 0 0,0 0 0,0 0 0,0-1 0,0 1 0,0 0 0,0 0 0,0 0 0,0 0 0,0-1 0,0 1 0,0 0 0,0 0 0,0 0 0,0 0 0,0-1 0,0 1 0,0 0 0,0 0 0,0 0 0,0 0 0,0-1 0,-1 1 0,1 0 0,0 0 0,0 0 0,0 0 0,0 0 0,0-1 0,0 1 0,0 0 0,-1 0 0,1 0 0,0 0 0,0 0 0,0 0 0,0 0 0,0 0 0,-1 0 0,1-1 0,0 1 0,0 0 0,0 0 0,0 0 0,-1 0 0,1 0 0,0 0 0,0 0 0,0 0 0,0 0 0,-1 0 0,1 0 0,0 0 0,0 0 0,0 1 0,0-1 0,-1 0 0,-2 13 0,0 23 0,12 7 0,-9-43 0,0 0 0,0 1 0,0-1 0,0 0 0,0 0 0,0 0 0,0 0 0,0 1 0,0-1 0,0 0 0,0 0 0,0 0 0,0 0 0,0 0 0,0 1 0,0-1 0,0 0 0,0 0 0,1 0 0,-1 0 0,0 0 0,0 0 0,0 1 0,0-1 0,0 0 0,0 0 0,1 0 0,-1 0 0,0 0 0,0 0 0,0 0 0,0 0 0,0 0 0,1 0 0,-1 0 0,0 0 0,0 0 0,0 0 0,0 0 0,0 0 0,1 0 0,-1 0 0,0 0 0,0 0 0,0 0 0,0 0 0,1 0 0,-1 0 0,0 0 0,0 0 0,0 0 0,0 0 0,0 0 0,1 0 0,-1 0 0,0-1 0,0 1 0,5-24 0,-1-126 0,1 190-58,-3-24-203,0 1-1,0-1 1,-2 0-1,-2 29 1,-1-33-6565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9:17.250"/>
    </inkml:context>
    <inkml:brush xml:id="br0">
      <inkml:brushProperty name="width" value="0.025" units="cm"/>
      <inkml:brushProperty name="height" value="0.025" units="cm"/>
      <inkml:brushProperty name="color" value="#FFFFFF"/>
    </inkml:brush>
  </inkml:definitions>
  <inkml:trace contextRef="#ctx0" brushRef="#br0">71 307 24575,'1'-213'0,"14"314"0,-2-19 0,1 85 0,-46-533 0,23 288 0,10 225 0,19 34 0,-30-221 0,-24-56 0,33 95 0,1-1 0,-1 1 0,1-1 0,-1 1 0,0-1 0,0 1 0,0 0 0,0-1 0,0 1 0,0 0 0,0 0 0,0-1 0,0 1 0,0 0 0,-2-1 0,2 2 0,1 0 0,-1 0 0,1 1 0,-1-1 0,1 0 0,-1 0 0,1 0 0,-1 1 0,1-1 0,0 0 0,-1 1 0,1-1 0,0 0 0,-1 1 0,1-1 0,0 0 0,-1 1 0,1-1 0,0 1 0,0-1 0,-1 1 0,1-1 0,0 1 0,0-1 0,0 0 0,0 1 0,0-1 0,0 1 0,0-1 0,0 2 0,-3 54 0,29 180 0,-26-234 0,0-7 0,0-18 0,-5-38 0,-33-200 0,37 327 0,-1-41 0,1 1 0,1-1 0,1 1 0,1-1 0,10 40 0,-9-65 0,0-11 0,1-16 0,-10-37 0,3 34 0,11 66 0,14 137 0,-22-170 0,4-215 0,-4 212 0,0 0 0,0 0 0,0 0 0,0 0 0,0 0 0,0 0 0,0 0 0,0 0 0,0 0 0,0 0 0,1 1 0,-1-1 0,0 0 0,0 0 0,0 0 0,0 0 0,0 0 0,0 0 0,0 0 0,0 0 0,0 0 0,1 0 0,-1 0 0,0 0 0,0 0 0,0 0 0,0 0 0,0 0 0,0 0 0,0 0 0,0 0 0,0-1 0,1 1 0,-1 0 0,0 0 0,0 0 0,0 0 0,0 0 0,0 0 0,0 0 0,0 0 0,0 0 0,0 0 0,0 0 0,0 0 0,8 19 0,5 31 0,4 121 0,-16-391 0,11 303 0,-12-83 0,0 0 0,0 0 0,0 0 0,0 0 0,0 0 0,0 0 0,0 0 0,0 0 0,0 0 0,0 0 0,0 0 0,0 0 0,0 0 0,0 0 0,0 0 0,1 0 0,-1 0 0,0 0 0,0 0 0,0 0 0,0 0 0,0 0 0,0 0 0,0 0 0,0 0 0,0 0 0,0 0 0,0 0 0,0 0 0,1 0 0,-1 0 0,0 0 0,0 0 0,0 0 0,0 0 0,0 0 0,0 0 0,0 0 0,0 0 0,0 0 0,3-16 0,-1-24 0,-1-202 0,-1 405 0,2-135 0,2 0 0,10 45 0,-14-73 0,0 1 0,0-1 0,0 0 0,0 1 0,0-1 0,0 1 0,0-1 0,0 0 0,0 1 0,0-1 0,0 0 0,0 1 0,0-1 0,0 0 0,0 1 0,0-1 0,0 0 0,0 1 0,1-1 0,-1 0 0,0 1 0,0-1 0,0 0 0,1 0 0,-1 1 0,0-1 0,0 0 0,1 0 0,-1 1 0,0-1 0,1 0 0,-1 0 0,0 0 0,0 1 0,1-1 0,-1 0 0,0 0 0,1 0 0,-1 0 0,0 0 0,1 0 0,-1 0 0,1 0 0,-1 0 0,0 0 0,1 0 0,5-20 0,0-33 0,-5-4 0,-3 0 0,-11-77 0,11 170 0,-2 30 0,0-39 0,0-36 0,7 31 0,9 36 0,-6-53 0,-3-16 0,0-16 0,1-83 0,0 100 0,0 21 0,3 22 0,-2 178 0,-5-194 0,-1-22 0,-1 0 0,1 0 0,-1 0 0,0 0 0,0 1 0,-5-8 0,-6-14 0,-2-24 0,13 39 0,-2-1 0,1 1 0,-1 0 0,-1 0 0,0 0 0,-7-12 0,12 23 0,0-1 0,-1 1 0,1 0 0,0-1 0,0 1 0,0 0 0,0 0 0,0-1 0,-1 1 0,1 0 0,0 0 0,0-1 0,0 1 0,-1 0 0,1 0 0,0-1 0,0 1 0,-1 0 0,1 0 0,0 0 0,-1 0 0,1-1 0,0 1 0,-1 0 0,1 0 0,0 0 0,0 0 0,-1 0 0,1 0 0,0 0 0,-1 0 0,1 0 0,0 0 0,-1 0 0,1 0 0,0 0 0,-1 0 0,1 0 0,0 0 0,-1 0 0,1 1 0,0-1 0,-1 0 0,1 0 0,0 0 0,0 1 0,-1-1 0,1 0 0,-7 22 0,4 28 0,10 27 0,-6-75 0,-1-7 0,-2-21 0,-1-23 0,3 36 0,3 18 0,-2 3 0,5 19 0,-3-24 0,-1-18 0,4-14 0,-6 29 0,1 0 0,-1 0 0,1 0 0,-1 1 0,1-1 0,-1 0 0,1 0 0,-1 1 0,0-1 0,1 0 0,-1 1 0,1-1 0,-1 1 0,0-1 0,1 0 0,-1 1 0,0-1 0,1 1 0,-1-1 0,0 1 0,0-1 0,0 1 0,1-1 0,-1 1 0,0-1 0,0 1 0,0 1 0,17 59 0,-14-37 0,3 17 0,-4-38 0,-1-23 0,-3-203 0,2 388-1365,0-127-5461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9:20.984"/>
    </inkml:context>
    <inkml:brush xml:id="br0">
      <inkml:brushProperty name="width" value="0.025" units="cm"/>
      <inkml:brushProperty name="height" value="0.025" units="cm"/>
      <inkml:brushProperty name="color" value="#FFFFFF"/>
    </inkml:brush>
  </inkml:definitions>
  <inkml:trace contextRef="#ctx0" brushRef="#br0">21 104 24575,'2'26'0,"0"0"0,2-1 0,10 35 0,-8-34 0,0 1 0,-2-1 0,2 28 0,-8-23 0,1-31 0,1 0 0,0 0 0,0 0 0,-1 0 0,1 0 0,0 0 0,0 0 0,-1 0 0,1 0 0,0 0 0,0 0 0,-1-1 0,1 1 0,0 0 0,0 0 0,-1 0 0,1 0 0,0 0 0,0-1 0,0 1 0,-1 0 0,1 0 0,0 0 0,0-1 0,0 1 0,0 0 0,0 0 0,-1 0 0,1-1 0,0 1 0,0 0 0,0 0 0,0-1 0,0 1 0,0 0 0,0 0 0,0-1 0,0 1 0,0 0 0,0 0 0,0-1 0,0 1 0,0 0 0,0 0 0,0-1 0,-13-60 0,-3-112 0,5 31 0,6 121 0,6 48 0,5 12 0,2-1 0,21 61 0,5 24 0,-23-75 0,6 28 0,-14-55 0,-3-19 0,-3-7 0,-18-54 0,-18-87 0,9 28 0,27 115 0,1 9 0,0 24 0,0 40 0,2-57 0,1 59 0,-1-47 0,0-25 0,0 0 0,0 0 0,0 0 0,0 0 0,-1 0 0,1 0 0,0 0 0,0 0 0,0 0 0,0-1 0,0 1 0,0 0 0,0 1 0,0-1 0,0 0 0,0 0 0,-1 0 0,-8-69 0,3 0 0,4-89 0,2 158 0,0 0 0,1 0 0,-1 0 0,0 0 0,0 0 0,0 0 0,0 0 0,0 0 0,0 0 0,0 0 0,0 0 0,0 0 0,0 0 0,0 0 0,0 0 0,0 0 0,1 0 0,-1 0 0,0 0 0,0 0 0,0 0 0,0 0 0,0 0 0,0 0 0,0 0 0,0 0 0,0 0 0,0 0 0,0 0 0,1 0 0,-1 0 0,0 0 0,0 0 0,0 0 0,0 0 0,0 0 0,0 0 0,0 0 0,0 0 0,0 0 0,0 0 0,0-1 0,0 1 0,0 0 0,0 0 0,0 0 0,0 0 0,0 0 0,0 0 0,7 14 0,4 21 0,49 194 0,-54-318 0,-7 16 0,0 31 0,1 32 0,0 12 0,0 2 0,1 27 0,1 0 0,2 0 0,1-1 0,14 49 0,-25-129 0,-9-12 0,10 42 0,11 47 0,8 45 0,-2-10 0,-8-47 0,-2-20 0,-1-25 0,0 8 0,0-1 0,-2 1 0,0 0 0,-2 0 0,0 0 0,-10-33 0,6 45 0,4 20 0,4 25 0,2 5 0,0-10 0,0 1 0,9 32 0,-6-132 0,-6 69 0,0 0 0,0 1 0,0-1 0,-1 0 0,1 0 0,0 0 0,0 0 0,0 0 0,0 1 0,0-1 0,0 0 0,0 0 0,-1 0 0,1 0 0,0 0 0,0 0 0,0 0 0,0 0 0,0 1 0,-1-1 0,1 0 0,0 0 0,0 0 0,0 0 0,0 0 0,-1 0 0,1 0 0,0 0 0,0 0 0,0 0 0,0 0 0,-1 0 0,1 0 0,0 0 0,0 0 0,0 0 0,0 0 0,0-1 0,-1 1 0,1 0 0,0 0 0,0 0 0,0 0 0,0 0 0,0 0 0,-1 0 0,1 0 0,0-1 0,0 1 0,0 0 0,0 0 0,0 0 0,0 0 0,0 0 0,0-1 0,-17-13 0,-13-22 0,18 8 0,10 23 0,1-1 0,-2 1 0,1 0 0,-1 0 0,1 0 0,-1 0 0,-6-6 0,9 10 0,0 1 0,0 0 0,-1 0 0,1 0 0,0-1 0,0 1 0,0 0 0,0 0 0,-1 0 0,1 0 0,0 0 0,0 0 0,0 0 0,-1-1 0,1 1 0,0 0 0,0 0 0,-1 0 0,1 0 0,0 0 0,0 0 0,0 0 0,-1 0 0,1 0 0,0 0 0,0 0 0,0 0 0,-1 0 0,1 0 0,0 0 0,0 1 0,-1-1 0,1 0 0,0 0 0,0 0 0,0 0 0,-1 0 0,1 0 0,0 0 0,0 1 0,0-1 0,0 0 0,0 0 0,-1 0 0,1 0 0,0 1 0,0-1 0,0 0 0,0 0 0,0 0 0,0 1 0,-6 18 0,3 21 0,2-23 0,0-7 0,1 1 0,0 0 0,0-1 0,1 1 0,0-1 0,1 0 0,5 17 0,-3-25-120,-1-9 199,2-18 88,-3 15-520,-1 17-785,-1 7-5688</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9:24.430"/>
    </inkml:context>
    <inkml:brush xml:id="br0">
      <inkml:brushProperty name="width" value="0.025" units="cm"/>
      <inkml:brushProperty name="height" value="0.025" units="cm"/>
      <inkml:brushProperty name="color" value="#FFFFFF"/>
    </inkml:brush>
  </inkml:definitions>
  <inkml:trace contextRef="#ctx0" brushRef="#br0">13 140 24575,'16'74'0,"-11"-46"0,0 1 0,19 52 0,-15-57 0,-2 0 0,-1 0 0,-1 0 0,5 50 0,-10-70 0,0 22 0,-1-23 0,-1-17 0,-20-360 0,26 349 0,4 42 0,6 45 0,-14-60 0,18 106 0,5 118 0,-18-200 0,-2-17 0,0-15 0,-1-52 0,-3 0 0,-13-90 0,12 134 0,-4-28 0,4 36 0,0 8 0,-3 19 0,0 31 0,6-19 0,-1-23 0,1 0 0,-2 0 0,1 0 0,-1 0 0,-4 17 0,5-27 0,0 0 0,0 1 0,0-1 0,0 0 0,0 0 0,0 1 0,0-1 0,0 0 0,0 0 0,0 0 0,0 1 0,-1-1 0,1 0 0,0 0 0,0 0 0,0 1 0,0-1 0,0 0 0,0 0 0,-1 0 0,1 1 0,0-1 0,0 0 0,0 0 0,0 0 0,-1 0 0,1 0 0,0 0 0,0 1 0,0-1 0,-1 0 0,1 0 0,0 0 0,0 0 0,0 0 0,-1 0 0,1 0 0,0 0 0,0 0 0,-1 0 0,1 0 0,0 0 0,0 0 0,0 0 0,-1 0 0,1 0 0,0 0 0,0 0 0,-1-1 0,1 1 0,-10-14 0,-5-24 0,-7-49 0,-11-96 0,21 112 0,25 182 0,-10-73 0,2 0 0,12 47 0,-10-69 0,-3-22 0,-3-31 0,-27-265 0,22 485 0,3-159 0,1-24 0,0 0 0,0 0 0,0 0 0,0 0 0,0 0 0,0 0 0,0 0 0,0 0 0,0 0 0,0 0 0,-1 0 0,1 0 0,0-1 0,0 1 0,0 0 0,0 0 0,0 0 0,0 0 0,0 0 0,0 0 0,0 0 0,0 0 0,0 0 0,0 0 0,-1 0 0,1 0 0,0 0 0,0 0 0,0 0 0,0 0 0,0 0 0,0 0 0,0 0 0,0 0 0,0 0 0,0 0 0,0 0 0,-1 0 0,1 0 0,0 0 0,0 0 0,0 0 0,0 0 0,0 0 0,0 0 0,0 0 0,0 0 0,0 1 0,-9-45 0,-11-110 0,29 304 0,-8-162 0,4-72 0,-5 83 0,0 1 0,0 0 0,0 0 0,1-1 0,-1 1 0,0 0 0,0 0 0,0-1 0,0 1 0,0 0 0,0 0 0,0-1 0,1 1 0,-1 0 0,0 0 0,0 0 0,0-1 0,1 1 0,-1 0 0,0 0 0,0 0 0,0 0 0,1-1 0,-1 1 0,0 0 0,0 0 0,1 0 0,-1 0 0,0 0 0,0 0 0,1 0 0,-1 0 0,0 0 0,1 0 0,-1 0 0,0 0 0,0 0 0,1 0 0,-1 0 0,0 0 0,0 0 0,1 0 0,-1 0 0,0 0 0,0 1 0,1-1 0,-1 0 0,0 0 0,0 0 0,1 0 0,-1 1 0,0-1 0,0 0 0,0 0 0,0 0 0,1 1 0,-1-1 0,0 0 0,0 0 0,0 1 0,11 16 0,0 10 0,-1 1 0,7 33 0,14 39 0,-25-93 0,-1-19 0,-2-30 0,-2 32 0,13 45 0,31 161 0,-42-258 0,-3 6 0,2 21 0,-3-1 0,0 1 0,-9-48 0,10 83 0,0 0 0,-1 0 0,1 0 0,0 0 0,0 1 0,0-1 0,0 0 0,0 0 0,0 0 0,0 0 0,0 0 0,0 0 0,0 0 0,0 0 0,0 0 0,-1 0 0,1 0 0,0 0 0,0 0 0,0 0 0,0 0 0,0 0 0,0 0 0,0 0 0,0 0 0,0 0 0,-1 0 0,1 0 0,0 0 0,0 0 0,0 0 0,0 0 0,0 0 0,0 0 0,0 0 0,0 0 0,0 0 0,0 0 0,-1 0 0,1 0 0,0 0 0,0-1 0,0 1 0,0 0 0,0 0 0,0 0 0,-4 18 0,-1 26 0,4-9-1365,1-5-5461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49:25.721"/>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17.631"/>
    </inkml:context>
    <inkml:brush xml:id="br0">
      <inkml:brushProperty name="width" value="0.025" units="cm"/>
      <inkml:brushProperty name="height" value="0.025" units="cm"/>
      <inkml:brushProperty name="color" value="#FFFFFF"/>
    </inkml:brush>
  </inkml:definitions>
  <inkml:trace contextRef="#ctx0" brushRef="#br0">132 45 24575,'1'-2'0,"0"1"0,-1 0 0,1-1 0,0 1 0,0 0 0,0-1 0,0 1 0,0 0 0,0 0 0,0 0 0,0 0 0,1 0 0,-1 0 0,0 0 0,1 0 0,-1 1 0,0-1 0,1 0 0,-1 1 0,3-1 0,32-11 0,-3 7 0,0 2 0,0 1 0,41 3 0,-44-1 0,-197 11 0,-20 0 0,153-6 0,25 1 0,26-1 0,29-1 0,-1-1 0,63-5 0,-59 0 0,96 8 0,-142-6 0,0 0 0,0 1 0,0 0 0,0-1 0,0 1 0,0 0 0,0 1 0,-1-1 0,1 0 0,0 1 0,-1-1 0,5 5 0,-6-6 0,-1 1 0,0-1 0,1 0 0,-1 1 0,0-1 0,0 1 0,0-1 0,1 0 0,-1 1 0,0-1 0,0 1 0,0-1 0,0 1 0,0-1 0,0 1 0,0-1 0,0 1 0,0-1 0,0 0 0,0 1 0,0-1 0,0 1 0,0-1 0,0 1 0,0-1 0,-1 1 0,1-1 0,0 0 0,0 1 0,-1 0 0,-22 14 0,0-9 0,-1-1 0,1-1 0,-1-1 0,0-2 0,1 0 0,-1-1 0,-31-4 0,-23 1 0,5 3 0,43 0 0,24 0 0,9 0 0,332 0 0,-376 1 0,19 0 0,0-1 0,1 0 0,-1-2 0,1 0 0,0-2 0,-26-7 0,-15-10 0,71 16 0,8 4 0,0 1 0,13-2 0,-1 2 0,0 1 0,0 1 0,0 2 0,39 9 0,-149-8 0,34-10-682,-57-15-1,81 15-6143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12.860"/>
    </inkml:context>
    <inkml:brush xml:id="br0">
      <inkml:brushProperty name="width" value="0.025" units="cm"/>
      <inkml:brushProperty name="height" value="0.025" units="cm"/>
      <inkml:brushProperty name="color" value="#FFFFFF"/>
    </inkml:brush>
  </inkml:definitions>
  <inkml:trace contextRef="#ctx0" brushRef="#br0">195 65 24575,'19'-1'0,"-1"-2"0,1 0 0,-1-1 0,1 0 0,30-14 0,-31 11 0,1 1 0,-1 1 0,1 0 0,0 1 0,23-1 0,-142 47 0,56-29 0,-1-3 0,-1-1 0,1-2 0,-1-2 0,0-3 0,-54-3 0,137 3 0,272-5 0,-236-7 0,-50 5 0,0 2 0,41-1 0,-261 6 0,-56-3 0,208-7-1365,25 4-5461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17.631"/>
    </inkml:context>
    <inkml:brush xml:id="br0">
      <inkml:brushProperty name="width" value="0.025" units="cm"/>
      <inkml:brushProperty name="height" value="0.025" units="cm"/>
      <inkml:brushProperty name="color" value="#FFFFFF"/>
    </inkml:brush>
  </inkml:definitions>
  <inkml:trace contextRef="#ctx0" brushRef="#br0">132 45 24575,'1'-2'0,"0"1"0,-1 0 0,1-1 0,0 1 0,0 0 0,0-1 0,0 1 0,0 0 0,0 0 0,0 0 0,0 0 0,1 0 0,-1 0 0,0 0 0,1 0 0,-1 1 0,0-1 0,1 0 0,-1 1 0,3-1 0,32-11 0,-3 7 0,0 2 0,0 1 0,41 3 0,-44-1 0,-197 11 0,-20 0 0,153-6 0,25 1 0,26-1 0,29-1 0,-1-1 0,63-5 0,-59 0 0,96 8 0,-142-6 0,0 0 0,0 1 0,0 0 0,0-1 0,0 1 0,0 0 0,0 1 0,-1-1 0,1 0 0,0 1 0,-1-1 0,5 5 0,-6-6 0,-1 1 0,0-1 0,1 0 0,-1 1 0,0-1 0,0 1 0,0-1 0,1 0 0,-1 1 0,0-1 0,0 1 0,0-1 0,0 1 0,0-1 0,0 1 0,0-1 0,0 1 0,0-1 0,0 0 0,0 1 0,0-1 0,0 1 0,0-1 0,0 1 0,0-1 0,-1 1 0,1-1 0,0 0 0,0 1 0,-1 0 0,-22 14 0,0-9 0,-1-1 0,1-1 0,-1-1 0,0-2 0,1 0 0,-1-1 0,-31-4 0,-23 1 0,5 3 0,43 0 0,24 0 0,9 0 0,332 0 0,-376 1 0,19 0 0,0-1 0,1 0 0,-1-2 0,1 0 0,0-2 0,-26-7 0,-15-10 0,71 16 0,8 4 0,0 1 0,13-2 0,-1 2 0,0 1 0,0 1 0,0 2 0,39 9 0,-149-8 0,34-10-682,-57-15-1,81 15-6143</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21.376"/>
    </inkml:context>
    <inkml:brush xml:id="br0">
      <inkml:brushProperty name="width" value="0.025" units="cm"/>
      <inkml:brushProperty name="height" value="0.025" units="cm"/>
      <inkml:brushProperty name="color" value="#FFFFFF"/>
    </inkml:brush>
  </inkml:definitions>
  <inkml:trace contextRef="#ctx0" brushRef="#br0">39 23 24575,'1'0'0,"-1"-1"0,0 0 0,1 0 0,-1 1 0,1-1 0,-1 0 0,1 1 0,-1-1 0,1 1 0,-1-1 0,1 0 0,0 1 0,-1-1 0,1 1 0,0 0 0,0-1 0,-1 1 0,1-1 0,0 1 0,0 0 0,0 0 0,-1 0 0,1-1 0,0 1 0,1 0 0,26-4 0,-23 4 0,289-5 0,-288 5 0,-8 0 0,-34-1 0,0 2 0,-1 1 0,1 2 0,-49 11 0,65-9 0,0-2 0,0 2 0,1 1 0,-1 0 0,1 1 0,-20 13 0,47-19 0,1-1 0,0 1 0,-1-1 0,15 0 0,248-3 0,-344 4 0,43 0 0,-1-1 0,0-2 0,0-1 0,1-1 0,-40-9 0,69 10 0,6 1 0,17-2 0,27 0 0,140 4 0,-276-1-1365,62 0-5461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25.906"/>
    </inkml:context>
    <inkml:brush xml:id="br0">
      <inkml:brushProperty name="width" value="0.025" units="cm"/>
      <inkml:brushProperty name="height" value="0.025" units="cm"/>
      <inkml:brushProperty name="color" value="#FFFFFF"/>
    </inkml:brush>
  </inkml:definitions>
  <inkml:trace contextRef="#ctx0" brushRef="#br0">100 43 24575,'65'-10'0,"-6"-1"0,64 10 0,-464 2 0,692-1 0,-648 0 0,521 0 0,-352-19 0,-27 17 0,396 2-1365,-231 0-5461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28.457"/>
    </inkml:context>
    <inkml:brush xml:id="br0">
      <inkml:brushProperty name="width" value="0.025" units="cm"/>
      <inkml:brushProperty name="height" value="0.025" units="cm"/>
      <inkml:brushProperty name="color" value="#FFFFFF"/>
    </inkml:brush>
  </inkml:definitions>
  <inkml:trace contextRef="#ctx0" brushRef="#br0">22 7 24575,'290'0'0,"-368"-1"0,-92 2 0,168-1 0,0 0 0,-1 1 0,1-1 0,0 0 0,0 1 0,-1-1 0,1 1 0,0 0 0,0-1 0,0 1 0,0 0 0,0 0 0,0 1 0,0-1 0,0 0 0,-2 3 0,4-4 0,0 1 0,-1-1 0,1 0 0,0 1 0,0-1 0,0 0 0,0 1 0,0-1 0,0 1 0,0-1 0,0 0 0,0 1 0,0-1 0,0 0 0,0 1 0,0-1 0,0 0 0,0 1 0,0-1 0,0 0 0,1 1 0,-1-1 0,0 0 0,0 1 0,0-1 0,1 0 0,-1 1 0,0-1 0,0 0 0,1 0 0,-1 0 0,0 1 0,1-1 0,23 10 0,25 0 0,1-2 0,60 2 0,-153-10 0,-8 1 0,0-3 0,-63-11 0,111 12 0,10-1 0,23-1 0,40 0 0,-50 4-136,0 0-1,0-2 1,0 0-1,0-2 1,0 0-1,0-1 1,-1-1-1,1-1 0,24-11 1,-27 8-6690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32.073"/>
    </inkml:context>
    <inkml:brush xml:id="br0">
      <inkml:brushProperty name="width" value="0.025" units="cm"/>
      <inkml:brushProperty name="height" value="0.025" units="cm"/>
      <inkml:brushProperty name="color" value="#FFFFFF"/>
    </inkml:brush>
  </inkml:definitions>
  <inkml:trace contextRef="#ctx0" brushRef="#br0">10 5 24575,'1'7'0,"0"0"0,1 0 0,0-1 0,0 1 0,1-1 0,6 13 0,0 0 0,41 151 0,-49-187 0,-3-16 0,0 28 0,-24-98 0,23 93 0,-1-1 0,0 1 0,-1 1 0,0-1 0,0 1 0,-1 0 0,-11-13 0,17 21 0,0 1 0,0 0 0,0 0 0,0 0 0,0-1 0,0 1 0,-1 0 0,1 0 0,0 0 0,0-1 0,0 1 0,0 0 0,0 0 0,-1 0 0,1 0 0,0 0 0,0-1 0,0 1 0,0 0 0,-1 0 0,1 0 0,0 0 0,0 0 0,0 0 0,-1 0 0,1 0 0,0 0 0,0 0 0,0 0 0,-1 0 0,1 0 0,0 0 0,0 0 0,-1 0 0,1 0 0,0 0 0,0 0 0,0 0 0,-1 0 0,1 0 0,0 0 0,0 0 0,0 0 0,-1 0 0,1 0 0,0 1 0,0-1 0,0 0 0,-1 0 0,1 0 0,0 0 0,0 1 0,0-1 0,0 0 0,0 0 0,0 0 0,0 0 0,-1 1 0,1-1 0,-1 21 0,8 25 0,0-20 0,-2-5 0,1 1 0,1-1 0,19 39 0,-29-142 0,-4 43 0,7 38 0,0-1 0,0 1 0,-1-1 0,1 1 0,-1 0 0,1-1 0,-1 1 0,1 0 0,-1 0 0,0-1 0,0 1 0,1 0 0,-1 0 0,0 0 0,0 0 0,0 0 0,0 0 0,-1 0 0,1 0 0,0 0 0,0 1 0,0-1 0,-1 0 0,-1 0 0,3 1 2,-1 1 1,0-1-1,1 0 0,-1 0 0,1 1 0,-1-1 0,1 0 0,-1 1 1,1-1-1,-1 0 0,1 1 0,0-1 0,-1 1 0,1-1 0,0 1 1,-1-1-1,1 1 0,0-1 0,-1 1 0,1-1 0,0 1 0,0 0 1,0-1-1,0 1 0,-1-1 0,1 1 0,0-1 0,0 1 0,0 0 1,0-1-1,0 1 0,0-1 0,1 1 0,-1 0 0,0-1 0,0 1 1,4 29-731,-3-26 11,2 15-6109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35.335"/>
    </inkml:context>
    <inkml:brush xml:id="br0">
      <inkml:brushProperty name="width" value="0.025" units="cm"/>
      <inkml:brushProperty name="height" value="0.025" units="cm"/>
      <inkml:brushProperty name="color" value="#FFFFFF"/>
    </inkml:brush>
  </inkml:definitions>
  <inkml:trace contextRef="#ctx0" brushRef="#br0">22 12 24575,'-1'40'0,"2"0"0,2-1 0,2 0 0,17 70 0,-22-109 0,0-1 0,0 1 0,1 0 0,-1 0 0,0 0 0,0 0 0,0 0 0,0 0 0,0 0 0,0 0 0,1 0 0,-1 0 0,0 0 0,0 0 0,0 0 0,0 0 0,0-1 0,1 1 0,-1 0 0,0 0 0,0 0 0,0 1 0,0-1 0,0 0 0,1 0 0,-1 0 0,0 0 0,0 0 0,0 0 0,0 0 0,0 0 0,1 0 0,-1 0 0,0 0 0,0 0 0,0 0 0,0 0 0,0 1 0,0-1 0,0 0 0,0 0 0,1 0 0,-1 0 0,0 0 0,0 0 0,0 1 0,0-1 0,0 0 0,0 0 0,0 0 0,0 0 0,0 0 0,0 1 0,0-1 0,0 0 0,0 0 0,0 0 0,0 1 0,4-23 0,-1-30 0,-5 31 0,-1-1 0,-1 1 0,-1 0 0,-1 1 0,0-1 0,-13-25 0,19 45 0,0 1 0,0 0 0,0 0 0,0-1 0,0 1 0,0 0 0,0-1 0,0 1 0,-1 0 0,1 0 0,0-1 0,0 1 0,0 0 0,0-1 0,0 1 0,0 0 0,-1 0 0,1-1 0,0 1 0,0 0 0,0 0 0,-1 0 0,1-1 0,0 1 0,0 0 0,-1 0 0,1 0 0,0 0 0,0 0 0,-1-1 0,1 1 0,0 0 0,-1 0 0,1 0 0,0 0 0,0 0 0,-1 0 0,1 0 0,0 0 0,-1 0 0,1 0 0,0 0 0,0 0 0,-1 0 0,1 0 0,0 1 0,-1-1 0,1 0 0,-1 0 0,-5 19 0,3 28 0,10 5 0,-6-49 0,-1 0 0,1 0 0,0 0 0,0 0 0,0-1 0,0 1 0,0 0 0,1 0 0,-1 0 0,1-1 0,0 1 0,0-1 0,0 0 0,3 4 0,-5-6 0,1 0 0,-1-1 0,1 1 0,-1 0 0,1 0 0,-1 0 0,0 0 0,1 0 0,-1-1 0,1 1 0,-1 0 0,1 0 0,-1-1 0,0 1 0,1 0 0,-1-1 0,0 1 0,1 0 0,-1-1 0,0 1 0,1-1 0,-1 1 0,0 0 0,0-1 0,1 1 0,-1-1 0,0 1 0,0-1 0,0 1 0,0-1 0,0 1 0,0-1 0,0 1 0,0-1 0,0 1 0,0-1 0,0 0 0,3-21 0,-3-4 0,-2 0 0,-5-31 0,2 19 0,6 31 0,2 11 0,4 13-151,-1 0-1,-1 1 0,0-1 0,-2 1 1,0 0-1,-1 0 0,0 0 1,-2 21-1,0-15-6674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38.692"/>
    </inkml:context>
    <inkml:brush xml:id="br0">
      <inkml:brushProperty name="width" value="0.025" units="cm"/>
      <inkml:brushProperty name="height" value="0.025" units="cm"/>
      <inkml:brushProperty name="color" value="#FFFFFF"/>
    </inkml:brush>
  </inkml:definitions>
  <inkml:trace contextRef="#ctx0" brushRef="#br0">1 128 24575,'4'15'0,"4"19"0,1-1 0,19 42 0,-28-75 0,0 0 0,0 1 0,0-1 0,0 0 0,0 1 0,0-1 0,0 0 0,0 0 0,0 1 0,0-1 0,0 0 0,1 0 0,-1 1 0,0-1 0,0 0 0,0 0 0,1 1 0,-1-1 0,0 0 0,0 0 0,0 0 0,1 0 0,-1 1 0,0-1 0,0 0 0,1 0 0,-1 0 0,0 0 0,1 0 0,-1 0 0,0 0 0,0 0 0,1 0 0,-1 0 0,0 0 0,1 0 0,-1 0 0,0 0 0,1 0 0,2-12 0,-3-20 0,-10-41 0,-27-100 0,88 332 0,-51-158 0,0-1 0,0 1 0,0 0 0,0 0 0,0-1 0,0 1 0,0 0 0,0 0 0,0-1 0,0 1 0,1 0 0,-1-1 0,0 1 0,1 0 0,-1-1 0,0 1 0,1 0 0,-1-1 0,1 1 0,-1-1 0,1 1 0,-1-1 0,1 1 0,0-1 0,-1 1 0,1-1 0,-1 0 0,1 1 0,0-1 0,-1 0 0,2 1 0,5-24 0,-4-42 0,-4 54 0,1-29 0,2 33 0,4 24 0,-1 17-455,-1-1 0,0 50 0,-4-57-6371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1.354"/>
    </inkml:context>
    <inkml:brush xml:id="br0">
      <inkml:brushProperty name="width" value="0.025" units="cm"/>
      <inkml:brushProperty name="height" value="0.025" units="cm"/>
      <inkml:brushProperty name="color" value="#FFFFFF"/>
    </inkml:brush>
  </inkml:definitions>
  <inkml:trace contextRef="#ctx0" brushRef="#br0">83 221 24575,'0'-9'0,"-5"-96"0,4 99 0,1 0 0,-1-1 0,-1 1 0,0 0 0,1-1 0,-2 1 0,1 0 0,-1 0 0,0 1 0,0-1 0,0 1 0,-1-1 0,-5-4 0,9 9 0,0 1 0,0 0 0,0 0 0,-1-1 0,1 1 0,0 0 0,0 0 0,-1 0 0,1 0 0,0-1 0,0 1 0,-1 0 0,1 0 0,0 0 0,-1 0 0,1 0 0,0 0 0,0 0 0,-1 0 0,1 0 0,0 0 0,-1 0 0,1 0 0,0 0 0,-1 0 0,1 0 0,0 0 0,0 0 0,-1 0 0,1 0 0,0 0 0,-1 0 0,1 0 0,0 1 0,0-1 0,-1 0 0,1 0 0,0 0 0,0 1 0,-1-1 0,-6 16 0,4 20 0,5-3 0,8 43 0,-1 2 0,-11-106 0,-1 0 0,-13-46 0,10 47 0,0 0 0,-2-44 0,11 69 0,4 11 0,6 12 0,5 17-119,-2-6 245,24 66 1,-36-87-263,-2 0-1,1-1 1,-1 1 0,-1 0 0,0 0-1,-1 0 1,0 0 0,0 0-1,-1 0 1,-5 20 0,0-14-6690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4.161"/>
    </inkml:context>
    <inkml:brush xml:id="br0">
      <inkml:brushProperty name="width" value="0.025" units="cm"/>
      <inkml:brushProperty name="height" value="0.025" units="cm"/>
      <inkml:brushProperty name="color" value="#FFFFFF"/>
    </inkml:brush>
  </inkml:definitions>
  <inkml:trace contextRef="#ctx0" brushRef="#br0">1 371 24575,'0'-371'0,"23"483"0,-16-68 0,30 147 0,-37-190 0,0-1 0,0 1 0,0-1 0,0 0 0,0 1 0,0-1 0,0 0 0,0 1 0,0-1 0,0 1 0,0-1 0,0 0 0,0 1 0,0-1 0,0 1 0,0-1 0,0 0 0,0 1 0,1-1 0,-1 0 0,0 1 0,0-1 0,0 0 0,1 1 0,-1-1 0,0 0 0,0 0 0,1 1 0,-1-1 0,0 0 0,1 0 0,-1 1 0,0-1 0,1 0 0,-1 0 0,0 0 0,1 0 0,-1 1 0,1-1 0,-1 0 0,1 0 0,4-20 0,0-34 0,-6 19 0,4-30 0,-4 64 0,1 1 0,0-1 0,0 1 0,0 0 0,0-1 0,0 1 0,0-1 0,1 1 0,-1-1 0,0 1 0,0-1 0,0 1 0,0 0 0,0-1 0,1 1 0,-1-1 0,0 1 0,0 0 0,1-1 0,-1 1 0,0 0 0,1-1 0,-1 1 0,0 0 0,1-1 0,-1 1 0,0 0 0,1 0 0,-1-1 0,1 1 0,-1 0 0,1 0 0,9 10 0,4 23 0,9 122-1365,-20-136-5461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21.376"/>
    </inkml:context>
    <inkml:brush xml:id="br0">
      <inkml:brushProperty name="width" value="0.025" units="cm"/>
      <inkml:brushProperty name="height" value="0.025" units="cm"/>
      <inkml:brushProperty name="color" value="#FFFFFF"/>
    </inkml:brush>
  </inkml:definitions>
  <inkml:trace contextRef="#ctx0" brushRef="#br0">39 23 24575,'1'0'0,"-1"-1"0,0 0 0,1 0 0,-1 1 0,1-1 0,-1 0 0,1 1 0,-1-1 0,1 1 0,-1-1 0,1 0 0,0 1 0,-1-1 0,1 1 0,0 0 0,0-1 0,-1 1 0,1-1 0,0 1 0,0 0 0,0 0 0,-1 0 0,1-1 0,0 1 0,1 0 0,26-4 0,-23 4 0,289-5 0,-288 5 0,-8 0 0,-34-1 0,0 2 0,-1 1 0,1 2 0,-49 11 0,65-9 0,0-2 0,0 2 0,1 1 0,-1 0 0,1 1 0,-20 13 0,47-19 0,1-1 0,0 1 0,-1-1 0,15 0 0,248-3 0,-344 4 0,43 0 0,-1-1 0,0-2 0,0-1 0,1-1 0,-40-9 0,69 10 0,6 1 0,17-2 0,27 0 0,140 4 0,-276-1-1365,62 0-5461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7.720"/>
    </inkml:context>
    <inkml:brush xml:id="br0">
      <inkml:brushProperty name="width" value="0.025" units="cm"/>
      <inkml:brushProperty name="height" value="0.025" units="cm"/>
      <inkml:brushProperty name="color" value="#FFFFFF"/>
    </inkml:brush>
  </inkml:definitions>
  <inkml:trace contextRef="#ctx0" brushRef="#br0">66 261 24575,'-1'-34'0,"-1"0"0,-2-1 0,-1 1 0,-19-65 0,12 75 0,11 24 0,1 0 0,0 0 0,-1 0 0,1 0 0,0-1 0,0 1 0,-1 0 0,1 0 0,0 0 0,0 0 0,-1 0 0,1 0 0,0 0 0,0 0 0,-1 1 0,1-1 0,0 0 0,0 0 0,-1 0 0,1 0 0,0 0 0,0 0 0,-1 0 0,1 1 0,0-1 0,0 0 0,-1 0 0,1 0 0,0 0 0,0 1 0,0-1 0,0 0 0,-1 0 0,1 1 0,0-1 0,0 0 0,0 0 0,0 1 0,0-1 0,0 0 0,0 0 0,0 1 0,-8 45 0,9 154 0,-1-426 0,22 469 0,-22-239 0,-2-52 0,0 29 0,2 0 0,0 0 0,0 1 0,7-36 0,-7 53 0,0 1 0,0 0 0,0 0 0,0 0 0,0-1 0,0 1 0,0 0 0,0 0 0,0 0 0,0 0 0,0-1 0,0 1 0,0 0 0,0 0 0,0 0 0,0-1 0,0 1 0,1 0 0,-1 0 0,0 0 0,0 0 0,0-1 0,0 1 0,0 0 0,0 0 0,1 0 0,-1 0 0,0 0 0,0 0 0,0-1 0,0 1 0,1 0 0,-1 0 0,0 0 0,0 0 0,0 0 0,0 0 0,1 0 0,-1 0 0,0 0 0,0 0 0,0 0 0,1 0 0,-1 0 0,0 0 0,0 0 0,0 0 0,1 0 0,-1 0 0,0 0 0,0 0 0,0 0 0,1 0 0,-1 0 0,0 1 0,0-1 0,0 0 0,10 16 0,5 25 0,-14-39 0,10 31 0,-1 1 0,-1 0 0,-2 1 0,-1 0 0,2 54 0,-11-368 0,1 258 0,-3 30 0,-5 33 0,9 57 0,2-74 0,-1 0 0,-1 0 0,-6 34 0,2-45-1365,1-6-5461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49.186"/>
    </inkml:context>
    <inkml:brush xml:id="br0">
      <inkml:brushProperty name="width" value="0.025" units="cm"/>
      <inkml:brushProperty name="height" value="0.025" units="cm"/>
      <inkml:brushProperty name="color" value="#FFFFFF"/>
    </inkml:brush>
  </inkml:definitions>
  <inkml:trace contextRef="#ctx0" brushRef="#br0">0 18 24575,'0'-4'0,"0"-4"0,0 2 0,0 6 0,4 10 0,0 11 0,1 9 0,2 6 0,8 1 0,0 1 0,-1-2 0,-4 0 0,1 1 0,-3-2 0,-1-11 0,-14-20 0,-5-10-8191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52.048"/>
    </inkml:context>
    <inkml:brush xml:id="br0">
      <inkml:brushProperty name="width" value="0.025" units="cm"/>
      <inkml:brushProperty name="height" value="0.025" units="cm"/>
      <inkml:brushProperty name="color" value="#FFFFFF"/>
    </inkml:brush>
  </inkml:definitions>
  <inkml:trace contextRef="#ctx0" brushRef="#br0">23 161 24575,'1'-16'0,"1"0"0,1 1 0,0-1 0,1 0 0,10-21 0,0-8 0,-12 162 0,-2-111 0,-1 29 0,2-34 0,-1 0 0,0 0 0,0 0 0,0 0 0,0 0 0,0 0 0,0-1 0,-1 1 0,1 0 0,0 0 0,0 0 0,-1 0 0,1 0 0,0 0 0,-1 0 0,1 0 0,-1-1 0,1 1 0,-1 0 0,0 0 0,1-1 0,-1 1 0,-1 1 0,1-4 0,0 0 0,-1 0 0,1 0 0,0 0 0,0 0 0,1 0 0,-1-1 0,0 1 0,1 0 0,-1 0 0,1-1 0,0 1 0,0 0 0,0-4 0,-1 0 0,-21-109 0,24 149 0,-1-18 0,-1 1 0,2-1 0,5 24 0,-7-41 0,0 1 0,0 0 0,0 0 0,0 0 0,0 0 0,0 0 0,0 0 0,0 0 0,0 0 0,0 0 0,1 0 0,-1 0 0,0 0 0,0 0 0,0 0 0,0 0 0,0 0 0,0 0 0,0 0 0,0 0 0,0 0 0,1 0 0,-1 0 0,0 0 0,0 0 0,0 0 0,0 0 0,0 0 0,0 0 0,0 0 0,0 0 0,0 0 0,0 0 0,1 0 0,-1 0 0,0 0 0,0 0 0,0 0 0,0 0 0,0 0 0,0 1 0,0-1 0,0 0 0,0 0 0,0 0 0,0 0 0,0 0 0,3-17 0,-4-26 0,1 42 0,-1-4 0,0 0 0,1 1 0,-2-1 0,1 1 0,-1-1 0,1 1 0,-1-1 0,0 1 0,-1 0 0,1 0 0,-6-7 0,8 11-1,-1 0 0,1 0-1,0 0 1,0-1 0,0 1-1,0 0 1,-1 0-1,1 0 1,0 0 0,0 0-1,0 0 1,-1 0 0,1 0-1,0 0 1,0 0 0,-1 0-1,1 0 1,0 0 0,0 0-1,0 0 1,-1 0 0,1 0-1,0 0 1,0 0 0,0 1-1,-1-1 1,1 0 0,0 0-1,0 0 1,0 0-1,0 0 1,-1 0 0,1 1-1,0-1 1,0 0 0,0 0-1,0 0 1,0 0 0,0 1-1,-1-1 1,1 0 0,0 0-1,0 0 1,0 1 0,0-1-1,-4 17 156,1 14-1604,3-31 1443,-1 24-6819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53.784"/>
    </inkml:context>
    <inkml:brush xml:id="br0">
      <inkml:brushProperty name="width" value="0.025" units="cm"/>
      <inkml:brushProperty name="height" value="0.025" units="cm"/>
      <inkml:brushProperty name="color" value="#FFFFFF"/>
    </inkml:brush>
  </inkml:definitions>
  <inkml:trace contextRef="#ctx0" brushRef="#br0">43 119 24575,'0'-7'0,"-4"-10"0,0-5 0,-1-3 0,2 0 0,0 7 0,1 14 0,2 11 0,-1 12 0,1 6 0,0 3 0,1-1 0,-1 0 0,0-2 0,0-8 0,-3-8 0,-6 6 0,0 1-8191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46.114"/>
    </inkml:context>
    <inkml:brush xml:id="br0">
      <inkml:brushProperty name="width" value="0.025" units="cm"/>
      <inkml:brushProperty name="height" value="0.025" units="cm"/>
      <inkml:brushProperty name="color" value="#FFFFFF"/>
    </inkml:brush>
  </inkml:definitions>
  <inkml:trace contextRef="#ctx0" brushRef="#br0">61 44 24575,'1'-1'0,"0"1"0,-1-1 0,1 0 0,0 0 0,-1 0 0,1 0 0,-1 0 0,0 0 0,1 1 0,-1-1 0,0 0 0,1 0 0,-1 0 0,0 0 0,0 0 0,0 0 0,0 0 0,0 0 0,0 0 0,0 0 0,0 0 0,0 0 0,-1 0 0,1 0 0,0 0 0,-1 0 0,1 0 0,0 0 0,-1 0 0,1 0 0,-1 0 0,-1-1 0,-8-10 0,10 12 0,-1 1 0,0-1 0,1 0 0,-1 0 0,1 1 0,0-1 0,-1 1 0,1-1 0,-1 0 0,1 1 0,0-1 0,-1 1 0,1-1 0,0 1 0,-1-1 0,1 1 0,0-1 0,0 1 0,-1 0 0,1-1 0,0 1 0,0-1 0,0 1 0,0-1 0,0 1 0,0 0 0,0-1 0,0 1 0,0-1 0,0 2 0,-9 33 0,0-28 0,-3-23 0,3-2 0,5 18 0,9 30 0,-5-32 0,-1 0 0,1 1 0,0-1 0,0 0 0,0 0 0,1 0 0,-1 0 0,0 0 0,1 0 0,0 0 0,-1 0 0,1 0 0,0 1 0,1-3 0,-2 4 0,0 0 0,0 0 0,0-1 0,0 1 0,0 0 0,0 0 0,0 0 0,0 0 0,0-1 0,1 1 0,-1 0 0,0 0 0,0 0 0,0 0 0,0 0 0,1-1 0,-1 1 0,0 0 0,0 0 0,0 0 0,0 0 0,1 0 0,-1 0 0,0 0 0,0 0 0,0 0 0,1 0 0,-1 0 0,0 0 0,0 0 0,0 0 0,1 0 0,-1 0 0,0 0 0,0 0 0,0 0 0,1 0 0,-1 0 0,0 0 0,0 0 0,0 0 0,1 0 0,-1 1 0,0-1 0,6 21 0,-4 2-1365,-2-13-5461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48.089"/>
    </inkml:context>
    <inkml:brush xml:id="br0">
      <inkml:brushProperty name="width" value="0.025" units="cm"/>
      <inkml:brushProperty name="height" value="0.025" units="cm"/>
      <inkml:brushProperty name="color" value="#FFFFFF"/>
    </inkml:brush>
  </inkml:definitions>
  <inkml:trace contextRef="#ctx0" brushRef="#br0">36 98 24575,'-4'-6'0,"0"0"0,0 0 0,1 0 0,0 0 0,1-1 0,-1 0 0,-2-13 0,-1-8 0,5 23 0,1 8 0,16 99-1365,-15-94-5461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0.407"/>
    </inkml:context>
    <inkml:brush xml:id="br0">
      <inkml:brushProperty name="width" value="0.025" units="cm"/>
      <inkml:brushProperty name="height" value="0.025" units="cm"/>
      <inkml:brushProperty name="color" value="#FFFFFF"/>
    </inkml:brush>
  </inkml:definitions>
  <inkml:trace contextRef="#ctx0" brushRef="#br0">36 147 24575,'0'-3'0,"1"-7"0,-1 0 0,0 0 0,0 0 0,-1 0 0,0 0 0,-1 0 0,0 0 0,-1 0 0,0 0 0,0 1 0,-1-1 0,-9-14 0,8 77 0,6-50 0,-1 1 0,1-1 0,0 0 0,0 0 0,0 0 0,0 1 0,0-1 0,1 0 0,-1 0 0,1-1 0,0 1 0,0 0 0,0 0 0,0-1 0,0 0 0,1 1 0,3 2 0,-5-4 0,0-1 0,1 1 0,-1 0 0,1-1 0,-1 1 0,1-1 0,-1 1 0,1-1 0,-1 0 0,1 1 0,-1-1 0,1 0 0,-1 0 0,1 0 0,0 0 0,-1 0 0,1-1 0,-1 1 0,1 0 0,-1-1 0,1 1 0,-1-1 0,1 0 0,-1 1 0,0-1 0,1 0 0,-1 0 0,0 0 0,0 0 0,1 0 0,-1 0 0,0 0 0,0 0 0,0 0 0,0-1 0,-1 1 0,1 0 0,1-3 0,-1 2 0,0-1 0,0 1 0,0-1 0,0 1 0,0-1 0,-1 0 0,1 1 0,-1-1 0,0 0 0,0 1 0,0-1 0,0 0 0,-1-3 0,1-11 0,15 80-1365,-14-53-5461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1.661"/>
    </inkml:context>
    <inkml:brush xml:id="br0">
      <inkml:brushProperty name="width" value="0.025" units="cm"/>
      <inkml:brushProperty name="height" value="0.025" units="cm"/>
      <inkml:brushProperty name="color" value="#FFFFFF"/>
    </inkml:brush>
  </inkml:definitions>
  <inkml:trace contextRef="#ctx0" brushRef="#br0">0 124 24575,'4'-3'0,"-1"0"0,0 0 0,0-1 0,0 1 0,0-1 0,-1 0 0,1 0 0,-1 0 0,0 0 0,0 0 0,-1 0 0,1-1 0,-1 1 0,0-1 0,0 1 0,0-1 0,-1 1 0,0-1 0,0 1 0,-1-10 0,5-15 0,-3 30 0,-1 0 0,1 0 0,0 0 0,-1 0 0,1 0 0,-1 0 0,0 1 0,1-1 0,-1 0 0,0 0 0,1 1 0,-1-1 0,0 0 0,0 1 0,0-1 0,0 0 0,-1 0 0,1 1 0,-1 1 0,1 72-1365,0-69-5461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4.211"/>
    </inkml:context>
    <inkml:brush xml:id="br0">
      <inkml:brushProperty name="width" value="0.025" units="cm"/>
      <inkml:brushProperty name="height" value="0.025" units="cm"/>
      <inkml:brushProperty name="color" value="#FFFFFF"/>
    </inkml:brush>
  </inkml:definitions>
  <inkml:trace contextRef="#ctx0" brushRef="#br0">86 1 24575,'-1'0'0,"-53"4"0,53-4 0,1 0 0,-1 0 0,1 0 0,-1 0 0,1 0 0,-1 0 0,1 0 0,-1 0 0,1 1 0,-1-1 0,1 0 0,-1 0 0,1 1 0,-1-1 0,1 0 0,-1 1 0,1-1 0,0 0 0,-1 1 0,1-1 0,0 1 0,-1-1 0,1 0 0,0 1 0,-1-1 0,1 1 0,0-1 0,0 1 0,0 0 0,0 0 0,1 1 0,0-1 0,0 0 0,0 1 0,0-1 0,0 0 0,0 0 0,0 0 0,0 0 0,0 0 0,1 0 0,-1 0 0,0 0 0,1-1 0,-1 1 0,2 0 0,17 6 0,0-1 0,0 0 0,0-2 0,30 3 0,-47-7 0,-22-1 0,0-1 0,0-1 0,1 0 0,0-2 0,-1 0 0,1-1 0,-23-12 0,82 27 0,30 6 0,-59-15 0,-34-9 0,-31-8 120,31 12-321,19 5-263,8 3-356,5 1-6006</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6.811"/>
    </inkml:context>
    <inkml:brush xml:id="br0">
      <inkml:brushProperty name="width" value="0.025" units="cm"/>
      <inkml:brushProperty name="height" value="0.025" units="cm"/>
      <inkml:brushProperty name="color" value="#FFFFFF"/>
    </inkml:brush>
  </inkml:definitions>
  <inkml:trace contextRef="#ctx0" brushRef="#br0">0 82 24575,'34'0'0,"61"0"0,-65-1 0,-30 1 0,0 0 0,0 0 0,0 0 0,0 0 0,0 0 0,0 0 0,0 0 0,0-1 0,0 1 0,0 0 0,0 0 0,0 0 0,0 0 0,0 0 0,0 0 0,0 0 0,0-1 0,0 1 0,0 0 0,0 0 0,0 0 0,-19-5 0,0-1 0,0 0 0,1-2 0,-20-10 0,-7-3 0,86 43 0,-31-15 0,1-1 0,0 0 0,0-1 0,0 0 0,0-1 0,1 0 0,19 3 0,-30-7 0,-1 0 0,0 0 0,0 0 0,0 1 0,1-1 0,-1 0 0,0 0 0,0 0 0,1 0 0,-1 0 0,0 0 0,0 0 0,1 0 0,-1 0 0,0 0 0,0 0 0,0 0 0,1 0 0,-1 0 0,0 0 0,0-1 0,1 1 0,-1 0 0,0 0 0,0 0 0,0 0 0,1 0 0,-1 0 0,0-1 0,0 1 0,0 0 0,0 0 0,1 0 0,-1 0 0,0-1 0,0 1 0,0 0 0,0 0 0,0 0 0,0-1 0,0 1 0,1 0 0,-1 0 0,0-1 0,-8-10 0,-14-9 0,-3 2 0,-19-9 0,43 27 2,1 0-1,0 0 1,0 0 0,0-1-1,0 1 1,-1 0 0,1 0-1,0 0 1,0 0-1,0 0 1,-1 0 0,1 0-1,0 0 1,0 0-1,0 0 1,-1 0 0,1 0-1,0 0 1,0 0-1,0 0 1,-1 1 0,1-1-1,0 0 1,0 0-1,0 0 1,-1 0 0,1 0-1,0 0 1,0 0 0,0 1-1,0-1 1,0 0-1,-1 0 1,1 0 0,0 0-1,0 1 1,0-1-1,0 0 1,0 0 0,0 0-1,0 0 1,0 1-1,0-1 1,0 0 0,0 0-1,0 0 1,0 1 0,0-1-1,0 0 1,0 0-1,0 1 1,0-1 0,0 0-1,0 0 1,0 0-1,0 0 1,0 1 0,3 11-1461,1-2-5367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25.906"/>
    </inkml:context>
    <inkml:brush xml:id="br0">
      <inkml:brushProperty name="width" value="0.025" units="cm"/>
      <inkml:brushProperty name="height" value="0.025" units="cm"/>
      <inkml:brushProperty name="color" value="#FFFFFF"/>
    </inkml:brush>
  </inkml:definitions>
  <inkml:trace contextRef="#ctx0" brushRef="#br0">100 43 24575,'65'-10'0,"-6"-1"0,64 10 0,-464 2 0,692-1 0,-648 0 0,521 0 0,-352-19 0,-27 17 0,396 2-1365,-231 0-5461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3:59.763"/>
    </inkml:context>
    <inkml:brush xml:id="br0">
      <inkml:brushProperty name="width" value="0.025" units="cm"/>
      <inkml:brushProperty name="height" value="0.025" units="cm"/>
      <inkml:brushProperty name="color" value="#FFFFFF"/>
    </inkml:brush>
  </inkml:definitions>
  <inkml:trace contextRef="#ctx0" brushRef="#br0">0 0 24575,'2'0'0,"0"2"0,0 1 0,-1 3 0,1 1 0,-2 1 0,1 0 0,-1 1 0,0 1 0,0-1 0,0 0 0,-1 0 0,1 0 0,0 0 0,0-2-8191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2.522"/>
    </inkml:context>
    <inkml:brush xml:id="br0">
      <inkml:brushProperty name="width" value="0.025" units="cm"/>
      <inkml:brushProperty name="height" value="0.025" units="cm"/>
      <inkml:brushProperty name="color" value="#FFFFFF"/>
    </inkml:brush>
  </inkml:definitions>
  <inkml:trace contextRef="#ctx0" brushRef="#br0">0 1 24575,'0'1'0,"0"3"0,0 1 0,0 2 0,0 1 0,0 1 0,0 0 0,0 0 0,0 0 0,0 0 0,0 0 0,0 0 0,0 0 0,0 0 0,0 0 0,0 0 0,0-1 0,0 0-8191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5.005"/>
    </inkml:context>
    <inkml:brush xml:id="br0">
      <inkml:brushProperty name="width" value="0.025" units="cm"/>
      <inkml:brushProperty name="height" value="0.025" units="cm"/>
      <inkml:brushProperty name="color" value="#FFFFFF"/>
    </inkml:brush>
  </inkml:definitions>
  <inkml:trace contextRef="#ctx0" brushRef="#br0">4 0 24575,'2'59'-32,"-1"-32"-301,0 0 0,-2-1-1,-4 27 1,4-44-6493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7.371"/>
    </inkml:context>
    <inkml:brush xml:id="br0">
      <inkml:brushProperty name="width" value="0.025" units="cm"/>
      <inkml:brushProperty name="height" value="0.025" units="cm"/>
      <inkml:brushProperty name="color" value="#FFFFFF"/>
    </inkml:brush>
  </inkml:definitions>
  <inkml:trace contextRef="#ctx0" brushRef="#br0">0 0 24575,'1'1'0,"0"-1"0,0 1 0,-1 0 0,1-1 0,0 1 0,-1 0 0,1 0 0,-1 0 0,1-1 0,-1 1 0,1 0 0,-1 0 0,0 0 0,1 0 0,-1 0 0,0 0 0,0 0 0,1 0 0,-1 0 0,0 0 0,0 0 0,0 0 0,0 0 0,-1 1 0,1 33 0,0-30 0,0 135-1365,0-132-5461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09.287"/>
    </inkml:context>
    <inkml:brush xml:id="br0">
      <inkml:brushProperty name="width" value="0.025" units="cm"/>
      <inkml:brushProperty name="height" value="0.025" units="cm"/>
      <inkml:brushProperty name="color" value="#FFFFFF"/>
    </inkml:brush>
  </inkml:definitions>
  <inkml:trace contextRef="#ctx0" brushRef="#br0">1 0 24575,'0'195'-1365,"0"-187"-5461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1.515"/>
    </inkml:context>
    <inkml:brush xml:id="br0">
      <inkml:brushProperty name="width" value="0.025" units="cm"/>
      <inkml:brushProperty name="height" value="0.025" units="cm"/>
      <inkml:brushProperty name="color" value="#FFFFFF"/>
    </inkml:brush>
  </inkml:definitions>
  <inkml:trace contextRef="#ctx0" brushRef="#br0">19 1 24575,'-3'62'0,"-10"70"0,11-82-1365,2-41-5461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3.567"/>
    </inkml:context>
    <inkml:brush xml:id="br0">
      <inkml:brushProperty name="width" value="0.025" units="cm"/>
      <inkml:brushProperty name="height" value="0.025" units="cm"/>
      <inkml:brushProperty name="color" value="#FFFFFF"/>
    </inkml:brush>
  </inkml:definitions>
  <inkml:trace contextRef="#ctx0" brushRef="#br0">4 1 24575,'-2'81'-54,"0"-37"-383,2 0 0,9 75 0,-7-110-6389</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5.562"/>
    </inkml:context>
    <inkml:brush xml:id="br0">
      <inkml:brushProperty name="width" value="0.025" units="cm"/>
      <inkml:brushProperty name="height" value="0.025" units="cm"/>
      <inkml:brushProperty name="color" value="#FFFFFF"/>
    </inkml:brush>
  </inkml:definitions>
  <inkml:trace contextRef="#ctx0" brushRef="#br0">0 0 24575,'18'256'0,"-18"-159"-1365,0-89-5461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19.346"/>
    </inkml:context>
    <inkml:brush xml:id="br0">
      <inkml:brushProperty name="width" value="0.025" units="cm"/>
      <inkml:brushProperty name="height" value="0.025" units="cm"/>
      <inkml:brushProperty name="color" value="#FFFFFF"/>
    </inkml:brush>
  </inkml:definitions>
  <inkml:trace contextRef="#ctx0" brushRef="#br0">0 1 24575,'19'-1'0,"0"2"0,0 0 0,0 1 0,0 1 0,19 5 0,35-2-1365,-63-4-5461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21.626"/>
    </inkml:context>
    <inkml:brush xml:id="br0">
      <inkml:brushProperty name="width" value="0.025" units="cm"/>
      <inkml:brushProperty name="height" value="0.025" units="cm"/>
      <inkml:brushProperty name="color" value="#FFFFFF"/>
    </inkml:brush>
  </inkml:definitions>
  <inkml:trace contextRef="#ctx0" brushRef="#br0">0 1 24575,'17'1'0,"-1"1"0,1 1 0,-1 0 0,29 11 0,-25-8 0,0 0 0,32 4 0,112 19 0,-142-23-1365,-12-1-5461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28.457"/>
    </inkml:context>
    <inkml:brush xml:id="br0">
      <inkml:brushProperty name="width" value="0.025" units="cm"/>
      <inkml:brushProperty name="height" value="0.025" units="cm"/>
      <inkml:brushProperty name="color" value="#FFFFFF"/>
    </inkml:brush>
  </inkml:definitions>
  <inkml:trace contextRef="#ctx0" brushRef="#br0">22 7 24575,'290'0'0,"-368"-1"0,-92 2 0,168-1 0,0 0 0,-1 1 0,1-1 0,0 0 0,0 1 0,-1-1 0,1 1 0,0 0 0,0-1 0,0 1 0,0 0 0,0 0 0,0 1 0,0-1 0,0 0 0,-2 3 0,4-4 0,0 1 0,-1-1 0,1 0 0,0 1 0,0-1 0,0 0 0,0 1 0,0-1 0,0 1 0,0-1 0,0 0 0,0 1 0,0-1 0,0 0 0,0 1 0,0-1 0,0 0 0,0 1 0,0-1 0,0 0 0,1 1 0,-1-1 0,0 0 0,0 1 0,0-1 0,1 0 0,-1 1 0,0-1 0,0 0 0,1 0 0,-1 0 0,0 1 0,1-1 0,23 10 0,25 0 0,1-2 0,60 2 0,-153-10 0,-8 1 0,0-3 0,-63-11 0,111 12 0,10-1 0,23-1 0,40 0 0,-50 4-136,0 0-1,0-2 1,0 0-1,0-2 1,0 0-1,0-1 1,-1-1-1,1-1 0,24-11 1,-27 8-6690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27.257"/>
    </inkml:context>
    <inkml:brush xml:id="br0">
      <inkml:brushProperty name="width" value="0.025" units="cm"/>
      <inkml:brushProperty name="height" value="0.025" units="cm"/>
      <inkml:brushProperty name="color" value="#FFFFFF"/>
    </inkml:brush>
  </inkml:definitions>
  <inkml:trace contextRef="#ctx0" brushRef="#br0">46 9 24575,'8'214'0,"-10"-234"0,-2 1 0,-1-1 0,-11-31 0,-8-30 0,21 50 0,5 52 0,15 233 0,-35-126-1365,18-119-5461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4:30.841"/>
    </inkml:context>
    <inkml:brush xml:id="br0">
      <inkml:brushProperty name="width" value="0.025" units="cm"/>
      <inkml:brushProperty name="height" value="0.025" units="cm"/>
      <inkml:brushProperty name="color" value="#FFFFFF"/>
    </inkml:brush>
  </inkml:definitions>
  <inkml:trace contextRef="#ctx0" brushRef="#br0">54 1 24575,'1'58'0,"-2"60"0,-20-181 0,-6-33 0,22 175 0,5 4 0,0-51 0,0-29 0,0-13 0,0-86 0,0 57 0,0 34 0,0 12 0,9 110 116,-1-44-1597,-7-63-5345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7:30:50.109"/>
    </inkml:context>
    <inkml:brush xml:id="br0">
      <inkml:brushProperty name="width" value="0.025" units="cm"/>
      <inkml:brushProperty name="height" value="0.025" units="cm"/>
      <inkml:brushProperty name="color" value="#FF5050"/>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32.073"/>
    </inkml:context>
    <inkml:brush xml:id="br0">
      <inkml:brushProperty name="width" value="0.025" units="cm"/>
      <inkml:brushProperty name="height" value="0.025" units="cm"/>
      <inkml:brushProperty name="color" value="#FFFFFF"/>
    </inkml:brush>
  </inkml:definitions>
  <inkml:trace contextRef="#ctx0" brushRef="#br0">10 5 24575,'1'7'0,"0"0"0,1 0 0,0-1 0,0 1 0,1-1 0,6 13 0,0 0 0,41 151 0,-49-187 0,-3-16 0,0 28 0,-24-98 0,23 93 0,-1-1 0,0 1 0,-1 1 0,0-1 0,0 1 0,-1 0 0,-11-13 0,17 21 0,0 1 0,0 0 0,0 0 0,0 0 0,0-1 0,0 1 0,-1 0 0,1 0 0,0 0 0,0-1 0,0 1 0,0 0 0,0 0 0,-1 0 0,1 0 0,0 0 0,0-1 0,0 1 0,0 0 0,-1 0 0,1 0 0,0 0 0,0 0 0,0 0 0,-1 0 0,1 0 0,0 0 0,0 0 0,0 0 0,-1 0 0,1 0 0,0 0 0,0 0 0,-1 0 0,1 0 0,0 0 0,0 0 0,0 0 0,-1 0 0,1 0 0,0 0 0,0 0 0,0 0 0,-1 0 0,1 0 0,0 1 0,0-1 0,0 0 0,-1 0 0,1 0 0,0 0 0,0 1 0,0-1 0,0 0 0,0 0 0,0 0 0,0 0 0,-1 1 0,1-1 0,-1 21 0,8 25 0,0-20 0,-2-5 0,1 1 0,1-1 0,19 39 0,-29-142 0,-4 43 0,7 38 0,0-1 0,0 1 0,-1-1 0,1 1 0,-1 0 0,1-1 0,-1 1 0,1 0 0,-1 0 0,0-1 0,0 1 0,1 0 0,-1 0 0,0 0 0,0 0 0,0 0 0,0 0 0,-1 0 0,1 0 0,0 0 0,0 1 0,0-1 0,-1 0 0,-1 0 0,3 1 2,-1 1 1,0-1-1,1 0 0,-1 0 0,1 1 0,-1-1 0,1 0 0,-1 1 1,1-1-1,-1 0 0,1 1 0,0-1 0,-1 1 0,1-1 0,0 1 1,-1-1-1,1 1 0,0-1 0,-1 1 0,1-1 0,0 1 0,0 0 1,0-1-1,0 1 0,-1-1 0,1 1 0,0-1 0,0 1 0,0 0 1,0-1-1,0 1 0,0-1 0,1 1 0,-1 0 0,0-1 0,0 1 1,4 29-731,-3-26 11,2 15-6109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2T16:51:35.335"/>
    </inkml:context>
    <inkml:brush xml:id="br0">
      <inkml:brushProperty name="width" value="0.025" units="cm"/>
      <inkml:brushProperty name="height" value="0.025" units="cm"/>
      <inkml:brushProperty name="color" value="#FFFFFF"/>
    </inkml:brush>
  </inkml:definitions>
  <inkml:trace contextRef="#ctx0" brushRef="#br0">22 12 24575,'-1'40'0,"2"0"0,2-1 0,2 0 0,17 70 0,-22-109 0,0-1 0,0 1 0,1 0 0,-1 0 0,0 0 0,0 0 0,0 0 0,0 0 0,0 0 0,0 0 0,1 0 0,-1 0 0,0 0 0,0 0 0,0 0 0,0 0 0,0-1 0,1 1 0,-1 0 0,0 0 0,0 0 0,0 1 0,0-1 0,0 0 0,1 0 0,-1 0 0,0 0 0,0 0 0,0 0 0,0 0 0,0 0 0,1 0 0,-1 0 0,0 0 0,0 0 0,0 0 0,0 0 0,0 1 0,0-1 0,0 0 0,0 0 0,1 0 0,-1 0 0,0 0 0,0 0 0,0 1 0,0-1 0,0 0 0,0 0 0,0 0 0,0 0 0,0 0 0,0 1 0,0-1 0,0 0 0,0 0 0,0 0 0,0 1 0,4-23 0,-1-30 0,-5 31 0,-1-1 0,-1 1 0,-1 0 0,-1 1 0,0-1 0,-13-25 0,19 45 0,0 1 0,0 0 0,0 0 0,0-1 0,0 1 0,0 0 0,0-1 0,0 1 0,-1 0 0,1 0 0,0-1 0,0 1 0,0 0 0,0-1 0,0 1 0,0 0 0,-1 0 0,1-1 0,0 1 0,0 0 0,0 0 0,-1 0 0,1-1 0,0 1 0,0 0 0,-1 0 0,1 0 0,0 0 0,0 0 0,-1-1 0,1 1 0,0 0 0,-1 0 0,1 0 0,0 0 0,0 0 0,-1 0 0,1 0 0,0 0 0,-1 0 0,1 0 0,0 0 0,0 0 0,-1 0 0,1 0 0,0 1 0,-1-1 0,1 0 0,-1 0 0,-5 19 0,3 28 0,10 5 0,-6-49 0,-1 0 0,1 0 0,0 0 0,0 0 0,0-1 0,0 1 0,0 0 0,1 0 0,-1 0 0,1-1 0,0 1 0,0-1 0,0 0 0,3 4 0,-5-6 0,1 0 0,-1-1 0,1 1 0,-1 0 0,1 0 0,-1 0 0,0 0 0,1 0 0,-1-1 0,1 1 0,-1 0 0,1 0 0,-1-1 0,0 1 0,1 0 0,-1-1 0,0 1 0,1 0 0,-1-1 0,0 1 0,1-1 0,-1 1 0,0 0 0,0-1 0,1 1 0,-1-1 0,0 1 0,0-1 0,0 1 0,0-1 0,0 1 0,0-1 0,0 1 0,0-1 0,0 1 0,0-1 0,0 0 0,3-21 0,-3-4 0,-2 0 0,-5-31 0,2 19 0,6 31 0,2 11 0,4 13-151,-1 0-1,-1 1 0,0-1 0,-2 1 1,0 0-1,-1 0 0,0 0 1,-2 21-1,0-15-6674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C9152-8578-44E6-80C0-D95AE52B747D}" type="datetimeFigureOut">
              <a:rPr lang="en-US" smtClean="0"/>
              <a:pPr/>
              <a:t>2022-11-08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1E2B9-E9D4-4013-AE1C-BCC308F06459}" type="slidenum">
              <a:rPr lang="en-US" smtClean="0"/>
              <a:pPr/>
              <a:t>‹#›</a:t>
            </a:fld>
            <a:endParaRPr lang="en-US"/>
          </a:p>
        </p:txBody>
      </p:sp>
    </p:spTree>
    <p:extLst>
      <p:ext uri="{BB962C8B-B14F-4D97-AF65-F5344CB8AC3E}">
        <p14:creationId xmlns:p14="http://schemas.microsoft.com/office/powerpoint/2010/main" val="3300523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9666" indent="-292179">
              <a:defRPr>
                <a:solidFill>
                  <a:schemeClr val="tx1"/>
                </a:solidFill>
                <a:latin typeface="Arial" panose="020B0604020202020204" pitchFamily="34" charset="0"/>
                <a:cs typeface="Arial" panose="020B0604020202020204" pitchFamily="34" charset="0"/>
              </a:defRPr>
            </a:lvl2pPr>
            <a:lvl3pPr marL="1168718" indent="-233744">
              <a:defRPr>
                <a:solidFill>
                  <a:schemeClr val="tx1"/>
                </a:solidFill>
                <a:latin typeface="Arial" panose="020B0604020202020204" pitchFamily="34" charset="0"/>
                <a:cs typeface="Arial" panose="020B0604020202020204" pitchFamily="34" charset="0"/>
              </a:defRPr>
            </a:lvl3pPr>
            <a:lvl4pPr marL="1636205" indent="-233744">
              <a:defRPr>
                <a:solidFill>
                  <a:schemeClr val="tx1"/>
                </a:solidFill>
                <a:latin typeface="Arial" panose="020B0604020202020204" pitchFamily="34" charset="0"/>
                <a:cs typeface="Arial" panose="020B0604020202020204" pitchFamily="34" charset="0"/>
              </a:defRPr>
            </a:lvl4pPr>
            <a:lvl5pPr marL="2103692" indent="-233744">
              <a:defRPr>
                <a:solidFill>
                  <a:schemeClr val="tx1"/>
                </a:solidFill>
                <a:latin typeface="Arial" panose="020B0604020202020204" pitchFamily="34" charset="0"/>
                <a:cs typeface="Arial" panose="020B0604020202020204" pitchFamily="34" charset="0"/>
              </a:defRPr>
            </a:lvl5pPr>
            <a:lvl6pPr marL="2571179"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8666"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6153"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73640"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2ED91A-F5EF-4CEA-869B-56CC4C94E2D5}" type="slidenum">
              <a:rPr lang="en-US" smtClean="0"/>
              <a:pPr/>
              <a:t>15</a:t>
            </a:fld>
            <a:endParaRPr lang="en-US"/>
          </a:p>
        </p:txBody>
      </p:sp>
    </p:spTree>
    <p:extLst>
      <p:ext uri="{BB962C8B-B14F-4D97-AF65-F5344CB8AC3E}">
        <p14:creationId xmlns:p14="http://schemas.microsoft.com/office/powerpoint/2010/main" val="3985477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85A90-259E-4CC3-B633-48B78DB2CCD6}" type="slidenum">
              <a:rPr lang="en-US" smtClean="0"/>
              <a:pPr/>
              <a:t>17</a:t>
            </a:fld>
            <a:endParaRPr lang="en-US"/>
          </a:p>
        </p:txBody>
      </p:sp>
    </p:spTree>
    <p:extLst>
      <p:ext uri="{BB962C8B-B14F-4D97-AF65-F5344CB8AC3E}">
        <p14:creationId xmlns:p14="http://schemas.microsoft.com/office/powerpoint/2010/main" val="101071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9666" indent="-292179">
              <a:defRPr>
                <a:solidFill>
                  <a:schemeClr val="tx1"/>
                </a:solidFill>
                <a:latin typeface="Arial" panose="020B0604020202020204" pitchFamily="34" charset="0"/>
                <a:cs typeface="Arial" panose="020B0604020202020204" pitchFamily="34" charset="0"/>
              </a:defRPr>
            </a:lvl2pPr>
            <a:lvl3pPr marL="1168718" indent="-233744">
              <a:defRPr>
                <a:solidFill>
                  <a:schemeClr val="tx1"/>
                </a:solidFill>
                <a:latin typeface="Arial" panose="020B0604020202020204" pitchFamily="34" charset="0"/>
                <a:cs typeface="Arial" panose="020B0604020202020204" pitchFamily="34" charset="0"/>
              </a:defRPr>
            </a:lvl3pPr>
            <a:lvl4pPr marL="1636205" indent="-233744">
              <a:defRPr>
                <a:solidFill>
                  <a:schemeClr val="tx1"/>
                </a:solidFill>
                <a:latin typeface="Arial" panose="020B0604020202020204" pitchFamily="34" charset="0"/>
                <a:cs typeface="Arial" panose="020B0604020202020204" pitchFamily="34" charset="0"/>
              </a:defRPr>
            </a:lvl4pPr>
            <a:lvl5pPr marL="2103692" indent="-233744">
              <a:defRPr>
                <a:solidFill>
                  <a:schemeClr val="tx1"/>
                </a:solidFill>
                <a:latin typeface="Arial" panose="020B0604020202020204" pitchFamily="34" charset="0"/>
                <a:cs typeface="Arial" panose="020B0604020202020204" pitchFamily="34" charset="0"/>
              </a:defRPr>
            </a:lvl5pPr>
            <a:lvl6pPr marL="2571179"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8666"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6153"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73640" indent="-23374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2ED91A-F5EF-4CEA-869B-56CC4C94E2D5}" type="slidenum">
              <a:rPr lang="en-US" smtClean="0"/>
              <a:pPr/>
              <a:t>25</a:t>
            </a:fld>
            <a:endParaRPr lang="en-US"/>
          </a:p>
        </p:txBody>
      </p:sp>
    </p:spTree>
    <p:extLst>
      <p:ext uri="{BB962C8B-B14F-4D97-AF65-F5344CB8AC3E}">
        <p14:creationId xmlns:p14="http://schemas.microsoft.com/office/powerpoint/2010/main" val="412860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291317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791836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415684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387990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394006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311974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4203861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227468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1858878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28558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4F35A-7ED7-43DB-A5A2-B5B3C7856F8B}" type="datetimeFigureOut">
              <a:rPr lang="en-US" smtClean="0"/>
              <a:pPr/>
              <a:t>2022-11-08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A0DEF-5801-42DC-8A70-B84E1716DBE3}" type="slidenum">
              <a:rPr lang="en-US" smtClean="0"/>
              <a:pPr/>
              <a:t>‹#›</a:t>
            </a:fld>
            <a:endParaRPr lang="en-US"/>
          </a:p>
        </p:txBody>
      </p:sp>
    </p:spTree>
    <p:extLst>
      <p:ext uri="{BB962C8B-B14F-4D97-AF65-F5344CB8AC3E}">
        <p14:creationId xmlns:p14="http://schemas.microsoft.com/office/powerpoint/2010/main" val="122970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4F35A-7ED7-43DB-A5A2-B5B3C7856F8B}" type="datetimeFigureOut">
              <a:rPr lang="en-US" smtClean="0"/>
              <a:pPr/>
              <a:t>2022-11-08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A0DEF-5801-42DC-8A70-B84E1716DBE3}" type="slidenum">
              <a:rPr lang="en-US" smtClean="0"/>
              <a:pPr/>
              <a:t>‹#›</a:t>
            </a:fld>
            <a:endParaRPr lang="en-US"/>
          </a:p>
        </p:txBody>
      </p:sp>
    </p:spTree>
    <p:extLst>
      <p:ext uri="{BB962C8B-B14F-4D97-AF65-F5344CB8AC3E}">
        <p14:creationId xmlns:p14="http://schemas.microsoft.com/office/powerpoint/2010/main" val="159937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video" Target="https://www.youtube.com/embed/CUnpC77hUzw?feature=oembed" TargetMode="Externa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audio" Target="file:///D:\rung%20chuog%20vang\Rung%20chuong%20vang%20-%20Buc%20Tuong%20%5bNCT%200445427527%5d.mp3" TargetMode="Externa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slide" Target="slide21.xml"/><Relationship Id="rId12" Type="http://schemas.openxmlformats.org/officeDocument/2006/relationships/image" Target="../media/image5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0.xml"/><Relationship Id="rId11" Type="http://schemas.openxmlformats.org/officeDocument/2006/relationships/image" Target="../media/image54.gif"/><Relationship Id="rId5" Type="http://schemas.openxmlformats.org/officeDocument/2006/relationships/slide" Target="slide19.xml"/><Relationship Id="rId15" Type="http://schemas.openxmlformats.org/officeDocument/2006/relationships/image" Target="../media/image57.png"/><Relationship Id="rId10" Type="http://schemas.openxmlformats.org/officeDocument/2006/relationships/image" Target="../media/image53.gif"/><Relationship Id="rId4" Type="http://schemas.openxmlformats.org/officeDocument/2006/relationships/image" Target="../media/image51.jpg"/><Relationship Id="rId9" Type="http://schemas.openxmlformats.org/officeDocument/2006/relationships/image" Target="../media/image52.gif"/><Relationship Id="rId14" Type="http://schemas.openxmlformats.org/officeDocument/2006/relationships/slide" Target="slide25.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1.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0.gif"/><Relationship Id="rId5" Type="http://schemas.openxmlformats.org/officeDocument/2006/relationships/image" Target="../media/image59.jpe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1.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0.gif"/><Relationship Id="rId5" Type="http://schemas.openxmlformats.org/officeDocument/2006/relationships/slide" Target="slide18.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1.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0.gif"/><Relationship Id="rId5" Type="http://schemas.openxmlformats.org/officeDocument/2006/relationships/slide" Target="slide18.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1.wm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slide" Target="slide18.xml"/><Relationship Id="rId4" Type="http://schemas.openxmlformats.org/officeDocument/2006/relationships/image" Target="../media/image60.gif"/></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62.jpg"/><Relationship Id="rId7" Type="http://schemas.openxmlformats.org/officeDocument/2006/relationships/image" Target="../media/image59.jpe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customXml" Target="../ink/ink72.xml"/><Relationship Id="rId5" Type="http://schemas.openxmlformats.org/officeDocument/2006/relationships/image" Target="../media/image63.png"/><Relationship Id="rId10" Type="http://schemas.openxmlformats.org/officeDocument/2006/relationships/slide" Target="slide24.xml"/><Relationship Id="rId4" Type="http://schemas.openxmlformats.org/officeDocument/2006/relationships/image" Target="../media/image60.gif"/><Relationship Id="rId9" Type="http://schemas.openxmlformats.org/officeDocument/2006/relationships/image" Target="../media/image61.wmf"/></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wd5Nd7LUihE?feature=oembed" TargetMode="Externa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gif"/><Relationship Id="rId4" Type="http://schemas.openxmlformats.org/officeDocument/2006/relationships/image" Target="../media/image70.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3.gi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0.gif"/><Relationship Id="rId5" Type="http://schemas.openxmlformats.org/officeDocument/2006/relationships/image" Target="../media/image6.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4.png"/><Relationship Id="rId4" Type="http://schemas.microsoft.com/office/2007/relationships/hdphoto" Target="../media/hdphoto2.wdp"/><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6" Type="http://schemas.openxmlformats.org/officeDocument/2006/relationships/image" Target="../media/image26.png"/><Relationship Id="rId21" Type="http://schemas.openxmlformats.org/officeDocument/2006/relationships/customXml" Target="../ink/ink4.xml"/><Relationship Id="rId42" Type="http://schemas.openxmlformats.org/officeDocument/2006/relationships/image" Target="../media/image34.png"/><Relationship Id="rId47" Type="http://schemas.openxmlformats.org/officeDocument/2006/relationships/customXml" Target="../ink/ink17.xml"/><Relationship Id="rId63" Type="http://schemas.openxmlformats.org/officeDocument/2006/relationships/customXml" Target="../ink/ink25.xml"/><Relationship Id="rId68" Type="http://schemas.openxmlformats.org/officeDocument/2006/relationships/image" Target="../media/image29.emf"/><Relationship Id="rId2" Type="http://schemas.openxmlformats.org/officeDocument/2006/relationships/image" Target="../media/image11.jpg"/><Relationship Id="rId29" Type="http://schemas.openxmlformats.org/officeDocument/2006/relationships/customXml" Target="../ink/ink8.xml"/><Relationship Id="rId11" Type="http://schemas.openxmlformats.org/officeDocument/2006/relationships/image" Target="../media/image170.png"/><Relationship Id="rId24" Type="http://schemas.openxmlformats.org/officeDocument/2006/relationships/image" Target="../media/image25.png"/><Relationship Id="rId32" Type="http://schemas.openxmlformats.org/officeDocument/2006/relationships/image" Target="../media/image29.png"/><Relationship Id="rId37" Type="http://schemas.openxmlformats.org/officeDocument/2006/relationships/customXml" Target="../ink/ink12.xml"/><Relationship Id="rId40" Type="http://schemas.openxmlformats.org/officeDocument/2006/relationships/image" Target="../media/image33.png"/><Relationship Id="rId45" Type="http://schemas.openxmlformats.org/officeDocument/2006/relationships/customXml" Target="../ink/ink16.xml"/><Relationship Id="rId53" Type="http://schemas.openxmlformats.org/officeDocument/2006/relationships/customXml" Target="../ink/ink20.xml"/><Relationship Id="rId58" Type="http://schemas.openxmlformats.org/officeDocument/2006/relationships/image" Target="../media/image26.emf"/><Relationship Id="rId66" Type="http://schemas.openxmlformats.org/officeDocument/2006/relationships/image" Target="../media/image46.png"/><Relationship Id="rId74" Type="http://schemas.openxmlformats.org/officeDocument/2006/relationships/image" Target="../media/image32.emf"/><Relationship Id="rId5" Type="http://schemas.microsoft.com/office/2007/relationships/hdphoto" Target="../media/hdphoto1.wdp"/><Relationship Id="rId61" Type="http://schemas.openxmlformats.org/officeDocument/2006/relationships/customXml" Target="../ink/ink24.xml"/><Relationship Id="rId19" Type="http://schemas.openxmlformats.org/officeDocument/2006/relationships/customXml" Target="../ink/ink3.xml"/><Relationship Id="rId22" Type="http://schemas.openxmlformats.org/officeDocument/2006/relationships/image" Target="../media/image24.png"/><Relationship Id="rId27" Type="http://schemas.openxmlformats.org/officeDocument/2006/relationships/customXml" Target="../ink/ink7.xml"/><Relationship Id="rId30" Type="http://schemas.openxmlformats.org/officeDocument/2006/relationships/image" Target="../media/image28.png"/><Relationship Id="rId35" Type="http://schemas.openxmlformats.org/officeDocument/2006/relationships/customXml" Target="../ink/ink11.xml"/><Relationship Id="rId43" Type="http://schemas.openxmlformats.org/officeDocument/2006/relationships/customXml" Target="../ink/ink15.xml"/><Relationship Id="rId48" Type="http://schemas.openxmlformats.org/officeDocument/2006/relationships/image" Target="../media/image21.emf"/><Relationship Id="rId56" Type="http://schemas.openxmlformats.org/officeDocument/2006/relationships/image" Target="../media/image25.emf"/><Relationship Id="rId64" Type="http://schemas.openxmlformats.org/officeDocument/2006/relationships/image" Target="../media/image45.png"/><Relationship Id="rId69" Type="http://schemas.openxmlformats.org/officeDocument/2006/relationships/customXml" Target="../ink/ink28.xml"/><Relationship Id="rId77" Type="http://schemas.openxmlformats.org/officeDocument/2006/relationships/customXml" Target="../ink/ink32.xml"/><Relationship Id="rId8" Type="http://schemas.openxmlformats.org/officeDocument/2006/relationships/image" Target="../media/image16.jpeg"/><Relationship Id="rId51" Type="http://schemas.openxmlformats.org/officeDocument/2006/relationships/customXml" Target="../ink/ink19.xml"/><Relationship Id="rId72" Type="http://schemas.openxmlformats.org/officeDocument/2006/relationships/image" Target="../media/image31.emf"/><Relationship Id="rId3" Type="http://schemas.openxmlformats.org/officeDocument/2006/relationships/image" Target="../media/image12.png"/><Relationship Id="rId12" Type="http://schemas.openxmlformats.org/officeDocument/2006/relationships/customXml" Target="../ink/ink2.xml"/><Relationship Id="rId25" Type="http://schemas.openxmlformats.org/officeDocument/2006/relationships/customXml" Target="../ink/ink6.xml"/><Relationship Id="rId33" Type="http://schemas.openxmlformats.org/officeDocument/2006/relationships/customXml" Target="../ink/ink10.xml"/><Relationship Id="rId38" Type="http://schemas.openxmlformats.org/officeDocument/2006/relationships/image" Target="../media/image32.png"/><Relationship Id="rId46" Type="http://schemas.openxmlformats.org/officeDocument/2006/relationships/image" Target="../media/image36.png"/><Relationship Id="rId59" Type="http://schemas.openxmlformats.org/officeDocument/2006/relationships/customXml" Target="../ink/ink23.xml"/><Relationship Id="rId67" Type="http://schemas.openxmlformats.org/officeDocument/2006/relationships/customXml" Target="../ink/ink27.xml"/><Relationship Id="rId20" Type="http://schemas.openxmlformats.org/officeDocument/2006/relationships/image" Target="../media/image23.png"/><Relationship Id="rId41" Type="http://schemas.openxmlformats.org/officeDocument/2006/relationships/customXml" Target="../ink/ink14.xml"/><Relationship Id="rId54" Type="http://schemas.openxmlformats.org/officeDocument/2006/relationships/image" Target="../media/image24.emf"/><Relationship Id="rId62" Type="http://schemas.openxmlformats.org/officeDocument/2006/relationships/image" Target="../media/image28.emf"/><Relationship Id="rId70" Type="http://schemas.openxmlformats.org/officeDocument/2006/relationships/image" Target="../media/image30.emf"/><Relationship Id="rId75" Type="http://schemas.openxmlformats.org/officeDocument/2006/relationships/customXml" Target="../ink/ink31.xml"/><Relationship Id="rId1" Type="http://schemas.openxmlformats.org/officeDocument/2006/relationships/slideLayout" Target="../slideLayouts/slideLayout7.xml"/><Relationship Id="rId6" Type="http://schemas.openxmlformats.org/officeDocument/2006/relationships/image" Target="../media/image14.png"/><Relationship Id="rId23" Type="http://schemas.openxmlformats.org/officeDocument/2006/relationships/customXml" Target="../ink/ink5.xml"/><Relationship Id="rId28" Type="http://schemas.openxmlformats.org/officeDocument/2006/relationships/image" Target="../media/image27.png"/><Relationship Id="rId36" Type="http://schemas.openxmlformats.org/officeDocument/2006/relationships/image" Target="../media/image31.png"/><Relationship Id="rId49" Type="http://schemas.openxmlformats.org/officeDocument/2006/relationships/customXml" Target="../ink/ink18.xml"/><Relationship Id="rId57" Type="http://schemas.openxmlformats.org/officeDocument/2006/relationships/customXml" Target="../ink/ink22.xml"/><Relationship Id="rId10" Type="http://schemas.openxmlformats.org/officeDocument/2006/relationships/customXml" Target="../ink/ink1.xml"/><Relationship Id="rId31" Type="http://schemas.openxmlformats.org/officeDocument/2006/relationships/customXml" Target="../ink/ink9.xml"/><Relationship Id="rId44" Type="http://schemas.openxmlformats.org/officeDocument/2006/relationships/image" Target="../media/image35.png"/><Relationship Id="rId52" Type="http://schemas.openxmlformats.org/officeDocument/2006/relationships/image" Target="../media/image23.emf"/><Relationship Id="rId60" Type="http://schemas.openxmlformats.org/officeDocument/2006/relationships/image" Target="../media/image27.emf"/><Relationship Id="rId65" Type="http://schemas.openxmlformats.org/officeDocument/2006/relationships/customXml" Target="../ink/ink26.xml"/><Relationship Id="rId73" Type="http://schemas.openxmlformats.org/officeDocument/2006/relationships/customXml" Target="../ink/ink30.xml"/><Relationship Id="rId78" Type="http://schemas.openxmlformats.org/officeDocument/2006/relationships/image" Target="../media/image52.png"/><Relationship Id="rId4" Type="http://schemas.openxmlformats.org/officeDocument/2006/relationships/image" Target="../media/image13.png"/><Relationship Id="rId9" Type="http://schemas.openxmlformats.org/officeDocument/2006/relationships/image" Target="../media/image17.png"/><Relationship Id="rId18" Type="http://schemas.openxmlformats.org/officeDocument/2006/relationships/image" Target="../media/image22.png"/><Relationship Id="rId39" Type="http://schemas.openxmlformats.org/officeDocument/2006/relationships/customXml" Target="../ink/ink13.xml"/><Relationship Id="rId34" Type="http://schemas.openxmlformats.org/officeDocument/2006/relationships/image" Target="../media/image30.png"/><Relationship Id="rId50" Type="http://schemas.openxmlformats.org/officeDocument/2006/relationships/image" Target="../media/image22.emf"/><Relationship Id="rId55" Type="http://schemas.openxmlformats.org/officeDocument/2006/relationships/customXml" Target="../ink/ink21.xml"/><Relationship Id="rId76" Type="http://schemas.openxmlformats.org/officeDocument/2006/relationships/image" Target="../media/image51.png"/><Relationship Id="rId7" Type="http://schemas.openxmlformats.org/officeDocument/2006/relationships/image" Target="../media/image15.jpg"/><Relationship Id="rId71" Type="http://schemas.openxmlformats.org/officeDocument/2006/relationships/customXml" Target="../ink/ink29.xml"/></Relationships>
</file>

<file path=ppt/slides/_rels/slide8.xml.rels><?xml version="1.0" encoding="UTF-8" standalone="yes"?>
<Relationships xmlns="http://schemas.openxmlformats.org/package/2006/relationships"><Relationship Id="rId117" Type="http://schemas.openxmlformats.org/officeDocument/2006/relationships/image" Target="../media/image25.emf"/><Relationship Id="rId89" Type="http://schemas.openxmlformats.org/officeDocument/2006/relationships/customXml" Target="../ink/ink35.xml"/><Relationship Id="rId21" Type="http://schemas.openxmlformats.org/officeDocument/2006/relationships/image" Target="../media/image24.png"/><Relationship Id="rId112" Type="http://schemas.openxmlformats.org/officeDocument/2006/relationships/customXml" Target="../ink/ink56.xml"/><Relationship Id="rId63" Type="http://schemas.openxmlformats.org/officeDocument/2006/relationships/image" Target="../media/image45.png"/><Relationship Id="rId133" Type="http://schemas.openxmlformats.org/officeDocument/2006/relationships/image" Target="../media/image32.emf"/><Relationship Id="rId138" Type="http://schemas.openxmlformats.org/officeDocument/2006/relationships/customXml" Target="../ink/ink71.xml"/><Relationship Id="rId107" Type="http://schemas.openxmlformats.org/officeDocument/2006/relationships/customXml" Target="../ink/ink53.xml"/><Relationship Id="rId11" Type="http://schemas.openxmlformats.org/officeDocument/2006/relationships/image" Target="../media/image190.png"/><Relationship Id="rId102" Type="http://schemas.openxmlformats.org/officeDocument/2006/relationships/customXml" Target="../ink/ink48.xml"/><Relationship Id="rId37" Type="http://schemas.openxmlformats.org/officeDocument/2006/relationships/image" Target="../media/image32.png"/><Relationship Id="rId123" Type="http://schemas.openxmlformats.org/officeDocument/2006/relationships/image" Target="../media/image28.emf"/><Relationship Id="rId128" Type="http://schemas.openxmlformats.org/officeDocument/2006/relationships/customXml" Target="../ink/ink65.xml"/><Relationship Id="rId5" Type="http://schemas.openxmlformats.org/officeDocument/2006/relationships/image" Target="../media/image14.png"/><Relationship Id="rId90" Type="http://schemas.openxmlformats.org/officeDocument/2006/relationships/customXml" Target="../ink/ink36.xml"/><Relationship Id="rId95" Type="http://schemas.openxmlformats.org/officeDocument/2006/relationships/customXml" Target="../ink/ink41.xml"/><Relationship Id="rId19" Type="http://schemas.openxmlformats.org/officeDocument/2006/relationships/image" Target="../media/image23.png"/><Relationship Id="rId27" Type="http://schemas.openxmlformats.org/officeDocument/2006/relationships/image" Target="../media/image27.png"/><Relationship Id="rId100" Type="http://schemas.openxmlformats.org/officeDocument/2006/relationships/customXml" Target="../ink/ink46.xml"/><Relationship Id="rId35" Type="http://schemas.openxmlformats.org/officeDocument/2006/relationships/image" Target="../media/image31.png"/><Relationship Id="rId105" Type="http://schemas.openxmlformats.org/officeDocument/2006/relationships/customXml" Target="../ink/ink51.xml"/><Relationship Id="rId43" Type="http://schemas.openxmlformats.org/officeDocument/2006/relationships/image" Target="../media/image35.png"/><Relationship Id="rId113" Type="http://schemas.openxmlformats.org/officeDocument/2006/relationships/image" Target="../media/image23.emf"/><Relationship Id="rId118" Type="http://schemas.openxmlformats.org/officeDocument/2006/relationships/customXml" Target="../ink/ink59.xml"/><Relationship Id="rId126" Type="http://schemas.openxmlformats.org/officeDocument/2006/relationships/customXml" Target="../ink/ink64.xml"/><Relationship Id="rId134" Type="http://schemas.openxmlformats.org/officeDocument/2006/relationships/customXml" Target="../ink/ink68.xml"/><Relationship Id="rId77" Type="http://schemas.openxmlformats.org/officeDocument/2006/relationships/image" Target="../media/image52.png"/><Relationship Id="rId139" Type="http://schemas.openxmlformats.org/officeDocument/2006/relationships/image" Target="../media/image34.emf"/><Relationship Id="rId85" Type="http://schemas.openxmlformats.org/officeDocument/2006/relationships/image" Target="../media/image56.png"/><Relationship Id="rId93" Type="http://schemas.openxmlformats.org/officeDocument/2006/relationships/customXml" Target="../ink/ink39.xml"/><Relationship Id="rId98" Type="http://schemas.openxmlformats.org/officeDocument/2006/relationships/customXml" Target="../ink/ink44.xml"/><Relationship Id="rId121" Type="http://schemas.openxmlformats.org/officeDocument/2006/relationships/image" Target="../media/image27.emf"/><Relationship Id="rId3" Type="http://schemas.openxmlformats.org/officeDocument/2006/relationships/image" Target="../media/image13.png"/><Relationship Id="rId17" Type="http://schemas.openxmlformats.org/officeDocument/2006/relationships/image" Target="../media/image22.png"/><Relationship Id="rId25" Type="http://schemas.openxmlformats.org/officeDocument/2006/relationships/image" Target="../media/image26.png"/><Relationship Id="rId33" Type="http://schemas.openxmlformats.org/officeDocument/2006/relationships/image" Target="../media/image30.png"/><Relationship Id="rId103" Type="http://schemas.openxmlformats.org/officeDocument/2006/relationships/customXml" Target="../ink/ink49.xml"/><Relationship Id="rId108" Type="http://schemas.openxmlformats.org/officeDocument/2006/relationships/customXml" Target="../ink/ink54.xml"/><Relationship Id="rId116" Type="http://schemas.openxmlformats.org/officeDocument/2006/relationships/customXml" Target="../ink/ink58.xml"/><Relationship Id="rId124" Type="http://schemas.openxmlformats.org/officeDocument/2006/relationships/customXml" Target="../ink/ink62.xml"/><Relationship Id="rId129" Type="http://schemas.openxmlformats.org/officeDocument/2006/relationships/image" Target="../media/image30.emf"/><Relationship Id="rId137" Type="http://schemas.openxmlformats.org/officeDocument/2006/relationships/image" Target="../media/image33.emf"/><Relationship Id="rId88" Type="http://schemas.openxmlformats.org/officeDocument/2006/relationships/image" Target="../media/image170.png"/><Relationship Id="rId91" Type="http://schemas.openxmlformats.org/officeDocument/2006/relationships/customXml" Target="../ink/ink37.xml"/><Relationship Id="rId96" Type="http://schemas.openxmlformats.org/officeDocument/2006/relationships/customXml" Target="../ink/ink42.xml"/><Relationship Id="rId41" Type="http://schemas.openxmlformats.org/officeDocument/2006/relationships/image" Target="../media/image34.png"/><Relationship Id="rId111" Type="http://schemas.openxmlformats.org/officeDocument/2006/relationships/image" Target="../media/image22.emf"/><Relationship Id="rId132" Type="http://schemas.openxmlformats.org/officeDocument/2006/relationships/customXml" Target="../ink/ink67.xml"/><Relationship Id="rId75" Type="http://schemas.openxmlformats.org/officeDocument/2006/relationships/image" Target="../media/image51.png"/><Relationship Id="rId140"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12.png"/><Relationship Id="rId15" Type="http://schemas.openxmlformats.org/officeDocument/2006/relationships/image" Target="../media/image210.png"/><Relationship Id="rId23" Type="http://schemas.openxmlformats.org/officeDocument/2006/relationships/image" Target="../media/image25.png"/><Relationship Id="rId106" Type="http://schemas.openxmlformats.org/officeDocument/2006/relationships/customXml" Target="../ink/ink52.xml"/><Relationship Id="rId114" Type="http://schemas.openxmlformats.org/officeDocument/2006/relationships/customXml" Target="../ink/ink57.xml"/><Relationship Id="rId119" Type="http://schemas.openxmlformats.org/officeDocument/2006/relationships/image" Target="../media/image26.emf"/><Relationship Id="rId127" Type="http://schemas.openxmlformats.org/officeDocument/2006/relationships/image" Target="../media/image29.emf"/><Relationship Id="rId86" Type="http://schemas.openxmlformats.org/officeDocument/2006/relationships/image" Target="../media/image17.png"/><Relationship Id="rId94" Type="http://schemas.openxmlformats.org/officeDocument/2006/relationships/customXml" Target="../ink/ink40.xml"/><Relationship Id="rId99" Type="http://schemas.openxmlformats.org/officeDocument/2006/relationships/customXml" Target="../ink/ink45.xml"/><Relationship Id="rId31" Type="http://schemas.openxmlformats.org/officeDocument/2006/relationships/image" Target="../media/image29.png"/><Relationship Id="rId101" Type="http://schemas.openxmlformats.org/officeDocument/2006/relationships/customXml" Target="../ink/ink47.xml"/><Relationship Id="rId122" Type="http://schemas.openxmlformats.org/officeDocument/2006/relationships/customXml" Target="../ink/ink61.xml"/><Relationship Id="rId65" Type="http://schemas.openxmlformats.org/officeDocument/2006/relationships/image" Target="../media/image46.png"/><Relationship Id="rId130" Type="http://schemas.openxmlformats.org/officeDocument/2006/relationships/customXml" Target="../ink/ink66.xml"/><Relationship Id="rId135" Type="http://schemas.openxmlformats.org/officeDocument/2006/relationships/customXml" Target="../ink/ink69.xml"/><Relationship Id="rId4" Type="http://schemas.microsoft.com/office/2007/relationships/hdphoto" Target="../media/hdphoto1.wdp"/><Relationship Id="rId9" Type="http://schemas.openxmlformats.org/officeDocument/2006/relationships/image" Target="../media/image180.png"/><Relationship Id="rId13" Type="http://schemas.openxmlformats.org/officeDocument/2006/relationships/image" Target="../media/image200.png"/><Relationship Id="rId39" Type="http://schemas.openxmlformats.org/officeDocument/2006/relationships/image" Target="../media/image33.png"/><Relationship Id="rId109" Type="http://schemas.openxmlformats.org/officeDocument/2006/relationships/image" Target="../media/image21.emf"/><Relationship Id="rId97" Type="http://schemas.openxmlformats.org/officeDocument/2006/relationships/customXml" Target="../ink/ink43.xml"/><Relationship Id="rId104" Type="http://schemas.openxmlformats.org/officeDocument/2006/relationships/customXml" Target="../ink/ink50.xml"/><Relationship Id="rId120" Type="http://schemas.openxmlformats.org/officeDocument/2006/relationships/customXml" Target="../ink/ink60.xml"/><Relationship Id="rId125" Type="http://schemas.openxmlformats.org/officeDocument/2006/relationships/customXml" Target="../ink/ink63.xml"/><Relationship Id="rId7" Type="http://schemas.openxmlformats.org/officeDocument/2006/relationships/customXml" Target="../ink/ink33.xml"/><Relationship Id="rId92" Type="http://schemas.openxmlformats.org/officeDocument/2006/relationships/customXml" Target="../ink/ink38.xml"/><Relationship Id="rId2" Type="http://schemas.openxmlformats.org/officeDocument/2006/relationships/image" Target="../media/image11.jpg"/><Relationship Id="rId29" Type="http://schemas.openxmlformats.org/officeDocument/2006/relationships/image" Target="../media/image28.png"/><Relationship Id="rId87" Type="http://schemas.openxmlformats.org/officeDocument/2006/relationships/customXml" Target="../ink/ink34.xml"/><Relationship Id="rId45" Type="http://schemas.openxmlformats.org/officeDocument/2006/relationships/image" Target="../media/image36.png"/><Relationship Id="rId110" Type="http://schemas.openxmlformats.org/officeDocument/2006/relationships/customXml" Target="../ink/ink55.xml"/><Relationship Id="rId115" Type="http://schemas.openxmlformats.org/officeDocument/2006/relationships/image" Target="../media/image24.emf"/><Relationship Id="rId131" Type="http://schemas.openxmlformats.org/officeDocument/2006/relationships/image" Target="../media/image31.emf"/><Relationship Id="rId136" Type="http://schemas.openxmlformats.org/officeDocument/2006/relationships/customXml" Target="../ink/ink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7000"/>
            <a:lum/>
          </a:blip>
          <a:srcRect/>
          <a:stretch>
            <a:fillRect t="-20000" b="-2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B017D9F-1BE5-4B1D-A36C-4DE9CCCB9CB6}"/>
              </a:ext>
            </a:extLst>
          </p:cNvPr>
          <p:cNvGrpSpPr/>
          <p:nvPr/>
        </p:nvGrpSpPr>
        <p:grpSpPr>
          <a:xfrm>
            <a:off x="2328952" y="316380"/>
            <a:ext cx="7848361" cy="2425032"/>
            <a:chOff x="2353720" y="233630"/>
            <a:chExt cx="4436560" cy="1818774"/>
          </a:xfrm>
        </p:grpSpPr>
        <p:pic>
          <p:nvPicPr>
            <p:cNvPr id="5" name="Picture 2">
              <a:extLst>
                <a:ext uri="{FF2B5EF4-FFF2-40B4-BE49-F238E27FC236}">
                  <a16:creationId xmlns:a16="http://schemas.microsoft.com/office/drawing/2014/main" id="{277DBF12-D2B7-4297-A59F-521E680FC0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864"/>
            <a:stretch/>
          </p:blipFill>
          <p:spPr bwMode="auto">
            <a:xfrm>
              <a:off x="4129011" y="748659"/>
              <a:ext cx="814010" cy="130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2055">
              <a:extLst>
                <a:ext uri="{FF2B5EF4-FFF2-40B4-BE49-F238E27FC236}">
                  <a16:creationId xmlns:a16="http://schemas.microsoft.com/office/drawing/2014/main" id="{773A2012-D7AF-4D6B-BA16-02A9524DF264}"/>
                </a:ext>
              </a:extLst>
            </p:cNvPr>
            <p:cNvSpPr txBox="1"/>
            <p:nvPr/>
          </p:nvSpPr>
          <p:spPr>
            <a:xfrm>
              <a:off x="2353720" y="233630"/>
              <a:ext cx="4436560" cy="638685"/>
            </a:xfrm>
            <a:prstGeom prst="rect">
              <a:avLst/>
            </a:prstGeom>
            <a:noFill/>
            <a:ln w="9525">
              <a:noFill/>
            </a:ln>
          </p:spPr>
          <p:txBody>
            <a:bodyPr wrap="square">
              <a:spAutoFit/>
            </a:bodyPr>
            <a:lstStyle/>
            <a:p>
              <a:pPr algn="ctr" defTabSz="1447850">
                <a:spcBef>
                  <a:spcPts val="800"/>
                </a:spcBef>
                <a:defRPr/>
              </a:pPr>
              <a:r>
                <a:rPr lang="en-US" altLang="zh-CN" sz="1867" b="1" dirty="0">
                  <a:solidFill>
                    <a:schemeClr val="accent2">
                      <a:lumMod val="75000"/>
                    </a:schemeClr>
                  </a:solidFill>
                  <a:effectLst>
                    <a:glow rad="127000">
                      <a:prstClr val="white"/>
                    </a:glow>
                  </a:effectLst>
                  <a:latin typeface="Arial" panose="020B0604020202020204" pitchFamily="34" charset="0"/>
                  <a:ea typeface="黑体" panose="02010609060101010101" pitchFamily="2" charset="-122"/>
                  <a:cs typeface="Arial" panose="020B0604020202020204" pitchFamily="34" charset="0"/>
                </a:rPr>
                <a:t>PHÒNG GIÁO DỤC VÀ ĐÀO TẠO THANH TRÌ</a:t>
              </a:r>
            </a:p>
            <a:p>
              <a:pPr algn="ctr" defTabSz="1447850">
                <a:spcBef>
                  <a:spcPts val="800"/>
                </a:spcBef>
                <a:defRPr/>
              </a:pPr>
              <a:r>
                <a:rPr lang="en-US" altLang="zh-CN" sz="2400" b="1" dirty="0">
                  <a:solidFill>
                    <a:schemeClr val="accent2">
                      <a:lumMod val="75000"/>
                    </a:schemeClr>
                  </a:solidFill>
                  <a:effectLst>
                    <a:glow rad="127000">
                      <a:prstClr val="white"/>
                    </a:glow>
                  </a:effectLst>
                  <a:latin typeface="Arial" panose="020B0604020202020204" pitchFamily="34" charset="0"/>
                  <a:ea typeface="黑体" panose="02010609060101010101" pitchFamily="2" charset="-122"/>
                  <a:cs typeface="Arial" panose="020B0604020202020204" pitchFamily="34" charset="0"/>
                </a:rPr>
                <a:t>TRƯỜNG TRUNG HỌC CƠ SỞ TẢ THANH OAI</a:t>
              </a:r>
            </a:p>
          </p:txBody>
        </p:sp>
      </p:grpSp>
      <p:sp>
        <p:nvSpPr>
          <p:cNvPr id="10" name="文本框 2055">
            <a:extLst>
              <a:ext uri="{FF2B5EF4-FFF2-40B4-BE49-F238E27FC236}">
                <a16:creationId xmlns:a16="http://schemas.microsoft.com/office/drawing/2014/main" id="{70EABDAA-0710-416B-BA4D-8A80C6A5F422}"/>
              </a:ext>
            </a:extLst>
          </p:cNvPr>
          <p:cNvSpPr txBox="1"/>
          <p:nvPr/>
        </p:nvSpPr>
        <p:spPr>
          <a:xfrm>
            <a:off x="0" y="2492773"/>
            <a:ext cx="12192000" cy="1323439"/>
          </a:xfrm>
          <a:prstGeom prst="rect">
            <a:avLst/>
          </a:prstGeom>
          <a:noFill/>
          <a:ln w="9525">
            <a:noFill/>
          </a:ln>
        </p:spPr>
        <p:txBody>
          <a:bodyPr wrap="square">
            <a:spAutoFit/>
          </a:bodyPr>
          <a:lstStyle/>
          <a:p>
            <a:pPr algn="ctr" defTabSz="1447850">
              <a:spcBef>
                <a:spcPct val="50000"/>
              </a:spcBef>
              <a:defRPr/>
            </a:pPr>
            <a:r>
              <a:rPr lang="en-US" altLang="zh-CN" sz="3200" b="1" dirty="0">
                <a:solidFill>
                  <a:srgbClr val="E20000"/>
                </a:solidFill>
                <a:effectLst>
                  <a:glow rad="101600">
                    <a:srgbClr val="FFFF00">
                      <a:alpha val="60000"/>
                    </a:srgbClr>
                  </a:glow>
                </a:effectLst>
                <a:latin typeface="UTM Alexander" pitchFamily="18" charset="0"/>
                <a:ea typeface="黑体" panose="02010609060101010101" pitchFamily="2" charset="-122"/>
              </a:rPr>
              <a:t>CHÀO MỪNG </a:t>
            </a:r>
          </a:p>
          <a:p>
            <a:pPr algn="ctr" defTabSz="1447850">
              <a:spcBef>
                <a:spcPct val="50000"/>
              </a:spcBef>
              <a:defRPr/>
            </a:pPr>
            <a:r>
              <a:rPr lang="en-US" altLang="zh-CN" sz="3200" b="1" dirty="0">
                <a:solidFill>
                  <a:srgbClr val="E20000"/>
                </a:solidFill>
                <a:effectLst>
                  <a:glow rad="101600">
                    <a:srgbClr val="FFFF00">
                      <a:alpha val="60000"/>
                    </a:srgbClr>
                  </a:glow>
                </a:effectLst>
                <a:latin typeface="UTM Alexander" pitchFamily="18" charset="0"/>
                <a:ea typeface="黑体" panose="02010609060101010101" pitchFamily="2" charset="-122"/>
              </a:rPr>
              <a:t>CÁC THẦY CÔ VỀ DỰ HỘI THI GIÁO VIÊN GIỎI THÀNH PHỐ</a:t>
            </a:r>
            <a:endParaRPr lang="en-US" altLang="zh-CN" sz="3200" b="1" dirty="0">
              <a:solidFill>
                <a:srgbClr val="0070C0"/>
              </a:solidFill>
              <a:latin typeface="UTM Alexander" pitchFamily="18" charset="0"/>
              <a:ea typeface="黑体" panose="02010609060101010101" pitchFamily="2" charset="-122"/>
            </a:endParaRPr>
          </a:p>
        </p:txBody>
      </p:sp>
      <p:pic>
        <p:nvPicPr>
          <p:cNvPr id="11" name="图片 2077" descr="2">
            <a:extLst>
              <a:ext uri="{FF2B5EF4-FFF2-40B4-BE49-F238E27FC236}">
                <a16:creationId xmlns:a16="http://schemas.microsoft.com/office/drawing/2014/main" id="{CD307AAF-049A-4557-A83B-CE86D83B6F00}"/>
              </a:ext>
            </a:extLst>
          </p:cNvPr>
          <p:cNvPicPr>
            <a:picLocks noChangeAspect="1"/>
          </p:cNvPicPr>
          <p:nvPr/>
        </p:nvPicPr>
        <p:blipFill>
          <a:blip r:embed="rId7" cstate="print"/>
          <a:stretch>
            <a:fillRect/>
          </a:stretch>
        </p:blipFill>
        <p:spPr>
          <a:xfrm>
            <a:off x="203201" y="311507"/>
            <a:ext cx="2125751" cy="710771"/>
          </a:xfrm>
          <a:prstGeom prst="rect">
            <a:avLst/>
          </a:prstGeom>
          <a:noFill/>
          <a:ln w="9525">
            <a:noFill/>
          </a:ln>
        </p:spPr>
      </p:pic>
      <p:pic>
        <p:nvPicPr>
          <p:cNvPr id="12" name="Picture 11" descr="A picture containing outdoor object, pinwheel, envelope&#10;&#10;Description automatically generated">
            <a:extLst>
              <a:ext uri="{FF2B5EF4-FFF2-40B4-BE49-F238E27FC236}">
                <a16:creationId xmlns:a16="http://schemas.microsoft.com/office/drawing/2014/main" id="{BB3E70FF-EA05-4942-AB23-C803C7D098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84973" flipH="1">
            <a:off x="167752" y="459697"/>
            <a:ext cx="1200000" cy="1200000"/>
          </a:xfrm>
          <a:prstGeom prst="rect">
            <a:avLst/>
          </a:prstGeom>
        </p:spPr>
      </p:pic>
      <p:pic>
        <p:nvPicPr>
          <p:cNvPr id="13" name="Picture 12" descr="A picture containing text, businesscard&#10;&#10;Description automatically generated">
            <a:extLst>
              <a:ext uri="{FF2B5EF4-FFF2-40B4-BE49-F238E27FC236}">
                <a16:creationId xmlns:a16="http://schemas.microsoft.com/office/drawing/2014/main" id="{2BCB14ED-572D-499F-A344-BB842AB153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9993" y="735544"/>
            <a:ext cx="1440000" cy="1440000"/>
          </a:xfrm>
          <a:prstGeom prst="rect">
            <a:avLst/>
          </a:prstGeom>
        </p:spPr>
      </p:pic>
      <p:pic>
        <p:nvPicPr>
          <p:cNvPr id="2" name="Tieng-vo-tay-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43665" y="6190520"/>
            <a:ext cx="812800" cy="812800"/>
          </a:xfrm>
          <a:prstGeom prst="rect">
            <a:avLst/>
          </a:prstGeom>
        </p:spPr>
      </p:pic>
      <p:sp>
        <p:nvSpPr>
          <p:cNvPr id="14" name="TextBox 7">
            <a:extLst>
              <a:ext uri="{FF2B5EF4-FFF2-40B4-BE49-F238E27FC236}">
                <a16:creationId xmlns:a16="http://schemas.microsoft.com/office/drawing/2014/main" id="{763F9599-EA2E-46CD-8D3E-97CCDE4F3F93}"/>
              </a:ext>
            </a:extLst>
          </p:cNvPr>
          <p:cNvSpPr txBox="1">
            <a:spLocks noChangeArrowheads="1"/>
          </p:cNvSpPr>
          <p:nvPr>
            <p:custDataLst>
              <p:tags r:id="rId3"/>
            </p:custDataLst>
          </p:nvPr>
        </p:nvSpPr>
        <p:spPr bwMode="auto">
          <a:xfrm>
            <a:off x="3218323" y="4373705"/>
            <a:ext cx="606961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3000" b="1" dirty="0" err="1">
                <a:ln/>
                <a:solidFill>
                  <a:srgbClr val="002060"/>
                </a:solidFill>
                <a:effectLst>
                  <a:outerShdw blurRad="38100" dist="38100" dir="2700000" algn="tl">
                    <a:srgbClr val="000000">
                      <a:alpha val="43137"/>
                    </a:srgbClr>
                  </a:outerShdw>
                </a:effectLst>
                <a:cs typeface="Arial" panose="020B0604020202020204" pitchFamily="34" charset="0"/>
              </a:rPr>
              <a:t>Môn</a:t>
            </a:r>
            <a:r>
              <a:rPr lang="en-US" sz="3000" b="1" dirty="0">
                <a:ln/>
                <a:solidFill>
                  <a:srgbClr val="002060"/>
                </a:solidFill>
                <a:effectLst>
                  <a:outerShdw blurRad="38100" dist="38100" dir="2700000" algn="tl">
                    <a:srgbClr val="000000">
                      <a:alpha val="43137"/>
                    </a:srgbClr>
                  </a:outerShdw>
                </a:effectLst>
                <a:cs typeface="Arial" panose="020B0604020202020204" pitchFamily="34" charset="0"/>
              </a:rPr>
              <a:t>: </a:t>
            </a:r>
            <a:r>
              <a:rPr lang="en-US" sz="3000" b="1" dirty="0" err="1">
                <a:ln/>
                <a:solidFill>
                  <a:srgbClr val="002060"/>
                </a:solidFill>
                <a:effectLst>
                  <a:outerShdw blurRad="38100" dist="38100" dir="2700000" algn="tl">
                    <a:srgbClr val="000000">
                      <a:alpha val="43137"/>
                    </a:srgbClr>
                  </a:outerShdw>
                </a:effectLst>
                <a:cs typeface="Arial" panose="020B0604020202020204" pitchFamily="34" charset="0"/>
              </a:rPr>
              <a:t>Kỹ</a:t>
            </a:r>
            <a:r>
              <a:rPr lang="en-US" sz="3000" b="1" dirty="0">
                <a:ln/>
                <a:solidFill>
                  <a:srgbClr val="002060"/>
                </a:solidFill>
                <a:effectLst>
                  <a:outerShdw blurRad="38100" dist="38100" dir="2700000" algn="tl">
                    <a:srgbClr val="000000">
                      <a:alpha val="43137"/>
                    </a:srgbClr>
                  </a:outerShdw>
                </a:effectLst>
                <a:cs typeface="Arial" panose="020B0604020202020204" pitchFamily="34" charset="0"/>
              </a:rPr>
              <a:t> </a:t>
            </a:r>
            <a:r>
              <a:rPr lang="en-US" sz="3000" b="1" dirty="0" err="1">
                <a:ln/>
                <a:solidFill>
                  <a:srgbClr val="002060"/>
                </a:solidFill>
                <a:effectLst>
                  <a:outerShdw blurRad="38100" dist="38100" dir="2700000" algn="tl">
                    <a:srgbClr val="000000">
                      <a:alpha val="43137"/>
                    </a:srgbClr>
                  </a:outerShdw>
                </a:effectLst>
                <a:cs typeface="Arial" panose="020B0604020202020204" pitchFamily="34" charset="0"/>
              </a:rPr>
              <a:t>thuật</a:t>
            </a:r>
            <a:r>
              <a:rPr lang="en-US" sz="3000" b="1" dirty="0">
                <a:ln/>
                <a:solidFill>
                  <a:srgbClr val="002060"/>
                </a:solidFill>
                <a:effectLst>
                  <a:outerShdw blurRad="38100" dist="38100" dir="2700000" algn="tl">
                    <a:srgbClr val="000000">
                      <a:alpha val="43137"/>
                    </a:srgbClr>
                  </a:outerShdw>
                </a:effectLst>
                <a:cs typeface="Arial" panose="020B0604020202020204" pitchFamily="34" charset="0"/>
              </a:rPr>
              <a:t> </a:t>
            </a:r>
            <a:r>
              <a:rPr lang="en-US" sz="3000" b="1" dirty="0" err="1">
                <a:ln/>
                <a:solidFill>
                  <a:srgbClr val="002060"/>
                </a:solidFill>
                <a:effectLst>
                  <a:outerShdw blurRad="38100" dist="38100" dir="2700000" algn="tl">
                    <a:srgbClr val="000000">
                      <a:alpha val="43137"/>
                    </a:srgbClr>
                  </a:outerShdw>
                </a:effectLst>
                <a:cs typeface="Arial" panose="020B0604020202020204" pitchFamily="34" charset="0"/>
              </a:rPr>
              <a:t>công</a:t>
            </a:r>
            <a:r>
              <a:rPr lang="en-US" sz="3000" b="1" dirty="0">
                <a:ln/>
                <a:solidFill>
                  <a:srgbClr val="002060"/>
                </a:solidFill>
                <a:effectLst>
                  <a:outerShdw blurRad="38100" dist="38100" dir="2700000" algn="tl">
                    <a:srgbClr val="000000">
                      <a:alpha val="43137"/>
                    </a:srgbClr>
                  </a:outerShdw>
                </a:effectLst>
                <a:cs typeface="Arial" panose="020B0604020202020204" pitchFamily="34" charset="0"/>
              </a:rPr>
              <a:t> </a:t>
            </a:r>
            <a:r>
              <a:rPr lang="en-US" sz="3000" b="1" dirty="0" err="1">
                <a:ln/>
                <a:solidFill>
                  <a:srgbClr val="002060"/>
                </a:solidFill>
                <a:effectLst>
                  <a:outerShdw blurRad="38100" dist="38100" dir="2700000" algn="tl">
                    <a:srgbClr val="000000">
                      <a:alpha val="43137"/>
                    </a:srgbClr>
                  </a:outerShdw>
                </a:effectLst>
                <a:cs typeface="Arial" panose="020B0604020202020204" pitchFamily="34" charset="0"/>
              </a:rPr>
              <a:t>nghiệp</a:t>
            </a:r>
            <a:endParaRPr lang="en-US" sz="3000" b="1" dirty="0">
              <a:ln/>
              <a:solidFill>
                <a:srgbClr val="002060"/>
              </a:solidFill>
              <a:effectLst>
                <a:outerShdw blurRad="38100" dist="38100" dir="2700000" algn="tl">
                  <a:srgbClr val="000000">
                    <a:alpha val="43137"/>
                  </a:srgbClr>
                </a:outerShdw>
              </a:effectLst>
              <a:cs typeface="Arial" panose="020B0604020202020204" pitchFamily="34" charset="0"/>
            </a:endParaRPr>
          </a:p>
          <a:p>
            <a:pPr>
              <a:spcBef>
                <a:spcPct val="0"/>
              </a:spcBef>
              <a:buNone/>
            </a:pPr>
            <a:r>
              <a:rPr lang="en-US" sz="3000" b="1" dirty="0" err="1">
                <a:ln/>
                <a:solidFill>
                  <a:srgbClr val="002060"/>
                </a:solidFill>
                <a:effectLst>
                  <a:outerShdw blurRad="38100" dist="38100" dir="2700000" algn="tl">
                    <a:srgbClr val="000000">
                      <a:alpha val="43137"/>
                    </a:srgbClr>
                  </a:outerShdw>
                </a:effectLst>
                <a:cs typeface="Arial" panose="020B0604020202020204" pitchFamily="34" charset="0"/>
              </a:rPr>
              <a:t>Giáo</a:t>
            </a:r>
            <a:r>
              <a:rPr lang="en-US" sz="3000" b="1" dirty="0">
                <a:ln/>
                <a:solidFill>
                  <a:srgbClr val="002060"/>
                </a:solidFill>
                <a:effectLst>
                  <a:outerShdw blurRad="38100" dist="38100" dir="2700000" algn="tl">
                    <a:srgbClr val="000000">
                      <a:alpha val="43137"/>
                    </a:srgbClr>
                  </a:outerShdw>
                </a:effectLst>
                <a:cs typeface="Arial" panose="020B0604020202020204" pitchFamily="34" charset="0"/>
              </a:rPr>
              <a:t> viên: </a:t>
            </a:r>
            <a:r>
              <a:rPr lang="vi-VN" sz="3000" b="1" dirty="0">
                <a:ln/>
                <a:solidFill>
                  <a:srgbClr val="002060"/>
                </a:solidFill>
                <a:effectLst>
                  <a:outerShdw blurRad="38100" dist="38100" dir="2700000" algn="tl">
                    <a:srgbClr val="000000">
                      <a:alpha val="43137"/>
                    </a:srgbClr>
                  </a:outerShdw>
                </a:effectLst>
                <a:cs typeface="Arial" panose="020B0604020202020204" pitchFamily="34" charset="0"/>
              </a:rPr>
              <a:t>Nguyễn Mai Anh</a:t>
            </a:r>
            <a:endParaRPr lang="en-US" sz="3000" b="1" dirty="0">
              <a:ln/>
              <a:solidFill>
                <a:srgbClr val="002060"/>
              </a:solidFill>
              <a:effectLst>
                <a:outerShdw blurRad="38100" dist="38100" dir="2700000" algn="tl">
                  <a:srgbClr val="000000">
                    <a:alpha val="43137"/>
                  </a:srgbClr>
                </a:outerShdw>
              </a:effectLst>
              <a:cs typeface="Arial" panose="020B0604020202020204" pitchFamily="34" charset="0"/>
            </a:endParaRPr>
          </a:p>
          <a:p>
            <a:pPr algn="ctr">
              <a:spcBef>
                <a:spcPct val="0"/>
              </a:spcBef>
              <a:buNone/>
            </a:pPr>
            <a:endParaRPr lang="en-US" dirty="0">
              <a:ln/>
              <a:solidFill>
                <a:srgbClr val="002060"/>
              </a:solidFill>
              <a:effectLst>
                <a:outerShdw blurRad="38100" dist="38100" dir="2700000" algn="tl">
                  <a:srgbClr val="000000">
                    <a:alpha val="43137"/>
                  </a:srgbClr>
                </a:outerShdw>
              </a:effectLst>
              <a:cs typeface="Arial" panose="020B0604020202020204" pitchFamily="34" charset="0"/>
            </a:endParaRPr>
          </a:p>
          <a:p>
            <a:pPr algn="ctr">
              <a:spcBef>
                <a:spcPct val="0"/>
              </a:spcBef>
              <a:buNone/>
            </a:pPr>
            <a:endParaRPr lang="en-US" dirty="0">
              <a:ln/>
              <a:solidFill>
                <a:srgbClr val="002060"/>
              </a:solidFill>
              <a:effectLst>
                <a:outerShdw blurRad="38100" dist="38100" dir="2700000" algn="tl">
                  <a:srgbClr val="000000">
                    <a:alpha val="43137"/>
                  </a:srgbClr>
                </a:outerShdw>
              </a:effectLst>
              <a:cs typeface="Arial" panose="020B0604020202020204" pitchFamily="34" charset="0"/>
            </a:endParaRPr>
          </a:p>
          <a:p>
            <a:pPr algn="ctr">
              <a:spcBef>
                <a:spcPct val="0"/>
              </a:spcBef>
              <a:buNone/>
            </a:pPr>
            <a:r>
              <a:rPr lang="en-US" sz="2400" i="1" dirty="0" err="1">
                <a:ln/>
                <a:solidFill>
                  <a:srgbClr val="002060"/>
                </a:solidFill>
                <a:effectLst>
                  <a:outerShdw blurRad="38100" dist="38100" dir="2700000" algn="tl">
                    <a:srgbClr val="000000">
                      <a:alpha val="43137"/>
                    </a:srgbClr>
                  </a:outerShdw>
                </a:effectLst>
                <a:cs typeface="Arial" panose="020B0604020202020204" pitchFamily="34" charset="0"/>
              </a:rPr>
              <a:t>Năm</a:t>
            </a:r>
            <a:r>
              <a:rPr lang="en-US" sz="2400" i="1" dirty="0">
                <a:ln/>
                <a:solidFill>
                  <a:srgbClr val="002060"/>
                </a:solidFill>
                <a:effectLst>
                  <a:outerShdw blurRad="38100" dist="38100" dir="2700000" algn="tl">
                    <a:srgbClr val="000000">
                      <a:alpha val="43137"/>
                    </a:srgbClr>
                  </a:outerShdw>
                </a:effectLst>
                <a:cs typeface="Arial" panose="020B0604020202020204" pitchFamily="34" charset="0"/>
              </a:rPr>
              <a:t> </a:t>
            </a:r>
            <a:r>
              <a:rPr lang="en-US" sz="2400" i="1" dirty="0" err="1">
                <a:ln/>
                <a:solidFill>
                  <a:srgbClr val="002060"/>
                </a:solidFill>
                <a:effectLst>
                  <a:outerShdw blurRad="38100" dist="38100" dir="2700000" algn="tl">
                    <a:srgbClr val="000000">
                      <a:alpha val="43137"/>
                    </a:srgbClr>
                  </a:outerShdw>
                </a:effectLst>
                <a:cs typeface="Arial" panose="020B0604020202020204" pitchFamily="34" charset="0"/>
              </a:rPr>
              <a:t>học</a:t>
            </a:r>
            <a:r>
              <a:rPr lang="en-US" sz="2400" i="1" dirty="0">
                <a:ln/>
                <a:solidFill>
                  <a:srgbClr val="002060"/>
                </a:solidFill>
                <a:effectLst>
                  <a:outerShdw blurRad="38100" dist="38100" dir="2700000" algn="tl">
                    <a:srgbClr val="000000">
                      <a:alpha val="43137"/>
                    </a:srgbClr>
                  </a:outerShdw>
                </a:effectLst>
                <a:cs typeface="Arial" panose="020B0604020202020204" pitchFamily="34" charset="0"/>
              </a:rPr>
              <a:t> 2022- 2023</a:t>
            </a:r>
          </a:p>
          <a:p>
            <a:pPr algn="ctr" eaLnBrk="1" hangingPunct="1">
              <a:spcBef>
                <a:spcPct val="0"/>
              </a:spcBef>
              <a:buFontTx/>
              <a:buNone/>
            </a:pPr>
            <a:endParaRPr lang="en-US" altLang="en-US"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7956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84261E-A3F1-47CB-A9B6-FB879271EA21}"/>
              </a:ext>
            </a:extLst>
          </p:cNvPr>
          <p:cNvSpPr/>
          <p:nvPr/>
        </p:nvSpPr>
        <p:spPr>
          <a:xfrm>
            <a:off x="2190750" y="514350"/>
            <a:ext cx="8305800" cy="70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487055" y="514350"/>
            <a:ext cx="8727768" cy="5170336"/>
          </a:xfrm>
          <a:prstGeom prst="rect">
            <a:avLst/>
          </a:prstGeom>
        </p:spPr>
      </p:pic>
      <p:sp>
        <p:nvSpPr>
          <p:cNvPr id="5" name="Right Arrow 4"/>
          <p:cNvSpPr/>
          <p:nvPr/>
        </p:nvSpPr>
        <p:spPr>
          <a:xfrm>
            <a:off x="379449" y="4221357"/>
            <a:ext cx="1308858" cy="4710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 name="TextBox 5"/>
          <p:cNvSpPr txBox="1"/>
          <p:nvPr/>
        </p:nvSpPr>
        <p:spPr>
          <a:xfrm>
            <a:off x="470460" y="3436941"/>
            <a:ext cx="563418" cy="1015663"/>
          </a:xfrm>
          <a:prstGeom prst="rect">
            <a:avLst/>
          </a:prstGeom>
          <a:noFill/>
        </p:spPr>
        <p:txBody>
          <a:bodyPr wrap="square" rtlCol="0">
            <a:spAutoFit/>
          </a:bodyPr>
          <a:lstStyle/>
          <a:p>
            <a:r>
              <a:rPr lang="en-US" sz="6000" b="1"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387636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aves Background PowerPoint Template | SlideUpLi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ves Background PowerPoint Template | SlideUpLi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8" y="-1"/>
            <a:ext cx="12191999"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2A4E065-26AE-42DA-9D35-367AC0CC99D8}"/>
              </a:ext>
            </a:extLst>
          </p:cNvPr>
          <p:cNvCxnSpPr/>
          <p:nvPr/>
        </p:nvCxnSpPr>
        <p:spPr>
          <a:xfrm>
            <a:off x="2587" y="1504043"/>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493815-81D7-4DFB-BC03-7ABE761D9402}"/>
              </a:ext>
            </a:extLst>
          </p:cNvPr>
          <p:cNvCxnSpPr>
            <a:cxnSpLocks/>
          </p:cNvCxnSpPr>
          <p:nvPr/>
        </p:nvCxnSpPr>
        <p:spPr>
          <a:xfrm>
            <a:off x="68595" y="1436205"/>
            <a:ext cx="12192000" cy="61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2055">
            <a:extLst>
              <a:ext uri="{FF2B5EF4-FFF2-40B4-BE49-F238E27FC236}">
                <a16:creationId xmlns:a16="http://schemas.microsoft.com/office/drawing/2014/main" id="{70EABDAA-0710-416B-BA4D-8A80C6A5F422}"/>
              </a:ext>
            </a:extLst>
          </p:cNvPr>
          <p:cNvSpPr txBox="1"/>
          <p:nvPr/>
        </p:nvSpPr>
        <p:spPr>
          <a:xfrm>
            <a:off x="1155661" y="506064"/>
            <a:ext cx="11070636" cy="923330"/>
          </a:xfrm>
          <a:prstGeom prst="rect">
            <a:avLst/>
          </a:prstGeom>
          <a:solidFill>
            <a:schemeClr val="accent4">
              <a:lumMod val="20000"/>
              <a:lumOff val="80000"/>
              <a:alpha val="43000"/>
            </a:schemeClr>
          </a:solidFill>
          <a:ln w="9525">
            <a:noFill/>
          </a:ln>
        </p:spPr>
        <p:txBody>
          <a:bodyPr wrap="square">
            <a:spAutoFit/>
          </a:bodyPr>
          <a:lstStyle/>
          <a:p>
            <a:pPr algn="ctr" defTabSz="1447850">
              <a:defRPr/>
            </a:pPr>
            <a:r>
              <a:rPr lang="en-US" altLang="zh-CN" sz="5400" b="1" dirty="0">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“THỬ TÀI NHÓM BẠN”</a:t>
            </a:r>
            <a:endParaRPr lang="en-US" altLang="zh-CN" sz="5400" b="1" dirty="0">
              <a:solidFill>
                <a:srgbClr val="0070C0"/>
              </a:solidFill>
              <a:latin typeface="Times New Roman" pitchFamily="18" charset="0"/>
              <a:ea typeface="黑体" panose="02010609060101010101" pitchFamily="2" charset="-122"/>
              <a:cs typeface="Times New Roman" pitchFamily="18" charset="0"/>
            </a:endParaRPr>
          </a:p>
        </p:txBody>
      </p:sp>
      <p:sp>
        <p:nvSpPr>
          <p:cNvPr id="2" name="Cloud 1">
            <a:extLst>
              <a:ext uri="{FF2B5EF4-FFF2-40B4-BE49-F238E27FC236}">
                <a16:creationId xmlns:a16="http://schemas.microsoft.com/office/drawing/2014/main" id="{7E20BA03-C6EE-6573-042F-A12EFC02B2EA}"/>
              </a:ext>
            </a:extLst>
          </p:cNvPr>
          <p:cNvSpPr/>
          <p:nvPr/>
        </p:nvSpPr>
        <p:spPr>
          <a:xfrm rot="20931879">
            <a:off x="9073" y="-152529"/>
            <a:ext cx="4331527" cy="148822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CC0066"/>
                </a:solidFill>
                <a:latin typeface="UTM Mother" panose="02040603050506020204" pitchFamily="18" charset="0"/>
              </a:rPr>
              <a:t>VÒNG 1</a:t>
            </a:r>
            <a:endParaRPr lang="vi-VN" sz="4800">
              <a:solidFill>
                <a:srgbClr val="CC0066"/>
              </a:solidFill>
            </a:endParaRPr>
          </a:p>
        </p:txBody>
      </p:sp>
    </p:spTree>
    <p:extLst>
      <p:ext uri="{BB962C8B-B14F-4D97-AF65-F5344CB8AC3E}">
        <p14:creationId xmlns:p14="http://schemas.microsoft.com/office/powerpoint/2010/main" val="2863265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aves Background PowerPoint Template | SlideUpLi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ves Background PowerPoint Template | SlideUpLi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1999"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2A4E065-26AE-42DA-9D35-367AC0CC99D8}"/>
              </a:ext>
            </a:extLst>
          </p:cNvPr>
          <p:cNvCxnSpPr/>
          <p:nvPr/>
        </p:nvCxnSpPr>
        <p:spPr>
          <a:xfrm>
            <a:off x="2587" y="1321163"/>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493815-81D7-4DFB-BC03-7ABE761D9402}"/>
              </a:ext>
            </a:extLst>
          </p:cNvPr>
          <p:cNvCxnSpPr>
            <a:cxnSpLocks/>
          </p:cNvCxnSpPr>
          <p:nvPr/>
        </p:nvCxnSpPr>
        <p:spPr>
          <a:xfrm>
            <a:off x="68595" y="1436205"/>
            <a:ext cx="12192000" cy="61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2055">
            <a:extLst>
              <a:ext uri="{FF2B5EF4-FFF2-40B4-BE49-F238E27FC236}">
                <a16:creationId xmlns:a16="http://schemas.microsoft.com/office/drawing/2014/main" id="{70EABDAA-0710-416B-BA4D-8A80C6A5F422}"/>
              </a:ext>
            </a:extLst>
          </p:cNvPr>
          <p:cNvSpPr txBox="1"/>
          <p:nvPr/>
        </p:nvSpPr>
        <p:spPr>
          <a:xfrm>
            <a:off x="1112519" y="424100"/>
            <a:ext cx="10321297" cy="707886"/>
          </a:xfrm>
          <a:prstGeom prst="rect">
            <a:avLst/>
          </a:prstGeom>
          <a:noFill/>
          <a:ln w="9525">
            <a:noFill/>
          </a:ln>
        </p:spPr>
        <p:txBody>
          <a:bodyPr wrap="square">
            <a:spAutoFit/>
          </a:bodyPr>
          <a:lstStyle/>
          <a:p>
            <a:pPr algn="ctr" defTabSz="1447850">
              <a:spcBef>
                <a:spcPct val="50000"/>
              </a:spcBef>
              <a:defRPr/>
            </a:pPr>
            <a:r>
              <a:rPr lang="en-US" altLang="zh-CN" sz="4000" b="1" dirty="0">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NỘI DUNG THỬ THÁCH</a:t>
            </a:r>
            <a:endParaRPr lang="en-US" altLang="zh-CN" sz="4000" b="1" dirty="0">
              <a:solidFill>
                <a:srgbClr val="0070C0"/>
              </a:solidFill>
              <a:latin typeface="Times New Roman" pitchFamily="18" charset="0"/>
              <a:ea typeface="黑体" panose="02010609060101010101" pitchFamily="2" charset="-122"/>
              <a:cs typeface="Times New Roman" pitchFamily="18" charset="0"/>
            </a:endParaRPr>
          </a:p>
        </p:txBody>
      </p:sp>
      <p:sp>
        <p:nvSpPr>
          <p:cNvPr id="2" name="Rectangle 1">
            <a:extLst>
              <a:ext uri="{FF2B5EF4-FFF2-40B4-BE49-F238E27FC236}">
                <a16:creationId xmlns:a16="http://schemas.microsoft.com/office/drawing/2014/main" id="{F39636F8-98F8-4C17-BF18-5721D18EBFAE}"/>
              </a:ext>
            </a:extLst>
          </p:cNvPr>
          <p:cNvSpPr/>
          <p:nvPr/>
        </p:nvSpPr>
        <p:spPr>
          <a:xfrm>
            <a:off x="142487" y="1510341"/>
            <a:ext cx="12049513" cy="3970318"/>
          </a:xfrm>
          <a:prstGeom prst="rect">
            <a:avLst/>
          </a:prstGeom>
        </p:spPr>
        <p:txBody>
          <a:bodyPr wrap="square">
            <a:spAutoFit/>
          </a:bodyPr>
          <a:lstStyle/>
          <a:p>
            <a:pPr indent="457200" algn="just">
              <a:buFontTx/>
              <a:buChar char="-"/>
            </a:pPr>
            <a:r>
              <a:rPr lang="en-US" sz="3600" dirty="0" err="1">
                <a:solidFill>
                  <a:srgbClr val="660066"/>
                </a:solidFill>
                <a:latin typeface="+mj-lt"/>
                <a:cs typeface="Times New Roman" pitchFamily="18" charset="0"/>
              </a:rPr>
              <a:t>Dụng</a:t>
            </a:r>
            <a:r>
              <a:rPr lang="en-US" sz="3600" dirty="0">
                <a:solidFill>
                  <a:srgbClr val="660066"/>
                </a:solidFill>
                <a:latin typeface="+mj-lt"/>
                <a:cs typeface="Times New Roman" pitchFamily="18" charset="0"/>
              </a:rPr>
              <a:t> </a:t>
            </a:r>
            <a:r>
              <a:rPr lang="en-US" sz="3600" dirty="0" err="1">
                <a:solidFill>
                  <a:srgbClr val="660066"/>
                </a:solidFill>
                <a:latin typeface="+mj-lt"/>
                <a:cs typeface="Times New Roman" pitchFamily="18" charset="0"/>
              </a:rPr>
              <a:t>cụ</a:t>
            </a:r>
            <a:r>
              <a:rPr lang="en-US" sz="3600" dirty="0">
                <a:solidFill>
                  <a:srgbClr val="660066"/>
                </a:solidFill>
                <a:latin typeface="+mj-lt"/>
                <a:cs typeface="Times New Roman" pitchFamily="18" charset="0"/>
              </a:rPr>
              <a:t>:</a:t>
            </a:r>
          </a:p>
          <a:p>
            <a:pPr indent="457200" algn="just">
              <a:buFontTx/>
              <a:buChar char="-"/>
            </a:pPr>
            <a:endParaRPr lang="en-US" sz="3600" dirty="0">
              <a:solidFill>
                <a:srgbClr val="660066"/>
              </a:solidFill>
              <a:latin typeface="+mj-lt"/>
              <a:cs typeface="Times New Roman" pitchFamily="18" charset="0"/>
            </a:endParaRPr>
          </a:p>
          <a:p>
            <a:pPr indent="457200" algn="just">
              <a:buFontTx/>
              <a:buChar char="-"/>
            </a:pPr>
            <a:r>
              <a:rPr lang="en-US" sz="3600" dirty="0" err="1">
                <a:solidFill>
                  <a:srgbClr val="660066"/>
                </a:solidFill>
                <a:latin typeface="+mj-lt"/>
                <a:cs typeface="Times New Roman" pitchFamily="18" charset="0"/>
              </a:rPr>
              <a:t>Nhiệm</a:t>
            </a:r>
            <a:r>
              <a:rPr lang="en-US" sz="3600" dirty="0">
                <a:solidFill>
                  <a:srgbClr val="660066"/>
                </a:solidFill>
                <a:latin typeface="+mj-lt"/>
                <a:cs typeface="Times New Roman" pitchFamily="18" charset="0"/>
              </a:rPr>
              <a:t> </a:t>
            </a:r>
            <a:r>
              <a:rPr lang="en-US" sz="3600" dirty="0" err="1">
                <a:solidFill>
                  <a:srgbClr val="660066"/>
                </a:solidFill>
                <a:latin typeface="+mj-lt"/>
                <a:cs typeface="Times New Roman" pitchFamily="18" charset="0"/>
              </a:rPr>
              <a:t>vụ</a:t>
            </a:r>
            <a:r>
              <a:rPr lang="en-US" sz="3600" dirty="0">
                <a:solidFill>
                  <a:srgbClr val="660066"/>
                </a:solidFill>
                <a:latin typeface="+mj-lt"/>
                <a:cs typeface="Times New Roman" pitchFamily="18" charset="0"/>
              </a:rPr>
              <a:t>: </a:t>
            </a:r>
            <a:r>
              <a:rPr lang="vi-VN" sz="3600" dirty="0">
                <a:solidFill>
                  <a:srgbClr val="660066"/>
                </a:solidFill>
                <a:latin typeface="+mj-lt"/>
                <a:cs typeface="Times New Roman" pitchFamily="18" charset="0"/>
              </a:rPr>
              <a:t>Trong thời gian </a:t>
            </a:r>
            <a:r>
              <a:rPr lang="en-US" sz="3600" dirty="0">
                <a:solidFill>
                  <a:srgbClr val="660066"/>
                </a:solidFill>
                <a:latin typeface="+mj-lt"/>
                <a:cs typeface="Times New Roman" pitchFamily="18" charset="0"/>
              </a:rPr>
              <a:t>3 </a:t>
            </a:r>
            <a:r>
              <a:rPr lang="en-US" sz="3600" dirty="0" err="1">
                <a:solidFill>
                  <a:srgbClr val="660066"/>
                </a:solidFill>
                <a:latin typeface="+mj-lt"/>
                <a:cs typeface="Times New Roman" pitchFamily="18" charset="0"/>
              </a:rPr>
              <a:t>phút</a:t>
            </a:r>
            <a:r>
              <a:rPr lang="en-US" sz="3600" dirty="0">
                <a:solidFill>
                  <a:srgbClr val="660066"/>
                </a:solidFill>
                <a:latin typeface="Times New Roman" panose="02020603050405020304" pitchFamily="18" charset="0"/>
                <a:cs typeface="Times New Roman" panose="02020603050405020304" pitchFamily="18" charset="0"/>
              </a:rPr>
              <a:t>, </a:t>
            </a:r>
            <a:r>
              <a:rPr lang="vi-VN" sz="3600" dirty="0">
                <a:solidFill>
                  <a:srgbClr val="660066"/>
                </a:solidFill>
                <a:latin typeface="Times New Roman" panose="02020603050405020304" pitchFamily="18" charset="0"/>
                <a:cs typeface="Times New Roman" panose="02020603050405020304" pitchFamily="18" charset="0"/>
              </a:rPr>
              <a:t>thực hiện</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lại</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thao</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tác</a:t>
            </a:r>
            <a:r>
              <a:rPr lang="en-US" sz="3600" dirty="0">
                <a:solidFill>
                  <a:srgbClr val="660066"/>
                </a:solidFill>
                <a:latin typeface="Times New Roman" panose="02020603050405020304" pitchFamily="18" charset="0"/>
                <a:cs typeface="Times New Roman" panose="02020603050405020304" pitchFamily="18" charset="0"/>
              </a:rPr>
              <a:t> pp </a:t>
            </a:r>
            <a:r>
              <a:rPr lang="en-US" sz="3600" dirty="0" err="1">
                <a:solidFill>
                  <a:srgbClr val="660066"/>
                </a:solidFill>
                <a:latin typeface="Times New Roman" panose="02020603050405020304" pitchFamily="18" charset="0"/>
                <a:cs typeface="Times New Roman" panose="02020603050405020304" pitchFamily="18" charset="0"/>
              </a:rPr>
              <a:t>hình</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cắt</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với</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vật</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thể</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chọn</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ra</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hình</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cắt</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tương</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ứng</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dán</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đúng</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vị</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trí</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nhóm</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đã</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được</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đánh</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số</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trên</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bảng</a:t>
            </a:r>
            <a:r>
              <a:rPr lang="en-US" sz="3600" dirty="0">
                <a:solidFill>
                  <a:srgbClr val="660066"/>
                </a:solidFill>
                <a:latin typeface="Times New Roman" panose="02020603050405020304" pitchFamily="18" charset="0"/>
                <a:cs typeface="Times New Roman" panose="02020603050405020304" pitchFamily="18" charset="0"/>
              </a:rPr>
              <a:t>. </a:t>
            </a:r>
          </a:p>
          <a:p>
            <a:pPr algn="just"/>
            <a:r>
              <a:rPr lang="en-US" sz="3600" dirty="0">
                <a:solidFill>
                  <a:srgbClr val="660066"/>
                </a:solidFill>
                <a:latin typeface="Times New Roman" panose="02020603050405020304" pitchFamily="18" charset="0"/>
                <a:cs typeface="Times New Roman" panose="02020603050405020304" pitchFamily="18" charset="0"/>
              </a:rPr>
              <a:t>=&gt; </a:t>
            </a:r>
            <a:r>
              <a:rPr lang="en-US" sz="3600" dirty="0" err="1">
                <a:solidFill>
                  <a:srgbClr val="660066"/>
                </a:solidFill>
                <a:latin typeface="Times New Roman" panose="02020603050405020304" pitchFamily="18" charset="0"/>
                <a:cs typeface="Times New Roman" panose="02020603050405020304" pitchFamily="18" charset="0"/>
              </a:rPr>
              <a:t>Nhóm</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nào</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hoàn</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thành</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sớm</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nhất</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và</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chính</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xác</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nhất</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sẽ</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giành</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chiến</a:t>
            </a:r>
            <a:r>
              <a:rPr lang="en-US" sz="3600" dirty="0">
                <a:solidFill>
                  <a:srgbClr val="660066"/>
                </a:solidFill>
                <a:latin typeface="Times New Roman" panose="02020603050405020304" pitchFamily="18" charset="0"/>
                <a:cs typeface="Times New Roman" panose="02020603050405020304" pitchFamily="18" charset="0"/>
              </a:rPr>
              <a:t> </a:t>
            </a:r>
            <a:r>
              <a:rPr lang="en-US" sz="3600" dirty="0" err="1">
                <a:solidFill>
                  <a:srgbClr val="660066"/>
                </a:solidFill>
                <a:latin typeface="Times New Roman" panose="02020603050405020304" pitchFamily="18" charset="0"/>
                <a:cs typeface="Times New Roman" panose="02020603050405020304" pitchFamily="18" charset="0"/>
              </a:rPr>
              <a:t>thắng</a:t>
            </a:r>
            <a:r>
              <a:rPr lang="en-US" sz="3600" dirty="0">
                <a:solidFill>
                  <a:srgbClr val="66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383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aves Background PowerPoint Template | SlideUpLi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id="{BE55959A-1F2C-46C2-9FCD-F989F5DD87B7}"/>
              </a:ext>
            </a:extLst>
          </p:cNvPr>
          <p:cNvSpPr/>
          <p:nvPr/>
        </p:nvSpPr>
        <p:spPr>
          <a:xfrm>
            <a:off x="1960921" y="1527994"/>
            <a:ext cx="2707813" cy="1344980"/>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FFFF00"/>
                </a:solidFill>
                <a:latin typeface="Times New Roman" pitchFamily="18" charset="0"/>
                <a:cs typeface="Times New Roman" pitchFamily="18" charset="0"/>
              </a:rPr>
              <a:t>Hoạt động: </a:t>
            </a:r>
            <a:endParaRPr lang="vi-VN" sz="2400" b="1" dirty="0">
              <a:solidFill>
                <a:srgbClr val="FFFF00"/>
              </a:solidFill>
              <a:latin typeface="Times New Roman" pitchFamily="18" charset="0"/>
              <a:cs typeface="Times New Roman" pitchFamily="18" charset="0"/>
            </a:endParaRPr>
          </a:p>
          <a:p>
            <a:pPr algn="ctr" defTabSz="914377">
              <a:defRPr/>
            </a:pPr>
            <a:r>
              <a:rPr lang="en-US" sz="2400" b="1" dirty="0">
                <a:solidFill>
                  <a:srgbClr val="FFFF00"/>
                </a:solidFill>
                <a:latin typeface="Times New Roman" pitchFamily="18" charset="0"/>
                <a:cs typeface="Times New Roman" pitchFamily="18" charset="0"/>
              </a:rPr>
              <a:t>6 </a:t>
            </a:r>
            <a:r>
              <a:rPr lang="en-US" sz="2400" b="1" dirty="0" err="1">
                <a:solidFill>
                  <a:srgbClr val="FFFF00"/>
                </a:solidFill>
                <a:latin typeface="Times New Roman" pitchFamily="18" charset="0"/>
                <a:cs typeface="Times New Roman" pitchFamily="18" charset="0"/>
              </a:rPr>
              <a:t>đội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chơi</a:t>
            </a:r>
            <a:endParaRPr lang="en-US" sz="2400" b="1" dirty="0">
              <a:solidFill>
                <a:srgbClr val="FFFF00"/>
              </a:solidFill>
              <a:latin typeface="Times New Roman" pitchFamily="18" charset="0"/>
              <a:cs typeface="Times New Roman" pitchFamily="18" charset="0"/>
            </a:endParaRP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137469" y="4011735"/>
            <a:ext cx="10819780" cy="610469"/>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err="1">
                <a:solidFill>
                  <a:srgbClr val="C00000"/>
                </a:solidFill>
                <a:latin typeface="Times New Roman" pitchFamily="18" charset="0"/>
                <a:cs typeface="Times New Roman" pitchFamily="18" charset="0"/>
              </a:rPr>
              <a:t>Đội</a:t>
            </a:r>
            <a:r>
              <a:rPr lang="en-US" sz="2800" b="1" dirty="0">
                <a:solidFill>
                  <a:srgbClr val="C00000"/>
                </a:solidFill>
                <a:latin typeface="Times New Roman" pitchFamily="18" charset="0"/>
                <a:cs typeface="Times New Roman" pitchFamily="18" charset="0"/>
              </a:rPr>
              <a:t> 1 – 4: </a:t>
            </a:r>
            <a:r>
              <a:rPr lang="en-US" sz="2800" b="1" dirty="0" err="1">
                <a:solidFill>
                  <a:srgbClr val="0033CC"/>
                </a:solidFill>
                <a:latin typeface="Times New Roman" pitchFamily="18" charset="0"/>
                <a:cs typeface="Times New Roman" pitchFamily="18" charset="0"/>
              </a:rPr>
              <a:t>Dùng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mặt</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phẳng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cắt</a:t>
            </a:r>
            <a:r>
              <a:rPr lang="en-US" sz="2800" b="1" dirty="0">
                <a:solidFill>
                  <a:srgbClr val="0033CC"/>
                </a:solidFill>
                <a:latin typeface="Times New Roman" pitchFamily="18" charset="0"/>
                <a:cs typeface="Times New Roman" pitchFamily="18" charset="0"/>
              </a:rPr>
              <a:t> song </a:t>
            </a:r>
            <a:r>
              <a:rPr lang="en-US" sz="2800" b="1" dirty="0" err="1">
                <a:solidFill>
                  <a:srgbClr val="0033CC"/>
                </a:solidFill>
                <a:latin typeface="Times New Roman" pitchFamily="18" charset="0"/>
                <a:cs typeface="Times New Roman" pitchFamily="18" charset="0"/>
              </a:rPr>
              <a:t>song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với</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mặt</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phẳng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chiếu</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đứng</a:t>
            </a:r>
            <a:endParaRPr lang="en-US" sz="2800" b="1" dirty="0">
              <a:solidFill>
                <a:srgbClr val="0033CC"/>
              </a:solidFill>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id="{D5397E9F-57CE-4CBC-BF7D-C7F3ACC44961}"/>
              </a:ext>
            </a:extLst>
          </p:cNvPr>
          <p:cNvSpPr/>
          <p:nvPr/>
        </p:nvSpPr>
        <p:spPr>
          <a:xfrm>
            <a:off x="7955280" y="1514226"/>
            <a:ext cx="2499247" cy="134498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0033CC"/>
                </a:solidFill>
                <a:latin typeface="Times New Roman" pitchFamily="18" charset="0"/>
                <a:cs typeface="Times New Roman" pitchFamily="18" charset="0"/>
              </a:rPr>
              <a:t>Thời gian: </a:t>
            </a:r>
            <a:endParaRPr lang="vi-VN" sz="2400" b="1" dirty="0">
              <a:solidFill>
                <a:srgbClr val="0033CC"/>
              </a:solidFill>
              <a:latin typeface="Times New Roman" pitchFamily="18" charset="0"/>
              <a:cs typeface="Times New Roman" pitchFamily="18" charset="0"/>
            </a:endParaRPr>
          </a:p>
          <a:p>
            <a:pPr algn="ctr" defTabSz="914377">
              <a:defRPr/>
            </a:pPr>
            <a:r>
              <a:rPr lang="en-US" sz="2400" b="1" dirty="0">
                <a:solidFill>
                  <a:srgbClr val="0033CC"/>
                </a:solidFill>
                <a:latin typeface="Times New Roman" pitchFamily="18" charset="0"/>
                <a:cs typeface="Times New Roman" pitchFamily="18" charset="0"/>
              </a:rPr>
              <a:t>3 phút</a:t>
            </a:r>
          </a:p>
        </p:txBody>
      </p:sp>
      <p:pic>
        <p:nvPicPr>
          <p:cNvPr id="10" name="Picture 9">
            <a:extLst>
              <a:ext uri="{FF2B5EF4-FFF2-40B4-BE49-F238E27FC236}">
                <a16:creationId xmlns:a16="http://schemas.microsoft.com/office/drawing/2014/main" id="{5D6E7CB2-DECE-4A7D-A15B-85B6D0E3F4A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8074" y="1794268"/>
            <a:ext cx="1932847" cy="1042221"/>
          </a:xfrm>
          <a:prstGeom prst="rect">
            <a:avLst/>
          </a:prstGeom>
        </p:spPr>
      </p:pic>
      <p:cxnSp>
        <p:nvCxnSpPr>
          <p:cNvPr id="14" name="Straight Connector 13">
            <a:extLst>
              <a:ext uri="{FF2B5EF4-FFF2-40B4-BE49-F238E27FC236}">
                <a16:creationId xmlns:a16="http://schemas.microsoft.com/office/drawing/2014/main" id="{02A4E065-26AE-42DA-9D35-367AC0CC99D8}"/>
              </a:ext>
            </a:extLst>
          </p:cNvPr>
          <p:cNvCxnSpPr/>
          <p:nvPr/>
        </p:nvCxnSpPr>
        <p:spPr>
          <a:xfrm>
            <a:off x="2587" y="1321163"/>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493815-81D7-4DFB-BC03-7ABE761D9402}"/>
              </a:ext>
            </a:extLst>
          </p:cNvPr>
          <p:cNvCxnSpPr>
            <a:cxnSpLocks/>
          </p:cNvCxnSpPr>
          <p:nvPr/>
        </p:nvCxnSpPr>
        <p:spPr>
          <a:xfrm>
            <a:off x="-34298" y="1391059"/>
            <a:ext cx="12192000" cy="61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2055">
            <a:extLst>
              <a:ext uri="{FF2B5EF4-FFF2-40B4-BE49-F238E27FC236}">
                <a16:creationId xmlns:a16="http://schemas.microsoft.com/office/drawing/2014/main" id="{70EABDAA-0710-416B-BA4D-8A80C6A5F422}"/>
              </a:ext>
            </a:extLst>
          </p:cNvPr>
          <p:cNvSpPr txBox="1"/>
          <p:nvPr/>
        </p:nvSpPr>
        <p:spPr>
          <a:xfrm>
            <a:off x="137469" y="398140"/>
            <a:ext cx="12192000" cy="707886"/>
          </a:xfrm>
          <a:prstGeom prst="rect">
            <a:avLst/>
          </a:prstGeom>
          <a:noFill/>
          <a:ln w="9525">
            <a:noFill/>
          </a:ln>
        </p:spPr>
        <p:txBody>
          <a:bodyPr wrap="square">
            <a:spAutoFit/>
          </a:bodyPr>
          <a:lstStyle/>
          <a:p>
            <a:pPr algn="ctr" defTabSz="1447850">
              <a:spcBef>
                <a:spcPct val="50000"/>
              </a:spcBef>
              <a:defRPr/>
            </a:pPr>
            <a:r>
              <a:rPr lang="en-US" altLang="zh-CN" sz="4000" b="1" dirty="0" err="1">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Thay</a:t>
            </a:r>
            <a:r>
              <a:rPr lang="en-US" altLang="zh-CN" sz="4000" b="1" dirty="0">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 </a:t>
            </a:r>
            <a:r>
              <a:rPr lang="en-US" altLang="zh-CN" sz="4000" b="1" dirty="0" err="1">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đồng</a:t>
            </a:r>
            <a:r>
              <a:rPr lang="en-US" altLang="zh-CN" sz="4000" b="1" dirty="0">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 </a:t>
            </a:r>
            <a:r>
              <a:rPr lang="en-US" altLang="zh-CN" sz="4000" b="1" dirty="0" err="1">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hồ</a:t>
            </a:r>
            <a:r>
              <a:rPr lang="en-US" altLang="zh-CN" sz="4000" b="1" dirty="0">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 YÊU CẦU HOẠT ĐỘNG</a:t>
            </a:r>
            <a:endParaRPr lang="en-US" altLang="zh-CN" sz="4000" b="1" dirty="0">
              <a:solidFill>
                <a:srgbClr val="0070C0"/>
              </a:solidFill>
              <a:latin typeface="Times New Roman" pitchFamily="18" charset="0"/>
              <a:ea typeface="黑体" panose="02010609060101010101" pitchFamily="2" charset="-122"/>
              <a:cs typeface="Times New Roman" pitchFamily="18" charset="0"/>
            </a:endParaRPr>
          </a:p>
        </p:txBody>
      </p:sp>
      <p:sp>
        <p:nvSpPr>
          <p:cNvPr id="19" name="Rectangle: Rounded Corners 7">
            <a:extLst>
              <a:ext uri="{FF2B5EF4-FFF2-40B4-BE49-F238E27FC236}">
                <a16:creationId xmlns:a16="http://schemas.microsoft.com/office/drawing/2014/main" id="{2F6F64E3-9413-4313-9C98-A3618218FA76}"/>
              </a:ext>
            </a:extLst>
          </p:cNvPr>
          <p:cNvSpPr/>
          <p:nvPr/>
        </p:nvSpPr>
        <p:spPr>
          <a:xfrm>
            <a:off x="436048" y="4990883"/>
            <a:ext cx="10819780" cy="610469"/>
          </a:xfrm>
          <a:prstGeom prst="roundRect">
            <a:avLst/>
          </a:prstGeom>
          <a:solidFill>
            <a:schemeClr val="accent6">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err="1">
                <a:solidFill>
                  <a:srgbClr val="C00000"/>
                </a:solidFill>
                <a:latin typeface="Times New Roman" pitchFamily="18" charset="0"/>
                <a:cs typeface="Times New Roman" pitchFamily="18" charset="0"/>
              </a:rPr>
              <a:t>Đội</a:t>
            </a:r>
            <a:r>
              <a:rPr lang="en-US" sz="2800" b="1" dirty="0">
                <a:solidFill>
                  <a:srgbClr val="C00000"/>
                </a:solidFill>
                <a:latin typeface="Times New Roman" pitchFamily="18" charset="0"/>
                <a:cs typeface="Times New Roman" pitchFamily="18" charset="0"/>
              </a:rPr>
              <a:t> 2– 5: </a:t>
            </a:r>
            <a:r>
              <a:rPr lang="en-US" sz="2800" b="1" dirty="0" err="1">
                <a:solidFill>
                  <a:srgbClr val="0033CC"/>
                </a:solidFill>
                <a:latin typeface="Times New Roman" pitchFamily="18" charset="0"/>
                <a:cs typeface="Times New Roman" pitchFamily="18" charset="0"/>
              </a:rPr>
              <a:t>Dùng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mặt</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phẳng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cắt</a:t>
            </a:r>
            <a:r>
              <a:rPr lang="en-US" sz="2800" b="1" dirty="0">
                <a:solidFill>
                  <a:srgbClr val="0033CC"/>
                </a:solidFill>
                <a:latin typeface="Times New Roman" pitchFamily="18" charset="0"/>
                <a:cs typeface="Times New Roman" pitchFamily="18" charset="0"/>
              </a:rPr>
              <a:t> song </a:t>
            </a:r>
            <a:r>
              <a:rPr lang="en-US" sz="2800" b="1" dirty="0" err="1">
                <a:solidFill>
                  <a:srgbClr val="0033CC"/>
                </a:solidFill>
                <a:latin typeface="Times New Roman" pitchFamily="18" charset="0"/>
                <a:cs typeface="Times New Roman" pitchFamily="18" charset="0"/>
              </a:rPr>
              <a:t>song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với</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mặt</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phẳng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chiếu</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bằng</a:t>
            </a:r>
            <a:endParaRPr lang="en-US" sz="2800" b="1" dirty="0">
              <a:solidFill>
                <a:srgbClr val="0033CC"/>
              </a:solidFill>
              <a:latin typeface="Times New Roman" pitchFamily="18" charset="0"/>
              <a:cs typeface="Times New Roman" pitchFamily="18" charset="0"/>
            </a:endParaRPr>
          </a:p>
        </p:txBody>
      </p:sp>
      <p:sp>
        <p:nvSpPr>
          <p:cNvPr id="20" name="Rectangle: Rounded Corners 7">
            <a:extLst>
              <a:ext uri="{FF2B5EF4-FFF2-40B4-BE49-F238E27FC236}">
                <a16:creationId xmlns:a16="http://schemas.microsoft.com/office/drawing/2014/main" id="{D423CD1A-4B5E-4CB1-9C5A-F7A110AE7BFA}"/>
              </a:ext>
            </a:extLst>
          </p:cNvPr>
          <p:cNvSpPr/>
          <p:nvPr/>
        </p:nvSpPr>
        <p:spPr>
          <a:xfrm>
            <a:off x="823579" y="5960540"/>
            <a:ext cx="10819780" cy="610469"/>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err="1">
                <a:solidFill>
                  <a:srgbClr val="C00000"/>
                </a:solidFill>
                <a:latin typeface="Times New Roman" pitchFamily="18" charset="0"/>
                <a:cs typeface="Times New Roman" pitchFamily="18" charset="0"/>
              </a:rPr>
              <a:t>Đội</a:t>
            </a:r>
            <a:r>
              <a:rPr lang="en-US" sz="2800" b="1" dirty="0">
                <a:solidFill>
                  <a:srgbClr val="C00000"/>
                </a:solidFill>
                <a:latin typeface="Times New Roman" pitchFamily="18" charset="0"/>
                <a:cs typeface="Times New Roman" pitchFamily="18" charset="0"/>
              </a:rPr>
              <a:t> 3 – 6: </a:t>
            </a:r>
            <a:r>
              <a:rPr lang="en-US" sz="2800" b="1" dirty="0" err="1">
                <a:solidFill>
                  <a:srgbClr val="0033CC"/>
                </a:solidFill>
                <a:latin typeface="Times New Roman" pitchFamily="18" charset="0"/>
                <a:cs typeface="Times New Roman" pitchFamily="18" charset="0"/>
              </a:rPr>
              <a:t>Dùng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mặt</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phẳng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cắt</a:t>
            </a:r>
            <a:r>
              <a:rPr lang="en-US" sz="2800" b="1" dirty="0">
                <a:solidFill>
                  <a:srgbClr val="0033CC"/>
                </a:solidFill>
                <a:latin typeface="Times New Roman" pitchFamily="18" charset="0"/>
                <a:cs typeface="Times New Roman" pitchFamily="18" charset="0"/>
              </a:rPr>
              <a:t> song </a:t>
            </a:r>
            <a:r>
              <a:rPr lang="en-US" sz="2800" b="1" dirty="0" err="1">
                <a:solidFill>
                  <a:srgbClr val="0033CC"/>
                </a:solidFill>
                <a:latin typeface="Times New Roman" pitchFamily="18" charset="0"/>
                <a:cs typeface="Times New Roman" pitchFamily="18" charset="0"/>
              </a:rPr>
              <a:t>song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với</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mặt</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phẳng</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chiếu</a:t>
            </a:r>
            <a:r>
              <a:rPr lang="en-US" sz="2800" b="1" dirty="0">
                <a:solidFill>
                  <a:srgbClr val="0033CC"/>
                </a:solidFill>
                <a:latin typeface="Times New Roman" pitchFamily="18" charset="0"/>
                <a:cs typeface="Times New Roman" pitchFamily="18" charset="0"/>
              </a:rPr>
              <a:t> </a:t>
            </a:r>
            <a:r>
              <a:rPr lang="en-US" sz="2800" b="1" dirty="0" err="1">
                <a:solidFill>
                  <a:srgbClr val="0033CC"/>
                </a:solidFill>
                <a:latin typeface="Times New Roman" pitchFamily="18" charset="0"/>
                <a:cs typeface="Times New Roman" pitchFamily="18" charset="0"/>
              </a:rPr>
              <a:t>cạnh</a:t>
            </a:r>
            <a:endParaRPr lang="en-US" sz="2800" b="1" dirty="0">
              <a:solidFill>
                <a:srgbClr val="0033CC"/>
              </a:solidFill>
              <a:latin typeface="Times New Roman" pitchFamily="18" charset="0"/>
              <a:cs typeface="Times New Roman" pitchFamily="18" charset="0"/>
            </a:endParaRPr>
          </a:p>
        </p:txBody>
      </p:sp>
      <p:pic>
        <p:nvPicPr>
          <p:cNvPr id="2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2DEADAE7-42A9-42EB-BA89-D033F5E1A9C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0638949" y="1596707"/>
            <a:ext cx="1233759" cy="1207553"/>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3 phￃﾺt ￄﾑ￡ﾺ﾿m ngￆﾰ￡ﾻﾣc v￡ﾻﾛi nh￡ﾺﾡc sￃﾴi ￄﾑ￡ﾻﾙng 3 minutes countdown with music">
            <a:hlinkClick r:id="" action="ppaction://media"/>
            <a:extLst>
              <a:ext uri="{FF2B5EF4-FFF2-40B4-BE49-F238E27FC236}">
                <a16:creationId xmlns:a16="http://schemas.microsoft.com/office/drawing/2014/main" id="{21D9ECE6-DD7F-4DDE-90F1-44F2B0C07EC2}"/>
              </a:ext>
            </a:extLst>
          </p:cNvPr>
          <p:cNvPicPr>
            <a:picLocks noRot="1" noChangeAspect="1"/>
          </p:cNvPicPr>
          <p:nvPr>
            <a:videoFile r:link="rId1"/>
          </p:nvPr>
        </p:nvPicPr>
        <p:blipFill>
          <a:blip r:embed="rId8"/>
          <a:stretch>
            <a:fillRect/>
          </a:stretch>
        </p:blipFill>
        <p:spPr>
          <a:xfrm>
            <a:off x="9738360" y="-80182"/>
            <a:ext cx="2393119" cy="1352112"/>
          </a:xfrm>
          <a:prstGeom prst="rect">
            <a:avLst/>
          </a:prstGeom>
        </p:spPr>
      </p:pic>
    </p:spTree>
    <p:extLst>
      <p:ext uri="{BB962C8B-B14F-4D97-AF65-F5344CB8AC3E}">
        <p14:creationId xmlns:p14="http://schemas.microsoft.com/office/powerpoint/2010/main" val="370905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mediacall" presetSubtype="0" fill="hold" nodeType="withEffect">
                                  <p:stCondLst>
                                    <p:cond delay="0"/>
                                  </p:stCondLst>
                                  <p:childTnLst>
                                    <p:cmd type="call" cmd="playFrom(0.0)">
                                      <p:cBhvr>
                                        <p:cTn id="2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75CBD4-5300-473A-ACB8-91FCC599B3AA}"/>
              </a:ext>
            </a:extLst>
          </p:cNvPr>
          <p:cNvSpPr/>
          <p:nvPr/>
        </p:nvSpPr>
        <p:spPr>
          <a:xfrm>
            <a:off x="0" y="149866"/>
            <a:ext cx="12220494" cy="564257"/>
          </a:xfrm>
          <a:prstGeom prst="rect">
            <a:avLst/>
          </a:prstGeom>
        </p:spPr>
        <p:txBody>
          <a:bodyPr wrap="square">
            <a:spAutoFit/>
          </a:bodyPr>
          <a:lstStyle/>
          <a:p>
            <a:pPr>
              <a:lnSpc>
                <a:spcPct val="120000"/>
              </a:lnSpc>
              <a:spcAft>
                <a:spcPts val="800"/>
              </a:spcAft>
            </a:pPr>
            <a:r>
              <a:rPr lang="en-US" sz="2800" i="1" dirty="0">
                <a:solidFill>
                  <a:srgbClr val="CC0066"/>
                </a:solidFill>
                <a:latin typeface="Times New Roman" panose="02020603050405020304" pitchFamily="18" charset="0"/>
                <a:ea typeface="Calibri" panose="020F0502020204030204" pitchFamily="34" charset="0"/>
                <a:cs typeface="Times New Roman" panose="02020603050405020304" pitchFamily="18" charset="0"/>
              </a:rPr>
              <a:t>ĐÁP ÁN A0</a:t>
            </a:r>
            <a:endParaRPr lang="vi-VN" sz="2800"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77222AC-3637-4767-96AC-D3199A2C4D81}"/>
              </a:ext>
            </a:extLst>
          </p:cNvPr>
          <p:cNvPicPr>
            <a:picLocks noChangeAspect="1"/>
          </p:cNvPicPr>
          <p:nvPr/>
        </p:nvPicPr>
        <p:blipFill rotWithShape="1">
          <a:blip r:embed="rId2"/>
          <a:srcRect t="5804"/>
          <a:stretch/>
        </p:blipFill>
        <p:spPr>
          <a:xfrm>
            <a:off x="148493" y="1951732"/>
            <a:ext cx="2544530" cy="1550841"/>
          </a:xfrm>
          <a:prstGeom prst="rect">
            <a:avLst/>
          </a:prstGeom>
        </p:spPr>
      </p:pic>
      <p:grpSp>
        <p:nvGrpSpPr>
          <p:cNvPr id="6" name="Group 5">
            <a:extLst>
              <a:ext uri="{FF2B5EF4-FFF2-40B4-BE49-F238E27FC236}">
                <a16:creationId xmlns:a16="http://schemas.microsoft.com/office/drawing/2014/main" id="{ED75E308-7D2F-45C7-A298-BFE25854662A}"/>
              </a:ext>
            </a:extLst>
          </p:cNvPr>
          <p:cNvGrpSpPr/>
          <p:nvPr/>
        </p:nvGrpSpPr>
        <p:grpSpPr>
          <a:xfrm>
            <a:off x="0" y="1657284"/>
            <a:ext cx="4100945" cy="2905479"/>
            <a:chOff x="1609583" y="1750003"/>
            <a:chExt cx="5677596" cy="2023691"/>
          </a:xfrm>
        </p:grpSpPr>
        <p:cxnSp>
          <p:nvCxnSpPr>
            <p:cNvPr id="7" name="Straight Connector 6">
              <a:extLst>
                <a:ext uri="{FF2B5EF4-FFF2-40B4-BE49-F238E27FC236}">
                  <a16:creationId xmlns:a16="http://schemas.microsoft.com/office/drawing/2014/main" id="{3970E504-959C-460B-BA92-F17A7AABCF29}"/>
                </a:ext>
              </a:extLst>
            </p:cNvPr>
            <p:cNvCxnSpPr>
              <a:cxnSpLocks/>
            </p:cNvCxnSpPr>
            <p:nvPr/>
          </p:nvCxnSpPr>
          <p:spPr>
            <a:xfrm flipH="1">
              <a:off x="5543552" y="1750003"/>
              <a:ext cx="1" cy="2023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0F8F36A-01E7-4DC3-B77B-D359B5158A07}"/>
                </a:ext>
              </a:extLst>
            </p:cNvPr>
            <p:cNvCxnSpPr>
              <a:cxnSpLocks/>
            </p:cNvCxnSpPr>
            <p:nvPr/>
          </p:nvCxnSpPr>
          <p:spPr>
            <a:xfrm flipH="1">
              <a:off x="1609583" y="3147760"/>
              <a:ext cx="567759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A4407EB-7FE6-422B-844A-C63DC6620C6F}"/>
              </a:ext>
            </a:extLst>
          </p:cNvPr>
          <p:cNvGrpSpPr/>
          <p:nvPr/>
        </p:nvGrpSpPr>
        <p:grpSpPr>
          <a:xfrm>
            <a:off x="4589087" y="2415887"/>
            <a:ext cx="3631276" cy="3900861"/>
            <a:chOff x="1609583" y="1501051"/>
            <a:chExt cx="5027358" cy="2716984"/>
          </a:xfrm>
        </p:grpSpPr>
        <p:cxnSp>
          <p:nvCxnSpPr>
            <p:cNvPr id="13" name="Straight Connector 12">
              <a:extLst>
                <a:ext uri="{FF2B5EF4-FFF2-40B4-BE49-F238E27FC236}">
                  <a16:creationId xmlns:a16="http://schemas.microsoft.com/office/drawing/2014/main" id="{A304A25D-64E1-4744-BFC9-8EE5EF3376ED}"/>
                </a:ext>
              </a:extLst>
            </p:cNvPr>
            <p:cNvCxnSpPr>
              <a:cxnSpLocks/>
            </p:cNvCxnSpPr>
            <p:nvPr/>
          </p:nvCxnSpPr>
          <p:spPr>
            <a:xfrm>
              <a:off x="5543550" y="1501051"/>
              <a:ext cx="0" cy="2716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69578D-06FC-4B85-BED4-77C6DAEE46ED}"/>
                </a:ext>
              </a:extLst>
            </p:cNvPr>
            <p:cNvCxnSpPr>
              <a:cxnSpLocks/>
            </p:cNvCxnSpPr>
            <p:nvPr/>
          </p:nvCxnSpPr>
          <p:spPr>
            <a:xfrm flipH="1">
              <a:off x="1609583" y="2378187"/>
              <a:ext cx="502735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2B5E8B81-6197-43EF-919E-1F1DD1E0582A}"/>
              </a:ext>
            </a:extLst>
          </p:cNvPr>
          <p:cNvPicPr>
            <a:picLocks noChangeAspect="1"/>
          </p:cNvPicPr>
          <p:nvPr/>
        </p:nvPicPr>
        <p:blipFill>
          <a:blip r:embed="rId3"/>
          <a:stretch>
            <a:fillRect/>
          </a:stretch>
        </p:blipFill>
        <p:spPr>
          <a:xfrm>
            <a:off x="4786405" y="3918757"/>
            <a:ext cx="2553308" cy="2569441"/>
          </a:xfrm>
          <a:prstGeom prst="rect">
            <a:avLst/>
          </a:prstGeom>
        </p:spPr>
      </p:pic>
      <p:grpSp>
        <p:nvGrpSpPr>
          <p:cNvPr id="17" name="Group 16">
            <a:extLst>
              <a:ext uri="{FF2B5EF4-FFF2-40B4-BE49-F238E27FC236}">
                <a16:creationId xmlns:a16="http://schemas.microsoft.com/office/drawing/2014/main" id="{7E929823-A560-4187-BE22-C1C854038BC3}"/>
              </a:ext>
            </a:extLst>
          </p:cNvPr>
          <p:cNvGrpSpPr/>
          <p:nvPr/>
        </p:nvGrpSpPr>
        <p:grpSpPr>
          <a:xfrm>
            <a:off x="8616039" y="1657284"/>
            <a:ext cx="3312161" cy="2604775"/>
            <a:chOff x="4640292" y="1750004"/>
            <a:chExt cx="4585555" cy="1814249"/>
          </a:xfrm>
        </p:grpSpPr>
        <p:cxnSp>
          <p:nvCxnSpPr>
            <p:cNvPr id="18" name="Straight Connector 17">
              <a:extLst>
                <a:ext uri="{FF2B5EF4-FFF2-40B4-BE49-F238E27FC236}">
                  <a16:creationId xmlns:a16="http://schemas.microsoft.com/office/drawing/2014/main" id="{7A3CC840-F123-4C37-AA29-568D91D3D428}"/>
                </a:ext>
              </a:extLst>
            </p:cNvPr>
            <p:cNvCxnSpPr>
              <a:cxnSpLocks/>
            </p:cNvCxnSpPr>
            <p:nvPr/>
          </p:nvCxnSpPr>
          <p:spPr>
            <a:xfrm flipH="1">
              <a:off x="5543551" y="1750004"/>
              <a:ext cx="1" cy="1814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E49CB2-707C-49A6-87E5-F61FD0595C49}"/>
                </a:ext>
              </a:extLst>
            </p:cNvPr>
            <p:cNvCxnSpPr>
              <a:cxnSpLocks/>
            </p:cNvCxnSpPr>
            <p:nvPr/>
          </p:nvCxnSpPr>
          <p:spPr>
            <a:xfrm flipH="1">
              <a:off x="4640292" y="3147760"/>
              <a:ext cx="458555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7F135585-AAE4-4792-AEB4-AC3B2A1ACBB7}"/>
              </a:ext>
            </a:extLst>
          </p:cNvPr>
          <p:cNvPicPr>
            <a:picLocks noChangeAspect="1"/>
          </p:cNvPicPr>
          <p:nvPr/>
        </p:nvPicPr>
        <p:blipFill rotWithShape="1">
          <a:blip r:embed="rId4"/>
          <a:srcRect l="4924"/>
          <a:stretch/>
        </p:blipFill>
        <p:spPr>
          <a:xfrm>
            <a:off x="9453863" y="1971674"/>
            <a:ext cx="2536858" cy="1502931"/>
          </a:xfrm>
          <a:prstGeom prst="rect">
            <a:avLst/>
          </a:prstGeom>
        </p:spPr>
      </p:pic>
    </p:spTree>
    <p:extLst>
      <p:ext uri="{BB962C8B-B14F-4D97-AF65-F5344CB8AC3E}">
        <p14:creationId xmlns:p14="http://schemas.microsoft.com/office/powerpoint/2010/main" val="339617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ình nền mầm non đẹp, hình nền mầm non powerpoint đẹp - QuanTriMang.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0"/>
            <a:ext cx="1219199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0726E3C-55F9-4573-98F7-ED8C1AC0D039}"/>
              </a:ext>
            </a:extLst>
          </p:cNvPr>
          <p:cNvCxnSpPr>
            <a:cxnSpLocks/>
          </p:cNvCxnSpPr>
          <p:nvPr/>
        </p:nvCxnSpPr>
        <p:spPr>
          <a:xfrm flipV="1">
            <a:off x="2895106" y="1447962"/>
            <a:ext cx="7853330" cy="4786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9B5B9DC-FE46-412F-B10C-17D5A807155E}"/>
              </a:ext>
            </a:extLst>
          </p:cNvPr>
          <p:cNvSpPr/>
          <p:nvPr/>
        </p:nvSpPr>
        <p:spPr>
          <a:xfrm>
            <a:off x="2014781" y="1920359"/>
            <a:ext cx="9613979" cy="861774"/>
          </a:xfrm>
          <a:prstGeom prst="rect">
            <a:avLst/>
          </a:prstGeom>
        </p:spPr>
        <p:txBody>
          <a:bodyPr wrap="none">
            <a:spAutoFit/>
          </a:bodyPr>
          <a:lstStyle/>
          <a:p>
            <a:r>
              <a:rPr lang="en-US" sz="5000" b="1" dirty="0">
                <a:solidFill>
                  <a:srgbClr val="FF0000"/>
                </a:solidFill>
                <a:latin typeface="Times New Roman" pitchFamily="18" charset="0"/>
                <a:cs typeface="Times New Roman" pitchFamily="18" charset="0"/>
              </a:rPr>
              <a:t>GIỚI THIỆU WEB TINKERCAD</a:t>
            </a:r>
            <a:endParaRPr lang="en-US" sz="5000" dirty="0"/>
          </a:p>
        </p:txBody>
      </p:sp>
    </p:spTree>
    <p:extLst>
      <p:ext uri="{BB962C8B-B14F-4D97-AF65-F5344CB8AC3E}">
        <p14:creationId xmlns:p14="http://schemas.microsoft.com/office/powerpoint/2010/main" val="2089675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ctional Views – Basic Blueprint 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9375" y="967812"/>
            <a:ext cx="4432836" cy="2565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cắt là gì? Mặt cắt là gì? Có mấy loại hình cắt? Đặc điểm và ứng dụng"/>
          <p:cNvPicPr>
            <a:picLocks noChangeAspect="1" noChangeArrowheads="1"/>
          </p:cNvPicPr>
          <p:nvPr/>
        </p:nvPicPr>
        <p:blipFill rotWithShape="1">
          <a:blip r:embed="rId3">
            <a:extLst>
              <a:ext uri="{28A0092B-C50C-407E-A947-70E740481C1C}">
                <a14:useLocalDpi xmlns:a14="http://schemas.microsoft.com/office/drawing/2010/main" val="0"/>
              </a:ext>
            </a:extLst>
          </a:blip>
          <a:srcRect l="4227" t="5500" r="2280" b="13944"/>
          <a:stretch/>
        </p:blipFill>
        <p:spPr bwMode="auto">
          <a:xfrm>
            <a:off x="423081" y="3744686"/>
            <a:ext cx="6091988" cy="2952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ông nghệ 10 Bài 10: Hình cắt và mặt cắt | Kết nối tri thức"/>
          <p:cNvPicPr>
            <a:picLocks noChangeAspect="1" noChangeArrowheads="1"/>
          </p:cNvPicPr>
          <p:nvPr/>
        </p:nvPicPr>
        <p:blipFill rotWithShape="1">
          <a:blip r:embed="rId4">
            <a:extLst>
              <a:ext uri="{28A0092B-C50C-407E-A947-70E740481C1C}">
                <a14:useLocalDpi xmlns:a14="http://schemas.microsoft.com/office/drawing/2010/main" val="0"/>
              </a:ext>
            </a:extLst>
          </a:blip>
          <a:srcRect l="57582" t="21681" b="10832"/>
          <a:stretch/>
        </p:blipFill>
        <p:spPr bwMode="auto">
          <a:xfrm>
            <a:off x="7759164" y="3688930"/>
            <a:ext cx="4200458" cy="2896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3932" y="11483"/>
            <a:ext cx="11824135"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MỘT SỐ VẬT THỂ CÓ CẤU TẠO PHỨC TẠP</a:t>
            </a:r>
          </a:p>
        </p:txBody>
      </p:sp>
      <p:sp>
        <p:nvSpPr>
          <p:cNvPr id="6" name="Rectangle 5"/>
          <p:cNvSpPr/>
          <p:nvPr/>
        </p:nvSpPr>
        <p:spPr>
          <a:xfrm>
            <a:off x="1352854" y="932629"/>
            <a:ext cx="1924334" cy="31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B6B4A78-3A93-BD8B-FB09-9BC12B0B39D3}"/>
              </a:ext>
            </a:extLst>
          </p:cNvPr>
          <p:cNvGrpSpPr/>
          <p:nvPr/>
        </p:nvGrpSpPr>
        <p:grpSpPr>
          <a:xfrm>
            <a:off x="584330" y="878170"/>
            <a:ext cx="5769489" cy="3147848"/>
            <a:chOff x="876909" y="806040"/>
            <a:chExt cx="4800559" cy="2444524"/>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09" y="806040"/>
              <a:ext cx="4800559" cy="2444524"/>
            </a:xfrm>
            <a:prstGeom prst="rect">
              <a:avLst/>
            </a:prstGeom>
          </p:spPr>
        </p:pic>
        <p:sp>
          <p:nvSpPr>
            <p:cNvPr id="2" name="Rectangle 1">
              <a:extLst>
                <a:ext uri="{FF2B5EF4-FFF2-40B4-BE49-F238E27FC236}">
                  <a16:creationId xmlns:a16="http://schemas.microsoft.com/office/drawing/2014/main" id="{6E184116-0C07-7A13-B8E6-7883723494C6}"/>
                </a:ext>
              </a:extLst>
            </p:cNvPr>
            <p:cNvSpPr/>
            <p:nvPr/>
          </p:nvSpPr>
          <p:spPr>
            <a:xfrm>
              <a:off x="1047750" y="2428875"/>
              <a:ext cx="1247775"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9110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circle(in)">
                                      <p:cBhvr>
                                        <p:cTn id="15" dur="2000"/>
                                        <p:tgtEl>
                                          <p:spTgt spid="1028"/>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ves Background PowerPoint Template | SlideUpLift">
            <a:extLst>
              <a:ext uri="{FF2B5EF4-FFF2-40B4-BE49-F238E27FC236}">
                <a16:creationId xmlns:a16="http://schemas.microsoft.com/office/drawing/2014/main" id="{25EF0D60-3A27-E837-DB90-CA6FFD4278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199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vong quay"/>
          <p:cNvGrpSpPr/>
          <p:nvPr/>
        </p:nvGrpSpPr>
        <p:grpSpPr>
          <a:xfrm>
            <a:off x="8743355" y="-741300"/>
            <a:ext cx="3206006" cy="3208730"/>
            <a:chOff x="5425622" y="591867"/>
            <a:chExt cx="5540474" cy="5529203"/>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718769"/>
              <a:ext cx="5407952" cy="5402301"/>
            </a:xfrm>
            <a:prstGeom prst="rect">
              <a:avLst/>
            </a:prstGeom>
          </p:spPr>
        </p:pic>
        <p:sp>
          <p:nvSpPr>
            <p:cNvPr id="8" name="TextBox 7"/>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 name="Scroll: Horizontal 1">
            <a:extLst>
              <a:ext uri="{FF2B5EF4-FFF2-40B4-BE49-F238E27FC236}">
                <a16:creationId xmlns:a16="http://schemas.microsoft.com/office/drawing/2014/main" id="{48BAF30C-B739-48AE-82D2-FA247ABDB1E4}"/>
              </a:ext>
            </a:extLst>
          </p:cNvPr>
          <p:cNvSpPr/>
          <p:nvPr/>
        </p:nvSpPr>
        <p:spPr>
          <a:xfrm>
            <a:off x="211781" y="1175301"/>
            <a:ext cx="12259936" cy="4978257"/>
          </a:xfrm>
          <a:prstGeom prst="horizontalScroll">
            <a:avLst/>
          </a:prstGeom>
          <a:solidFill>
            <a:schemeClr val="bg1">
              <a:alpha val="54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THỂ LỆ THAM GIA:</a:t>
            </a:r>
          </a:p>
          <a:p>
            <a:pPr marL="457200" indent="-457200" algn="just">
              <a:lnSpc>
                <a:spcPct val="120000"/>
              </a:lnSpc>
              <a:buFontTx/>
              <a:buChar char="-"/>
            </a:pPr>
            <a:r>
              <a:rPr lang="en-US" sz="2800" dirty="0" err="1">
                <a:solidFill>
                  <a:srgbClr val="0000CC"/>
                </a:solidFill>
                <a:latin typeface="Times New Roman" pitchFamily="18" charset="0"/>
                <a:cs typeface="Times New Roman" pitchFamily="18" charset="0"/>
              </a:rPr>
              <a:t>Thử</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thách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gồm</a:t>
            </a:r>
            <a:r>
              <a:rPr lang="en-US" sz="2800" dirty="0">
                <a:solidFill>
                  <a:srgbClr val="0000CC"/>
                </a:solidFill>
                <a:latin typeface="Times New Roman" pitchFamily="18" charset="0"/>
                <a:cs typeface="Times New Roman" pitchFamily="18" charset="0"/>
              </a:rPr>
              <a:t> 5 </a:t>
            </a:r>
            <a:r>
              <a:rPr lang="en-US" sz="2800" dirty="0" err="1">
                <a:solidFill>
                  <a:srgbClr val="0000CC"/>
                </a:solidFill>
                <a:latin typeface="Times New Roman" pitchFamily="18" charset="0"/>
                <a:cs typeface="Times New Roman" pitchFamily="18" charset="0"/>
              </a:rPr>
              <a:t>câu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hỏi</a:t>
            </a:r>
            <a:r>
              <a:rPr lang="en-US" sz="2800" dirty="0">
                <a:solidFill>
                  <a:srgbClr val="0000CC"/>
                </a:solidFill>
                <a:latin typeface="Times New Roman" pitchFamily="18" charset="0"/>
                <a:cs typeface="Times New Roman" pitchFamily="18" charset="0"/>
              </a:rPr>
              <a:t>.</a:t>
            </a:r>
          </a:p>
          <a:p>
            <a:pPr marL="457200" indent="-457200" algn="just">
              <a:lnSpc>
                <a:spcPct val="120000"/>
              </a:lnSpc>
              <a:buFontTx/>
              <a:buChar char="-"/>
            </a:pPr>
            <a:r>
              <a:rPr lang="en-US" sz="2800" dirty="0" err="1">
                <a:solidFill>
                  <a:srgbClr val="0000CC"/>
                </a:solidFill>
                <a:latin typeface="Times New Roman" pitchFamily="18" charset="0"/>
                <a:cs typeface="Times New Roman" pitchFamily="18" charset="0"/>
              </a:rPr>
              <a:t>Mỗi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đội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sẽ</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có</a:t>
            </a:r>
            <a:r>
              <a:rPr lang="en-US" sz="2800" dirty="0">
                <a:solidFill>
                  <a:srgbClr val="0000CC"/>
                </a:solidFill>
                <a:latin typeface="Times New Roman" pitchFamily="18" charset="0"/>
                <a:cs typeface="Times New Roman" pitchFamily="18" charset="0"/>
              </a:rPr>
              <a:t> 5s </a:t>
            </a:r>
            <a:r>
              <a:rPr lang="en-US" sz="2800" dirty="0" err="1">
                <a:solidFill>
                  <a:srgbClr val="0000CC"/>
                </a:solidFill>
                <a:latin typeface="Times New Roman" pitchFamily="18" charset="0"/>
                <a:cs typeface="Times New Roman" pitchFamily="18" charset="0"/>
              </a:rPr>
              <a:t>để</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đưa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ra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câu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lời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đội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phất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cờ</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sớm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nhất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sẽ</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giành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quyền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lời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Đội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chơi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trả</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lời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đúng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câu</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hỏi</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sẽ</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giành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được</a:t>
            </a:r>
            <a:r>
              <a:rPr lang="en-US" sz="2800" dirty="0">
                <a:solidFill>
                  <a:srgbClr val="0000CC"/>
                </a:solidFill>
                <a:latin typeface="Times New Roman" pitchFamily="18" charset="0"/>
                <a:cs typeface="Times New Roman" pitchFamily="18" charset="0"/>
              </a:rPr>
              <a:t> 1 </a:t>
            </a:r>
            <a:r>
              <a:rPr lang="en-US" sz="2800" dirty="0" err="1">
                <a:solidFill>
                  <a:srgbClr val="0000CC"/>
                </a:solidFill>
                <a:latin typeface="Times New Roman" pitchFamily="18" charset="0"/>
                <a:cs typeface="Times New Roman" pitchFamily="18" charset="0"/>
              </a:rPr>
              <a:t>phần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quà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đặc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biệt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chương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trình</a:t>
            </a:r>
            <a:r>
              <a:rPr lang="en-US" sz="2800" dirty="0">
                <a:solidFill>
                  <a:srgbClr val="0000CC"/>
                </a:solidFill>
                <a:latin typeface="Times New Roman" pitchFamily="18" charset="0"/>
                <a:cs typeface="Times New Roman" pitchFamily="18" charset="0"/>
              </a:rPr>
              <a:t>.</a:t>
            </a:r>
          </a:p>
          <a:p>
            <a:pPr marL="457200" indent="-457200" algn="just">
              <a:lnSpc>
                <a:spcPct val="120000"/>
              </a:lnSpc>
              <a:buFontTx/>
              <a:buChar char="-"/>
            </a:pPr>
            <a:endParaRPr lang="vi-VN" sz="2800" dirty="0">
              <a:solidFill>
                <a:srgbClr val="0000CC"/>
              </a:solidFill>
              <a:latin typeface="Times New Roman" pitchFamily="18" charset="0"/>
              <a:cs typeface="Times New Roman" pitchFamily="18" charset="0"/>
            </a:endParaRPr>
          </a:p>
        </p:txBody>
      </p:sp>
      <p:pic>
        <p:nvPicPr>
          <p:cNvPr id="6" name="Rung chuong vang - Buc Tuong [NCT 0445427527].mp3">
            <a:hlinkClick r:id="" action="ppaction://media"/>
            <a:extLst>
              <a:ext uri="{FF2B5EF4-FFF2-40B4-BE49-F238E27FC236}">
                <a16:creationId xmlns:a16="http://schemas.microsoft.com/office/drawing/2014/main" id="{206EF3A6-E87C-4048-AD1C-59A1B842B316}"/>
              </a:ext>
            </a:extLst>
          </p:cNvPr>
          <p:cNvPicPr>
            <a:picLocks noRot="1" noChangeAspect="1" noChangeArrowheads="1"/>
          </p:cNvPicPr>
          <p:nvPr>
            <a:audioFile r:link="rId1"/>
          </p:nvPr>
        </p:nvPicPr>
        <p:blipFill>
          <a:blip r:embed="rId6" cstate="print"/>
          <a:srcRect/>
          <a:stretch>
            <a:fillRect/>
          </a:stretch>
        </p:blipFill>
        <p:spPr bwMode="auto">
          <a:xfrm>
            <a:off x="10363200" y="6553200"/>
            <a:ext cx="304800" cy="304800"/>
          </a:xfrm>
          <a:prstGeom prst="rect">
            <a:avLst/>
          </a:prstGeom>
          <a:noFill/>
          <a:ln w="9525">
            <a:noFill/>
            <a:miter lim="800000"/>
            <a:headEnd/>
            <a:tailEnd/>
          </a:ln>
        </p:spPr>
      </p:pic>
      <p:sp>
        <p:nvSpPr>
          <p:cNvPr id="4" name="Cloud 3">
            <a:extLst>
              <a:ext uri="{FF2B5EF4-FFF2-40B4-BE49-F238E27FC236}">
                <a16:creationId xmlns:a16="http://schemas.microsoft.com/office/drawing/2014/main" id="{3BAB5441-40D7-8CA9-3C0C-4BF48F0575EB}"/>
              </a:ext>
            </a:extLst>
          </p:cNvPr>
          <p:cNvSpPr/>
          <p:nvPr/>
        </p:nvSpPr>
        <p:spPr>
          <a:xfrm rot="20931879">
            <a:off x="-455237" y="-192986"/>
            <a:ext cx="5914246" cy="148822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70C0"/>
                </a:solidFill>
                <a:latin typeface="UTM Mother" panose="02040603050506020204" pitchFamily="18" charset="0"/>
              </a:rPr>
              <a:t>TT 2: </a:t>
            </a:r>
            <a:r>
              <a:rPr lang="en-US" sz="4800" dirty="0" err="1">
                <a:solidFill>
                  <a:srgbClr val="0070C0"/>
                </a:solidFill>
                <a:latin typeface="UTM Mother" panose="02040603050506020204" pitchFamily="18" charset="0"/>
              </a:rPr>
              <a:t>Thử</a:t>
            </a:r>
            <a:r>
              <a:rPr lang="en-US" sz="4800" dirty="0">
                <a:solidFill>
                  <a:srgbClr val="0070C0"/>
                </a:solidFill>
                <a:latin typeface="UTM Mother" panose="02040603050506020204" pitchFamily="18" charset="0"/>
              </a:rPr>
              <a:t> </a:t>
            </a:r>
            <a:r>
              <a:rPr lang="en-US" sz="4800" dirty="0" err="1">
                <a:solidFill>
                  <a:srgbClr val="0070C0"/>
                </a:solidFill>
                <a:latin typeface="UTM Mother" panose="02040603050506020204" pitchFamily="18" charset="0"/>
              </a:rPr>
              <a:t>Trí</a:t>
            </a:r>
            <a:endParaRPr lang="vi-VN" sz="4800" dirty="0">
              <a:solidFill>
                <a:srgbClr val="0070C0"/>
              </a:solidFill>
            </a:endParaRPr>
          </a:p>
        </p:txBody>
      </p:sp>
    </p:spTree>
    <p:extLst>
      <p:ext uri="{BB962C8B-B14F-4D97-AF65-F5344CB8AC3E}">
        <p14:creationId xmlns:p14="http://schemas.microsoft.com/office/powerpoint/2010/main" val="2519399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repeatCount="indefinite" fill="hold" nodeType="clickEffect">
                                  <p:stCondLst>
                                    <p:cond delay="0"/>
                                  </p:stCondLst>
                                  <p:endCondLst>
                                    <p:cond evt="onNext" delay="0">
                                      <p:tgtEl>
                                        <p:sldTgt/>
                                      </p:tgtEl>
                                    </p:cond>
                                  </p:endCondLst>
                                  <p:childTnLst>
                                    <p:animRot by="21600000">
                                      <p:cBhvr>
                                        <p:cTn id="13"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0000"/>
            <a:lum/>
          </a:blip>
          <a:srcRect/>
          <a:stretch>
            <a:fillRect t="-21000" b="-21000"/>
          </a:stretch>
        </a:blipFill>
        <a:effectLst/>
      </p:bgPr>
    </p:bg>
    <p:spTree>
      <p:nvGrpSpPr>
        <p:cNvPr id="1" name=""/>
        <p:cNvGrpSpPr/>
        <p:nvPr/>
      </p:nvGrpSpPr>
      <p:grpSpPr>
        <a:xfrm>
          <a:off x="0" y="0"/>
          <a:ext cx="0" cy="0"/>
          <a:chOff x="0" y="0"/>
          <a:chExt cx="0" cy="0"/>
        </a:xfrm>
      </p:grpSpPr>
      <p:sp>
        <p:nvSpPr>
          <p:cNvPr id="23" name="Isosceles Triangle 22"/>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307921" y="2307831"/>
            <a:ext cx="1337688" cy="1337688"/>
          </a:xfrm>
          <a:prstGeom prst="roundRect">
            <a:avLst/>
          </a:prstGeom>
          <a:solidFill>
            <a:srgbClr val="CC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419901" y="2297991"/>
            <a:ext cx="1337688" cy="1337688"/>
          </a:xfrm>
          <a:prstGeom prst="roundRect">
            <a:avLst/>
          </a:prstGeom>
          <a:solidFill>
            <a:srgbClr val="CC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4352669" y="2335409"/>
            <a:ext cx="1337688" cy="1337688"/>
          </a:xfrm>
          <a:prstGeom prst="roundRect">
            <a:avLst/>
          </a:prstGeom>
          <a:solidFill>
            <a:srgbClr val="CC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307921" y="4141348"/>
            <a:ext cx="1337688" cy="1337688"/>
          </a:xfrm>
          <a:prstGeom prst="roundRect">
            <a:avLst/>
          </a:prstGeom>
          <a:solidFill>
            <a:srgbClr val="CC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7151" y="2785178"/>
            <a:ext cx="495300" cy="438150"/>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2083" y="3147119"/>
            <a:ext cx="495300" cy="438150"/>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2416" y="143366"/>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6691" y="259911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738821" y="-609600"/>
            <a:ext cx="609600" cy="609600"/>
          </a:xfrm>
          <a:prstGeom prst="rect">
            <a:avLst/>
          </a:prstGeom>
        </p:spPr>
      </p:pic>
      <p:sp>
        <p:nvSpPr>
          <p:cNvPr id="31" name="Isosceles Triangle 30"/>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1261034" y="253241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772118" y="278821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5-Point Star 4">
            <a:hlinkClick r:id="rId13" action="ppaction://hlinksldjump"/>
          </p:cNvPr>
          <p:cNvSpPr/>
          <p:nvPr/>
        </p:nvSpPr>
        <p:spPr>
          <a:xfrm>
            <a:off x="0" y="6071937"/>
            <a:ext cx="890337" cy="786063"/>
          </a:xfrm>
          <a:prstGeom prst="star5">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hlinkClick r:id="rId14" action="ppaction://hlinksldjump"/>
          </p:cNvPr>
          <p:cNvSpPr/>
          <p:nvPr/>
        </p:nvSpPr>
        <p:spPr>
          <a:xfrm>
            <a:off x="2396192" y="4141348"/>
            <a:ext cx="1337688" cy="1337688"/>
          </a:xfrm>
          <a:prstGeom prst="roundRect">
            <a:avLst/>
          </a:prstGeom>
          <a:solidFill>
            <a:srgbClr val="CC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a:hlinkClick r:id="rId13" action="ppaction://hlinksldjump"/>
          </p:cNvPr>
          <p:cNvSpPr/>
          <p:nvPr/>
        </p:nvSpPr>
        <p:spPr>
          <a:xfrm>
            <a:off x="4321336" y="4141348"/>
            <a:ext cx="1337688" cy="1337688"/>
          </a:xfrm>
          <a:prstGeom prst="roundRect">
            <a:avLst/>
          </a:prstGeom>
          <a:solidFill>
            <a:srgbClr val="CC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Vòng quay may mắn và nhưng điều chúng ta cần biết hiện nay">
            <a:extLst>
              <a:ext uri="{FF2B5EF4-FFF2-40B4-BE49-F238E27FC236}">
                <a16:creationId xmlns:a16="http://schemas.microsoft.com/office/drawing/2014/main" id="{3EB95CB5-28BC-2494-39C2-EFB2E8E853A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535" y="-202108"/>
            <a:ext cx="4880355" cy="2565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BCC340C-2B8E-01C0-672A-E52F4E8F57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7445" y="5637544"/>
            <a:ext cx="1118294" cy="989260"/>
          </a:xfrm>
          <a:prstGeom prst="rect">
            <a:avLst/>
          </a:prstGeom>
        </p:spPr>
      </p:pic>
      <p:pic>
        <p:nvPicPr>
          <p:cNvPr id="8" name="Picture 7">
            <a:extLst>
              <a:ext uri="{FF2B5EF4-FFF2-40B4-BE49-F238E27FC236}">
                <a16:creationId xmlns:a16="http://schemas.microsoft.com/office/drawing/2014/main" id="{FC54AD1C-0296-ABF0-F649-AEC1150B87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313" y="290875"/>
            <a:ext cx="1337688" cy="1183339"/>
          </a:xfrm>
          <a:prstGeom prst="rect">
            <a:avLst/>
          </a:prstGeom>
        </p:spPr>
      </p:pic>
    </p:spTree>
    <p:extLst>
      <p:ext uri="{BB962C8B-B14F-4D97-AF65-F5344CB8AC3E}">
        <p14:creationId xmlns:p14="http://schemas.microsoft.com/office/powerpoint/2010/main" val="16246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 presetClass="mediacall" presetSubtype="0" fill="hold" nodeType="withEffect">
                                  <p:stCondLst>
                                    <p:cond delay="0"/>
                                  </p:stCondLst>
                                  <p:childTnLst>
                                    <p:cmd type="call" cmd="playFrom(0.0)">
                                      <p:cBhvr>
                                        <p:cTn id="147" dur="30406" fill="hold"/>
                                        <p:tgtEl>
                                          <p:spTgt spid="3"/>
                                        </p:tgtEl>
                                      </p:cBhvr>
                                    </p:cmd>
                                  </p:childTnLst>
                                </p:cTn>
                              </p:par>
                            </p:childTnLst>
                          </p:cTn>
                        </p:par>
                      </p:childTnLst>
                    </p:cTn>
                  </p:par>
                </p:childTnLst>
              </p:cTn>
              <p:nextCondLst>
                <p:cond evt="onClick" delay="0">
                  <p:tgtEl>
                    <p:spTgt spid="25"/>
                  </p:tgtEl>
                </p:cond>
              </p:nextCondLst>
            </p:seq>
            <p:seq concurrent="1" nextAc="seek">
              <p:cTn id="148" restart="whenNotActive" fill="hold" evtFilter="cancelBubble" nodeType="interactiveSeq">
                <p:stCondLst>
                  <p:cond evt="onClick" delay="0">
                    <p:tgtEl>
                      <p:spTgt spid="26"/>
                    </p:tgtEl>
                  </p:cond>
                </p:stCondLst>
                <p:endSync evt="end" delay="0">
                  <p:rtn val="all"/>
                </p:endSync>
                <p:childTnLst>
                  <p:par>
                    <p:cTn id="149" fill="hold">
                      <p:stCondLst>
                        <p:cond delay="0"/>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26"/>
                                        </p:tgtEl>
                                        <p:attrNameLst>
                                          <p:attrName>fillcolor</p:attrName>
                                        </p:attrNameLst>
                                      </p:cBhvr>
                                      <p:to>
                                        <a:srgbClr val="000000"/>
                                      </p:to>
                                    </p:animClr>
                                    <p:set>
                                      <p:cBhvr>
                                        <p:cTn id="153" dur="500" fill="hold"/>
                                        <p:tgtEl>
                                          <p:spTgt spid="26"/>
                                        </p:tgtEl>
                                        <p:attrNameLst>
                                          <p:attrName>fill.type</p:attrName>
                                        </p:attrNameLst>
                                      </p:cBhvr>
                                      <p:to>
                                        <p:strVal val="solid"/>
                                      </p:to>
                                    </p:set>
                                    <p:set>
                                      <p:cBhvr>
                                        <p:cTn id="15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mph" presetSubtype="2" fill="hold" nodeType="clickEffect">
                                  <p:stCondLst>
                                    <p:cond delay="0"/>
                                  </p:stCondLst>
                                  <p:childTnLst>
                                    <p:animClr clrSpc="rgb" dir="cw">
                                      <p:cBhvr>
                                        <p:cTn id="159" dur="500" fill="hold"/>
                                        <p:tgtEl>
                                          <p:spTgt spid="27"/>
                                        </p:tgtEl>
                                        <p:attrNameLst>
                                          <p:attrName>fillcolor</p:attrName>
                                        </p:attrNameLst>
                                      </p:cBhvr>
                                      <p:to>
                                        <a:srgbClr val="000000"/>
                                      </p:to>
                                    </p:animClr>
                                    <p:set>
                                      <p:cBhvr>
                                        <p:cTn id="160" dur="500" fill="hold"/>
                                        <p:tgtEl>
                                          <p:spTgt spid="27"/>
                                        </p:tgtEl>
                                        <p:attrNameLst>
                                          <p:attrName>fill.type</p:attrName>
                                        </p:attrNameLst>
                                      </p:cBhvr>
                                      <p:to>
                                        <p:strVal val="solid"/>
                                      </p:to>
                                    </p:set>
                                    <p:set>
                                      <p:cBhvr>
                                        <p:cTn id="16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2" restart="whenNotActive" fill="hold" evtFilter="cancelBubble" nodeType="interactiveSeq">
                <p:stCondLst>
                  <p:cond evt="onClick" delay="0">
                    <p:tgtEl>
                      <p:spTgt spid="28"/>
                    </p:tgtEl>
                  </p:cond>
                </p:stCondLst>
                <p:endSync evt="end" delay="0">
                  <p:rtn val="all"/>
                </p:endSync>
                <p:childTnLst>
                  <p:par>
                    <p:cTn id="163" fill="hold">
                      <p:stCondLst>
                        <p:cond delay="0"/>
                      </p:stCondLst>
                      <p:childTnLst>
                        <p:par>
                          <p:cTn id="164" fill="hold">
                            <p:stCondLst>
                              <p:cond delay="0"/>
                            </p:stCondLst>
                            <p:childTnLst>
                              <p:par>
                                <p:cTn id="165" presetID="1" presetClass="emph" presetSubtype="2" fill="hold" nodeType="clickEffect">
                                  <p:stCondLst>
                                    <p:cond delay="0"/>
                                  </p:stCondLst>
                                  <p:childTnLst>
                                    <p:animClr clrSpc="rgb" dir="cw">
                                      <p:cBhvr>
                                        <p:cTn id="166" dur="500" fill="hold"/>
                                        <p:tgtEl>
                                          <p:spTgt spid="28"/>
                                        </p:tgtEl>
                                        <p:attrNameLst>
                                          <p:attrName>fillcolor</p:attrName>
                                        </p:attrNameLst>
                                      </p:cBhvr>
                                      <p:to>
                                        <a:srgbClr val="000000"/>
                                      </p:to>
                                    </p:animClr>
                                    <p:set>
                                      <p:cBhvr>
                                        <p:cTn id="167" dur="500" fill="hold"/>
                                        <p:tgtEl>
                                          <p:spTgt spid="28"/>
                                        </p:tgtEl>
                                        <p:attrNameLst>
                                          <p:attrName>fill.type</p:attrName>
                                        </p:attrNameLst>
                                      </p:cBhvr>
                                      <p:to>
                                        <p:strVal val="solid"/>
                                      </p:to>
                                    </p:set>
                                    <p:set>
                                      <p:cBhvr>
                                        <p:cTn id="16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69" restart="whenNotActive" fill="hold" evtFilter="cancelBubble" nodeType="interactiveSeq">
                <p:stCondLst>
                  <p:cond evt="onClick" delay="0">
                    <p:tgtEl>
                      <p:spTgt spid="35"/>
                    </p:tgtEl>
                  </p:cond>
                </p:stCondLst>
                <p:endSync evt="end" delay="0">
                  <p:rtn val="all"/>
                </p:endSync>
                <p:childTnLst>
                  <p:par>
                    <p:cTn id="170" fill="hold">
                      <p:stCondLst>
                        <p:cond delay="0"/>
                      </p:stCondLst>
                      <p:childTnLst>
                        <p:par>
                          <p:cTn id="171" fill="hold">
                            <p:stCondLst>
                              <p:cond delay="0"/>
                            </p:stCondLst>
                            <p:childTnLst>
                              <p:par>
                                <p:cTn id="172" presetID="1" presetClass="emph" presetSubtype="2" fill="hold" nodeType="clickEffect">
                                  <p:stCondLst>
                                    <p:cond delay="0"/>
                                  </p:stCondLst>
                                  <p:childTnLst>
                                    <p:animClr clrSpc="rgb" dir="cw">
                                      <p:cBhvr>
                                        <p:cTn id="173" dur="500" fill="hold"/>
                                        <p:tgtEl>
                                          <p:spTgt spid="35"/>
                                        </p:tgtEl>
                                        <p:attrNameLst>
                                          <p:attrName>fillcolor</p:attrName>
                                        </p:attrNameLst>
                                      </p:cBhvr>
                                      <p:to>
                                        <a:srgbClr val="000000"/>
                                      </p:to>
                                    </p:animClr>
                                    <p:set>
                                      <p:cBhvr>
                                        <p:cTn id="174" dur="500" fill="hold"/>
                                        <p:tgtEl>
                                          <p:spTgt spid="35"/>
                                        </p:tgtEl>
                                        <p:attrNameLst>
                                          <p:attrName>fill.type</p:attrName>
                                        </p:attrNameLst>
                                      </p:cBhvr>
                                      <p:to>
                                        <p:strVal val="solid"/>
                                      </p:to>
                                    </p:set>
                                    <p:set>
                                      <p:cBhvr>
                                        <p:cTn id="17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76" fill="hold" display="0">
                  <p:stCondLst>
                    <p:cond delay="indefinite"/>
                  </p:stCondLst>
                  <p:endCondLst>
                    <p:cond evt="onStopAudio" delay="0">
                      <p:tgtEl>
                        <p:sldTgt/>
                      </p:tgtEl>
                    </p:cond>
                  </p:endCondLst>
                </p:cTn>
                <p:tgtEl>
                  <p:spTgt spid="3"/>
                </p:tgtEl>
              </p:cMediaNode>
            </p:audio>
            <p:seq concurrent="1" nextAc="seek">
              <p:cTn id="177" restart="whenNotActive" fill="hold" evtFilter="cancelBubble" nodeType="interactiveSeq">
                <p:stCondLst>
                  <p:cond evt="onClick" delay="0">
                    <p:tgtEl>
                      <p:spTgt spid="62"/>
                    </p:tgtEl>
                  </p:cond>
                </p:stCondLst>
                <p:endSync evt="end" delay="0">
                  <p:rtn val="all"/>
                </p:endSync>
                <p:childTnLst>
                  <p:par>
                    <p:cTn id="178" fill="hold">
                      <p:stCondLst>
                        <p:cond delay="0"/>
                      </p:stCondLst>
                      <p:childTnLst>
                        <p:par>
                          <p:cTn id="179" fill="hold">
                            <p:stCondLst>
                              <p:cond delay="0"/>
                            </p:stCondLst>
                            <p:childTnLst>
                              <p:par>
                                <p:cTn id="180" presetID="1" presetClass="emph" presetSubtype="2" fill="hold" nodeType="clickEffect">
                                  <p:stCondLst>
                                    <p:cond delay="0"/>
                                  </p:stCondLst>
                                  <p:childTnLst>
                                    <p:animClr clrSpc="rgb" dir="cw">
                                      <p:cBhvr>
                                        <p:cTn id="181" dur="500" fill="hold"/>
                                        <p:tgtEl>
                                          <p:spTgt spid="62"/>
                                        </p:tgtEl>
                                        <p:attrNameLst>
                                          <p:attrName>fillcolor</p:attrName>
                                        </p:attrNameLst>
                                      </p:cBhvr>
                                      <p:to>
                                        <a:srgbClr val="000000"/>
                                      </p:to>
                                    </p:animClr>
                                    <p:set>
                                      <p:cBhvr>
                                        <p:cTn id="182" dur="500" fill="hold"/>
                                        <p:tgtEl>
                                          <p:spTgt spid="62"/>
                                        </p:tgtEl>
                                        <p:attrNameLst>
                                          <p:attrName>fill.type</p:attrName>
                                        </p:attrNameLst>
                                      </p:cBhvr>
                                      <p:to>
                                        <p:strVal val="solid"/>
                                      </p:to>
                                    </p:set>
                                    <p:set>
                                      <p:cBhvr>
                                        <p:cTn id="18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84" restart="whenNotActive" fill="hold" evtFilter="cancelBubble" nodeType="interactiveSeq">
                <p:stCondLst>
                  <p:cond evt="onClick" delay="0">
                    <p:tgtEl>
                      <p:spTgt spid="63"/>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63"/>
                                        </p:tgtEl>
                                        <p:attrNameLst>
                                          <p:attrName>fillcolor</p:attrName>
                                        </p:attrNameLst>
                                      </p:cBhvr>
                                      <p:to>
                                        <a:srgbClr val="000000"/>
                                      </p:to>
                                    </p:animClr>
                                    <p:set>
                                      <p:cBhvr>
                                        <p:cTn id="189" dur="500" fill="hold"/>
                                        <p:tgtEl>
                                          <p:spTgt spid="63"/>
                                        </p:tgtEl>
                                        <p:attrNameLst>
                                          <p:attrName>fill.type</p:attrName>
                                        </p:attrNameLst>
                                      </p:cBhvr>
                                      <p:to>
                                        <p:strVal val="solid"/>
                                      </p:to>
                                    </p:set>
                                    <p:set>
                                      <p:cBhvr>
                                        <p:cTn id="190"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39943" name="Rectangle 7"/>
          <p:cNvSpPr>
            <a:spLocks noChangeArrowheads="1"/>
          </p:cNvSpPr>
          <p:nvPr/>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srgbClr val="7030A0"/>
              </a:solidFill>
            </a:endParaRPr>
          </a:p>
        </p:txBody>
      </p:sp>
      <p:sp>
        <p:nvSpPr>
          <p:cNvPr id="27" name="Action Button: Home 26">
            <a:hlinkClick r:id="rId4" action="ppaction://hlinksldjump" highlightClick="1"/>
          </p:cNvPr>
          <p:cNvSpPr/>
          <p:nvPr/>
        </p:nvSpPr>
        <p:spPr>
          <a:xfrm>
            <a:off x="11144286" y="6211570"/>
            <a:ext cx="947781" cy="57148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solidFill>
                <a:srgbClr val="7030A0"/>
              </a:solidFill>
            </a:endParaRPr>
          </a:p>
        </p:txBody>
      </p:sp>
      <p:sp>
        <p:nvSpPr>
          <p:cNvPr id="9" name="TextBox 8"/>
          <p:cNvSpPr txBox="1"/>
          <p:nvPr/>
        </p:nvSpPr>
        <p:spPr>
          <a:xfrm>
            <a:off x="3498859" y="1256333"/>
            <a:ext cx="8239074" cy="1077218"/>
          </a:xfrm>
          <a:prstGeom prst="rect">
            <a:avLst/>
          </a:prstGeom>
          <a:noFill/>
        </p:spPr>
        <p:txBody>
          <a:bodyPr wrap="square" rtlCol="0">
            <a:spAutoFit/>
          </a:bodyPr>
          <a:lstStyle/>
          <a:p>
            <a:pPr algn="ctr"/>
            <a:r>
              <a:rPr lang="en-US" sz="2800" dirty="0">
                <a:solidFill>
                  <a:srgbClr val="FF0000"/>
                </a:solidFill>
                <a:latin typeface="Times" pitchFamily="34" charset="0"/>
                <a:ea typeface="Times" pitchFamily="34" charset="0"/>
                <a:cs typeface="Times" pitchFamily="34" charset="0"/>
              </a:rPr>
              <a:t> </a:t>
            </a:r>
            <a:r>
              <a:rPr lang="en-US" sz="3200" b="1" i="1" dirty="0" err="1">
                <a:solidFill>
                  <a:srgbClr val="FF0000"/>
                </a:solidFill>
                <a:latin typeface="Times New Roman" panose="02020603050405020304" pitchFamily="18" charset="0"/>
                <a:cs typeface="Times New Roman" panose="02020603050405020304" pitchFamily="18" charset="0"/>
              </a:rPr>
              <a:t>Hình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biểu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diễn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nhận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được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sau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mặt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phẳng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cắt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được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gọi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pitchFamily="34" charset="0"/>
              <a:ea typeface="Times" pitchFamily="34" charset="0"/>
              <a:cs typeface="Times" pitchFamily="34" charset="0"/>
            </a:endParaRPr>
          </a:p>
        </p:txBody>
      </p:sp>
      <p:grpSp>
        <p:nvGrpSpPr>
          <p:cNvPr id="15" name="Group 14"/>
          <p:cNvGrpSpPr/>
          <p:nvPr/>
        </p:nvGrpSpPr>
        <p:grpSpPr>
          <a:xfrm>
            <a:off x="0" y="0"/>
            <a:ext cx="3667787" cy="2416991"/>
            <a:chOff x="0" y="2170491"/>
            <a:chExt cx="3667787" cy="2416991"/>
          </a:xfrm>
        </p:grpSpPr>
        <p:sp>
          <p:nvSpPr>
            <p:cNvPr id="10" name="Rectangle 9"/>
            <p:cNvSpPr/>
            <p:nvPr/>
          </p:nvSpPr>
          <p:spPr>
            <a:xfrm>
              <a:off x="1203615" y="3332837"/>
              <a:ext cx="1351652" cy="646331"/>
            </a:xfrm>
            <a:prstGeom prst="rect">
              <a:avLst/>
            </a:prstGeom>
          </p:spPr>
          <p:txBody>
            <a:bodyPr wrap="none">
              <a:spAutoFit/>
            </a:bodyPr>
            <a:lstStyle/>
            <a:p>
              <a:r>
                <a:rPr lang="en-US" sz="3600" b="1" u="sng" dirty="0" err="1">
                  <a:solidFill>
                    <a:srgbClr val="FF0000"/>
                  </a:solidFill>
                  <a:latin typeface="Times" pitchFamily="34" charset="0"/>
                  <a:ea typeface="Times" pitchFamily="34" charset="0"/>
                  <a:cs typeface="Times" pitchFamily="34" charset="0"/>
                </a:rPr>
                <a:t>Câu</a:t>
              </a:r>
              <a:r>
                <a:rPr lang="en-US" sz="3600" b="1" u="sng" dirty="0">
                  <a:solidFill>
                    <a:srgbClr val="FF0000"/>
                  </a:solidFill>
                  <a:latin typeface="Times" pitchFamily="34" charset="0"/>
                  <a:ea typeface="Times" pitchFamily="34" charset="0"/>
                  <a:cs typeface="Times" pitchFamily="34" charset="0"/>
                </a:rPr>
                <a:t> 1</a:t>
              </a:r>
              <a:endParaRPr lang="en-US" sz="3600" b="1" u="sng" dirty="0">
                <a:solidFill>
                  <a:srgbClr val="FF0000"/>
                </a:solidFill>
              </a:endParaRPr>
            </a:p>
          </p:txBody>
        </p:sp>
        <p:pic>
          <p:nvPicPr>
            <p:cNvPr id="11" name="Picture 10"/>
            <p:cNvPicPr>
              <a:picLocks noChangeAspect="1"/>
            </p:cNvPicPr>
            <p:nvPr/>
          </p:nvPicPr>
          <p:blipFill rotWithShape="1">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r="33304" b="55250"/>
            <a:stretch/>
          </p:blipFill>
          <p:spPr>
            <a:xfrm>
              <a:off x="0" y="2170491"/>
              <a:ext cx="3667787" cy="2416991"/>
            </a:xfrm>
            <a:prstGeom prst="rect">
              <a:avLst/>
            </a:prstGeom>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6150" y="-461437"/>
            <a:ext cx="2864822" cy="2148616"/>
          </a:xfrm>
          <a:prstGeom prst="rect">
            <a:avLst/>
          </a:prstGeom>
        </p:spPr>
      </p:pic>
      <p:cxnSp>
        <p:nvCxnSpPr>
          <p:cNvPr id="13" name="Straight Connector 12"/>
          <p:cNvCxnSpPr/>
          <p:nvPr/>
        </p:nvCxnSpPr>
        <p:spPr>
          <a:xfrm flipV="1">
            <a:off x="3264341" y="2251967"/>
            <a:ext cx="8496289" cy="4044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Hình chữ nhật 1">
            <a:extLst>
              <a:ext uri="{FF2B5EF4-FFF2-40B4-BE49-F238E27FC236}">
                <a16:creationId xmlns:a16="http://schemas.microsoft.com/office/drawing/2014/main" id="{1FCD550C-641C-EF1A-747C-0B8D853A1FC3}"/>
              </a:ext>
            </a:extLst>
          </p:cNvPr>
          <p:cNvSpPr/>
          <p:nvPr/>
        </p:nvSpPr>
        <p:spPr>
          <a:xfrm>
            <a:off x="3509154" y="3391128"/>
            <a:ext cx="4473442" cy="881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Hình</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cắt</a:t>
            </a:r>
            <a:endParaRPr lang="en-US" sz="3200" dirty="0">
              <a:latin typeface="Times New Roman" panose="02020603050405020304" pitchFamily="18" charset="0"/>
              <a:cs typeface="Times New Roman" panose="02020603050405020304" pitchFamily="18" charset="0"/>
            </a:endParaRPr>
          </a:p>
        </p:txBody>
      </p:sp>
      <p:grpSp>
        <p:nvGrpSpPr>
          <p:cNvPr id="40" name="Group 5">
            <a:extLst>
              <a:ext uri="{FF2B5EF4-FFF2-40B4-BE49-F238E27FC236}">
                <a16:creationId xmlns:a16="http://schemas.microsoft.com/office/drawing/2014/main" id="{2C9AB95F-A642-1278-9E97-5546A087713D}"/>
              </a:ext>
            </a:extLst>
          </p:cNvPr>
          <p:cNvGrpSpPr>
            <a:grpSpLocks/>
          </p:cNvGrpSpPr>
          <p:nvPr/>
        </p:nvGrpSpPr>
        <p:grpSpPr bwMode="auto">
          <a:xfrm>
            <a:off x="10571078" y="404370"/>
            <a:ext cx="1219200" cy="914400"/>
            <a:chOff x="4450" y="0"/>
            <a:chExt cx="1118" cy="1104"/>
          </a:xfrm>
        </p:grpSpPr>
        <p:pic>
          <p:nvPicPr>
            <p:cNvPr id="41" name="Picture 6" descr="CLOCK">
              <a:extLst>
                <a:ext uri="{FF2B5EF4-FFF2-40B4-BE49-F238E27FC236}">
                  <a16:creationId xmlns:a16="http://schemas.microsoft.com/office/drawing/2014/main" id="{1CC2F6E3-06AB-E2B0-DDB6-38086352808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2" name="AutoShape 7">
              <a:extLst>
                <a:ext uri="{FF2B5EF4-FFF2-40B4-BE49-F238E27FC236}">
                  <a16:creationId xmlns:a16="http://schemas.microsoft.com/office/drawing/2014/main" id="{A419FD01-B72B-FF8D-10B5-BB7018B7B0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01s </a:t>
              </a:r>
            </a:p>
          </p:txBody>
        </p:sp>
      </p:grpSp>
      <p:grpSp>
        <p:nvGrpSpPr>
          <p:cNvPr id="43" name="Group 8">
            <a:extLst>
              <a:ext uri="{FF2B5EF4-FFF2-40B4-BE49-F238E27FC236}">
                <a16:creationId xmlns:a16="http://schemas.microsoft.com/office/drawing/2014/main" id="{E8D1E173-DEAF-02A4-6014-2499666B15C0}"/>
              </a:ext>
            </a:extLst>
          </p:cNvPr>
          <p:cNvGrpSpPr>
            <a:grpSpLocks/>
          </p:cNvGrpSpPr>
          <p:nvPr/>
        </p:nvGrpSpPr>
        <p:grpSpPr bwMode="auto">
          <a:xfrm>
            <a:off x="10600711" y="404370"/>
            <a:ext cx="1219200" cy="914400"/>
            <a:chOff x="4450" y="0"/>
            <a:chExt cx="1118" cy="1104"/>
          </a:xfrm>
        </p:grpSpPr>
        <p:pic>
          <p:nvPicPr>
            <p:cNvPr id="44" name="Picture 43" descr="CLOCK">
              <a:extLst>
                <a:ext uri="{FF2B5EF4-FFF2-40B4-BE49-F238E27FC236}">
                  <a16:creationId xmlns:a16="http://schemas.microsoft.com/office/drawing/2014/main" id="{9424CFF3-AE8F-8504-8165-777D4680274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5" name="AutoShape 10">
              <a:extLst>
                <a:ext uri="{FF2B5EF4-FFF2-40B4-BE49-F238E27FC236}">
                  <a16:creationId xmlns:a16="http://schemas.microsoft.com/office/drawing/2014/main" id="{1DE14CE2-3FE9-0AA4-4D33-09B92144700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02s </a:t>
              </a:r>
            </a:p>
          </p:txBody>
        </p:sp>
      </p:grpSp>
      <p:grpSp>
        <p:nvGrpSpPr>
          <p:cNvPr id="46" name="Group 11">
            <a:extLst>
              <a:ext uri="{FF2B5EF4-FFF2-40B4-BE49-F238E27FC236}">
                <a16:creationId xmlns:a16="http://schemas.microsoft.com/office/drawing/2014/main" id="{235B5AE9-5108-BB54-7A5A-FFF8D9EBCFF5}"/>
              </a:ext>
            </a:extLst>
          </p:cNvPr>
          <p:cNvGrpSpPr>
            <a:grpSpLocks/>
          </p:cNvGrpSpPr>
          <p:nvPr/>
        </p:nvGrpSpPr>
        <p:grpSpPr bwMode="auto">
          <a:xfrm>
            <a:off x="10571078" y="404370"/>
            <a:ext cx="1219200" cy="914400"/>
            <a:chOff x="4450" y="0"/>
            <a:chExt cx="1118" cy="1104"/>
          </a:xfrm>
        </p:grpSpPr>
        <p:pic>
          <p:nvPicPr>
            <p:cNvPr id="47" name="Picture 12" descr="CLOCK">
              <a:extLst>
                <a:ext uri="{FF2B5EF4-FFF2-40B4-BE49-F238E27FC236}">
                  <a16:creationId xmlns:a16="http://schemas.microsoft.com/office/drawing/2014/main" id="{98881C5F-6962-B5BA-9232-91E38491F1A8}"/>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8" name="AutoShape 13">
              <a:extLst>
                <a:ext uri="{FF2B5EF4-FFF2-40B4-BE49-F238E27FC236}">
                  <a16:creationId xmlns:a16="http://schemas.microsoft.com/office/drawing/2014/main" id="{1233AC54-C6AC-E722-DC64-7AB2F8F183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03s </a:t>
              </a:r>
            </a:p>
          </p:txBody>
        </p:sp>
      </p:grpSp>
      <p:grpSp>
        <p:nvGrpSpPr>
          <p:cNvPr id="49" name="Group 14">
            <a:extLst>
              <a:ext uri="{FF2B5EF4-FFF2-40B4-BE49-F238E27FC236}">
                <a16:creationId xmlns:a16="http://schemas.microsoft.com/office/drawing/2014/main" id="{08C30EA4-6AE8-023A-E938-F913D0958623}"/>
              </a:ext>
            </a:extLst>
          </p:cNvPr>
          <p:cNvGrpSpPr>
            <a:grpSpLocks/>
          </p:cNvGrpSpPr>
          <p:nvPr/>
        </p:nvGrpSpPr>
        <p:grpSpPr bwMode="auto">
          <a:xfrm>
            <a:off x="10600711" y="404370"/>
            <a:ext cx="1219200" cy="914400"/>
            <a:chOff x="4450" y="0"/>
            <a:chExt cx="1118" cy="1104"/>
          </a:xfrm>
        </p:grpSpPr>
        <p:pic>
          <p:nvPicPr>
            <p:cNvPr id="50" name="Picture 15" descr="CLOCK">
              <a:extLst>
                <a:ext uri="{FF2B5EF4-FFF2-40B4-BE49-F238E27FC236}">
                  <a16:creationId xmlns:a16="http://schemas.microsoft.com/office/drawing/2014/main" id="{247C9DD0-8CBE-6121-D3B4-300E623122B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51" name="AutoShape 16">
              <a:extLst>
                <a:ext uri="{FF2B5EF4-FFF2-40B4-BE49-F238E27FC236}">
                  <a16:creationId xmlns:a16="http://schemas.microsoft.com/office/drawing/2014/main" id="{CF1F86D9-76B8-0BBA-B64E-23BB49ABDCE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04s </a:t>
              </a:r>
            </a:p>
          </p:txBody>
        </p:sp>
      </p:grpSp>
      <p:grpSp>
        <p:nvGrpSpPr>
          <p:cNvPr id="52" name="Group 17">
            <a:extLst>
              <a:ext uri="{FF2B5EF4-FFF2-40B4-BE49-F238E27FC236}">
                <a16:creationId xmlns:a16="http://schemas.microsoft.com/office/drawing/2014/main" id="{FF1F5BFE-F64D-C6F9-36F1-B2D00A74260C}"/>
              </a:ext>
            </a:extLst>
          </p:cNvPr>
          <p:cNvGrpSpPr>
            <a:grpSpLocks/>
          </p:cNvGrpSpPr>
          <p:nvPr/>
        </p:nvGrpSpPr>
        <p:grpSpPr bwMode="auto">
          <a:xfrm>
            <a:off x="10600711" y="404370"/>
            <a:ext cx="1219200" cy="914400"/>
            <a:chOff x="4450" y="0"/>
            <a:chExt cx="1118" cy="1104"/>
          </a:xfrm>
        </p:grpSpPr>
        <p:pic>
          <p:nvPicPr>
            <p:cNvPr id="53" name="Picture 18" descr="CLOCK">
              <a:extLst>
                <a:ext uri="{FF2B5EF4-FFF2-40B4-BE49-F238E27FC236}">
                  <a16:creationId xmlns:a16="http://schemas.microsoft.com/office/drawing/2014/main" id="{E2ACDE7C-B32C-11FD-4CF5-922EAEA96E43}"/>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54" name="AutoShape 19">
              <a:extLst>
                <a:ext uri="{FF2B5EF4-FFF2-40B4-BE49-F238E27FC236}">
                  <a16:creationId xmlns:a16="http://schemas.microsoft.com/office/drawing/2014/main" id="{2212D6B8-15EE-F192-DA54-0D342BD0E5E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05s </a:t>
              </a:r>
            </a:p>
          </p:txBody>
        </p:sp>
      </p:grpSp>
      <p:grpSp>
        <p:nvGrpSpPr>
          <p:cNvPr id="55" name="Group 20">
            <a:extLst>
              <a:ext uri="{FF2B5EF4-FFF2-40B4-BE49-F238E27FC236}">
                <a16:creationId xmlns:a16="http://schemas.microsoft.com/office/drawing/2014/main" id="{338CF728-6C33-9A5B-8BC0-586B26187633}"/>
              </a:ext>
            </a:extLst>
          </p:cNvPr>
          <p:cNvGrpSpPr>
            <a:grpSpLocks/>
          </p:cNvGrpSpPr>
          <p:nvPr/>
        </p:nvGrpSpPr>
        <p:grpSpPr bwMode="auto">
          <a:xfrm>
            <a:off x="10600711" y="404370"/>
            <a:ext cx="1219200" cy="914400"/>
            <a:chOff x="4450" y="0"/>
            <a:chExt cx="1118" cy="1104"/>
          </a:xfrm>
        </p:grpSpPr>
        <p:pic>
          <p:nvPicPr>
            <p:cNvPr id="56" name="Picture 21" descr="CLOCK">
              <a:extLst>
                <a:ext uri="{FF2B5EF4-FFF2-40B4-BE49-F238E27FC236}">
                  <a16:creationId xmlns:a16="http://schemas.microsoft.com/office/drawing/2014/main" id="{89F8258C-FA9B-0698-B71B-35FEAEF7D9C4}"/>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57" name="AutoShape 22">
              <a:extLst>
                <a:ext uri="{FF2B5EF4-FFF2-40B4-BE49-F238E27FC236}">
                  <a16:creationId xmlns:a16="http://schemas.microsoft.com/office/drawing/2014/main" id="{2ECE05DE-E790-4B77-48BD-8A6CCE8537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06s </a:t>
              </a:r>
            </a:p>
          </p:txBody>
        </p:sp>
      </p:grpSp>
      <p:grpSp>
        <p:nvGrpSpPr>
          <p:cNvPr id="58" name="Group 23">
            <a:extLst>
              <a:ext uri="{FF2B5EF4-FFF2-40B4-BE49-F238E27FC236}">
                <a16:creationId xmlns:a16="http://schemas.microsoft.com/office/drawing/2014/main" id="{B70112E8-1723-D271-E6D7-942BB3C16384}"/>
              </a:ext>
            </a:extLst>
          </p:cNvPr>
          <p:cNvGrpSpPr>
            <a:grpSpLocks/>
          </p:cNvGrpSpPr>
          <p:nvPr/>
        </p:nvGrpSpPr>
        <p:grpSpPr bwMode="auto">
          <a:xfrm>
            <a:off x="10600711" y="404370"/>
            <a:ext cx="1219200" cy="914400"/>
            <a:chOff x="4450" y="0"/>
            <a:chExt cx="1118" cy="1104"/>
          </a:xfrm>
        </p:grpSpPr>
        <p:pic>
          <p:nvPicPr>
            <p:cNvPr id="59" name="Picture 24" descr="CLOCK">
              <a:extLst>
                <a:ext uri="{FF2B5EF4-FFF2-40B4-BE49-F238E27FC236}">
                  <a16:creationId xmlns:a16="http://schemas.microsoft.com/office/drawing/2014/main" id="{CFA9A361-B12A-453D-BCFE-0CEC61CEE4FC}"/>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60" name="AutoShape 25">
              <a:extLst>
                <a:ext uri="{FF2B5EF4-FFF2-40B4-BE49-F238E27FC236}">
                  <a16:creationId xmlns:a16="http://schemas.microsoft.com/office/drawing/2014/main" id="{624E1BA3-FFE7-615F-7D1B-850B50A3D0C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07s </a:t>
              </a:r>
            </a:p>
          </p:txBody>
        </p:sp>
      </p:grpSp>
      <p:grpSp>
        <p:nvGrpSpPr>
          <p:cNvPr id="61" name="Group 26">
            <a:extLst>
              <a:ext uri="{FF2B5EF4-FFF2-40B4-BE49-F238E27FC236}">
                <a16:creationId xmlns:a16="http://schemas.microsoft.com/office/drawing/2014/main" id="{3B9D1280-824E-63F1-4FD3-00F9FC87D8AD}"/>
              </a:ext>
            </a:extLst>
          </p:cNvPr>
          <p:cNvGrpSpPr>
            <a:grpSpLocks/>
          </p:cNvGrpSpPr>
          <p:nvPr/>
        </p:nvGrpSpPr>
        <p:grpSpPr bwMode="auto">
          <a:xfrm>
            <a:off x="10571078" y="404370"/>
            <a:ext cx="1219200" cy="914400"/>
            <a:chOff x="4450" y="0"/>
            <a:chExt cx="1118" cy="1104"/>
          </a:xfrm>
        </p:grpSpPr>
        <p:pic>
          <p:nvPicPr>
            <p:cNvPr id="62" name="Picture 27" descr="CLOCK">
              <a:extLst>
                <a:ext uri="{FF2B5EF4-FFF2-40B4-BE49-F238E27FC236}">
                  <a16:creationId xmlns:a16="http://schemas.microsoft.com/office/drawing/2014/main" id="{D6A53705-A801-72C5-3F59-0B06CEC78FF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63" name="AutoShape 28">
              <a:extLst>
                <a:ext uri="{FF2B5EF4-FFF2-40B4-BE49-F238E27FC236}">
                  <a16:creationId xmlns:a16="http://schemas.microsoft.com/office/drawing/2014/main" id="{052BCA7B-67D9-6FC5-1612-2439AA21DC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08s </a:t>
              </a:r>
            </a:p>
          </p:txBody>
        </p:sp>
      </p:grpSp>
      <p:grpSp>
        <p:nvGrpSpPr>
          <p:cNvPr id="64" name="Group 29">
            <a:extLst>
              <a:ext uri="{FF2B5EF4-FFF2-40B4-BE49-F238E27FC236}">
                <a16:creationId xmlns:a16="http://schemas.microsoft.com/office/drawing/2014/main" id="{CD40D626-C863-BCCA-E83C-922D25A51991}"/>
              </a:ext>
            </a:extLst>
          </p:cNvPr>
          <p:cNvGrpSpPr>
            <a:grpSpLocks/>
          </p:cNvGrpSpPr>
          <p:nvPr/>
        </p:nvGrpSpPr>
        <p:grpSpPr bwMode="auto">
          <a:xfrm>
            <a:off x="10600711" y="404370"/>
            <a:ext cx="1219200" cy="914400"/>
            <a:chOff x="4450" y="0"/>
            <a:chExt cx="1118" cy="1104"/>
          </a:xfrm>
        </p:grpSpPr>
        <p:pic>
          <p:nvPicPr>
            <p:cNvPr id="65" name="Picture 30" descr="CLOCK">
              <a:extLst>
                <a:ext uri="{FF2B5EF4-FFF2-40B4-BE49-F238E27FC236}">
                  <a16:creationId xmlns:a16="http://schemas.microsoft.com/office/drawing/2014/main" id="{B41FC356-1791-9D7A-09FE-1F72798499B5}"/>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66" name="AutoShape 31">
              <a:extLst>
                <a:ext uri="{FF2B5EF4-FFF2-40B4-BE49-F238E27FC236}">
                  <a16:creationId xmlns:a16="http://schemas.microsoft.com/office/drawing/2014/main" id="{439724A6-459C-3276-514B-9DD0562CC711}"/>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09s </a:t>
              </a:r>
            </a:p>
          </p:txBody>
        </p:sp>
      </p:grpSp>
      <p:grpSp>
        <p:nvGrpSpPr>
          <p:cNvPr id="67" name="Group 32">
            <a:extLst>
              <a:ext uri="{FF2B5EF4-FFF2-40B4-BE49-F238E27FC236}">
                <a16:creationId xmlns:a16="http://schemas.microsoft.com/office/drawing/2014/main" id="{33BF1F7F-13BB-D854-6B21-9D42A5E3D7C3}"/>
              </a:ext>
            </a:extLst>
          </p:cNvPr>
          <p:cNvGrpSpPr>
            <a:grpSpLocks/>
          </p:cNvGrpSpPr>
          <p:nvPr/>
        </p:nvGrpSpPr>
        <p:grpSpPr bwMode="auto">
          <a:xfrm>
            <a:off x="10591339" y="396661"/>
            <a:ext cx="1219200" cy="914400"/>
            <a:chOff x="4450" y="0"/>
            <a:chExt cx="1118" cy="1104"/>
          </a:xfrm>
        </p:grpSpPr>
        <p:pic>
          <p:nvPicPr>
            <p:cNvPr id="68" name="Picture 33" descr="CLOCK">
              <a:extLst>
                <a:ext uri="{FF2B5EF4-FFF2-40B4-BE49-F238E27FC236}">
                  <a16:creationId xmlns:a16="http://schemas.microsoft.com/office/drawing/2014/main" id="{87C1A418-DA7F-31E7-4944-201A119F10F1}"/>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69" name="AutoShape 34">
              <a:extLst>
                <a:ext uri="{FF2B5EF4-FFF2-40B4-BE49-F238E27FC236}">
                  <a16:creationId xmlns:a16="http://schemas.microsoft.com/office/drawing/2014/main" id="{35E7AACF-7F14-895C-3C2F-AEC6F8863C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dirty="0">
                  <a:solidFill>
                    <a:srgbClr val="FF3300"/>
                  </a:solidFill>
                  <a:latin typeface="Times New Roman" panose="02020603050405020304" pitchFamily="18" charset="0"/>
                  <a:cs typeface="Times New Roman" panose="02020603050405020304" pitchFamily="18" charset="0"/>
                </a:rPr>
                <a:t>10s </a:t>
              </a:r>
            </a:p>
          </p:txBody>
        </p:sp>
      </p:grpSp>
    </p:spTree>
    <p:extLst>
      <p:ext uri="{BB962C8B-B14F-4D97-AF65-F5344CB8AC3E}">
        <p14:creationId xmlns:p14="http://schemas.microsoft.com/office/powerpoint/2010/main" val="2850162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vol="100000">
                                        <p:cTn display="0" masterRel="sameClick">
                                          <p:stCondLst>
                                            <p:cond evt="begin" delay="0">
                                              <p:tn val="10"/>
                                            </p:cond>
                                          </p:stCondLst>
                                          <p:endCondLst>
                                            <p:cond evt="onStopAudio" delay="0">
                                              <p:tgtEl>
                                                <p:sldTgt/>
                                              </p:tgtEl>
                                            </p:cond>
                                          </p:endCondLst>
                                        </p:cTn>
                                        <p:tgtEl>
                                          <p:sndTgt r:embed="rId2" name="DING.WAV"/>
                                        </p:tgtEl>
                                      </p:cMediaNode>
                                    </p:audio>
                                  </p:sub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43"/>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46"/>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2" name="DING.WAV"/>
                                        </p:tgtEl>
                                      </p:cMediaNode>
                                    </p:audio>
                                  </p:sub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49"/>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2" name="DING.WAV"/>
                                        </p:tgtEl>
                                      </p:cMediaNode>
                                    </p:audio>
                                  </p:subTnLst>
                                </p:cTn>
                              </p:par>
                            </p:childTnLst>
                          </p:cTn>
                        </p:par>
                        <p:par>
                          <p:cTn id="21" fill="hold">
                            <p:stCondLst>
                              <p:cond delay="3000"/>
                            </p:stCondLst>
                            <p:childTnLst>
                              <p:par>
                                <p:cTn id="22" presetID="1" presetClass="entr" presetSubtype="0" fill="hold" nodeType="afterEffect">
                                  <p:stCondLst>
                                    <p:cond delay="1000"/>
                                  </p:stCondLst>
                                  <p:childTnLst>
                                    <p:set>
                                      <p:cBhvr>
                                        <p:cTn id="23" dur="1" fill="hold">
                                          <p:stCondLst>
                                            <p:cond delay="0"/>
                                          </p:stCondLst>
                                        </p:cTn>
                                        <p:tgtEl>
                                          <p:spTgt spid="52"/>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DING.WAV"/>
                                        </p:tgtEl>
                                      </p:cMediaNode>
                                    </p:audio>
                                  </p:subTnLst>
                                </p:cTn>
                              </p:par>
                            </p:childTnLst>
                          </p:cTn>
                        </p:par>
                        <p:par>
                          <p:cTn id="27" fill="hold">
                            <p:stCondLst>
                              <p:cond delay="5000"/>
                            </p:stCondLst>
                            <p:childTnLst>
                              <p:par>
                                <p:cTn id="28" presetID="1" presetClass="entr" presetSubtype="0" fill="hold" nodeType="afterEffect">
                                  <p:stCondLst>
                                    <p:cond delay="1000"/>
                                  </p:stCondLst>
                                  <p:childTnLst>
                                    <p:set>
                                      <p:cBhvr>
                                        <p:cTn id="2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DING.WAV"/>
                                        </p:tgtEl>
                                      </p:cMediaNode>
                                    </p:audio>
                                  </p:subTnLst>
                                </p:cTn>
                              </p:par>
                            </p:childTnLst>
                          </p:cTn>
                        </p:par>
                        <p:par>
                          <p:cTn id="30" fill="hold">
                            <p:stCondLst>
                              <p:cond delay="6000"/>
                            </p:stCondLst>
                            <p:childTnLst>
                              <p:par>
                                <p:cTn id="31" presetID="1" presetClass="entr" presetSubtype="0" fill="hold" nodeType="afterEffect">
                                  <p:stCondLst>
                                    <p:cond delay="1000"/>
                                  </p:stCondLst>
                                  <p:childTnLst>
                                    <p:set>
                                      <p:cBhvr>
                                        <p:cTn id="3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DING.WAV"/>
                                        </p:tgtEl>
                                      </p:cMediaNode>
                                    </p:audio>
                                  </p:subTnLst>
                                </p:cTn>
                              </p:par>
                            </p:childTnLst>
                          </p:cTn>
                        </p:par>
                        <p:par>
                          <p:cTn id="33" fill="hold">
                            <p:stCondLst>
                              <p:cond delay="7000"/>
                            </p:stCondLst>
                            <p:childTnLst>
                              <p:par>
                                <p:cTn id="34" presetID="1" presetClass="entr" presetSubtype="0" fill="hold" nodeType="afterEffect">
                                  <p:stCondLst>
                                    <p:cond delay="1000"/>
                                  </p:stCondLst>
                                  <p:childTnLst>
                                    <p:set>
                                      <p:cBhvr>
                                        <p:cTn id="3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6" fill="hold">
                            <p:stCondLst>
                              <p:cond delay="8000"/>
                            </p:stCondLst>
                            <p:childTnLst>
                              <p:par>
                                <p:cTn id="37" presetID="1" presetClass="entr" presetSubtype="0" fill="hold" nodeType="afterEffect">
                                  <p:stCondLst>
                                    <p:cond delay="1000"/>
                                  </p:stCondLst>
                                  <p:childTnLst>
                                    <p:set>
                                      <p:cBhvr>
                                        <p:cTn id="3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hình_nền_powerpoint_dễ_thương_2017.jpg">
            <a:extLst>
              <a:ext uri="{FF2B5EF4-FFF2-40B4-BE49-F238E27FC236}">
                <a16:creationId xmlns:a16="http://schemas.microsoft.com/office/drawing/2014/main" id="{62CBFAAE-C96F-AC29-52F1-889ECACE204B}"/>
              </a:ext>
            </a:extLst>
          </p:cNvPr>
          <p:cNvPicPr>
            <a:picLocks noChangeAspect="1"/>
          </p:cNvPicPr>
          <p:nvPr/>
        </p:nvPicPr>
        <p:blipFill>
          <a:blip r:embed="rId2"/>
          <a:srcRect t="68889" r="72500"/>
          <a:stretch>
            <a:fillRect/>
          </a:stretch>
        </p:blipFill>
        <p:spPr>
          <a:xfrm>
            <a:off x="0" y="4287983"/>
            <a:ext cx="3028950" cy="2570017"/>
          </a:xfrm>
          <a:prstGeom prst="rect">
            <a:avLst/>
          </a:prstGeom>
          <a:ln>
            <a:noFill/>
          </a:ln>
        </p:spPr>
      </p:pic>
      <p:sp>
        <p:nvSpPr>
          <p:cNvPr id="6" name="Oval 5">
            <a:extLst>
              <a:ext uri="{FF2B5EF4-FFF2-40B4-BE49-F238E27FC236}">
                <a16:creationId xmlns:a16="http://schemas.microsoft.com/office/drawing/2014/main" id="{12C50665-8EFC-AD42-957C-31EB87948E56}"/>
              </a:ext>
            </a:extLst>
          </p:cNvPr>
          <p:cNvSpPr/>
          <p:nvPr/>
        </p:nvSpPr>
        <p:spPr>
          <a:xfrm>
            <a:off x="742950" y="2114550"/>
            <a:ext cx="11220450" cy="3448050"/>
          </a:xfrm>
          <a:prstGeom prst="ellipse">
            <a:avLst/>
          </a:prstGeom>
          <a:solidFill>
            <a:schemeClr val="accent1">
              <a:alpha val="26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文本框 2055">
            <a:extLst>
              <a:ext uri="{FF2B5EF4-FFF2-40B4-BE49-F238E27FC236}">
                <a16:creationId xmlns:a16="http://schemas.microsoft.com/office/drawing/2014/main" id="{70EABDAA-0710-416B-BA4D-8A80C6A5F422}"/>
              </a:ext>
            </a:extLst>
          </p:cNvPr>
          <p:cNvSpPr txBox="1"/>
          <p:nvPr/>
        </p:nvSpPr>
        <p:spPr>
          <a:xfrm>
            <a:off x="0" y="2592626"/>
            <a:ext cx="12192000" cy="2616101"/>
          </a:xfrm>
          <a:prstGeom prst="rect">
            <a:avLst/>
          </a:prstGeom>
          <a:noFill/>
          <a:ln w="9525">
            <a:noFill/>
          </a:ln>
        </p:spPr>
        <p:txBody>
          <a:bodyPr wrap="square">
            <a:spAutoFit/>
          </a:bodyPr>
          <a:lstStyle/>
          <a:p>
            <a:pPr algn="ctr" defTabSz="1447850">
              <a:spcBef>
                <a:spcPts val="1200"/>
              </a:spcBef>
              <a:defRPr/>
            </a:pPr>
            <a:r>
              <a:rPr lang="en-US" altLang="zh-CN" sz="4800" b="1">
                <a:solidFill>
                  <a:srgbClr val="E20000"/>
                </a:solidFill>
                <a:effectLst>
                  <a:glow rad="101600">
                    <a:srgbClr val="FFFF00">
                      <a:alpha val="60000"/>
                    </a:srgbClr>
                  </a:glow>
                </a:effectLst>
                <a:latin typeface="Arial" panose="020B0604020202020204" pitchFamily="34" charset="0"/>
                <a:ea typeface="黑体" panose="02010609060101010101" pitchFamily="2" charset="-122"/>
                <a:cs typeface="Arial" panose="020B0604020202020204" pitchFamily="34" charset="0"/>
              </a:rPr>
              <a:t>TIẾT 10 - BÀI 8. </a:t>
            </a:r>
          </a:p>
          <a:p>
            <a:pPr algn="ctr" defTabSz="1447850">
              <a:spcBef>
                <a:spcPts val="1200"/>
              </a:spcBef>
              <a:defRPr/>
            </a:pPr>
            <a:r>
              <a:rPr lang="en-US" altLang="zh-CN" sz="4800" b="1">
                <a:solidFill>
                  <a:srgbClr val="E20000"/>
                </a:solidFill>
                <a:effectLst>
                  <a:glow rad="101600">
                    <a:srgbClr val="FFFF00">
                      <a:alpha val="60000"/>
                    </a:srgbClr>
                  </a:glow>
                </a:effectLst>
                <a:latin typeface="Arial" panose="020B0604020202020204" pitchFamily="34" charset="0"/>
                <a:ea typeface="黑体" panose="02010609060101010101" pitchFamily="2" charset="-122"/>
                <a:cs typeface="Arial" panose="020B0604020202020204" pitchFamily="34" charset="0"/>
              </a:rPr>
              <a:t>KHÁI </a:t>
            </a:r>
            <a:r>
              <a:rPr lang="en-US" altLang="zh-CN" sz="4800" b="1" dirty="0">
                <a:solidFill>
                  <a:srgbClr val="E20000"/>
                </a:solidFill>
                <a:effectLst>
                  <a:glow rad="101600">
                    <a:srgbClr val="FFFF00">
                      <a:alpha val="60000"/>
                    </a:srgbClr>
                  </a:glow>
                </a:effectLst>
                <a:latin typeface="Arial" panose="020B0604020202020204" pitchFamily="34" charset="0"/>
                <a:ea typeface="黑体" panose="02010609060101010101" pitchFamily="2" charset="-122"/>
                <a:cs typeface="Arial" panose="020B0604020202020204" pitchFamily="34" charset="0"/>
              </a:rPr>
              <a:t>NIỆM </a:t>
            </a:r>
            <a:r>
              <a:rPr lang="en-US" altLang="zh-CN" sz="4800" b="1">
                <a:solidFill>
                  <a:srgbClr val="E20000"/>
                </a:solidFill>
                <a:effectLst>
                  <a:glow rad="101600">
                    <a:srgbClr val="FFFF00">
                      <a:alpha val="60000"/>
                    </a:srgbClr>
                  </a:glow>
                </a:effectLst>
                <a:latin typeface="Arial" panose="020B0604020202020204" pitchFamily="34" charset="0"/>
                <a:ea typeface="黑体" panose="02010609060101010101" pitchFamily="2" charset="-122"/>
                <a:cs typeface="Arial" panose="020B0604020202020204" pitchFamily="34" charset="0"/>
              </a:rPr>
              <a:t>VỀ BẢN VẼ KĨ THUẬT </a:t>
            </a:r>
          </a:p>
          <a:p>
            <a:pPr algn="ctr" defTabSz="1447850">
              <a:spcBef>
                <a:spcPts val="1200"/>
              </a:spcBef>
              <a:defRPr/>
            </a:pPr>
            <a:r>
              <a:rPr lang="en-US" altLang="zh-CN" sz="4800" b="1">
                <a:solidFill>
                  <a:srgbClr val="E20000"/>
                </a:solidFill>
                <a:effectLst>
                  <a:glow rad="101600">
                    <a:srgbClr val="FFFF00">
                      <a:alpha val="60000"/>
                    </a:srgbClr>
                  </a:glow>
                </a:effectLst>
                <a:latin typeface="Arial" panose="020B0604020202020204" pitchFamily="34" charset="0"/>
                <a:ea typeface="黑体" panose="02010609060101010101" pitchFamily="2" charset="-122"/>
                <a:cs typeface="Arial" panose="020B0604020202020204" pitchFamily="34" charset="0"/>
              </a:rPr>
              <a:t>HÌNH </a:t>
            </a:r>
            <a:r>
              <a:rPr lang="en-US" altLang="zh-CN" sz="4800" b="1" dirty="0">
                <a:solidFill>
                  <a:srgbClr val="E20000"/>
                </a:solidFill>
                <a:effectLst>
                  <a:glow rad="101600">
                    <a:srgbClr val="FFFF00">
                      <a:alpha val="60000"/>
                    </a:srgbClr>
                  </a:glow>
                </a:effectLst>
                <a:latin typeface="Arial" panose="020B0604020202020204" pitchFamily="34" charset="0"/>
                <a:ea typeface="黑体" panose="02010609060101010101" pitchFamily="2" charset="-122"/>
                <a:cs typeface="Arial" panose="020B0604020202020204" pitchFamily="34" charset="0"/>
              </a:rPr>
              <a:t>CẮT</a:t>
            </a:r>
            <a:endParaRPr lang="en-US" altLang="zh-CN" sz="4800" b="1" dirty="0">
              <a:solidFill>
                <a:srgbClr val="0070C0"/>
              </a:solidFill>
              <a:latin typeface="Arial" panose="020B0604020202020204" pitchFamily="34" charset="0"/>
              <a:ea typeface="黑体" panose="02010609060101010101" pitchFamily="2" charset="-122"/>
              <a:cs typeface="Arial" panose="020B0604020202020204" pitchFamily="34" charset="0"/>
            </a:endParaRPr>
          </a:p>
        </p:txBody>
      </p:sp>
      <p:pic>
        <p:nvPicPr>
          <p:cNvPr id="5" name="Picture 4" descr="hình_nền_powerpoint_dễ_thương_2017.jpg">
            <a:extLst>
              <a:ext uri="{FF2B5EF4-FFF2-40B4-BE49-F238E27FC236}">
                <a16:creationId xmlns:a16="http://schemas.microsoft.com/office/drawing/2014/main" id="{E24FB251-0253-5032-7226-2D6094E45672}"/>
              </a:ext>
            </a:extLst>
          </p:cNvPr>
          <p:cNvPicPr>
            <a:picLocks noChangeAspect="1"/>
          </p:cNvPicPr>
          <p:nvPr/>
        </p:nvPicPr>
        <p:blipFill>
          <a:blip r:embed="rId2"/>
          <a:srcRect l="75000" b="77778"/>
          <a:stretch>
            <a:fillRect/>
          </a:stretch>
        </p:blipFill>
        <p:spPr>
          <a:xfrm>
            <a:off x="9601200" y="0"/>
            <a:ext cx="2590800" cy="1727200"/>
          </a:xfrm>
          <a:prstGeom prst="rect">
            <a:avLst/>
          </a:prstGeom>
        </p:spPr>
      </p:pic>
      <p:sp>
        <p:nvSpPr>
          <p:cNvPr id="3" name="文本框 2055">
            <a:extLst>
              <a:ext uri="{FF2B5EF4-FFF2-40B4-BE49-F238E27FC236}">
                <a16:creationId xmlns:a16="http://schemas.microsoft.com/office/drawing/2014/main" id="{AA37168C-07AE-8F49-0DA4-5F842B928540}"/>
              </a:ext>
            </a:extLst>
          </p:cNvPr>
          <p:cNvSpPr txBox="1"/>
          <p:nvPr/>
        </p:nvSpPr>
        <p:spPr>
          <a:xfrm>
            <a:off x="1423987" y="628214"/>
            <a:ext cx="9858375" cy="861774"/>
          </a:xfrm>
          <a:prstGeom prst="rect">
            <a:avLst/>
          </a:prstGeom>
          <a:solidFill>
            <a:schemeClr val="accent4">
              <a:lumMod val="40000"/>
              <a:lumOff val="60000"/>
              <a:alpha val="62000"/>
            </a:schemeClr>
          </a:solidFill>
          <a:ln w="9525">
            <a:noFill/>
          </a:ln>
        </p:spPr>
        <p:txBody>
          <a:bodyPr wrap="square">
            <a:spAutoFit/>
          </a:bodyPr>
          <a:lstStyle/>
          <a:p>
            <a:pPr algn="ctr" defTabSz="1447850">
              <a:spcBef>
                <a:spcPct val="50000"/>
              </a:spcBef>
              <a:defRPr/>
            </a:pPr>
            <a:r>
              <a:rPr lang="en-US" altLang="zh-CN" sz="5000" b="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CHƯƠNG II. BẢN VẼ KĨ THUẬT </a:t>
            </a:r>
            <a:endParaRPr lang="en-US" altLang="zh-CN" sz="5000" b="1" dirty="0">
              <a:solidFill>
                <a:srgbClr val="0000CC"/>
              </a:solidFill>
              <a:latin typeface="Segoe UI Black" panose="020B0A02040204020203"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2421200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17000" b="-17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r="33304" b="55250"/>
          <a:stretch/>
        </p:blipFill>
        <p:spPr>
          <a:xfrm>
            <a:off x="0" y="598822"/>
            <a:ext cx="4175787" cy="1822067"/>
          </a:xfrm>
          <a:prstGeom prst="rect">
            <a:avLst/>
          </a:prstGeom>
        </p:spPr>
      </p:pic>
      <p:sp>
        <p:nvSpPr>
          <p:cNvPr id="39943" name="Rectangle 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Action Button: Home 25">
            <a:hlinkClick r:id="rId5" action="ppaction://hlinksldjump" highlightClick="1"/>
          </p:cNvPr>
          <p:cNvSpPr/>
          <p:nvPr/>
        </p:nvSpPr>
        <p:spPr>
          <a:xfrm>
            <a:off x="11056080" y="6075718"/>
            <a:ext cx="1016000" cy="6858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7" name="Rectangle 6"/>
          <p:cNvSpPr/>
          <p:nvPr/>
        </p:nvSpPr>
        <p:spPr>
          <a:xfrm>
            <a:off x="1498954" y="1429032"/>
            <a:ext cx="1351652" cy="646331"/>
          </a:xfrm>
          <a:prstGeom prst="rect">
            <a:avLst/>
          </a:prstGeom>
        </p:spPr>
        <p:txBody>
          <a:bodyPr wrap="none">
            <a:spAutoFit/>
          </a:bodyPr>
          <a:lstStyle/>
          <a:p>
            <a:r>
              <a:rPr lang="en-US" sz="3600" b="1" u="sng" dirty="0" err="1">
                <a:solidFill>
                  <a:srgbClr val="FF0000"/>
                </a:solidFill>
                <a:latin typeface="Times" pitchFamily="34" charset="0"/>
                <a:ea typeface="Times" pitchFamily="34" charset="0"/>
                <a:cs typeface="Times" pitchFamily="34" charset="0"/>
              </a:rPr>
              <a:t>Câu</a:t>
            </a:r>
            <a:r>
              <a:rPr lang="en-US" sz="3600" b="1" u="sng" dirty="0">
                <a:solidFill>
                  <a:srgbClr val="FF0000"/>
                </a:solidFill>
                <a:latin typeface="Times" pitchFamily="34" charset="0"/>
                <a:ea typeface="Times" pitchFamily="34" charset="0"/>
                <a:cs typeface="Times" pitchFamily="34" charset="0"/>
              </a:rPr>
              <a:t> 2</a:t>
            </a:r>
            <a:endParaRPr lang="en-US" sz="3600" b="1" u="sng" dirty="0">
              <a:solidFill>
                <a:srgbClr val="FF0000"/>
              </a:solidFill>
            </a:endParaRPr>
          </a:p>
        </p:txBody>
      </p:sp>
      <p:sp>
        <p:nvSpPr>
          <p:cNvPr id="8" name="TextBox 7"/>
          <p:cNvSpPr txBox="1"/>
          <p:nvPr/>
        </p:nvSpPr>
        <p:spPr>
          <a:xfrm>
            <a:off x="3508129" y="1517801"/>
            <a:ext cx="8213165" cy="769441"/>
          </a:xfrm>
          <a:prstGeom prst="rect">
            <a:avLst/>
          </a:prstGeom>
          <a:noFill/>
        </p:spPr>
        <p:txBody>
          <a:bodyPr wrap="square" rtlCol="0">
            <a:spAutoFit/>
          </a:bodyPr>
          <a:lstStyle/>
          <a:p>
            <a:pPr lvl="0" algn="ctr"/>
            <a:r>
              <a:rPr lang="en-US" sz="4400" b="1" i="1" dirty="0" err="1">
                <a:solidFill>
                  <a:srgbClr val="FF0000"/>
                </a:solidFill>
                <a:latin typeface="Times New Roman" panose="02020603050405020304" pitchFamily="18" charset="0"/>
                <a:cs typeface="Times New Roman" panose="02020603050405020304" pitchFamily="18" charset="0"/>
              </a:rPr>
              <a:t>Hình</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cắt</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có</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công</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dụng</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gì</a:t>
            </a:r>
            <a:r>
              <a:rPr lang="en-US" sz="4400" b="1" i="1" dirty="0">
                <a:solidFill>
                  <a:srgbClr val="FF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5415" y="-315416"/>
            <a:ext cx="2667000" cy="2000250"/>
          </a:xfrm>
          <a:prstGeom prst="rect">
            <a:avLst/>
          </a:prstGeom>
        </p:spPr>
      </p:pic>
      <p:cxnSp>
        <p:nvCxnSpPr>
          <p:cNvPr id="3" name="Straight Connector 2"/>
          <p:cNvCxnSpPr/>
          <p:nvPr/>
        </p:nvCxnSpPr>
        <p:spPr>
          <a:xfrm>
            <a:off x="3667787" y="2492896"/>
            <a:ext cx="78962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Hình chữ nhật 1">
            <a:extLst>
              <a:ext uri="{FF2B5EF4-FFF2-40B4-BE49-F238E27FC236}">
                <a16:creationId xmlns:a16="http://schemas.microsoft.com/office/drawing/2014/main" id="{00310257-D1EC-15AC-3DD6-D1DCB839E54F}"/>
              </a:ext>
            </a:extLst>
          </p:cNvPr>
          <p:cNvSpPr/>
          <p:nvPr/>
        </p:nvSpPr>
        <p:spPr>
          <a:xfrm>
            <a:off x="2508190" y="3338374"/>
            <a:ext cx="6838836" cy="14662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Để</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biểu</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diễn</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rõ</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hơn</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hình</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dạng</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bên</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trong</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của</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vật</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thể</a:t>
            </a:r>
            <a:endPar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grpSp>
        <p:nvGrpSpPr>
          <p:cNvPr id="15" name="Group 5">
            <a:extLst>
              <a:ext uri="{FF2B5EF4-FFF2-40B4-BE49-F238E27FC236}">
                <a16:creationId xmlns:a16="http://schemas.microsoft.com/office/drawing/2014/main" id="{2C9AB95F-A642-1278-9E97-5546A087713D}"/>
              </a:ext>
            </a:extLst>
          </p:cNvPr>
          <p:cNvGrpSpPr>
            <a:grpSpLocks/>
          </p:cNvGrpSpPr>
          <p:nvPr/>
        </p:nvGrpSpPr>
        <p:grpSpPr bwMode="auto">
          <a:xfrm>
            <a:off x="10571078" y="404370"/>
            <a:ext cx="1219200" cy="914400"/>
            <a:chOff x="4450" y="0"/>
            <a:chExt cx="1118" cy="1104"/>
          </a:xfrm>
        </p:grpSpPr>
        <p:pic>
          <p:nvPicPr>
            <p:cNvPr id="16" name="Picture 6" descr="CLOCK">
              <a:extLst>
                <a:ext uri="{FF2B5EF4-FFF2-40B4-BE49-F238E27FC236}">
                  <a16:creationId xmlns:a16="http://schemas.microsoft.com/office/drawing/2014/main" id="{1CC2F6E3-06AB-E2B0-DDB6-38086352808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17" name="AutoShape 7">
              <a:extLst>
                <a:ext uri="{FF2B5EF4-FFF2-40B4-BE49-F238E27FC236}">
                  <a16:creationId xmlns:a16="http://schemas.microsoft.com/office/drawing/2014/main" id="{A419FD01-B72B-FF8D-10B5-BB7018B7B0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01s </a:t>
              </a:r>
            </a:p>
          </p:txBody>
        </p:sp>
      </p:grpSp>
      <p:grpSp>
        <p:nvGrpSpPr>
          <p:cNvPr id="18" name="Group 8">
            <a:extLst>
              <a:ext uri="{FF2B5EF4-FFF2-40B4-BE49-F238E27FC236}">
                <a16:creationId xmlns:a16="http://schemas.microsoft.com/office/drawing/2014/main" id="{E8D1E173-DEAF-02A4-6014-2499666B15C0}"/>
              </a:ext>
            </a:extLst>
          </p:cNvPr>
          <p:cNvGrpSpPr>
            <a:grpSpLocks/>
          </p:cNvGrpSpPr>
          <p:nvPr/>
        </p:nvGrpSpPr>
        <p:grpSpPr bwMode="auto">
          <a:xfrm>
            <a:off x="10600711" y="404370"/>
            <a:ext cx="1219200" cy="914400"/>
            <a:chOff x="4450" y="0"/>
            <a:chExt cx="1118" cy="1104"/>
          </a:xfrm>
        </p:grpSpPr>
        <p:pic>
          <p:nvPicPr>
            <p:cNvPr id="19" name="Picture 18" descr="CLOCK">
              <a:extLst>
                <a:ext uri="{FF2B5EF4-FFF2-40B4-BE49-F238E27FC236}">
                  <a16:creationId xmlns:a16="http://schemas.microsoft.com/office/drawing/2014/main" id="{9424CFF3-AE8F-8504-8165-777D4680274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0" name="AutoShape 10">
              <a:extLst>
                <a:ext uri="{FF2B5EF4-FFF2-40B4-BE49-F238E27FC236}">
                  <a16:creationId xmlns:a16="http://schemas.microsoft.com/office/drawing/2014/main" id="{1DE14CE2-3FE9-0AA4-4D33-09B92144700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02s </a:t>
              </a:r>
            </a:p>
          </p:txBody>
        </p:sp>
      </p:grpSp>
      <p:grpSp>
        <p:nvGrpSpPr>
          <p:cNvPr id="21" name="Group 11">
            <a:extLst>
              <a:ext uri="{FF2B5EF4-FFF2-40B4-BE49-F238E27FC236}">
                <a16:creationId xmlns:a16="http://schemas.microsoft.com/office/drawing/2014/main" id="{235B5AE9-5108-BB54-7A5A-FFF8D9EBCFF5}"/>
              </a:ext>
            </a:extLst>
          </p:cNvPr>
          <p:cNvGrpSpPr>
            <a:grpSpLocks/>
          </p:cNvGrpSpPr>
          <p:nvPr/>
        </p:nvGrpSpPr>
        <p:grpSpPr bwMode="auto">
          <a:xfrm>
            <a:off x="10571078" y="404370"/>
            <a:ext cx="1219200" cy="914400"/>
            <a:chOff x="4450" y="0"/>
            <a:chExt cx="1118" cy="1104"/>
          </a:xfrm>
        </p:grpSpPr>
        <p:pic>
          <p:nvPicPr>
            <p:cNvPr id="22" name="Picture 12" descr="CLOCK">
              <a:extLst>
                <a:ext uri="{FF2B5EF4-FFF2-40B4-BE49-F238E27FC236}">
                  <a16:creationId xmlns:a16="http://schemas.microsoft.com/office/drawing/2014/main" id="{98881C5F-6962-B5BA-9232-91E38491F1A8}"/>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3" name="AutoShape 13">
              <a:extLst>
                <a:ext uri="{FF2B5EF4-FFF2-40B4-BE49-F238E27FC236}">
                  <a16:creationId xmlns:a16="http://schemas.microsoft.com/office/drawing/2014/main" id="{1233AC54-C6AC-E722-DC64-7AB2F8F183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03s </a:t>
              </a:r>
            </a:p>
          </p:txBody>
        </p:sp>
      </p:grpSp>
      <p:grpSp>
        <p:nvGrpSpPr>
          <p:cNvPr id="24" name="Group 14">
            <a:extLst>
              <a:ext uri="{FF2B5EF4-FFF2-40B4-BE49-F238E27FC236}">
                <a16:creationId xmlns:a16="http://schemas.microsoft.com/office/drawing/2014/main" id="{08C30EA4-6AE8-023A-E938-F913D0958623}"/>
              </a:ext>
            </a:extLst>
          </p:cNvPr>
          <p:cNvGrpSpPr>
            <a:grpSpLocks/>
          </p:cNvGrpSpPr>
          <p:nvPr/>
        </p:nvGrpSpPr>
        <p:grpSpPr bwMode="auto">
          <a:xfrm>
            <a:off x="10600711" y="404370"/>
            <a:ext cx="1219200" cy="914400"/>
            <a:chOff x="4450" y="0"/>
            <a:chExt cx="1118" cy="1104"/>
          </a:xfrm>
        </p:grpSpPr>
        <p:pic>
          <p:nvPicPr>
            <p:cNvPr id="25" name="Picture 15" descr="CLOCK">
              <a:extLst>
                <a:ext uri="{FF2B5EF4-FFF2-40B4-BE49-F238E27FC236}">
                  <a16:creationId xmlns:a16="http://schemas.microsoft.com/office/drawing/2014/main" id="{247C9DD0-8CBE-6121-D3B4-300E623122B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7" name="AutoShape 16">
              <a:extLst>
                <a:ext uri="{FF2B5EF4-FFF2-40B4-BE49-F238E27FC236}">
                  <a16:creationId xmlns:a16="http://schemas.microsoft.com/office/drawing/2014/main" id="{CF1F86D9-76B8-0BBA-B64E-23BB49ABDCE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04s </a:t>
              </a:r>
            </a:p>
          </p:txBody>
        </p:sp>
      </p:grpSp>
      <p:grpSp>
        <p:nvGrpSpPr>
          <p:cNvPr id="28" name="Group 17">
            <a:extLst>
              <a:ext uri="{FF2B5EF4-FFF2-40B4-BE49-F238E27FC236}">
                <a16:creationId xmlns:a16="http://schemas.microsoft.com/office/drawing/2014/main" id="{FF1F5BFE-F64D-C6F9-36F1-B2D00A74260C}"/>
              </a:ext>
            </a:extLst>
          </p:cNvPr>
          <p:cNvGrpSpPr>
            <a:grpSpLocks/>
          </p:cNvGrpSpPr>
          <p:nvPr/>
        </p:nvGrpSpPr>
        <p:grpSpPr bwMode="auto">
          <a:xfrm>
            <a:off x="10600711" y="404370"/>
            <a:ext cx="1219200" cy="914400"/>
            <a:chOff x="4450" y="0"/>
            <a:chExt cx="1118" cy="1104"/>
          </a:xfrm>
        </p:grpSpPr>
        <p:pic>
          <p:nvPicPr>
            <p:cNvPr id="29" name="Picture 18" descr="CLOCK">
              <a:extLst>
                <a:ext uri="{FF2B5EF4-FFF2-40B4-BE49-F238E27FC236}">
                  <a16:creationId xmlns:a16="http://schemas.microsoft.com/office/drawing/2014/main" id="{E2ACDE7C-B32C-11FD-4CF5-922EAEA96E43}"/>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0" name="AutoShape 19">
              <a:extLst>
                <a:ext uri="{FF2B5EF4-FFF2-40B4-BE49-F238E27FC236}">
                  <a16:creationId xmlns:a16="http://schemas.microsoft.com/office/drawing/2014/main" id="{2212D6B8-15EE-F192-DA54-0D342BD0E5E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05s </a:t>
              </a:r>
            </a:p>
          </p:txBody>
        </p:sp>
      </p:grpSp>
      <p:grpSp>
        <p:nvGrpSpPr>
          <p:cNvPr id="31" name="Group 20">
            <a:extLst>
              <a:ext uri="{FF2B5EF4-FFF2-40B4-BE49-F238E27FC236}">
                <a16:creationId xmlns:a16="http://schemas.microsoft.com/office/drawing/2014/main" id="{338CF728-6C33-9A5B-8BC0-586B26187633}"/>
              </a:ext>
            </a:extLst>
          </p:cNvPr>
          <p:cNvGrpSpPr>
            <a:grpSpLocks/>
          </p:cNvGrpSpPr>
          <p:nvPr/>
        </p:nvGrpSpPr>
        <p:grpSpPr bwMode="auto">
          <a:xfrm>
            <a:off x="10600711" y="404370"/>
            <a:ext cx="1219200" cy="914400"/>
            <a:chOff x="4450" y="0"/>
            <a:chExt cx="1118" cy="1104"/>
          </a:xfrm>
        </p:grpSpPr>
        <p:pic>
          <p:nvPicPr>
            <p:cNvPr id="32" name="Picture 21" descr="CLOCK">
              <a:extLst>
                <a:ext uri="{FF2B5EF4-FFF2-40B4-BE49-F238E27FC236}">
                  <a16:creationId xmlns:a16="http://schemas.microsoft.com/office/drawing/2014/main" id="{89F8258C-FA9B-0698-B71B-35FEAEF7D9C4}"/>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3" name="AutoShape 22">
              <a:extLst>
                <a:ext uri="{FF2B5EF4-FFF2-40B4-BE49-F238E27FC236}">
                  <a16:creationId xmlns:a16="http://schemas.microsoft.com/office/drawing/2014/main" id="{2ECE05DE-E790-4B77-48BD-8A6CCE8537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06s </a:t>
              </a:r>
            </a:p>
          </p:txBody>
        </p:sp>
      </p:grpSp>
      <p:grpSp>
        <p:nvGrpSpPr>
          <p:cNvPr id="34" name="Group 23">
            <a:extLst>
              <a:ext uri="{FF2B5EF4-FFF2-40B4-BE49-F238E27FC236}">
                <a16:creationId xmlns:a16="http://schemas.microsoft.com/office/drawing/2014/main" id="{B70112E8-1723-D271-E6D7-942BB3C16384}"/>
              </a:ext>
            </a:extLst>
          </p:cNvPr>
          <p:cNvGrpSpPr>
            <a:grpSpLocks/>
          </p:cNvGrpSpPr>
          <p:nvPr/>
        </p:nvGrpSpPr>
        <p:grpSpPr bwMode="auto">
          <a:xfrm>
            <a:off x="10600711" y="404370"/>
            <a:ext cx="1219200" cy="914400"/>
            <a:chOff x="4450" y="0"/>
            <a:chExt cx="1118" cy="1104"/>
          </a:xfrm>
        </p:grpSpPr>
        <p:pic>
          <p:nvPicPr>
            <p:cNvPr id="35" name="Picture 24" descr="CLOCK">
              <a:extLst>
                <a:ext uri="{FF2B5EF4-FFF2-40B4-BE49-F238E27FC236}">
                  <a16:creationId xmlns:a16="http://schemas.microsoft.com/office/drawing/2014/main" id="{CFA9A361-B12A-453D-BCFE-0CEC61CEE4FC}"/>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6" name="AutoShape 25">
              <a:extLst>
                <a:ext uri="{FF2B5EF4-FFF2-40B4-BE49-F238E27FC236}">
                  <a16:creationId xmlns:a16="http://schemas.microsoft.com/office/drawing/2014/main" id="{624E1BA3-FFE7-615F-7D1B-850B50A3D0C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07s </a:t>
              </a:r>
            </a:p>
          </p:txBody>
        </p:sp>
      </p:grpSp>
      <p:grpSp>
        <p:nvGrpSpPr>
          <p:cNvPr id="37" name="Group 26">
            <a:extLst>
              <a:ext uri="{FF2B5EF4-FFF2-40B4-BE49-F238E27FC236}">
                <a16:creationId xmlns:a16="http://schemas.microsoft.com/office/drawing/2014/main" id="{3B9D1280-824E-63F1-4FD3-00F9FC87D8AD}"/>
              </a:ext>
            </a:extLst>
          </p:cNvPr>
          <p:cNvGrpSpPr>
            <a:grpSpLocks/>
          </p:cNvGrpSpPr>
          <p:nvPr/>
        </p:nvGrpSpPr>
        <p:grpSpPr bwMode="auto">
          <a:xfrm>
            <a:off x="10571078" y="404370"/>
            <a:ext cx="1219200" cy="914400"/>
            <a:chOff x="4450" y="0"/>
            <a:chExt cx="1118" cy="1104"/>
          </a:xfrm>
        </p:grpSpPr>
        <p:pic>
          <p:nvPicPr>
            <p:cNvPr id="38" name="Picture 27" descr="CLOCK">
              <a:extLst>
                <a:ext uri="{FF2B5EF4-FFF2-40B4-BE49-F238E27FC236}">
                  <a16:creationId xmlns:a16="http://schemas.microsoft.com/office/drawing/2014/main" id="{D6A53705-A801-72C5-3F59-0B06CEC78FF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9" name="AutoShape 28">
              <a:extLst>
                <a:ext uri="{FF2B5EF4-FFF2-40B4-BE49-F238E27FC236}">
                  <a16:creationId xmlns:a16="http://schemas.microsoft.com/office/drawing/2014/main" id="{052BCA7B-67D9-6FC5-1612-2439AA21DC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08s </a:t>
              </a:r>
            </a:p>
          </p:txBody>
        </p:sp>
      </p:grpSp>
      <p:grpSp>
        <p:nvGrpSpPr>
          <p:cNvPr id="40" name="Group 29">
            <a:extLst>
              <a:ext uri="{FF2B5EF4-FFF2-40B4-BE49-F238E27FC236}">
                <a16:creationId xmlns:a16="http://schemas.microsoft.com/office/drawing/2014/main" id="{CD40D626-C863-BCCA-E83C-922D25A51991}"/>
              </a:ext>
            </a:extLst>
          </p:cNvPr>
          <p:cNvGrpSpPr>
            <a:grpSpLocks/>
          </p:cNvGrpSpPr>
          <p:nvPr/>
        </p:nvGrpSpPr>
        <p:grpSpPr bwMode="auto">
          <a:xfrm>
            <a:off x="10600711" y="404370"/>
            <a:ext cx="1219200" cy="914400"/>
            <a:chOff x="4450" y="0"/>
            <a:chExt cx="1118" cy="1104"/>
          </a:xfrm>
        </p:grpSpPr>
        <p:pic>
          <p:nvPicPr>
            <p:cNvPr id="41" name="Picture 30" descr="CLOCK">
              <a:extLst>
                <a:ext uri="{FF2B5EF4-FFF2-40B4-BE49-F238E27FC236}">
                  <a16:creationId xmlns:a16="http://schemas.microsoft.com/office/drawing/2014/main" id="{B41FC356-1791-9D7A-09FE-1F72798499B5}"/>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2" name="AutoShape 31">
              <a:extLst>
                <a:ext uri="{FF2B5EF4-FFF2-40B4-BE49-F238E27FC236}">
                  <a16:creationId xmlns:a16="http://schemas.microsoft.com/office/drawing/2014/main" id="{439724A6-459C-3276-514B-9DD0562CC711}"/>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09s </a:t>
              </a:r>
            </a:p>
          </p:txBody>
        </p:sp>
      </p:grpSp>
      <p:grpSp>
        <p:nvGrpSpPr>
          <p:cNvPr id="43" name="Group 32">
            <a:extLst>
              <a:ext uri="{FF2B5EF4-FFF2-40B4-BE49-F238E27FC236}">
                <a16:creationId xmlns:a16="http://schemas.microsoft.com/office/drawing/2014/main" id="{33BF1F7F-13BB-D854-6B21-9D42A5E3D7C3}"/>
              </a:ext>
            </a:extLst>
          </p:cNvPr>
          <p:cNvGrpSpPr>
            <a:grpSpLocks/>
          </p:cNvGrpSpPr>
          <p:nvPr/>
        </p:nvGrpSpPr>
        <p:grpSpPr bwMode="auto">
          <a:xfrm>
            <a:off x="10591339" y="396661"/>
            <a:ext cx="1219200" cy="914400"/>
            <a:chOff x="4450" y="0"/>
            <a:chExt cx="1118" cy="1104"/>
          </a:xfrm>
        </p:grpSpPr>
        <p:pic>
          <p:nvPicPr>
            <p:cNvPr id="44" name="Picture 33" descr="CLOCK">
              <a:extLst>
                <a:ext uri="{FF2B5EF4-FFF2-40B4-BE49-F238E27FC236}">
                  <a16:creationId xmlns:a16="http://schemas.microsoft.com/office/drawing/2014/main" id="{87C1A418-DA7F-31E7-4944-201A119F10F1}"/>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5" name="AutoShape 34">
              <a:extLst>
                <a:ext uri="{FF2B5EF4-FFF2-40B4-BE49-F238E27FC236}">
                  <a16:creationId xmlns:a16="http://schemas.microsoft.com/office/drawing/2014/main" id="{35E7AACF-7F14-895C-3C2F-AEC6F8863C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dirty="0">
                  <a:solidFill>
                    <a:srgbClr val="FF3300"/>
                  </a:solidFill>
                  <a:latin typeface="Times New Roman" panose="02020603050405020304" pitchFamily="18" charset="0"/>
                  <a:cs typeface="Times New Roman" panose="02020603050405020304" pitchFamily="18" charset="0"/>
                </a:rPr>
                <a:t>10s </a:t>
              </a:r>
            </a:p>
          </p:txBody>
        </p:sp>
      </p:grpSp>
    </p:spTree>
    <p:extLst>
      <p:ext uri="{BB962C8B-B14F-4D97-AF65-F5344CB8AC3E}">
        <p14:creationId xmlns:p14="http://schemas.microsoft.com/office/powerpoint/2010/main" val="3603998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10"/>
                                            </p:cond>
                                          </p:stCondLst>
                                          <p:endCondLst>
                                            <p:cond evt="onStopAudio" delay="0">
                                              <p:tgtEl>
                                                <p:sldTgt/>
                                              </p:tgtEl>
                                            </p:cond>
                                          </p:endCondLst>
                                        </p:cTn>
                                        <p:tgtEl>
                                          <p:sndTgt r:embed="rId2" name="DING.WAV"/>
                                        </p:tgtEl>
                                      </p:cMediaNode>
                                    </p:audio>
                                  </p:sub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2" name="DING.WAV"/>
                                        </p:tgtEl>
                                      </p:cMediaNode>
                                    </p:audio>
                                  </p:sub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2" name="DING.WAV"/>
                                        </p:tgtEl>
                                      </p:cMediaNode>
                                    </p:audio>
                                  </p:subTnLst>
                                </p:cTn>
                              </p:par>
                            </p:childTnLst>
                          </p:cTn>
                        </p:par>
                        <p:par>
                          <p:cTn id="21" fill="hold">
                            <p:stCondLst>
                              <p:cond delay="3000"/>
                            </p:stCondLst>
                            <p:childTnLst>
                              <p:par>
                                <p:cTn id="22" presetID="1" presetClass="entr" presetSubtype="0" fill="hold" nodeType="afterEffect">
                                  <p:stCondLst>
                                    <p:cond delay="1000"/>
                                  </p:stCondLst>
                                  <p:childTnLst>
                                    <p:set>
                                      <p:cBhvr>
                                        <p:cTn id="23" dur="1" fill="hold">
                                          <p:stCondLst>
                                            <p:cond delay="0"/>
                                          </p:stCondLst>
                                        </p:cTn>
                                        <p:tgtEl>
                                          <p:spTgt spid="28"/>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DING.WAV"/>
                                        </p:tgtEl>
                                      </p:cMediaNode>
                                    </p:audio>
                                  </p:subTnLst>
                                </p:cTn>
                              </p:par>
                            </p:childTnLst>
                          </p:cTn>
                        </p:par>
                        <p:par>
                          <p:cTn id="27" fill="hold">
                            <p:stCondLst>
                              <p:cond delay="5000"/>
                            </p:stCondLst>
                            <p:childTnLst>
                              <p:par>
                                <p:cTn id="28" presetID="1" presetClass="entr" presetSubtype="0" fill="hold" nodeType="afterEffect">
                                  <p:stCondLst>
                                    <p:cond delay="1000"/>
                                  </p:stCondLst>
                                  <p:childTnLst>
                                    <p:set>
                                      <p:cBhvr>
                                        <p:cTn id="2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DING.WAV"/>
                                        </p:tgtEl>
                                      </p:cMediaNode>
                                    </p:audio>
                                  </p:subTnLst>
                                </p:cTn>
                              </p:par>
                            </p:childTnLst>
                          </p:cTn>
                        </p:par>
                        <p:par>
                          <p:cTn id="30" fill="hold">
                            <p:stCondLst>
                              <p:cond delay="6000"/>
                            </p:stCondLst>
                            <p:childTnLst>
                              <p:par>
                                <p:cTn id="31" presetID="1" presetClass="entr" presetSubtype="0" fill="hold" nodeType="afterEffect">
                                  <p:stCondLst>
                                    <p:cond delay="1000"/>
                                  </p:stCondLst>
                                  <p:childTnLst>
                                    <p:set>
                                      <p:cBhvr>
                                        <p:cTn id="3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DING.WAV"/>
                                        </p:tgtEl>
                                      </p:cMediaNode>
                                    </p:audio>
                                  </p:subTnLst>
                                </p:cTn>
                              </p:par>
                            </p:childTnLst>
                          </p:cTn>
                        </p:par>
                        <p:par>
                          <p:cTn id="33" fill="hold">
                            <p:stCondLst>
                              <p:cond delay="7000"/>
                            </p:stCondLst>
                            <p:childTnLst>
                              <p:par>
                                <p:cTn id="34" presetID="1" presetClass="entr" presetSubtype="0" fill="hold" nodeType="afterEffect">
                                  <p:stCondLst>
                                    <p:cond delay="1000"/>
                                  </p:stCondLst>
                                  <p:childTnLst>
                                    <p:set>
                                      <p:cBhvr>
                                        <p:cTn id="3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6" fill="hold">
                            <p:stCondLst>
                              <p:cond delay="8000"/>
                            </p:stCondLst>
                            <p:childTnLst>
                              <p:par>
                                <p:cTn id="37" presetID="1" presetClass="entr" presetSubtype="0" fill="hold" nodeType="afterEffect">
                                  <p:stCondLst>
                                    <p:cond delay="1000"/>
                                  </p:stCondLst>
                                  <p:childTnLst>
                                    <p:set>
                                      <p:cBhvr>
                                        <p:cTn id="3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r="33304" b="55250"/>
          <a:stretch/>
        </p:blipFill>
        <p:spPr>
          <a:xfrm>
            <a:off x="-149096" y="524894"/>
            <a:ext cx="3763153" cy="2212082"/>
          </a:xfrm>
          <a:prstGeom prst="rect">
            <a:avLst/>
          </a:prstGeom>
        </p:spPr>
      </p:pic>
      <p:sp>
        <p:nvSpPr>
          <p:cNvPr id="39943" name="Rectangle 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Action Button: Home 30">
            <a:hlinkClick r:id="rId5" action="ppaction://hlinksldjump" highlightClick="1"/>
          </p:cNvPr>
          <p:cNvSpPr/>
          <p:nvPr/>
        </p:nvSpPr>
        <p:spPr>
          <a:xfrm>
            <a:off x="11049035" y="6072206"/>
            <a:ext cx="1016000" cy="6858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1191628" y="1630935"/>
            <a:ext cx="1351652" cy="646331"/>
          </a:xfrm>
          <a:prstGeom prst="rect">
            <a:avLst/>
          </a:prstGeom>
        </p:spPr>
        <p:txBody>
          <a:bodyPr wrap="none">
            <a:spAutoFit/>
          </a:bodyPr>
          <a:lstStyle/>
          <a:p>
            <a:r>
              <a:rPr lang="en-US" sz="3600" b="1" u="sng" err="1">
                <a:solidFill>
                  <a:srgbClr val="FF0000"/>
                </a:solidFill>
                <a:latin typeface="Times" pitchFamily="34" charset="0"/>
                <a:ea typeface="Times" pitchFamily="34" charset="0"/>
                <a:cs typeface="Times" pitchFamily="34" charset="0"/>
              </a:rPr>
              <a:t>Câu</a:t>
            </a:r>
            <a:r>
              <a:rPr lang="en-US" sz="3600" b="1" u="sng">
                <a:solidFill>
                  <a:srgbClr val="FF0000"/>
                </a:solidFill>
                <a:latin typeface="Times" pitchFamily="34" charset="0"/>
                <a:ea typeface="Times" pitchFamily="34" charset="0"/>
                <a:cs typeface="Times" pitchFamily="34" charset="0"/>
              </a:rPr>
              <a:t> </a:t>
            </a:r>
            <a:r>
              <a:rPr lang="en-US" sz="3600" b="1" u="sng" dirty="0">
                <a:solidFill>
                  <a:srgbClr val="FF0000"/>
                </a:solidFill>
                <a:latin typeface="Times" pitchFamily="34" charset="0"/>
                <a:ea typeface="Times" pitchFamily="34" charset="0"/>
                <a:cs typeface="Times" pitchFamily="34" charset="0"/>
              </a:rPr>
              <a:t>3</a:t>
            </a:r>
            <a:endParaRPr lang="en-US" sz="3600" b="1" u="sng" dirty="0">
              <a:solidFill>
                <a:srgbClr val="FF0000"/>
              </a:solidFill>
            </a:endParaRPr>
          </a:p>
        </p:txBody>
      </p:sp>
      <p:sp>
        <p:nvSpPr>
          <p:cNvPr id="12" name="TextBox 11"/>
          <p:cNvSpPr txBox="1"/>
          <p:nvPr/>
        </p:nvSpPr>
        <p:spPr>
          <a:xfrm>
            <a:off x="3396343" y="1346245"/>
            <a:ext cx="8668692" cy="1323439"/>
          </a:xfrm>
          <a:prstGeom prst="rect">
            <a:avLst/>
          </a:prstGeom>
          <a:noFill/>
        </p:spPr>
        <p:txBody>
          <a:bodyPr wrap="square" rtlCol="0">
            <a:spAutoFit/>
          </a:bodyPr>
          <a:lstStyle/>
          <a:p>
            <a:pPr algn="ctr"/>
            <a:r>
              <a:rPr lang="en-US" sz="3600" b="1">
                <a:solidFill>
                  <a:srgbClr val="FF0000"/>
                </a:solidFill>
                <a:latin typeface="Times" pitchFamily="34" charset="0"/>
                <a:ea typeface="Times" pitchFamily="34" charset="0"/>
                <a:cs typeface="Times" pitchFamily="34" charset="0"/>
              </a:rPr>
              <a:t> </a:t>
            </a:r>
            <a:r>
              <a:rPr lang="en-US" sz="4000" b="1" i="1">
                <a:solidFill>
                  <a:srgbClr val="FF0000"/>
                </a:solidFill>
                <a:latin typeface="Times New Roman" panose="02020603050405020304" pitchFamily="18" charset="0"/>
                <a:cs typeface="Times New Roman" panose="02020603050405020304" pitchFamily="18" charset="0"/>
              </a:rPr>
              <a:t>Trên hình chiếu, phần vật thể bị che khuất được vẽ bằng nét gì?</a:t>
            </a:r>
            <a:endParaRPr lang="en-US" sz="4000" b="1" dirty="0">
              <a:solidFill>
                <a:srgbClr val="FF0000"/>
              </a:solidFill>
              <a:latin typeface="Times" pitchFamily="34" charset="0"/>
              <a:ea typeface="Times" pitchFamily="34" charset="0"/>
              <a:cs typeface="Times"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3280" y="-499906"/>
            <a:ext cx="2667000" cy="2000250"/>
          </a:xfrm>
          <a:prstGeom prst="rect">
            <a:avLst/>
          </a:prstGeom>
        </p:spPr>
      </p:pic>
      <p:cxnSp>
        <p:nvCxnSpPr>
          <p:cNvPr id="13" name="Straight Connector 12"/>
          <p:cNvCxnSpPr/>
          <p:nvPr/>
        </p:nvCxnSpPr>
        <p:spPr>
          <a:xfrm>
            <a:off x="3893985" y="2736976"/>
            <a:ext cx="78962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Hình chữ nhật 1">
            <a:extLst>
              <a:ext uri="{FF2B5EF4-FFF2-40B4-BE49-F238E27FC236}">
                <a16:creationId xmlns:a16="http://schemas.microsoft.com/office/drawing/2014/main" id="{CA0DA6BE-B391-EC78-0D64-CB258276B3C5}"/>
              </a:ext>
            </a:extLst>
          </p:cNvPr>
          <p:cNvSpPr/>
          <p:nvPr/>
        </p:nvSpPr>
        <p:spPr>
          <a:xfrm>
            <a:off x="3525276" y="3680251"/>
            <a:ext cx="5141447" cy="881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Nét</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đứt</a:t>
            </a:r>
            <a:endPar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grpSp>
        <p:nvGrpSpPr>
          <p:cNvPr id="18" name="Group 5">
            <a:extLst>
              <a:ext uri="{FF2B5EF4-FFF2-40B4-BE49-F238E27FC236}">
                <a16:creationId xmlns:a16="http://schemas.microsoft.com/office/drawing/2014/main" id="{2C9AB95F-A642-1278-9E97-5546A087713D}"/>
              </a:ext>
            </a:extLst>
          </p:cNvPr>
          <p:cNvGrpSpPr>
            <a:grpSpLocks/>
          </p:cNvGrpSpPr>
          <p:nvPr/>
        </p:nvGrpSpPr>
        <p:grpSpPr bwMode="auto">
          <a:xfrm>
            <a:off x="10571078" y="404370"/>
            <a:ext cx="1219200" cy="914400"/>
            <a:chOff x="4450" y="0"/>
            <a:chExt cx="1118" cy="1104"/>
          </a:xfrm>
        </p:grpSpPr>
        <p:pic>
          <p:nvPicPr>
            <p:cNvPr id="19" name="Picture 6" descr="CLOCK">
              <a:extLst>
                <a:ext uri="{FF2B5EF4-FFF2-40B4-BE49-F238E27FC236}">
                  <a16:creationId xmlns:a16="http://schemas.microsoft.com/office/drawing/2014/main" id="{1CC2F6E3-06AB-E2B0-DDB6-38086352808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0" name="AutoShape 7">
              <a:extLst>
                <a:ext uri="{FF2B5EF4-FFF2-40B4-BE49-F238E27FC236}">
                  <a16:creationId xmlns:a16="http://schemas.microsoft.com/office/drawing/2014/main" id="{A419FD01-B72B-FF8D-10B5-BB7018B7B0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01s </a:t>
              </a:r>
            </a:p>
          </p:txBody>
        </p:sp>
      </p:grpSp>
      <p:grpSp>
        <p:nvGrpSpPr>
          <p:cNvPr id="21" name="Group 8">
            <a:extLst>
              <a:ext uri="{FF2B5EF4-FFF2-40B4-BE49-F238E27FC236}">
                <a16:creationId xmlns:a16="http://schemas.microsoft.com/office/drawing/2014/main" id="{E8D1E173-DEAF-02A4-6014-2499666B15C0}"/>
              </a:ext>
            </a:extLst>
          </p:cNvPr>
          <p:cNvGrpSpPr>
            <a:grpSpLocks/>
          </p:cNvGrpSpPr>
          <p:nvPr/>
        </p:nvGrpSpPr>
        <p:grpSpPr bwMode="auto">
          <a:xfrm>
            <a:off x="10600711" y="404370"/>
            <a:ext cx="1219200" cy="914400"/>
            <a:chOff x="4450" y="0"/>
            <a:chExt cx="1118" cy="1104"/>
          </a:xfrm>
        </p:grpSpPr>
        <p:pic>
          <p:nvPicPr>
            <p:cNvPr id="22" name="Picture 21" descr="CLOCK">
              <a:extLst>
                <a:ext uri="{FF2B5EF4-FFF2-40B4-BE49-F238E27FC236}">
                  <a16:creationId xmlns:a16="http://schemas.microsoft.com/office/drawing/2014/main" id="{9424CFF3-AE8F-8504-8165-777D4680274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3" name="AutoShape 10">
              <a:extLst>
                <a:ext uri="{FF2B5EF4-FFF2-40B4-BE49-F238E27FC236}">
                  <a16:creationId xmlns:a16="http://schemas.microsoft.com/office/drawing/2014/main" id="{1DE14CE2-3FE9-0AA4-4D33-09B92144700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02s </a:t>
              </a:r>
            </a:p>
          </p:txBody>
        </p:sp>
      </p:grpSp>
      <p:grpSp>
        <p:nvGrpSpPr>
          <p:cNvPr id="24" name="Group 11">
            <a:extLst>
              <a:ext uri="{FF2B5EF4-FFF2-40B4-BE49-F238E27FC236}">
                <a16:creationId xmlns:a16="http://schemas.microsoft.com/office/drawing/2014/main" id="{235B5AE9-5108-BB54-7A5A-FFF8D9EBCFF5}"/>
              </a:ext>
            </a:extLst>
          </p:cNvPr>
          <p:cNvGrpSpPr>
            <a:grpSpLocks/>
          </p:cNvGrpSpPr>
          <p:nvPr/>
        </p:nvGrpSpPr>
        <p:grpSpPr bwMode="auto">
          <a:xfrm>
            <a:off x="10571078" y="404370"/>
            <a:ext cx="1219200" cy="914400"/>
            <a:chOff x="4450" y="0"/>
            <a:chExt cx="1118" cy="1104"/>
          </a:xfrm>
        </p:grpSpPr>
        <p:pic>
          <p:nvPicPr>
            <p:cNvPr id="25" name="Picture 12" descr="CLOCK">
              <a:extLst>
                <a:ext uri="{FF2B5EF4-FFF2-40B4-BE49-F238E27FC236}">
                  <a16:creationId xmlns:a16="http://schemas.microsoft.com/office/drawing/2014/main" id="{98881C5F-6962-B5BA-9232-91E38491F1A8}"/>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9" name="AutoShape 13">
              <a:extLst>
                <a:ext uri="{FF2B5EF4-FFF2-40B4-BE49-F238E27FC236}">
                  <a16:creationId xmlns:a16="http://schemas.microsoft.com/office/drawing/2014/main" id="{1233AC54-C6AC-E722-DC64-7AB2F8F183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03s </a:t>
              </a:r>
            </a:p>
          </p:txBody>
        </p:sp>
      </p:grpSp>
      <p:grpSp>
        <p:nvGrpSpPr>
          <p:cNvPr id="32" name="Group 14">
            <a:extLst>
              <a:ext uri="{FF2B5EF4-FFF2-40B4-BE49-F238E27FC236}">
                <a16:creationId xmlns:a16="http://schemas.microsoft.com/office/drawing/2014/main" id="{08C30EA4-6AE8-023A-E938-F913D0958623}"/>
              </a:ext>
            </a:extLst>
          </p:cNvPr>
          <p:cNvGrpSpPr>
            <a:grpSpLocks/>
          </p:cNvGrpSpPr>
          <p:nvPr/>
        </p:nvGrpSpPr>
        <p:grpSpPr bwMode="auto">
          <a:xfrm>
            <a:off x="10600711" y="404370"/>
            <a:ext cx="1219200" cy="914400"/>
            <a:chOff x="4450" y="0"/>
            <a:chExt cx="1118" cy="1104"/>
          </a:xfrm>
        </p:grpSpPr>
        <p:pic>
          <p:nvPicPr>
            <p:cNvPr id="33" name="Picture 15" descr="CLOCK">
              <a:extLst>
                <a:ext uri="{FF2B5EF4-FFF2-40B4-BE49-F238E27FC236}">
                  <a16:creationId xmlns:a16="http://schemas.microsoft.com/office/drawing/2014/main" id="{247C9DD0-8CBE-6121-D3B4-300E623122B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4" name="AutoShape 16">
              <a:extLst>
                <a:ext uri="{FF2B5EF4-FFF2-40B4-BE49-F238E27FC236}">
                  <a16:creationId xmlns:a16="http://schemas.microsoft.com/office/drawing/2014/main" id="{CF1F86D9-76B8-0BBA-B64E-23BB49ABDCE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04s </a:t>
              </a:r>
            </a:p>
          </p:txBody>
        </p:sp>
      </p:grpSp>
      <p:grpSp>
        <p:nvGrpSpPr>
          <p:cNvPr id="35" name="Group 17">
            <a:extLst>
              <a:ext uri="{FF2B5EF4-FFF2-40B4-BE49-F238E27FC236}">
                <a16:creationId xmlns:a16="http://schemas.microsoft.com/office/drawing/2014/main" id="{FF1F5BFE-F64D-C6F9-36F1-B2D00A74260C}"/>
              </a:ext>
            </a:extLst>
          </p:cNvPr>
          <p:cNvGrpSpPr>
            <a:grpSpLocks/>
          </p:cNvGrpSpPr>
          <p:nvPr/>
        </p:nvGrpSpPr>
        <p:grpSpPr bwMode="auto">
          <a:xfrm>
            <a:off x="10600711" y="404370"/>
            <a:ext cx="1219200" cy="914400"/>
            <a:chOff x="4450" y="0"/>
            <a:chExt cx="1118" cy="1104"/>
          </a:xfrm>
        </p:grpSpPr>
        <p:pic>
          <p:nvPicPr>
            <p:cNvPr id="36" name="Picture 18" descr="CLOCK">
              <a:extLst>
                <a:ext uri="{FF2B5EF4-FFF2-40B4-BE49-F238E27FC236}">
                  <a16:creationId xmlns:a16="http://schemas.microsoft.com/office/drawing/2014/main" id="{E2ACDE7C-B32C-11FD-4CF5-922EAEA96E43}"/>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7" name="AutoShape 19">
              <a:extLst>
                <a:ext uri="{FF2B5EF4-FFF2-40B4-BE49-F238E27FC236}">
                  <a16:creationId xmlns:a16="http://schemas.microsoft.com/office/drawing/2014/main" id="{2212D6B8-15EE-F192-DA54-0D342BD0E5E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05s </a:t>
              </a:r>
            </a:p>
          </p:txBody>
        </p:sp>
      </p:grpSp>
      <p:grpSp>
        <p:nvGrpSpPr>
          <p:cNvPr id="38" name="Group 20">
            <a:extLst>
              <a:ext uri="{FF2B5EF4-FFF2-40B4-BE49-F238E27FC236}">
                <a16:creationId xmlns:a16="http://schemas.microsoft.com/office/drawing/2014/main" id="{338CF728-6C33-9A5B-8BC0-586B26187633}"/>
              </a:ext>
            </a:extLst>
          </p:cNvPr>
          <p:cNvGrpSpPr>
            <a:grpSpLocks/>
          </p:cNvGrpSpPr>
          <p:nvPr/>
        </p:nvGrpSpPr>
        <p:grpSpPr bwMode="auto">
          <a:xfrm>
            <a:off x="10600711" y="404370"/>
            <a:ext cx="1219200" cy="914400"/>
            <a:chOff x="4450" y="0"/>
            <a:chExt cx="1118" cy="1104"/>
          </a:xfrm>
        </p:grpSpPr>
        <p:pic>
          <p:nvPicPr>
            <p:cNvPr id="39" name="Picture 21" descr="CLOCK">
              <a:extLst>
                <a:ext uri="{FF2B5EF4-FFF2-40B4-BE49-F238E27FC236}">
                  <a16:creationId xmlns:a16="http://schemas.microsoft.com/office/drawing/2014/main" id="{89F8258C-FA9B-0698-B71B-35FEAEF7D9C4}"/>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0" name="AutoShape 22">
              <a:extLst>
                <a:ext uri="{FF2B5EF4-FFF2-40B4-BE49-F238E27FC236}">
                  <a16:creationId xmlns:a16="http://schemas.microsoft.com/office/drawing/2014/main" id="{2ECE05DE-E790-4B77-48BD-8A6CCE8537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06s </a:t>
              </a:r>
            </a:p>
          </p:txBody>
        </p:sp>
      </p:grpSp>
      <p:grpSp>
        <p:nvGrpSpPr>
          <p:cNvPr id="41" name="Group 23">
            <a:extLst>
              <a:ext uri="{FF2B5EF4-FFF2-40B4-BE49-F238E27FC236}">
                <a16:creationId xmlns:a16="http://schemas.microsoft.com/office/drawing/2014/main" id="{B70112E8-1723-D271-E6D7-942BB3C16384}"/>
              </a:ext>
            </a:extLst>
          </p:cNvPr>
          <p:cNvGrpSpPr>
            <a:grpSpLocks/>
          </p:cNvGrpSpPr>
          <p:nvPr/>
        </p:nvGrpSpPr>
        <p:grpSpPr bwMode="auto">
          <a:xfrm>
            <a:off x="10600711" y="404370"/>
            <a:ext cx="1219200" cy="914400"/>
            <a:chOff x="4450" y="0"/>
            <a:chExt cx="1118" cy="1104"/>
          </a:xfrm>
        </p:grpSpPr>
        <p:pic>
          <p:nvPicPr>
            <p:cNvPr id="42" name="Picture 24" descr="CLOCK">
              <a:extLst>
                <a:ext uri="{FF2B5EF4-FFF2-40B4-BE49-F238E27FC236}">
                  <a16:creationId xmlns:a16="http://schemas.microsoft.com/office/drawing/2014/main" id="{CFA9A361-B12A-453D-BCFE-0CEC61CEE4FC}"/>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3" name="AutoShape 25">
              <a:extLst>
                <a:ext uri="{FF2B5EF4-FFF2-40B4-BE49-F238E27FC236}">
                  <a16:creationId xmlns:a16="http://schemas.microsoft.com/office/drawing/2014/main" id="{624E1BA3-FFE7-615F-7D1B-850B50A3D0C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07s </a:t>
              </a:r>
            </a:p>
          </p:txBody>
        </p:sp>
      </p:grpSp>
      <p:grpSp>
        <p:nvGrpSpPr>
          <p:cNvPr id="44" name="Group 26">
            <a:extLst>
              <a:ext uri="{FF2B5EF4-FFF2-40B4-BE49-F238E27FC236}">
                <a16:creationId xmlns:a16="http://schemas.microsoft.com/office/drawing/2014/main" id="{3B9D1280-824E-63F1-4FD3-00F9FC87D8AD}"/>
              </a:ext>
            </a:extLst>
          </p:cNvPr>
          <p:cNvGrpSpPr>
            <a:grpSpLocks/>
          </p:cNvGrpSpPr>
          <p:nvPr/>
        </p:nvGrpSpPr>
        <p:grpSpPr bwMode="auto">
          <a:xfrm>
            <a:off x="10571078" y="404370"/>
            <a:ext cx="1219200" cy="914400"/>
            <a:chOff x="4450" y="0"/>
            <a:chExt cx="1118" cy="1104"/>
          </a:xfrm>
        </p:grpSpPr>
        <p:pic>
          <p:nvPicPr>
            <p:cNvPr id="45" name="Picture 27" descr="CLOCK">
              <a:extLst>
                <a:ext uri="{FF2B5EF4-FFF2-40B4-BE49-F238E27FC236}">
                  <a16:creationId xmlns:a16="http://schemas.microsoft.com/office/drawing/2014/main" id="{D6A53705-A801-72C5-3F59-0B06CEC78FF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6" name="AutoShape 28">
              <a:extLst>
                <a:ext uri="{FF2B5EF4-FFF2-40B4-BE49-F238E27FC236}">
                  <a16:creationId xmlns:a16="http://schemas.microsoft.com/office/drawing/2014/main" id="{052BCA7B-67D9-6FC5-1612-2439AA21DC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08s </a:t>
              </a:r>
            </a:p>
          </p:txBody>
        </p:sp>
      </p:grpSp>
      <p:grpSp>
        <p:nvGrpSpPr>
          <p:cNvPr id="47" name="Group 29">
            <a:extLst>
              <a:ext uri="{FF2B5EF4-FFF2-40B4-BE49-F238E27FC236}">
                <a16:creationId xmlns:a16="http://schemas.microsoft.com/office/drawing/2014/main" id="{CD40D626-C863-BCCA-E83C-922D25A51991}"/>
              </a:ext>
            </a:extLst>
          </p:cNvPr>
          <p:cNvGrpSpPr>
            <a:grpSpLocks/>
          </p:cNvGrpSpPr>
          <p:nvPr/>
        </p:nvGrpSpPr>
        <p:grpSpPr bwMode="auto">
          <a:xfrm>
            <a:off x="10600711" y="404370"/>
            <a:ext cx="1219200" cy="914400"/>
            <a:chOff x="4450" y="0"/>
            <a:chExt cx="1118" cy="1104"/>
          </a:xfrm>
        </p:grpSpPr>
        <p:pic>
          <p:nvPicPr>
            <p:cNvPr id="48" name="Picture 30" descr="CLOCK">
              <a:extLst>
                <a:ext uri="{FF2B5EF4-FFF2-40B4-BE49-F238E27FC236}">
                  <a16:creationId xmlns:a16="http://schemas.microsoft.com/office/drawing/2014/main" id="{B41FC356-1791-9D7A-09FE-1F72798499B5}"/>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9" name="AutoShape 31">
              <a:extLst>
                <a:ext uri="{FF2B5EF4-FFF2-40B4-BE49-F238E27FC236}">
                  <a16:creationId xmlns:a16="http://schemas.microsoft.com/office/drawing/2014/main" id="{439724A6-459C-3276-514B-9DD0562CC711}"/>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09s </a:t>
              </a:r>
            </a:p>
          </p:txBody>
        </p:sp>
      </p:grpSp>
      <p:grpSp>
        <p:nvGrpSpPr>
          <p:cNvPr id="50" name="Group 32">
            <a:extLst>
              <a:ext uri="{FF2B5EF4-FFF2-40B4-BE49-F238E27FC236}">
                <a16:creationId xmlns:a16="http://schemas.microsoft.com/office/drawing/2014/main" id="{33BF1F7F-13BB-D854-6B21-9D42A5E3D7C3}"/>
              </a:ext>
            </a:extLst>
          </p:cNvPr>
          <p:cNvGrpSpPr>
            <a:grpSpLocks/>
          </p:cNvGrpSpPr>
          <p:nvPr/>
        </p:nvGrpSpPr>
        <p:grpSpPr bwMode="auto">
          <a:xfrm>
            <a:off x="10591339" y="396661"/>
            <a:ext cx="1219200" cy="914400"/>
            <a:chOff x="4450" y="0"/>
            <a:chExt cx="1118" cy="1104"/>
          </a:xfrm>
        </p:grpSpPr>
        <p:pic>
          <p:nvPicPr>
            <p:cNvPr id="51" name="Picture 33" descr="CLOCK">
              <a:extLst>
                <a:ext uri="{FF2B5EF4-FFF2-40B4-BE49-F238E27FC236}">
                  <a16:creationId xmlns:a16="http://schemas.microsoft.com/office/drawing/2014/main" id="{87C1A418-DA7F-31E7-4944-201A119F10F1}"/>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52" name="AutoShape 34">
              <a:extLst>
                <a:ext uri="{FF2B5EF4-FFF2-40B4-BE49-F238E27FC236}">
                  <a16:creationId xmlns:a16="http://schemas.microsoft.com/office/drawing/2014/main" id="{35E7AACF-7F14-895C-3C2F-AEC6F8863C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dirty="0">
                  <a:solidFill>
                    <a:srgbClr val="FF3300"/>
                  </a:solidFill>
                  <a:latin typeface="Times New Roman" panose="02020603050405020304" pitchFamily="18" charset="0"/>
                  <a:cs typeface="Times New Roman" panose="02020603050405020304" pitchFamily="18" charset="0"/>
                </a:rPr>
                <a:t>10s </a:t>
              </a:r>
            </a:p>
          </p:txBody>
        </p:sp>
      </p:grpSp>
    </p:spTree>
    <p:extLst>
      <p:ext uri="{BB962C8B-B14F-4D97-AF65-F5344CB8AC3E}">
        <p14:creationId xmlns:p14="http://schemas.microsoft.com/office/powerpoint/2010/main" val="1266897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10"/>
                                            </p:cond>
                                          </p:stCondLst>
                                          <p:endCondLst>
                                            <p:cond evt="onStopAudio" delay="0">
                                              <p:tgtEl>
                                                <p:sldTgt/>
                                              </p:tgtEl>
                                            </p:cond>
                                          </p:endCondLst>
                                        </p:cTn>
                                        <p:tgtEl>
                                          <p:sndTgt r:embed="rId2" name="DING.WAV"/>
                                        </p:tgtEl>
                                      </p:cMediaNode>
                                    </p:audio>
                                  </p:sub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2" name="DING.WAV"/>
                                        </p:tgtEl>
                                      </p:cMediaNode>
                                    </p:audio>
                                  </p:sub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32"/>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2" name="DING.WAV"/>
                                        </p:tgtEl>
                                      </p:cMediaNode>
                                    </p:audio>
                                  </p:subTnLst>
                                </p:cTn>
                              </p:par>
                            </p:childTnLst>
                          </p:cTn>
                        </p:par>
                        <p:par>
                          <p:cTn id="21" fill="hold">
                            <p:stCondLst>
                              <p:cond delay="3000"/>
                            </p:stCondLst>
                            <p:childTnLst>
                              <p:par>
                                <p:cTn id="22" presetID="1" presetClass="entr" presetSubtype="0" fill="hold" nodeType="afterEffect">
                                  <p:stCondLst>
                                    <p:cond delay="1000"/>
                                  </p:stCondLst>
                                  <p:childTnLst>
                                    <p:set>
                                      <p:cBhvr>
                                        <p:cTn id="23"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DING.WAV"/>
                                        </p:tgtEl>
                                      </p:cMediaNode>
                                    </p:audio>
                                  </p:subTnLst>
                                </p:cTn>
                              </p:par>
                            </p:childTnLst>
                          </p:cTn>
                        </p:par>
                        <p:par>
                          <p:cTn id="27" fill="hold">
                            <p:stCondLst>
                              <p:cond delay="5000"/>
                            </p:stCondLst>
                            <p:childTnLst>
                              <p:par>
                                <p:cTn id="28" presetID="1" presetClass="entr" presetSubtype="0" fill="hold" nodeType="afterEffect">
                                  <p:stCondLst>
                                    <p:cond delay="1000"/>
                                  </p:stCondLst>
                                  <p:childTnLst>
                                    <p:set>
                                      <p:cBhvr>
                                        <p:cTn id="2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DING.WAV"/>
                                        </p:tgtEl>
                                      </p:cMediaNode>
                                    </p:audio>
                                  </p:subTnLst>
                                </p:cTn>
                              </p:par>
                            </p:childTnLst>
                          </p:cTn>
                        </p:par>
                        <p:par>
                          <p:cTn id="30" fill="hold">
                            <p:stCondLst>
                              <p:cond delay="6000"/>
                            </p:stCondLst>
                            <p:childTnLst>
                              <p:par>
                                <p:cTn id="31" presetID="1" presetClass="entr" presetSubtype="0" fill="hold" nodeType="afterEffect">
                                  <p:stCondLst>
                                    <p:cond delay="1000"/>
                                  </p:stCondLst>
                                  <p:childTnLst>
                                    <p:set>
                                      <p:cBhvr>
                                        <p:cTn id="3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DING.WAV"/>
                                        </p:tgtEl>
                                      </p:cMediaNode>
                                    </p:audio>
                                  </p:subTnLst>
                                </p:cTn>
                              </p:par>
                            </p:childTnLst>
                          </p:cTn>
                        </p:par>
                        <p:par>
                          <p:cTn id="33" fill="hold">
                            <p:stCondLst>
                              <p:cond delay="7000"/>
                            </p:stCondLst>
                            <p:childTnLst>
                              <p:par>
                                <p:cTn id="34" presetID="1" presetClass="entr" presetSubtype="0" fill="hold" nodeType="afterEffect">
                                  <p:stCondLst>
                                    <p:cond delay="1000"/>
                                  </p:stCondLst>
                                  <p:childTnLst>
                                    <p:set>
                                      <p:cBhvr>
                                        <p:cTn id="3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6" fill="hold">
                            <p:stCondLst>
                              <p:cond delay="8000"/>
                            </p:stCondLst>
                            <p:childTnLst>
                              <p:par>
                                <p:cTn id="37" presetID="1" presetClass="entr" presetSubtype="0" fill="hold" nodeType="afterEffect">
                                  <p:stCondLst>
                                    <p:cond delay="100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394" y="-653391"/>
            <a:ext cx="3135491" cy="2351618"/>
          </a:xfrm>
          <a:prstGeom prst="rect">
            <a:avLst/>
          </a:prstGeom>
        </p:spPr>
      </p:pic>
      <p:sp>
        <p:nvSpPr>
          <p:cNvPr id="39943" name="Rectangle 7"/>
          <p:cNvSpPr>
            <a:spLocks noChangeArrowheads="1"/>
          </p:cNvSpPr>
          <p:nvPr/>
        </p:nvSpPr>
        <p:spPr bwMode="auto">
          <a:xfrm>
            <a:off x="1" y="1886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srgbClr val="FF0000"/>
              </a:solidFill>
            </a:endParaRPr>
          </a:p>
        </p:txBody>
      </p:sp>
      <p:sp>
        <p:nvSpPr>
          <p:cNvPr id="28" name="Action Button: Home 27">
            <a:hlinkClick r:id="rId5" action="ppaction://hlinksldjump" highlightClick="1"/>
          </p:cNvPr>
          <p:cNvSpPr/>
          <p:nvPr/>
        </p:nvSpPr>
        <p:spPr>
          <a:xfrm>
            <a:off x="11064339" y="6087196"/>
            <a:ext cx="1016000" cy="6858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
        <p:nvSpPr>
          <p:cNvPr id="13" name="TextBox 12"/>
          <p:cNvSpPr txBox="1"/>
          <p:nvPr/>
        </p:nvSpPr>
        <p:spPr>
          <a:xfrm>
            <a:off x="3517329" y="1057524"/>
            <a:ext cx="7485015" cy="1200329"/>
          </a:xfrm>
          <a:prstGeom prst="rect">
            <a:avLst/>
          </a:prstGeom>
          <a:solidFill>
            <a:schemeClr val="bg1">
              <a:alpha val="25098"/>
            </a:schemeClr>
          </a:solidFill>
        </p:spPr>
        <p:txBody>
          <a:bodyPr wrap="square" rtlCol="0">
            <a:spAutoFit/>
          </a:bodyPr>
          <a:lstStyle/>
          <a:p>
            <a:pPr algn="ctr"/>
            <a:r>
              <a:rPr lang="en-US" sz="3600" b="1" i="1" dirty="0" err="1">
                <a:solidFill>
                  <a:srgbClr val="FF0000"/>
                </a:solidFill>
                <a:latin typeface="Times New Roman" panose="02020603050405020304" pitchFamily="18" charset="0"/>
                <a:cs typeface="Times New Roman" panose="02020603050405020304" pitchFamily="18" charset="0"/>
              </a:rPr>
              <a:t>Phần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vật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thể</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bị</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mặt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phẳng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cắt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cắt</a:t>
            </a:r>
            <a:r>
              <a:rPr lang="en-US" sz="3600" b="1" i="1" dirty="0">
                <a:solidFill>
                  <a:srgbClr val="FF0000"/>
                </a:solidFill>
                <a:latin typeface="Times New Roman" panose="02020603050405020304" pitchFamily="18" charset="0"/>
                <a:cs typeface="Times New Roman" panose="02020603050405020304" pitchFamily="18" charset="0"/>
              </a:rPr>
              <a:t> qua </a:t>
            </a:r>
            <a:r>
              <a:rPr lang="en-US" sz="3600" b="1" i="1" dirty="0" err="1">
                <a:solidFill>
                  <a:srgbClr val="FF0000"/>
                </a:solidFill>
                <a:latin typeface="Times New Roman" panose="02020603050405020304" pitchFamily="18" charset="0"/>
                <a:cs typeface="Times New Roman" panose="02020603050405020304" pitchFamily="18" charset="0"/>
              </a:rPr>
              <a:t>được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vẽ</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bằng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nét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gì</a:t>
            </a:r>
            <a:r>
              <a:rPr lang="en-US" sz="3600" b="1" i="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a:ea typeface="Times" pitchFamily="34" charset="0"/>
              <a:cs typeface="Times" pitchFamily="34" charset="0"/>
            </a:endParaRPr>
          </a:p>
        </p:txBody>
      </p:sp>
      <p:grpSp>
        <p:nvGrpSpPr>
          <p:cNvPr id="18" name="Group 17"/>
          <p:cNvGrpSpPr/>
          <p:nvPr/>
        </p:nvGrpSpPr>
        <p:grpSpPr>
          <a:xfrm>
            <a:off x="-146894" y="0"/>
            <a:ext cx="3667787" cy="2416991"/>
            <a:chOff x="1509485" y="-203200"/>
            <a:chExt cx="3667787" cy="2416991"/>
          </a:xfrm>
        </p:grpSpPr>
        <p:pic>
          <p:nvPicPr>
            <p:cNvPr id="11" name="Picture 10"/>
            <p:cNvPicPr>
              <a:picLocks noChangeAspect="1"/>
            </p:cNvPicPr>
            <p:nvPr/>
          </p:nvPicPr>
          <p:blipFill rotWithShape="1">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r="33304" b="55250"/>
            <a:stretch/>
          </p:blipFill>
          <p:spPr>
            <a:xfrm>
              <a:off x="1509485" y="-203200"/>
              <a:ext cx="3667787" cy="2416991"/>
            </a:xfrm>
            <a:prstGeom prst="rect">
              <a:avLst/>
            </a:prstGeom>
          </p:spPr>
        </p:pic>
        <p:sp>
          <p:nvSpPr>
            <p:cNvPr id="12" name="Rectangle 11"/>
            <p:cNvSpPr/>
            <p:nvPr/>
          </p:nvSpPr>
          <p:spPr>
            <a:xfrm>
              <a:off x="2714843" y="1091523"/>
              <a:ext cx="1351652" cy="646331"/>
            </a:xfrm>
            <a:prstGeom prst="rect">
              <a:avLst/>
            </a:prstGeom>
          </p:spPr>
          <p:txBody>
            <a:bodyPr wrap="none">
              <a:spAutoFit/>
            </a:bodyPr>
            <a:lstStyle/>
            <a:p>
              <a:r>
                <a:rPr lang="en-US" sz="3600" b="1" u="sng" err="1">
                  <a:solidFill>
                    <a:srgbClr val="FF0000"/>
                  </a:solidFill>
                  <a:latin typeface="Times" pitchFamily="34" charset="0"/>
                  <a:ea typeface="Times" pitchFamily="34" charset="0"/>
                  <a:cs typeface="Times" pitchFamily="34" charset="0"/>
                </a:rPr>
                <a:t>Câu</a:t>
              </a:r>
              <a:r>
                <a:rPr lang="en-US" sz="3600" b="1" u="sng">
                  <a:solidFill>
                    <a:srgbClr val="FF0000"/>
                  </a:solidFill>
                  <a:latin typeface="Times" pitchFamily="34" charset="0"/>
                  <a:ea typeface="Times" pitchFamily="34" charset="0"/>
                  <a:cs typeface="Times" pitchFamily="34" charset="0"/>
                </a:rPr>
                <a:t> </a:t>
              </a:r>
              <a:r>
                <a:rPr lang="en-US" sz="3600" b="1" u="sng" dirty="0">
                  <a:solidFill>
                    <a:srgbClr val="FF0000"/>
                  </a:solidFill>
                  <a:latin typeface="Times" pitchFamily="34" charset="0"/>
                  <a:ea typeface="Times" pitchFamily="34" charset="0"/>
                  <a:cs typeface="Times" pitchFamily="34" charset="0"/>
                </a:rPr>
                <a:t>4</a:t>
              </a:r>
              <a:endParaRPr lang="en-US" sz="3600" b="1" u="sng" dirty="0">
                <a:solidFill>
                  <a:srgbClr val="FF0000"/>
                </a:solidFill>
              </a:endParaRPr>
            </a:p>
          </p:txBody>
        </p:sp>
      </p:grpSp>
      <p:cxnSp>
        <p:nvCxnSpPr>
          <p:cNvPr id="15" name="Straight Connector 14"/>
          <p:cNvCxnSpPr/>
          <p:nvPr/>
        </p:nvCxnSpPr>
        <p:spPr>
          <a:xfrm>
            <a:off x="3311691" y="2276872"/>
            <a:ext cx="78962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Hình chữ nhật 1">
            <a:extLst>
              <a:ext uri="{FF2B5EF4-FFF2-40B4-BE49-F238E27FC236}">
                <a16:creationId xmlns:a16="http://schemas.microsoft.com/office/drawing/2014/main" id="{5DECD571-20BC-352A-ED83-4BDA611CD08F}"/>
              </a:ext>
            </a:extLst>
          </p:cNvPr>
          <p:cNvSpPr/>
          <p:nvPr/>
        </p:nvSpPr>
        <p:spPr>
          <a:xfrm>
            <a:off x="2901162" y="3394627"/>
            <a:ext cx="5141447" cy="8815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Nét</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gạch</a:t>
            </a:r>
            <a:r>
              <a:rPr lang="en-US" sz="3200"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200" b="1" i="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gạch</a:t>
            </a:r>
            <a:endPar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grpSp>
        <p:nvGrpSpPr>
          <p:cNvPr id="22" name="Group 5">
            <a:extLst>
              <a:ext uri="{FF2B5EF4-FFF2-40B4-BE49-F238E27FC236}">
                <a16:creationId xmlns:a16="http://schemas.microsoft.com/office/drawing/2014/main" id="{2C9AB95F-A642-1278-9E97-5546A087713D}"/>
              </a:ext>
            </a:extLst>
          </p:cNvPr>
          <p:cNvGrpSpPr>
            <a:grpSpLocks/>
          </p:cNvGrpSpPr>
          <p:nvPr/>
        </p:nvGrpSpPr>
        <p:grpSpPr bwMode="auto">
          <a:xfrm>
            <a:off x="10614621" y="259227"/>
            <a:ext cx="1219200" cy="914400"/>
            <a:chOff x="4450" y="0"/>
            <a:chExt cx="1118" cy="1104"/>
          </a:xfrm>
        </p:grpSpPr>
        <p:pic>
          <p:nvPicPr>
            <p:cNvPr id="23" name="Picture 6" descr="CLOCK">
              <a:extLst>
                <a:ext uri="{FF2B5EF4-FFF2-40B4-BE49-F238E27FC236}">
                  <a16:creationId xmlns:a16="http://schemas.microsoft.com/office/drawing/2014/main" id="{1CC2F6E3-06AB-E2B0-DDB6-38086352808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4" name="AutoShape 7">
              <a:extLst>
                <a:ext uri="{FF2B5EF4-FFF2-40B4-BE49-F238E27FC236}">
                  <a16:creationId xmlns:a16="http://schemas.microsoft.com/office/drawing/2014/main" id="{A419FD01-B72B-FF8D-10B5-BB7018B7B0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01s </a:t>
              </a:r>
            </a:p>
          </p:txBody>
        </p:sp>
      </p:grpSp>
      <p:grpSp>
        <p:nvGrpSpPr>
          <p:cNvPr id="25" name="Group 8">
            <a:extLst>
              <a:ext uri="{FF2B5EF4-FFF2-40B4-BE49-F238E27FC236}">
                <a16:creationId xmlns:a16="http://schemas.microsoft.com/office/drawing/2014/main" id="{E8D1E173-DEAF-02A4-6014-2499666B15C0}"/>
              </a:ext>
            </a:extLst>
          </p:cNvPr>
          <p:cNvGrpSpPr>
            <a:grpSpLocks/>
          </p:cNvGrpSpPr>
          <p:nvPr/>
        </p:nvGrpSpPr>
        <p:grpSpPr bwMode="auto">
          <a:xfrm>
            <a:off x="10644254" y="259227"/>
            <a:ext cx="1219200" cy="914400"/>
            <a:chOff x="4450" y="0"/>
            <a:chExt cx="1118" cy="1104"/>
          </a:xfrm>
        </p:grpSpPr>
        <p:pic>
          <p:nvPicPr>
            <p:cNvPr id="27" name="Picture 26" descr="CLOCK">
              <a:extLst>
                <a:ext uri="{FF2B5EF4-FFF2-40B4-BE49-F238E27FC236}">
                  <a16:creationId xmlns:a16="http://schemas.microsoft.com/office/drawing/2014/main" id="{9424CFF3-AE8F-8504-8165-777D4680274A}"/>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29" name="AutoShape 10">
              <a:extLst>
                <a:ext uri="{FF2B5EF4-FFF2-40B4-BE49-F238E27FC236}">
                  <a16:creationId xmlns:a16="http://schemas.microsoft.com/office/drawing/2014/main" id="{1DE14CE2-3FE9-0AA4-4D33-09B92144700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02s </a:t>
              </a:r>
            </a:p>
          </p:txBody>
        </p:sp>
      </p:grpSp>
      <p:grpSp>
        <p:nvGrpSpPr>
          <p:cNvPr id="30" name="Group 11">
            <a:extLst>
              <a:ext uri="{FF2B5EF4-FFF2-40B4-BE49-F238E27FC236}">
                <a16:creationId xmlns:a16="http://schemas.microsoft.com/office/drawing/2014/main" id="{235B5AE9-5108-BB54-7A5A-FFF8D9EBCFF5}"/>
              </a:ext>
            </a:extLst>
          </p:cNvPr>
          <p:cNvGrpSpPr>
            <a:grpSpLocks/>
          </p:cNvGrpSpPr>
          <p:nvPr/>
        </p:nvGrpSpPr>
        <p:grpSpPr bwMode="auto">
          <a:xfrm>
            <a:off x="10614621" y="259227"/>
            <a:ext cx="1219200" cy="914400"/>
            <a:chOff x="4450" y="0"/>
            <a:chExt cx="1118" cy="1104"/>
          </a:xfrm>
        </p:grpSpPr>
        <p:pic>
          <p:nvPicPr>
            <p:cNvPr id="31" name="Picture 12" descr="CLOCK">
              <a:extLst>
                <a:ext uri="{FF2B5EF4-FFF2-40B4-BE49-F238E27FC236}">
                  <a16:creationId xmlns:a16="http://schemas.microsoft.com/office/drawing/2014/main" id="{98881C5F-6962-B5BA-9232-91E38491F1A8}"/>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2" name="AutoShape 13">
              <a:extLst>
                <a:ext uri="{FF2B5EF4-FFF2-40B4-BE49-F238E27FC236}">
                  <a16:creationId xmlns:a16="http://schemas.microsoft.com/office/drawing/2014/main" id="{1233AC54-C6AC-E722-DC64-7AB2F8F183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03s </a:t>
              </a:r>
            </a:p>
          </p:txBody>
        </p:sp>
      </p:grpSp>
      <p:grpSp>
        <p:nvGrpSpPr>
          <p:cNvPr id="33" name="Group 14">
            <a:extLst>
              <a:ext uri="{FF2B5EF4-FFF2-40B4-BE49-F238E27FC236}">
                <a16:creationId xmlns:a16="http://schemas.microsoft.com/office/drawing/2014/main" id="{08C30EA4-6AE8-023A-E938-F913D0958623}"/>
              </a:ext>
            </a:extLst>
          </p:cNvPr>
          <p:cNvGrpSpPr>
            <a:grpSpLocks/>
          </p:cNvGrpSpPr>
          <p:nvPr/>
        </p:nvGrpSpPr>
        <p:grpSpPr bwMode="auto">
          <a:xfrm>
            <a:off x="10644254" y="259227"/>
            <a:ext cx="1219200" cy="914400"/>
            <a:chOff x="4450" y="0"/>
            <a:chExt cx="1118" cy="1104"/>
          </a:xfrm>
        </p:grpSpPr>
        <p:pic>
          <p:nvPicPr>
            <p:cNvPr id="34" name="Picture 15" descr="CLOCK">
              <a:extLst>
                <a:ext uri="{FF2B5EF4-FFF2-40B4-BE49-F238E27FC236}">
                  <a16:creationId xmlns:a16="http://schemas.microsoft.com/office/drawing/2014/main" id="{247C9DD0-8CBE-6121-D3B4-300E623122B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5" name="AutoShape 16">
              <a:extLst>
                <a:ext uri="{FF2B5EF4-FFF2-40B4-BE49-F238E27FC236}">
                  <a16:creationId xmlns:a16="http://schemas.microsoft.com/office/drawing/2014/main" id="{CF1F86D9-76B8-0BBA-B64E-23BB49ABDCE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04s </a:t>
              </a:r>
            </a:p>
          </p:txBody>
        </p:sp>
      </p:grpSp>
      <p:grpSp>
        <p:nvGrpSpPr>
          <p:cNvPr id="36" name="Group 17">
            <a:extLst>
              <a:ext uri="{FF2B5EF4-FFF2-40B4-BE49-F238E27FC236}">
                <a16:creationId xmlns:a16="http://schemas.microsoft.com/office/drawing/2014/main" id="{FF1F5BFE-F64D-C6F9-36F1-B2D00A74260C}"/>
              </a:ext>
            </a:extLst>
          </p:cNvPr>
          <p:cNvGrpSpPr>
            <a:grpSpLocks/>
          </p:cNvGrpSpPr>
          <p:nvPr/>
        </p:nvGrpSpPr>
        <p:grpSpPr bwMode="auto">
          <a:xfrm>
            <a:off x="10644254" y="259227"/>
            <a:ext cx="1219200" cy="914400"/>
            <a:chOff x="4450" y="0"/>
            <a:chExt cx="1118" cy="1104"/>
          </a:xfrm>
        </p:grpSpPr>
        <p:pic>
          <p:nvPicPr>
            <p:cNvPr id="37" name="Picture 18" descr="CLOCK">
              <a:extLst>
                <a:ext uri="{FF2B5EF4-FFF2-40B4-BE49-F238E27FC236}">
                  <a16:creationId xmlns:a16="http://schemas.microsoft.com/office/drawing/2014/main" id="{E2ACDE7C-B32C-11FD-4CF5-922EAEA96E43}"/>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38" name="AutoShape 19">
              <a:extLst>
                <a:ext uri="{FF2B5EF4-FFF2-40B4-BE49-F238E27FC236}">
                  <a16:creationId xmlns:a16="http://schemas.microsoft.com/office/drawing/2014/main" id="{2212D6B8-15EE-F192-DA54-0D342BD0E5E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05s </a:t>
              </a:r>
            </a:p>
          </p:txBody>
        </p:sp>
      </p:grpSp>
      <p:grpSp>
        <p:nvGrpSpPr>
          <p:cNvPr id="39" name="Group 20">
            <a:extLst>
              <a:ext uri="{FF2B5EF4-FFF2-40B4-BE49-F238E27FC236}">
                <a16:creationId xmlns:a16="http://schemas.microsoft.com/office/drawing/2014/main" id="{338CF728-6C33-9A5B-8BC0-586B26187633}"/>
              </a:ext>
            </a:extLst>
          </p:cNvPr>
          <p:cNvGrpSpPr>
            <a:grpSpLocks/>
          </p:cNvGrpSpPr>
          <p:nvPr/>
        </p:nvGrpSpPr>
        <p:grpSpPr bwMode="auto">
          <a:xfrm>
            <a:off x="10644254" y="259227"/>
            <a:ext cx="1219200" cy="914400"/>
            <a:chOff x="4450" y="0"/>
            <a:chExt cx="1118" cy="1104"/>
          </a:xfrm>
        </p:grpSpPr>
        <p:pic>
          <p:nvPicPr>
            <p:cNvPr id="40" name="Picture 21" descr="CLOCK">
              <a:extLst>
                <a:ext uri="{FF2B5EF4-FFF2-40B4-BE49-F238E27FC236}">
                  <a16:creationId xmlns:a16="http://schemas.microsoft.com/office/drawing/2014/main" id="{89F8258C-FA9B-0698-B71B-35FEAEF7D9C4}"/>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1" name="AutoShape 22">
              <a:extLst>
                <a:ext uri="{FF2B5EF4-FFF2-40B4-BE49-F238E27FC236}">
                  <a16:creationId xmlns:a16="http://schemas.microsoft.com/office/drawing/2014/main" id="{2ECE05DE-E790-4B77-48BD-8A6CCE8537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06s </a:t>
              </a:r>
            </a:p>
          </p:txBody>
        </p:sp>
      </p:grpSp>
      <p:grpSp>
        <p:nvGrpSpPr>
          <p:cNvPr id="42" name="Group 23">
            <a:extLst>
              <a:ext uri="{FF2B5EF4-FFF2-40B4-BE49-F238E27FC236}">
                <a16:creationId xmlns:a16="http://schemas.microsoft.com/office/drawing/2014/main" id="{B70112E8-1723-D271-E6D7-942BB3C16384}"/>
              </a:ext>
            </a:extLst>
          </p:cNvPr>
          <p:cNvGrpSpPr>
            <a:grpSpLocks/>
          </p:cNvGrpSpPr>
          <p:nvPr/>
        </p:nvGrpSpPr>
        <p:grpSpPr bwMode="auto">
          <a:xfrm>
            <a:off x="10644254" y="259227"/>
            <a:ext cx="1219200" cy="914400"/>
            <a:chOff x="4450" y="0"/>
            <a:chExt cx="1118" cy="1104"/>
          </a:xfrm>
        </p:grpSpPr>
        <p:pic>
          <p:nvPicPr>
            <p:cNvPr id="43" name="Picture 24" descr="CLOCK">
              <a:extLst>
                <a:ext uri="{FF2B5EF4-FFF2-40B4-BE49-F238E27FC236}">
                  <a16:creationId xmlns:a16="http://schemas.microsoft.com/office/drawing/2014/main" id="{CFA9A361-B12A-453D-BCFE-0CEC61CEE4FC}"/>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4" name="AutoShape 25">
              <a:extLst>
                <a:ext uri="{FF2B5EF4-FFF2-40B4-BE49-F238E27FC236}">
                  <a16:creationId xmlns:a16="http://schemas.microsoft.com/office/drawing/2014/main" id="{624E1BA3-FFE7-615F-7D1B-850B50A3D0C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07s </a:t>
              </a:r>
            </a:p>
          </p:txBody>
        </p:sp>
      </p:grpSp>
      <p:grpSp>
        <p:nvGrpSpPr>
          <p:cNvPr id="45" name="Group 26">
            <a:extLst>
              <a:ext uri="{FF2B5EF4-FFF2-40B4-BE49-F238E27FC236}">
                <a16:creationId xmlns:a16="http://schemas.microsoft.com/office/drawing/2014/main" id="{3B9D1280-824E-63F1-4FD3-00F9FC87D8AD}"/>
              </a:ext>
            </a:extLst>
          </p:cNvPr>
          <p:cNvGrpSpPr>
            <a:grpSpLocks/>
          </p:cNvGrpSpPr>
          <p:nvPr/>
        </p:nvGrpSpPr>
        <p:grpSpPr bwMode="auto">
          <a:xfrm>
            <a:off x="10614621" y="259227"/>
            <a:ext cx="1219200" cy="914400"/>
            <a:chOff x="4450" y="0"/>
            <a:chExt cx="1118" cy="1104"/>
          </a:xfrm>
        </p:grpSpPr>
        <p:pic>
          <p:nvPicPr>
            <p:cNvPr id="46" name="Picture 27" descr="CLOCK">
              <a:extLst>
                <a:ext uri="{FF2B5EF4-FFF2-40B4-BE49-F238E27FC236}">
                  <a16:creationId xmlns:a16="http://schemas.microsoft.com/office/drawing/2014/main" id="{D6A53705-A801-72C5-3F59-0B06CEC78FF6}"/>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47" name="AutoShape 28">
              <a:extLst>
                <a:ext uri="{FF2B5EF4-FFF2-40B4-BE49-F238E27FC236}">
                  <a16:creationId xmlns:a16="http://schemas.microsoft.com/office/drawing/2014/main" id="{052BCA7B-67D9-6FC5-1612-2439AA21DC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08s </a:t>
              </a:r>
            </a:p>
          </p:txBody>
        </p:sp>
      </p:grpSp>
      <p:grpSp>
        <p:nvGrpSpPr>
          <p:cNvPr id="48" name="Group 29">
            <a:extLst>
              <a:ext uri="{FF2B5EF4-FFF2-40B4-BE49-F238E27FC236}">
                <a16:creationId xmlns:a16="http://schemas.microsoft.com/office/drawing/2014/main" id="{CD40D626-C863-BCCA-E83C-922D25A51991}"/>
              </a:ext>
            </a:extLst>
          </p:cNvPr>
          <p:cNvGrpSpPr>
            <a:grpSpLocks/>
          </p:cNvGrpSpPr>
          <p:nvPr/>
        </p:nvGrpSpPr>
        <p:grpSpPr bwMode="auto">
          <a:xfrm>
            <a:off x="10644254" y="259227"/>
            <a:ext cx="1219200" cy="914400"/>
            <a:chOff x="4450" y="0"/>
            <a:chExt cx="1118" cy="1104"/>
          </a:xfrm>
        </p:grpSpPr>
        <p:pic>
          <p:nvPicPr>
            <p:cNvPr id="49" name="Picture 30" descr="CLOCK">
              <a:extLst>
                <a:ext uri="{FF2B5EF4-FFF2-40B4-BE49-F238E27FC236}">
                  <a16:creationId xmlns:a16="http://schemas.microsoft.com/office/drawing/2014/main" id="{B41FC356-1791-9D7A-09FE-1F72798499B5}"/>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50" name="AutoShape 31">
              <a:extLst>
                <a:ext uri="{FF2B5EF4-FFF2-40B4-BE49-F238E27FC236}">
                  <a16:creationId xmlns:a16="http://schemas.microsoft.com/office/drawing/2014/main" id="{439724A6-459C-3276-514B-9DD0562CC711}"/>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09s </a:t>
              </a:r>
            </a:p>
          </p:txBody>
        </p:sp>
      </p:grpSp>
      <p:grpSp>
        <p:nvGrpSpPr>
          <p:cNvPr id="51" name="Group 32">
            <a:extLst>
              <a:ext uri="{FF2B5EF4-FFF2-40B4-BE49-F238E27FC236}">
                <a16:creationId xmlns:a16="http://schemas.microsoft.com/office/drawing/2014/main" id="{33BF1F7F-13BB-D854-6B21-9D42A5E3D7C3}"/>
              </a:ext>
            </a:extLst>
          </p:cNvPr>
          <p:cNvGrpSpPr>
            <a:grpSpLocks/>
          </p:cNvGrpSpPr>
          <p:nvPr/>
        </p:nvGrpSpPr>
        <p:grpSpPr bwMode="auto">
          <a:xfrm>
            <a:off x="10634882" y="251518"/>
            <a:ext cx="1219200" cy="914400"/>
            <a:chOff x="4450" y="0"/>
            <a:chExt cx="1118" cy="1104"/>
          </a:xfrm>
        </p:grpSpPr>
        <p:pic>
          <p:nvPicPr>
            <p:cNvPr id="52" name="Picture 33" descr="CLOCK">
              <a:extLst>
                <a:ext uri="{FF2B5EF4-FFF2-40B4-BE49-F238E27FC236}">
                  <a16:creationId xmlns:a16="http://schemas.microsoft.com/office/drawing/2014/main" id="{87C1A418-DA7F-31E7-4944-201A119F10F1}"/>
                </a:ext>
              </a:extLst>
            </p:cNvPr>
            <p:cNvPicPr>
              <a:picLocks noChangeAspect="1" noChangeArrowheads="1"/>
            </p:cNvPicPr>
            <p:nvPr/>
          </p:nvPicPr>
          <p:blipFill>
            <a:blip r:embed="rId7" cstate="print"/>
            <a:srcRect/>
            <a:stretch>
              <a:fillRect/>
            </a:stretch>
          </p:blipFill>
          <p:spPr bwMode="auto">
            <a:xfrm>
              <a:off x="4450" y="0"/>
              <a:ext cx="1118" cy="1104"/>
            </a:xfrm>
            <a:prstGeom prst="rect">
              <a:avLst/>
            </a:prstGeom>
            <a:noFill/>
            <a:ln w="9525">
              <a:noFill/>
              <a:miter lim="800000"/>
              <a:headEnd/>
              <a:tailEnd/>
            </a:ln>
          </p:spPr>
        </p:pic>
        <p:sp>
          <p:nvSpPr>
            <p:cNvPr id="53" name="AutoShape 34">
              <a:extLst>
                <a:ext uri="{FF2B5EF4-FFF2-40B4-BE49-F238E27FC236}">
                  <a16:creationId xmlns:a16="http://schemas.microsoft.com/office/drawing/2014/main" id="{35E7AACF-7F14-895C-3C2F-AEC6F8863C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dirty="0">
                  <a:solidFill>
                    <a:srgbClr val="FF3300"/>
                  </a:solidFill>
                  <a:latin typeface="Times New Roman" panose="02020603050405020304" pitchFamily="18" charset="0"/>
                  <a:cs typeface="Times New Roman" panose="02020603050405020304" pitchFamily="18" charset="0"/>
                </a:rPr>
                <a:t>10s </a:t>
              </a:r>
            </a:p>
          </p:txBody>
        </p:sp>
      </p:grpSp>
    </p:spTree>
    <p:extLst>
      <p:ext uri="{BB962C8B-B14F-4D97-AF65-F5344CB8AC3E}">
        <p14:creationId xmlns:p14="http://schemas.microsoft.com/office/powerpoint/2010/main" val="2985723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10"/>
                                            </p:cond>
                                          </p:stCondLst>
                                          <p:endCondLst>
                                            <p:cond evt="onStopAudio" delay="0">
                                              <p:tgtEl>
                                                <p:sldTgt/>
                                              </p:tgtEl>
                                            </p:cond>
                                          </p:endCondLst>
                                        </p:cTn>
                                        <p:tgtEl>
                                          <p:sndTgt r:embed="rId2" name="DING.WAV"/>
                                        </p:tgtEl>
                                      </p:cMediaNode>
                                    </p:audio>
                                  </p:subTnLst>
                                </p:cTn>
                              </p:par>
                            </p:childTnLst>
                          </p:cTn>
                        </p:par>
                        <p:par>
                          <p:cTn id="12" fill="hold">
                            <p:stCondLst>
                              <p:cond delay="0"/>
                            </p:stCondLst>
                            <p:childTnLst>
                              <p:par>
                                <p:cTn id="13" presetID="1" presetClass="entr" presetSubtype="0" fill="hold" nodeType="afterEffect">
                                  <p:stCondLst>
                                    <p:cond delay="1000"/>
                                  </p:stCondLst>
                                  <p:childTnLst>
                                    <p:set>
                                      <p:cBhvr>
                                        <p:cTn id="14" dur="1" fill="hold">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30"/>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2" name="DING.WAV"/>
                                        </p:tgtEl>
                                      </p:cMediaNode>
                                    </p:audio>
                                  </p:sub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33"/>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2" name="DING.WAV"/>
                                        </p:tgtEl>
                                      </p:cMediaNode>
                                    </p:audio>
                                  </p:subTnLst>
                                </p:cTn>
                              </p:par>
                            </p:childTnLst>
                          </p:cTn>
                        </p:par>
                        <p:par>
                          <p:cTn id="21" fill="hold">
                            <p:stCondLst>
                              <p:cond delay="3000"/>
                            </p:stCondLst>
                            <p:childTnLst>
                              <p:par>
                                <p:cTn id="22" presetID="1" presetClass="entr" presetSubtype="0" fill="hold" nodeType="afterEffect">
                                  <p:stCondLst>
                                    <p:cond delay="1000"/>
                                  </p:stCondLst>
                                  <p:childTnLst>
                                    <p:set>
                                      <p:cBhvr>
                                        <p:cTn id="23" dur="1" fill="hold">
                                          <p:stCondLst>
                                            <p:cond delay="0"/>
                                          </p:stCondLst>
                                        </p:cTn>
                                        <p:tgtEl>
                                          <p:spTgt spid="36"/>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DING.WAV"/>
                                        </p:tgtEl>
                                      </p:cMediaNode>
                                    </p:audio>
                                  </p:sub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DING.WAV"/>
                                        </p:tgtEl>
                                      </p:cMediaNode>
                                    </p:audio>
                                  </p:subTnLst>
                                </p:cTn>
                              </p:par>
                            </p:childTnLst>
                          </p:cTn>
                        </p:par>
                        <p:par>
                          <p:cTn id="27" fill="hold">
                            <p:stCondLst>
                              <p:cond delay="5000"/>
                            </p:stCondLst>
                            <p:childTnLst>
                              <p:par>
                                <p:cTn id="28" presetID="1" presetClass="entr" presetSubtype="0" fill="hold" nodeType="afterEffect">
                                  <p:stCondLst>
                                    <p:cond delay="1000"/>
                                  </p:stCondLst>
                                  <p:childTnLst>
                                    <p:set>
                                      <p:cBhvr>
                                        <p:cTn id="2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DING.WAV"/>
                                        </p:tgtEl>
                                      </p:cMediaNode>
                                    </p:audio>
                                  </p:subTnLst>
                                </p:cTn>
                              </p:par>
                            </p:childTnLst>
                          </p:cTn>
                        </p:par>
                        <p:par>
                          <p:cTn id="30" fill="hold">
                            <p:stCondLst>
                              <p:cond delay="6000"/>
                            </p:stCondLst>
                            <p:childTnLst>
                              <p:par>
                                <p:cTn id="31" presetID="1" presetClass="entr" presetSubtype="0" fill="hold"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DING.WAV"/>
                                        </p:tgtEl>
                                      </p:cMediaNode>
                                    </p:audio>
                                  </p:subTnLst>
                                </p:cTn>
                              </p:par>
                            </p:childTnLst>
                          </p:cTn>
                        </p:par>
                        <p:par>
                          <p:cTn id="33" fill="hold">
                            <p:stCondLst>
                              <p:cond delay="7000"/>
                            </p:stCondLst>
                            <p:childTnLst>
                              <p:par>
                                <p:cTn id="34" presetID="1" presetClass="entr" presetSubtype="0" fill="hold" nodeType="afterEffect">
                                  <p:stCondLst>
                                    <p:cond delay="1000"/>
                                  </p:stCondLst>
                                  <p:childTnLst>
                                    <p:set>
                                      <p:cBhvr>
                                        <p:cTn id="3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DING.WAV"/>
                                        </p:tgtEl>
                                      </p:cMediaNode>
                                    </p:audio>
                                  </p:subTnLst>
                                </p:cTn>
                              </p:par>
                            </p:childTnLst>
                          </p:cTn>
                        </p:par>
                        <p:par>
                          <p:cTn id="36" fill="hold">
                            <p:stCondLst>
                              <p:cond delay="8000"/>
                            </p:stCondLst>
                            <p:childTnLst>
                              <p:par>
                                <p:cTn id="37" presetID="1" presetClass="entr" presetSubtype="0" fill="hold"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2000" b="-12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5415" y="-315416"/>
            <a:ext cx="2259031" cy="1694273"/>
          </a:xfrm>
          <a:prstGeom prst="rect">
            <a:avLst/>
          </a:prstGeom>
        </p:spPr>
      </p:pic>
      <p:pic>
        <p:nvPicPr>
          <p:cNvPr id="43" name="Picture 42"/>
          <p:cNvPicPr>
            <a:picLocks noChangeAspect="1"/>
          </p:cNvPicPr>
          <p:nvPr/>
        </p:nvPicPr>
        <p:blipFill rotWithShape="1">
          <a:blip r:embed="rId5" cstate="print"/>
          <a:srcRect l="33514"/>
          <a:stretch/>
        </p:blipFill>
        <p:spPr>
          <a:xfrm>
            <a:off x="4422098" y="4069646"/>
            <a:ext cx="7649982" cy="2933700"/>
          </a:xfrm>
          <a:prstGeom prst="rect">
            <a:avLst/>
          </a:prstGeom>
        </p:spPr>
      </p:pic>
      <p:pic>
        <p:nvPicPr>
          <p:cNvPr id="40" name="Picture 39"/>
          <p:cNvPicPr>
            <a:picLocks noChangeAspect="1"/>
          </p:cNvPicPr>
          <p:nvPr/>
        </p:nvPicPr>
        <p:blipFill>
          <a:blip r:embed="rId6" cstate="print"/>
          <a:stretch>
            <a:fillRect/>
          </a:stretch>
        </p:blipFill>
        <p:spPr>
          <a:xfrm flipH="1">
            <a:off x="176577" y="3037741"/>
            <a:ext cx="4031726" cy="2818996"/>
          </a:xfrm>
          <a:prstGeom prst="rect">
            <a:avLst/>
          </a:prstGeom>
        </p:spPr>
      </p:pic>
      <p:pic>
        <p:nvPicPr>
          <p:cNvPr id="9" name="Picture 8"/>
          <p:cNvPicPr>
            <a:picLocks noChangeAspect="1"/>
          </p:cNvPicPr>
          <p:nvPr/>
        </p:nvPicPr>
        <p:blipFill rotWithShape="1">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r="33304" b="55250"/>
          <a:stretch/>
        </p:blipFill>
        <p:spPr>
          <a:xfrm>
            <a:off x="0" y="0"/>
            <a:ext cx="4175787" cy="1822067"/>
          </a:xfrm>
          <a:prstGeom prst="rect">
            <a:avLst/>
          </a:prstGeom>
        </p:spPr>
      </p:pic>
      <p:sp>
        <p:nvSpPr>
          <p:cNvPr id="39943" name="Rectangle 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Action Button: Home 25">
            <a:hlinkClick r:id="rId8" action="ppaction://hlinksldjump" highlightClick="1"/>
          </p:cNvPr>
          <p:cNvSpPr/>
          <p:nvPr/>
        </p:nvSpPr>
        <p:spPr>
          <a:xfrm>
            <a:off x="11513634" y="6543359"/>
            <a:ext cx="678366" cy="41877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7" name="Rectangle 6"/>
          <p:cNvSpPr/>
          <p:nvPr/>
        </p:nvSpPr>
        <p:spPr>
          <a:xfrm>
            <a:off x="1527983" y="906517"/>
            <a:ext cx="1360360" cy="661025"/>
          </a:xfrm>
          <a:prstGeom prst="rect">
            <a:avLst/>
          </a:prstGeom>
        </p:spPr>
        <p:txBody>
          <a:bodyPr wrap="square">
            <a:spAutoFit/>
          </a:bodyPr>
          <a:lstStyle/>
          <a:p>
            <a:r>
              <a:rPr lang="en-US" sz="3600" b="1" u="sng" err="1">
                <a:solidFill>
                  <a:srgbClr val="FF0000"/>
                </a:solidFill>
                <a:latin typeface="Times" pitchFamily="34" charset="0"/>
                <a:ea typeface="Times" pitchFamily="34" charset="0"/>
                <a:cs typeface="Times" pitchFamily="34" charset="0"/>
              </a:rPr>
              <a:t>Câu</a:t>
            </a:r>
            <a:r>
              <a:rPr lang="en-US" sz="3600" b="1" u="sng">
                <a:solidFill>
                  <a:srgbClr val="FF0000"/>
                </a:solidFill>
                <a:latin typeface="Times" pitchFamily="34" charset="0"/>
                <a:ea typeface="Times" pitchFamily="34" charset="0"/>
                <a:cs typeface="Times" pitchFamily="34" charset="0"/>
              </a:rPr>
              <a:t> </a:t>
            </a:r>
            <a:r>
              <a:rPr lang="en-US" sz="3600" b="1" u="sng" dirty="0">
                <a:solidFill>
                  <a:srgbClr val="FF0000"/>
                </a:solidFill>
                <a:latin typeface="Times" pitchFamily="34" charset="0"/>
                <a:ea typeface="Times" pitchFamily="34" charset="0"/>
                <a:cs typeface="Times" pitchFamily="34" charset="0"/>
              </a:rPr>
              <a:t>6</a:t>
            </a:r>
            <a:endParaRPr lang="en-US" sz="3600" b="1" u="sng" dirty="0">
              <a:solidFill>
                <a:srgbClr val="FF0000"/>
              </a:solidFill>
            </a:endParaRPr>
          </a:p>
        </p:txBody>
      </p:sp>
      <p:sp>
        <p:nvSpPr>
          <p:cNvPr id="8" name="TextBox 7"/>
          <p:cNvSpPr txBox="1"/>
          <p:nvPr/>
        </p:nvSpPr>
        <p:spPr>
          <a:xfrm>
            <a:off x="3987101" y="835630"/>
            <a:ext cx="6855070" cy="954107"/>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rPr>
              <a:t>Hình</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biểu</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diễn</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nào</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sau</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đây</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là</a:t>
            </a:r>
            <a:r>
              <a:rPr lang="en-US" sz="2800" b="1" dirty="0">
                <a:solidFill>
                  <a:srgbClr val="FF0000"/>
                </a:solidFill>
                <a:latin typeface="Arial" panose="020B0604020202020204" pitchFamily="34" charset="0"/>
              </a:rPr>
              <a:t> </a:t>
            </a:r>
            <a:r>
              <a:rPr lang="en-US" sz="2800" b="1" err="1">
                <a:solidFill>
                  <a:srgbClr val="FF0000"/>
                </a:solidFill>
                <a:latin typeface="Arial" panose="020B0604020202020204" pitchFamily="34" charset="0"/>
              </a:rPr>
              <a:t>hình</a:t>
            </a:r>
            <a:r>
              <a:rPr lang="en-US" sz="2800" b="1">
                <a:solidFill>
                  <a:srgbClr val="FF0000"/>
                </a:solidFill>
                <a:latin typeface="Arial" panose="020B0604020202020204" pitchFamily="34" charset="0"/>
              </a:rPr>
              <a:t> cắt của </a:t>
            </a:r>
            <a:r>
              <a:rPr lang="en-US" sz="2800" b="1" dirty="0" err="1">
                <a:solidFill>
                  <a:srgbClr val="FF0000"/>
                </a:solidFill>
                <a:latin typeface="Arial" panose="020B0604020202020204" pitchFamily="34" charset="0"/>
              </a:rPr>
              <a:t>vật</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thể</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đã</a:t>
            </a:r>
            <a:r>
              <a:rPr lang="en-US" sz="2800" b="1" dirty="0">
                <a:solidFill>
                  <a:srgbClr val="FF0000"/>
                </a:solidFill>
                <a:latin typeface="Arial" panose="020B0604020202020204" pitchFamily="34" charset="0"/>
              </a:rPr>
              <a:t> </a:t>
            </a:r>
            <a:r>
              <a:rPr lang="en-US" sz="2800" b="1" dirty="0" err="1">
                <a:solidFill>
                  <a:srgbClr val="FF0000"/>
                </a:solidFill>
                <a:latin typeface="Arial" panose="020B0604020202020204" pitchFamily="34" charset="0"/>
              </a:rPr>
              <a:t>cho</a:t>
            </a:r>
            <a:r>
              <a:rPr lang="en-US" sz="2800" b="1" dirty="0">
                <a:solidFill>
                  <a:srgbClr val="FF0000"/>
                </a:solidFill>
                <a:latin typeface="Arial" panose="020B0604020202020204" pitchFamily="34" charset="0"/>
              </a:rPr>
              <a:t>? </a:t>
            </a:r>
          </a:p>
        </p:txBody>
      </p:sp>
      <p:cxnSp>
        <p:nvCxnSpPr>
          <p:cNvPr id="3" name="Straight Connector 2"/>
          <p:cNvCxnSpPr/>
          <p:nvPr/>
        </p:nvCxnSpPr>
        <p:spPr>
          <a:xfrm>
            <a:off x="3987101" y="1694611"/>
            <a:ext cx="78962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 name="Group 5">
            <a:extLst>
              <a:ext uri="{FF2B5EF4-FFF2-40B4-BE49-F238E27FC236}">
                <a16:creationId xmlns:a16="http://schemas.microsoft.com/office/drawing/2014/main" id="{2C9AB95F-A642-1278-9E97-5546A087713D}"/>
              </a:ext>
            </a:extLst>
          </p:cNvPr>
          <p:cNvGrpSpPr>
            <a:grpSpLocks/>
          </p:cNvGrpSpPr>
          <p:nvPr/>
        </p:nvGrpSpPr>
        <p:grpSpPr bwMode="auto">
          <a:xfrm>
            <a:off x="10716220" y="201169"/>
            <a:ext cx="1219200" cy="914400"/>
            <a:chOff x="4450" y="0"/>
            <a:chExt cx="1118" cy="1104"/>
          </a:xfrm>
        </p:grpSpPr>
        <p:pic>
          <p:nvPicPr>
            <p:cNvPr id="16" name="Picture 6" descr="CLOCK">
              <a:extLst>
                <a:ext uri="{FF2B5EF4-FFF2-40B4-BE49-F238E27FC236}">
                  <a16:creationId xmlns:a16="http://schemas.microsoft.com/office/drawing/2014/main" id="{1CC2F6E3-06AB-E2B0-DDB6-38086352808A}"/>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17" name="AutoShape 7">
              <a:extLst>
                <a:ext uri="{FF2B5EF4-FFF2-40B4-BE49-F238E27FC236}">
                  <a16:creationId xmlns:a16="http://schemas.microsoft.com/office/drawing/2014/main" id="{A419FD01-B72B-FF8D-10B5-BB7018B7B06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01s </a:t>
              </a:r>
            </a:p>
          </p:txBody>
        </p:sp>
      </p:grpSp>
      <p:grpSp>
        <p:nvGrpSpPr>
          <p:cNvPr id="4" name="Group 8">
            <a:extLst>
              <a:ext uri="{FF2B5EF4-FFF2-40B4-BE49-F238E27FC236}">
                <a16:creationId xmlns:a16="http://schemas.microsoft.com/office/drawing/2014/main" id="{E8D1E173-DEAF-02A4-6014-2499666B15C0}"/>
              </a:ext>
            </a:extLst>
          </p:cNvPr>
          <p:cNvGrpSpPr>
            <a:grpSpLocks/>
          </p:cNvGrpSpPr>
          <p:nvPr/>
        </p:nvGrpSpPr>
        <p:grpSpPr bwMode="auto">
          <a:xfrm>
            <a:off x="10745853" y="201169"/>
            <a:ext cx="1219200" cy="914400"/>
            <a:chOff x="4450" y="0"/>
            <a:chExt cx="1118" cy="1104"/>
          </a:xfrm>
        </p:grpSpPr>
        <p:pic>
          <p:nvPicPr>
            <p:cNvPr id="19" name="Picture 18" descr="CLOCK">
              <a:extLst>
                <a:ext uri="{FF2B5EF4-FFF2-40B4-BE49-F238E27FC236}">
                  <a16:creationId xmlns:a16="http://schemas.microsoft.com/office/drawing/2014/main" id="{9424CFF3-AE8F-8504-8165-777D4680274A}"/>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20" name="AutoShape 10">
              <a:extLst>
                <a:ext uri="{FF2B5EF4-FFF2-40B4-BE49-F238E27FC236}">
                  <a16:creationId xmlns:a16="http://schemas.microsoft.com/office/drawing/2014/main" id="{1DE14CE2-3FE9-0AA4-4D33-09B92144700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02s </a:t>
              </a:r>
            </a:p>
          </p:txBody>
        </p:sp>
      </p:grpSp>
      <p:grpSp>
        <p:nvGrpSpPr>
          <p:cNvPr id="5" name="Group 11">
            <a:extLst>
              <a:ext uri="{FF2B5EF4-FFF2-40B4-BE49-F238E27FC236}">
                <a16:creationId xmlns:a16="http://schemas.microsoft.com/office/drawing/2014/main" id="{235B5AE9-5108-BB54-7A5A-FFF8D9EBCFF5}"/>
              </a:ext>
            </a:extLst>
          </p:cNvPr>
          <p:cNvGrpSpPr>
            <a:grpSpLocks/>
          </p:cNvGrpSpPr>
          <p:nvPr/>
        </p:nvGrpSpPr>
        <p:grpSpPr bwMode="auto">
          <a:xfrm>
            <a:off x="10716220" y="201169"/>
            <a:ext cx="1219200" cy="914400"/>
            <a:chOff x="4450" y="0"/>
            <a:chExt cx="1118" cy="1104"/>
          </a:xfrm>
        </p:grpSpPr>
        <p:pic>
          <p:nvPicPr>
            <p:cNvPr id="22" name="Picture 12" descr="CLOCK">
              <a:extLst>
                <a:ext uri="{FF2B5EF4-FFF2-40B4-BE49-F238E27FC236}">
                  <a16:creationId xmlns:a16="http://schemas.microsoft.com/office/drawing/2014/main" id="{98881C5F-6962-B5BA-9232-91E38491F1A8}"/>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23" name="AutoShape 13">
              <a:extLst>
                <a:ext uri="{FF2B5EF4-FFF2-40B4-BE49-F238E27FC236}">
                  <a16:creationId xmlns:a16="http://schemas.microsoft.com/office/drawing/2014/main" id="{1233AC54-C6AC-E722-DC64-7AB2F8F183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03s </a:t>
              </a:r>
            </a:p>
          </p:txBody>
        </p:sp>
      </p:grpSp>
      <p:grpSp>
        <p:nvGrpSpPr>
          <p:cNvPr id="6" name="Group 14">
            <a:extLst>
              <a:ext uri="{FF2B5EF4-FFF2-40B4-BE49-F238E27FC236}">
                <a16:creationId xmlns:a16="http://schemas.microsoft.com/office/drawing/2014/main" id="{08C30EA4-6AE8-023A-E938-F913D0958623}"/>
              </a:ext>
            </a:extLst>
          </p:cNvPr>
          <p:cNvGrpSpPr>
            <a:grpSpLocks/>
          </p:cNvGrpSpPr>
          <p:nvPr/>
        </p:nvGrpSpPr>
        <p:grpSpPr bwMode="auto">
          <a:xfrm>
            <a:off x="10745853" y="201169"/>
            <a:ext cx="1219200" cy="914400"/>
            <a:chOff x="4450" y="0"/>
            <a:chExt cx="1118" cy="1104"/>
          </a:xfrm>
        </p:grpSpPr>
        <p:pic>
          <p:nvPicPr>
            <p:cNvPr id="25" name="Picture 15" descr="CLOCK">
              <a:extLst>
                <a:ext uri="{FF2B5EF4-FFF2-40B4-BE49-F238E27FC236}">
                  <a16:creationId xmlns:a16="http://schemas.microsoft.com/office/drawing/2014/main" id="{247C9DD0-8CBE-6121-D3B4-300E623122B6}"/>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27" name="AutoShape 16">
              <a:extLst>
                <a:ext uri="{FF2B5EF4-FFF2-40B4-BE49-F238E27FC236}">
                  <a16:creationId xmlns:a16="http://schemas.microsoft.com/office/drawing/2014/main" id="{CF1F86D9-76B8-0BBA-B64E-23BB49ABDCE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04s </a:t>
              </a:r>
            </a:p>
          </p:txBody>
        </p:sp>
      </p:grpSp>
      <p:grpSp>
        <p:nvGrpSpPr>
          <p:cNvPr id="12" name="Group 17">
            <a:extLst>
              <a:ext uri="{FF2B5EF4-FFF2-40B4-BE49-F238E27FC236}">
                <a16:creationId xmlns:a16="http://schemas.microsoft.com/office/drawing/2014/main" id="{FF1F5BFE-F64D-C6F9-36F1-B2D00A74260C}"/>
              </a:ext>
            </a:extLst>
          </p:cNvPr>
          <p:cNvGrpSpPr>
            <a:grpSpLocks/>
          </p:cNvGrpSpPr>
          <p:nvPr/>
        </p:nvGrpSpPr>
        <p:grpSpPr bwMode="auto">
          <a:xfrm>
            <a:off x="10745853" y="201169"/>
            <a:ext cx="1219200" cy="914400"/>
            <a:chOff x="4450" y="0"/>
            <a:chExt cx="1118" cy="1104"/>
          </a:xfrm>
        </p:grpSpPr>
        <p:pic>
          <p:nvPicPr>
            <p:cNvPr id="29" name="Picture 18" descr="CLOCK">
              <a:extLst>
                <a:ext uri="{FF2B5EF4-FFF2-40B4-BE49-F238E27FC236}">
                  <a16:creationId xmlns:a16="http://schemas.microsoft.com/office/drawing/2014/main" id="{E2ACDE7C-B32C-11FD-4CF5-922EAEA96E43}"/>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30" name="AutoShape 19">
              <a:extLst>
                <a:ext uri="{FF2B5EF4-FFF2-40B4-BE49-F238E27FC236}">
                  <a16:creationId xmlns:a16="http://schemas.microsoft.com/office/drawing/2014/main" id="{2212D6B8-15EE-F192-DA54-0D342BD0E5E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05s </a:t>
              </a:r>
            </a:p>
          </p:txBody>
        </p:sp>
      </p:grpSp>
      <p:grpSp>
        <p:nvGrpSpPr>
          <p:cNvPr id="13" name="Group 20">
            <a:extLst>
              <a:ext uri="{FF2B5EF4-FFF2-40B4-BE49-F238E27FC236}">
                <a16:creationId xmlns:a16="http://schemas.microsoft.com/office/drawing/2014/main" id="{338CF728-6C33-9A5B-8BC0-586B26187633}"/>
              </a:ext>
            </a:extLst>
          </p:cNvPr>
          <p:cNvGrpSpPr>
            <a:grpSpLocks/>
          </p:cNvGrpSpPr>
          <p:nvPr/>
        </p:nvGrpSpPr>
        <p:grpSpPr bwMode="auto">
          <a:xfrm>
            <a:off x="10745853" y="201169"/>
            <a:ext cx="1219200" cy="914400"/>
            <a:chOff x="4450" y="0"/>
            <a:chExt cx="1118" cy="1104"/>
          </a:xfrm>
        </p:grpSpPr>
        <p:pic>
          <p:nvPicPr>
            <p:cNvPr id="32" name="Picture 21" descr="CLOCK">
              <a:extLst>
                <a:ext uri="{FF2B5EF4-FFF2-40B4-BE49-F238E27FC236}">
                  <a16:creationId xmlns:a16="http://schemas.microsoft.com/office/drawing/2014/main" id="{89F8258C-FA9B-0698-B71B-35FEAEF7D9C4}"/>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33" name="AutoShape 22">
              <a:extLst>
                <a:ext uri="{FF2B5EF4-FFF2-40B4-BE49-F238E27FC236}">
                  <a16:creationId xmlns:a16="http://schemas.microsoft.com/office/drawing/2014/main" id="{2ECE05DE-E790-4B77-48BD-8A6CCE8537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06s </a:t>
              </a:r>
            </a:p>
          </p:txBody>
        </p:sp>
      </p:grpSp>
      <p:grpSp>
        <p:nvGrpSpPr>
          <p:cNvPr id="14" name="Group 23">
            <a:extLst>
              <a:ext uri="{FF2B5EF4-FFF2-40B4-BE49-F238E27FC236}">
                <a16:creationId xmlns:a16="http://schemas.microsoft.com/office/drawing/2014/main" id="{B70112E8-1723-D271-E6D7-942BB3C16384}"/>
              </a:ext>
            </a:extLst>
          </p:cNvPr>
          <p:cNvGrpSpPr>
            <a:grpSpLocks/>
          </p:cNvGrpSpPr>
          <p:nvPr/>
        </p:nvGrpSpPr>
        <p:grpSpPr bwMode="auto">
          <a:xfrm>
            <a:off x="10745853" y="201169"/>
            <a:ext cx="1219200" cy="914400"/>
            <a:chOff x="4450" y="0"/>
            <a:chExt cx="1118" cy="1104"/>
          </a:xfrm>
        </p:grpSpPr>
        <p:pic>
          <p:nvPicPr>
            <p:cNvPr id="35" name="Picture 24" descr="CLOCK">
              <a:extLst>
                <a:ext uri="{FF2B5EF4-FFF2-40B4-BE49-F238E27FC236}">
                  <a16:creationId xmlns:a16="http://schemas.microsoft.com/office/drawing/2014/main" id="{CFA9A361-B12A-453D-BCFE-0CEC61CEE4FC}"/>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36" name="AutoShape 25">
              <a:extLst>
                <a:ext uri="{FF2B5EF4-FFF2-40B4-BE49-F238E27FC236}">
                  <a16:creationId xmlns:a16="http://schemas.microsoft.com/office/drawing/2014/main" id="{624E1BA3-FFE7-615F-7D1B-850B50A3D0C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07s </a:t>
              </a:r>
            </a:p>
          </p:txBody>
        </p:sp>
      </p:grpSp>
      <p:grpSp>
        <p:nvGrpSpPr>
          <p:cNvPr id="15" name="Group 26">
            <a:extLst>
              <a:ext uri="{FF2B5EF4-FFF2-40B4-BE49-F238E27FC236}">
                <a16:creationId xmlns:a16="http://schemas.microsoft.com/office/drawing/2014/main" id="{3B9D1280-824E-63F1-4FD3-00F9FC87D8AD}"/>
              </a:ext>
            </a:extLst>
          </p:cNvPr>
          <p:cNvGrpSpPr>
            <a:grpSpLocks/>
          </p:cNvGrpSpPr>
          <p:nvPr/>
        </p:nvGrpSpPr>
        <p:grpSpPr bwMode="auto">
          <a:xfrm>
            <a:off x="10716220" y="201169"/>
            <a:ext cx="1219200" cy="914400"/>
            <a:chOff x="4450" y="0"/>
            <a:chExt cx="1118" cy="1104"/>
          </a:xfrm>
        </p:grpSpPr>
        <p:pic>
          <p:nvPicPr>
            <p:cNvPr id="38" name="Picture 27" descr="CLOCK">
              <a:extLst>
                <a:ext uri="{FF2B5EF4-FFF2-40B4-BE49-F238E27FC236}">
                  <a16:creationId xmlns:a16="http://schemas.microsoft.com/office/drawing/2014/main" id="{D6A53705-A801-72C5-3F59-0B06CEC78FF6}"/>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39" name="AutoShape 28">
              <a:extLst>
                <a:ext uri="{FF2B5EF4-FFF2-40B4-BE49-F238E27FC236}">
                  <a16:creationId xmlns:a16="http://schemas.microsoft.com/office/drawing/2014/main" id="{052BCA7B-67D9-6FC5-1612-2439AA21DC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08s </a:t>
              </a:r>
            </a:p>
          </p:txBody>
        </p:sp>
      </p:grpSp>
      <p:grpSp>
        <p:nvGrpSpPr>
          <p:cNvPr id="18" name="Group 29">
            <a:extLst>
              <a:ext uri="{FF2B5EF4-FFF2-40B4-BE49-F238E27FC236}">
                <a16:creationId xmlns:a16="http://schemas.microsoft.com/office/drawing/2014/main" id="{CD40D626-C863-BCCA-E83C-922D25A51991}"/>
              </a:ext>
            </a:extLst>
          </p:cNvPr>
          <p:cNvGrpSpPr>
            <a:grpSpLocks/>
          </p:cNvGrpSpPr>
          <p:nvPr/>
        </p:nvGrpSpPr>
        <p:grpSpPr bwMode="auto">
          <a:xfrm>
            <a:off x="10745853" y="201169"/>
            <a:ext cx="1219200" cy="914400"/>
            <a:chOff x="4450" y="0"/>
            <a:chExt cx="1118" cy="1104"/>
          </a:xfrm>
        </p:grpSpPr>
        <p:pic>
          <p:nvPicPr>
            <p:cNvPr id="41" name="Picture 30" descr="CLOCK">
              <a:extLst>
                <a:ext uri="{FF2B5EF4-FFF2-40B4-BE49-F238E27FC236}">
                  <a16:creationId xmlns:a16="http://schemas.microsoft.com/office/drawing/2014/main" id="{B41FC356-1791-9D7A-09FE-1F72798499B5}"/>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42" name="AutoShape 31">
              <a:extLst>
                <a:ext uri="{FF2B5EF4-FFF2-40B4-BE49-F238E27FC236}">
                  <a16:creationId xmlns:a16="http://schemas.microsoft.com/office/drawing/2014/main" id="{439724A6-459C-3276-514B-9DD0562CC711}"/>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a:solidFill>
                    <a:srgbClr val="FF3300"/>
                  </a:solidFill>
                  <a:latin typeface="Times New Roman" panose="02020603050405020304" pitchFamily="18" charset="0"/>
                  <a:cs typeface="Times New Roman" panose="02020603050405020304" pitchFamily="18" charset="0"/>
                </a:rPr>
                <a:t>09s </a:t>
              </a:r>
            </a:p>
          </p:txBody>
        </p:sp>
      </p:grpSp>
      <p:grpSp>
        <p:nvGrpSpPr>
          <p:cNvPr id="21" name="Group 32">
            <a:extLst>
              <a:ext uri="{FF2B5EF4-FFF2-40B4-BE49-F238E27FC236}">
                <a16:creationId xmlns:a16="http://schemas.microsoft.com/office/drawing/2014/main" id="{33BF1F7F-13BB-D854-6B21-9D42A5E3D7C3}"/>
              </a:ext>
            </a:extLst>
          </p:cNvPr>
          <p:cNvGrpSpPr>
            <a:grpSpLocks/>
          </p:cNvGrpSpPr>
          <p:nvPr/>
        </p:nvGrpSpPr>
        <p:grpSpPr bwMode="auto">
          <a:xfrm>
            <a:off x="10736481" y="193460"/>
            <a:ext cx="1219200" cy="914400"/>
            <a:chOff x="4450" y="0"/>
            <a:chExt cx="1118" cy="1104"/>
          </a:xfrm>
        </p:grpSpPr>
        <p:pic>
          <p:nvPicPr>
            <p:cNvPr id="44" name="Picture 33" descr="CLOCK">
              <a:extLst>
                <a:ext uri="{FF2B5EF4-FFF2-40B4-BE49-F238E27FC236}">
                  <a16:creationId xmlns:a16="http://schemas.microsoft.com/office/drawing/2014/main" id="{87C1A418-DA7F-31E7-4944-201A119F10F1}"/>
                </a:ext>
              </a:extLst>
            </p:cNvPr>
            <p:cNvPicPr>
              <a:picLocks noChangeAspect="1" noChangeArrowheads="1"/>
            </p:cNvPicPr>
            <p:nvPr/>
          </p:nvPicPr>
          <p:blipFill>
            <a:blip r:embed="rId9" cstate="print"/>
            <a:srcRect/>
            <a:stretch>
              <a:fillRect/>
            </a:stretch>
          </p:blipFill>
          <p:spPr bwMode="auto">
            <a:xfrm>
              <a:off x="4450" y="0"/>
              <a:ext cx="1118" cy="1104"/>
            </a:xfrm>
            <a:prstGeom prst="rect">
              <a:avLst/>
            </a:prstGeom>
            <a:noFill/>
            <a:ln w="9525">
              <a:noFill/>
              <a:miter lim="800000"/>
              <a:headEnd/>
              <a:tailEnd/>
            </a:ln>
          </p:spPr>
        </p:pic>
        <p:sp>
          <p:nvSpPr>
            <p:cNvPr id="45" name="AutoShape 34">
              <a:extLst>
                <a:ext uri="{FF2B5EF4-FFF2-40B4-BE49-F238E27FC236}">
                  <a16:creationId xmlns:a16="http://schemas.microsoft.com/office/drawing/2014/main" id="{35E7AACF-7F14-895C-3C2F-AEC6F8863C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eaLnBrk="0" hangingPunct="0"/>
              <a:r>
                <a:rPr kumimoji="1" lang="en-US" sz="4400" b="1" dirty="0">
                  <a:solidFill>
                    <a:srgbClr val="FF3300"/>
                  </a:solidFill>
                  <a:latin typeface="Times New Roman" panose="02020603050405020304" pitchFamily="18" charset="0"/>
                  <a:cs typeface="Times New Roman" panose="02020603050405020304" pitchFamily="18" charset="0"/>
                </a:rPr>
                <a:t>10s </a:t>
              </a:r>
            </a:p>
          </p:txBody>
        </p:sp>
      </p:grpSp>
      <p:sp>
        <p:nvSpPr>
          <p:cNvPr id="46" name="TextBox 45"/>
          <p:cNvSpPr txBox="1"/>
          <p:nvPr/>
        </p:nvSpPr>
        <p:spPr>
          <a:xfrm>
            <a:off x="7829059" y="1789737"/>
            <a:ext cx="667657" cy="461665"/>
          </a:xfrm>
          <a:prstGeom prst="rect">
            <a:avLst/>
          </a:prstGeom>
          <a:noFill/>
        </p:spPr>
        <p:txBody>
          <a:bodyPr wrap="square" rtlCol="0">
            <a:spAutoFit/>
          </a:bodyPr>
          <a:lstStyle/>
          <a:p>
            <a:r>
              <a:rPr lang="en-US" sz="2400" b="1">
                <a:solidFill>
                  <a:srgbClr val="0000CC"/>
                </a:solidFill>
                <a:latin typeface="Times New Roman" pitchFamily="18" charset="0"/>
                <a:cs typeface="Times New Roman" pitchFamily="18" charset="0"/>
              </a:rPr>
              <a:t>A</a:t>
            </a:r>
          </a:p>
        </p:txBody>
      </p:sp>
      <p:sp>
        <p:nvSpPr>
          <p:cNvPr id="48" name="TextBox 47"/>
          <p:cNvSpPr txBox="1"/>
          <p:nvPr/>
        </p:nvSpPr>
        <p:spPr>
          <a:xfrm>
            <a:off x="10130972" y="3918857"/>
            <a:ext cx="667657" cy="461665"/>
          </a:xfrm>
          <a:prstGeom prst="rect">
            <a:avLst/>
          </a:prstGeom>
          <a:noFill/>
        </p:spPr>
        <p:txBody>
          <a:bodyPr wrap="square" rtlCol="0">
            <a:spAutoFit/>
          </a:bodyPr>
          <a:lstStyle/>
          <a:p>
            <a:r>
              <a:rPr lang="en-US" sz="2400" b="1">
                <a:solidFill>
                  <a:srgbClr val="0000CC"/>
                </a:solidFill>
                <a:latin typeface="Times New Roman" pitchFamily="18" charset="0"/>
                <a:cs typeface="Times New Roman" pitchFamily="18" charset="0"/>
              </a:rPr>
              <a:t>C</a:t>
            </a:r>
          </a:p>
        </p:txBody>
      </p:sp>
      <p:sp>
        <p:nvSpPr>
          <p:cNvPr id="24" name="Freeform 9" descr="Water droplets">
            <a:extLst>
              <a:ext uri="{FF2B5EF4-FFF2-40B4-BE49-F238E27FC236}">
                <a16:creationId xmlns:a16="http://schemas.microsoft.com/office/drawing/2014/main" id="{23CF29AC-13E8-81E7-50CD-6603F65AE219}"/>
              </a:ext>
            </a:extLst>
          </p:cNvPr>
          <p:cNvSpPr>
            <a:spLocks/>
          </p:cNvSpPr>
          <p:nvPr/>
        </p:nvSpPr>
        <p:spPr bwMode="auto">
          <a:xfrm>
            <a:off x="1309532" y="2105491"/>
            <a:ext cx="1476000" cy="2196000"/>
          </a:xfrm>
          <a:custGeom>
            <a:avLst/>
            <a:gdLst>
              <a:gd name="T0" fmla="*/ 0 w 10442"/>
              <a:gd name="T1" fmla="*/ 485115511 h 16608"/>
              <a:gd name="T2" fmla="*/ 0 w 10442"/>
              <a:gd name="T3" fmla="*/ 176309994 h 16608"/>
              <a:gd name="T4" fmla="*/ 304913323 w 10442"/>
              <a:gd name="T5" fmla="*/ 0 h 16608"/>
              <a:gd name="T6" fmla="*/ 304913323 w 10442"/>
              <a:gd name="T7" fmla="*/ 308834743 h 16608"/>
              <a:gd name="T8" fmla="*/ 0 w 10442"/>
              <a:gd name="T9" fmla="*/ 485115511 h 166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42" h="16608">
                <a:moveTo>
                  <a:pt x="0" y="16608"/>
                </a:moveTo>
                <a:lnTo>
                  <a:pt x="0" y="6036"/>
                </a:lnTo>
                <a:lnTo>
                  <a:pt x="10442" y="0"/>
                </a:lnTo>
                <a:lnTo>
                  <a:pt x="10442" y="10573"/>
                </a:lnTo>
                <a:lnTo>
                  <a:pt x="0" y="16608"/>
                </a:lnTo>
                <a:close/>
              </a:path>
            </a:pathLst>
          </a:custGeom>
          <a:noFill/>
          <a:ln w="76200" cmpd="sng">
            <a:solidFill>
              <a:srgbClr val="D60093"/>
            </a:solidFill>
            <a:prstDash val="solid"/>
            <a:round/>
            <a:headEnd/>
            <a:tailEnd/>
          </a:ln>
          <a:extLst>
            <a:ext uri="{909E8E84-426E-40DD-AFC4-6F175D3DCCD1}">
              <a14:hiddenFill xmlns:a14="http://schemas.microsoft.com/office/drawing/2010/main">
                <a:blipFill dpi="0" rotWithShape="1">
                  <a:blip/>
                  <a:srcRect/>
                  <a:tile tx="0" ty="0" sx="100000" sy="100000" flip="none" algn="tl"/>
                </a:blipFill>
              </a14:hiddenFill>
            </a:ext>
          </a:extLst>
        </p:spPr>
        <p:txBody>
          <a:bodyPr/>
          <a:lstStyle/>
          <a:p>
            <a:endParaRPr lang="en-US"/>
          </a:p>
        </p:txBody>
      </p:sp>
      <p:pic>
        <p:nvPicPr>
          <p:cNvPr id="28" name="Picture 27">
            <a:extLst>
              <a:ext uri="{FF2B5EF4-FFF2-40B4-BE49-F238E27FC236}">
                <a16:creationId xmlns:a16="http://schemas.microsoft.com/office/drawing/2014/main" id="{C2144CB0-7F97-F1FD-02A2-525E62A53892}"/>
              </a:ext>
            </a:extLst>
          </p:cNvPr>
          <p:cNvPicPr>
            <a:picLocks noChangeAspect="1"/>
          </p:cNvPicPr>
          <p:nvPr/>
        </p:nvPicPr>
        <p:blipFill rotWithShape="1">
          <a:blip r:embed="rId5" cstate="print"/>
          <a:srcRect t="35302" r="69637"/>
          <a:stretch/>
        </p:blipFill>
        <p:spPr>
          <a:xfrm>
            <a:off x="6221175" y="2345993"/>
            <a:ext cx="3493601" cy="1898040"/>
          </a:xfrm>
          <a:prstGeom prst="rect">
            <a:avLst/>
          </a:prstGeom>
        </p:spPr>
      </p:pic>
      <p:sp>
        <p:nvSpPr>
          <p:cNvPr id="47" name="TextBox 46"/>
          <p:cNvSpPr txBox="1"/>
          <p:nvPr/>
        </p:nvSpPr>
        <p:spPr>
          <a:xfrm>
            <a:off x="5968715" y="3947080"/>
            <a:ext cx="667657" cy="461665"/>
          </a:xfrm>
          <a:prstGeom prst="rect">
            <a:avLst/>
          </a:prstGeom>
          <a:noFill/>
        </p:spPr>
        <p:txBody>
          <a:bodyPr wrap="square" rtlCol="0">
            <a:spAutoFit/>
          </a:bodyPr>
          <a:lstStyle/>
          <a:p>
            <a:r>
              <a:rPr lang="en-US" sz="2400" b="1">
                <a:solidFill>
                  <a:srgbClr val="0000CC"/>
                </a:solidFill>
                <a:latin typeface="Times New Roman" pitchFamily="18" charset="0"/>
                <a:cs typeface="Times New Roman" pitchFamily="18" charset="0"/>
              </a:rPr>
              <a:t>B</a:t>
            </a:r>
          </a:p>
        </p:txBody>
      </p:sp>
      <p:sp>
        <p:nvSpPr>
          <p:cNvPr id="34" name="Arrow: Chevron 33">
            <a:hlinkClick r:id="rId10" action="ppaction://hlinksldjump"/>
            <a:extLst>
              <a:ext uri="{FF2B5EF4-FFF2-40B4-BE49-F238E27FC236}">
                <a16:creationId xmlns:a16="http://schemas.microsoft.com/office/drawing/2014/main" id="{D241F588-7AF3-0E69-3A0D-100A633B31B6}"/>
              </a:ext>
            </a:extLst>
          </p:cNvPr>
          <p:cNvSpPr/>
          <p:nvPr/>
        </p:nvSpPr>
        <p:spPr>
          <a:xfrm rot="11028776">
            <a:off x="10970945" y="6628491"/>
            <a:ext cx="581968" cy="314641"/>
          </a:xfrm>
          <a:prstGeom prst="chevr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mc:AlternateContent xmlns:mc="http://schemas.openxmlformats.org/markup-compatibility/2006" xmlns:p14="http://schemas.microsoft.com/office/powerpoint/2010/main">
        <mc:Choice Requires="p14">
          <p:contentPart p14:bwMode="auto" r:id="rId11">
            <p14:nvContentPartPr>
              <p14:cNvPr id="37" name="Ink 36">
                <a:extLst>
                  <a:ext uri="{FF2B5EF4-FFF2-40B4-BE49-F238E27FC236}">
                    <a16:creationId xmlns:a16="http://schemas.microsoft.com/office/drawing/2014/main" id="{631A63C5-CD5B-1DD5-B7A3-A1BD4BC10D5D}"/>
                  </a:ext>
                </a:extLst>
              </p14:cNvPr>
              <p14:cNvContentPartPr/>
              <p14:nvPr/>
            </p14:nvContentPartPr>
            <p14:xfrm>
              <a:off x="7800300" y="4771695"/>
              <a:ext cx="360" cy="360"/>
            </p14:xfrm>
          </p:contentPart>
        </mc:Choice>
        <mc:Fallback xmlns="">
          <p:pic>
            <p:nvPicPr>
              <p:cNvPr id="37" name="Ink 36">
                <a:extLst>
                  <a:ext uri="{FF2B5EF4-FFF2-40B4-BE49-F238E27FC236}">
                    <a16:creationId xmlns:a16="http://schemas.microsoft.com/office/drawing/2014/main" id="{631A63C5-CD5B-1DD5-B7A3-A1BD4BC10D5D}"/>
                  </a:ext>
                </a:extLst>
              </p:cNvPr>
              <p:cNvPicPr/>
              <p:nvPr/>
            </p:nvPicPr>
            <p:blipFill>
              <a:blip r:embed="rId12"/>
              <a:stretch>
                <a:fillRect/>
              </a:stretch>
            </p:blipFill>
            <p:spPr>
              <a:xfrm>
                <a:off x="7795980" y="4767375"/>
                <a:ext cx="9000" cy="9000"/>
              </a:xfrm>
              <a:prstGeom prst="rect">
                <a:avLst/>
              </a:prstGeom>
            </p:spPr>
          </p:pic>
        </mc:Fallback>
      </mc:AlternateContent>
      <p:sp>
        <p:nvSpPr>
          <p:cNvPr id="10" name="Oval 9">
            <a:extLst>
              <a:ext uri="{FF2B5EF4-FFF2-40B4-BE49-F238E27FC236}">
                <a16:creationId xmlns:a16="http://schemas.microsoft.com/office/drawing/2014/main" id="{3E9BB9CB-FC7F-4DED-AEC1-B9F1920BE61F}"/>
              </a:ext>
            </a:extLst>
          </p:cNvPr>
          <p:cNvSpPr/>
          <p:nvPr/>
        </p:nvSpPr>
        <p:spPr>
          <a:xfrm>
            <a:off x="10001250" y="3771900"/>
            <a:ext cx="667657" cy="7130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998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ox(in)">
                                      <p:cBhvr>
                                        <p:cTn id="12" dur="500"/>
                                        <p:tgtEl>
                                          <p:spTgt spid="46"/>
                                        </p:tgtEl>
                                      </p:cBhvr>
                                    </p:animEffect>
                                  </p:childTnLst>
                                </p:cTn>
                              </p:par>
                              <p:par>
                                <p:cTn id="13" presetID="4" presetClass="entr" presetSubtype="16"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ox(in)">
                                      <p:cBhvr>
                                        <p:cTn id="15" dur="500"/>
                                        <p:tgtEl>
                                          <p:spTgt spid="4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ox(in)">
                                      <p:cBhvr>
                                        <p:cTn id="18" dur="500"/>
                                        <p:tgtEl>
                                          <p:spTgt spid="48"/>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ox(in)">
                                      <p:cBhvr>
                                        <p:cTn id="21" dur="500"/>
                                        <p:tgtEl>
                                          <p:spTgt spid="47"/>
                                        </p:tgtEl>
                                      </p:cBhvr>
                                    </p:animEffect>
                                  </p:childTnLst>
                                </p:cTn>
                              </p:par>
                              <p:par>
                                <p:cTn id="22" presetID="4"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ox(in)">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27"/>
                                            </p:cond>
                                          </p:stCondLst>
                                          <p:endCondLst>
                                            <p:cond evt="onStopAudio" delay="0">
                                              <p:tgtEl>
                                                <p:sldTgt/>
                                              </p:tgtEl>
                                            </p:cond>
                                          </p:endCondLst>
                                        </p:cTn>
                                        <p:tgtEl>
                                          <p:sndTgt r:embed="rId2" name="DING.WAV"/>
                                        </p:tgtEl>
                                      </p:cMediaNode>
                                    </p:audio>
                                  </p:subTnLst>
                                </p:cTn>
                              </p:par>
                            </p:childTnLst>
                          </p:cTn>
                        </p:par>
                        <p:par>
                          <p:cTn id="29" fill="hold">
                            <p:stCondLst>
                              <p:cond delay="0"/>
                            </p:stCondLst>
                            <p:childTnLst>
                              <p:par>
                                <p:cTn id="30" presetID="1" presetClass="entr" presetSubtype="0" fill="hold" nodeType="afterEffect">
                                  <p:stCondLst>
                                    <p:cond delay="1000"/>
                                  </p:stCondLst>
                                  <p:childTnLst>
                                    <p:set>
                                      <p:cBhvr>
                                        <p:cTn id="31"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30"/>
                                            </p:cond>
                                          </p:stCondLst>
                                          <p:endCondLst>
                                            <p:cond evt="onStopAudio" delay="0">
                                              <p:tgtEl>
                                                <p:sldTgt/>
                                              </p:tgtEl>
                                            </p:cond>
                                          </p:endCondLst>
                                        </p:cTn>
                                        <p:tgtEl>
                                          <p:sndTgt r:embed="rId2" name="DING.WAV"/>
                                        </p:tgtEl>
                                      </p:cMediaNode>
                                    </p:audio>
                                  </p:subTnLst>
                                </p:cTn>
                              </p:par>
                            </p:childTnLst>
                          </p:cTn>
                        </p:par>
                        <p:par>
                          <p:cTn id="32" fill="hold">
                            <p:stCondLst>
                              <p:cond delay="1000"/>
                            </p:stCondLst>
                            <p:childTnLst>
                              <p:par>
                                <p:cTn id="33" presetID="1" presetClass="entr" presetSubtype="0" fill="hold" nodeType="afterEffect">
                                  <p:stCondLst>
                                    <p:cond delay="1000"/>
                                  </p:stCondLst>
                                  <p:childTnLst>
                                    <p:set>
                                      <p:cBhvr>
                                        <p:cTn id="34"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33"/>
                                            </p:cond>
                                          </p:stCondLst>
                                          <p:endCondLst>
                                            <p:cond evt="onStopAudio" delay="0">
                                              <p:tgtEl>
                                                <p:sldTgt/>
                                              </p:tgtEl>
                                            </p:cond>
                                          </p:endCondLst>
                                        </p:cTn>
                                        <p:tgtEl>
                                          <p:sndTgt r:embed="rId2" name="DING.WAV"/>
                                        </p:tgtEl>
                                      </p:cMediaNode>
                                    </p:audio>
                                  </p:subTnLst>
                                </p:cTn>
                              </p:par>
                            </p:childTnLst>
                          </p:cTn>
                        </p:par>
                        <p:par>
                          <p:cTn id="35" fill="hold">
                            <p:stCondLst>
                              <p:cond delay="2000"/>
                            </p:stCondLst>
                            <p:childTnLst>
                              <p:par>
                                <p:cTn id="36" presetID="1" presetClass="entr" presetSubtype="0" fill="hold" nodeType="afterEffect">
                                  <p:stCondLst>
                                    <p:cond delay="1000"/>
                                  </p:stCondLst>
                                  <p:childTnLst>
                                    <p:set>
                                      <p:cBhvr>
                                        <p:cTn id="37"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36"/>
                                            </p:cond>
                                          </p:stCondLst>
                                          <p:endCondLst>
                                            <p:cond evt="onStopAudio" delay="0">
                                              <p:tgtEl>
                                                <p:sldTgt/>
                                              </p:tgtEl>
                                            </p:cond>
                                          </p:endCondLst>
                                        </p:cTn>
                                        <p:tgtEl>
                                          <p:sndTgt r:embed="rId2" name="DING.WAV"/>
                                        </p:tgtEl>
                                      </p:cMediaNode>
                                    </p:audio>
                                  </p:subTnLst>
                                </p:cTn>
                              </p:par>
                            </p:childTnLst>
                          </p:cTn>
                        </p:par>
                        <p:par>
                          <p:cTn id="38" fill="hold">
                            <p:stCondLst>
                              <p:cond delay="3000"/>
                            </p:stCondLst>
                            <p:childTnLst>
                              <p:par>
                                <p:cTn id="39" presetID="1" presetClass="entr" presetSubtype="0" fill="hold" nodeType="afterEffect">
                                  <p:stCondLst>
                                    <p:cond delay="1000"/>
                                  </p:stCondLst>
                                  <p:childTnLst>
                                    <p:set>
                                      <p:cBhvr>
                                        <p:cTn id="4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2" name="DING.WAV"/>
                                        </p:tgtEl>
                                      </p:cMediaNode>
                                    </p:audio>
                                  </p:subTnLst>
                                </p:cTn>
                              </p:par>
                            </p:childTnLst>
                          </p:cTn>
                        </p:par>
                        <p:par>
                          <p:cTn id="41" fill="hold">
                            <p:stCondLst>
                              <p:cond delay="4000"/>
                            </p:stCondLst>
                            <p:childTnLst>
                              <p:par>
                                <p:cTn id="42" presetID="1" presetClass="entr" presetSubtype="0" fill="hold" nodeType="afterEffect">
                                  <p:stCondLst>
                                    <p:cond delay="1000"/>
                                  </p:stCondLst>
                                  <p:childTnLst>
                                    <p:set>
                                      <p:cBhvr>
                                        <p:cTn id="4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DING.WAV"/>
                                        </p:tgtEl>
                                      </p:cMediaNode>
                                    </p:audio>
                                  </p:subTnLst>
                                </p:cTn>
                              </p:par>
                            </p:childTnLst>
                          </p:cTn>
                        </p:par>
                        <p:par>
                          <p:cTn id="44" fill="hold">
                            <p:stCondLst>
                              <p:cond delay="5000"/>
                            </p:stCondLst>
                            <p:childTnLst>
                              <p:par>
                                <p:cTn id="45" presetID="1" presetClass="entr" presetSubtype="0" fill="hold" nodeType="afterEffect">
                                  <p:stCondLst>
                                    <p:cond delay="100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7" fill="hold">
                            <p:stCondLst>
                              <p:cond delay="6000"/>
                            </p:stCondLst>
                            <p:childTnLst>
                              <p:par>
                                <p:cTn id="48" presetID="1" presetClass="entr" presetSubtype="0" fill="hold" nodeType="afterEffect">
                                  <p:stCondLst>
                                    <p:cond delay="1000"/>
                                  </p:stCondLst>
                                  <p:childTnLst>
                                    <p:set>
                                      <p:cBhvr>
                                        <p:cTn id="4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DING.WAV"/>
                                        </p:tgtEl>
                                      </p:cMediaNode>
                                    </p:audio>
                                  </p:subTnLst>
                                </p:cTn>
                              </p:par>
                            </p:childTnLst>
                          </p:cTn>
                        </p:par>
                        <p:par>
                          <p:cTn id="50" fill="hold">
                            <p:stCondLst>
                              <p:cond delay="7000"/>
                            </p:stCondLst>
                            <p:childTnLst>
                              <p:par>
                                <p:cTn id="51" presetID="1" presetClass="entr" presetSubtype="0" fill="hold" nodeType="afterEffect">
                                  <p:stCondLst>
                                    <p:cond delay="1000"/>
                                  </p:stCondLst>
                                  <p:childTnLst>
                                    <p:set>
                                      <p:cBhvr>
                                        <p:cTn id="5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DING.WAV"/>
                                        </p:tgtEl>
                                      </p:cMediaNode>
                                    </p:audio>
                                  </p:subTnLst>
                                </p:cTn>
                              </p:par>
                            </p:childTnLst>
                          </p:cTn>
                        </p:par>
                        <p:par>
                          <p:cTn id="53" fill="hold">
                            <p:stCondLst>
                              <p:cond delay="8000"/>
                            </p:stCondLst>
                            <p:childTnLst>
                              <p:par>
                                <p:cTn id="54" presetID="1" presetClass="entr" presetSubtype="0" fill="hold" nodeType="afterEffect">
                                  <p:stCondLst>
                                    <p:cond delay="1000"/>
                                  </p:stCondLst>
                                  <p:childTnLst>
                                    <p:set>
                                      <p:cBhvr>
                                        <p:cTn id="5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DING.WAV"/>
                                        </p:tgtEl>
                                      </p:cMediaNode>
                                    </p:audio>
                                  </p:sub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circle(in)">
                                      <p:cBhvr>
                                        <p:cTn id="6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p:bldP spid="48" grpId="0"/>
      <p:bldP spid="47"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alphaModFix amt="41000"/>
            <a:lum/>
          </a:blip>
          <a:srcRect/>
          <a:stretch>
            <a:fillRect t="-12000" b="-12000"/>
          </a:stretch>
        </a:blipFill>
        <a:effectLst/>
      </p:bgPr>
    </p:bg>
    <p:spTree>
      <p:nvGrpSpPr>
        <p:cNvPr id="1" name=""/>
        <p:cNvGrpSpPr/>
        <p:nvPr/>
      </p:nvGrpSpPr>
      <p:grpSpPr>
        <a:xfrm>
          <a:off x="0" y="0"/>
          <a:ext cx="0" cy="0"/>
          <a:chOff x="0" y="0"/>
          <a:chExt cx="0" cy="0"/>
        </a:xfrm>
      </p:grpSpPr>
      <p:sp>
        <p:nvSpPr>
          <p:cNvPr id="12290" name="Freeform 2"/>
          <p:cNvSpPr>
            <a:spLocks/>
          </p:cNvSpPr>
          <p:nvPr/>
        </p:nvSpPr>
        <p:spPr bwMode="auto">
          <a:xfrm>
            <a:off x="2667001" y="1219201"/>
            <a:ext cx="2854325" cy="4073525"/>
          </a:xfrm>
          <a:custGeom>
            <a:avLst/>
            <a:gdLst>
              <a:gd name="T0" fmla="*/ 0 w 10442"/>
              <a:gd name="T1" fmla="*/ 999133305 h 16608"/>
              <a:gd name="T2" fmla="*/ 0 w 10442"/>
              <a:gd name="T3" fmla="*/ 363124291 h 16608"/>
              <a:gd name="T4" fmla="*/ 780230914 w 10442"/>
              <a:gd name="T5" fmla="*/ 0 h 16608"/>
              <a:gd name="T6" fmla="*/ 780230914 w 10442"/>
              <a:gd name="T7" fmla="*/ 636069107 h 16608"/>
              <a:gd name="T8" fmla="*/ 0 w 10442"/>
              <a:gd name="T9" fmla="*/ 999133305 h 166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42" h="16608">
                <a:moveTo>
                  <a:pt x="0" y="16608"/>
                </a:moveTo>
                <a:lnTo>
                  <a:pt x="0" y="6036"/>
                </a:lnTo>
                <a:lnTo>
                  <a:pt x="10442" y="0"/>
                </a:lnTo>
                <a:lnTo>
                  <a:pt x="10442" y="10573"/>
                </a:lnTo>
                <a:lnTo>
                  <a:pt x="0" y="16608"/>
                </a:lnTo>
                <a:close/>
              </a:path>
            </a:pathLst>
          </a:custGeom>
          <a:solidFill>
            <a:srgbClr val="FFFFCC"/>
          </a:solidFill>
          <a:ln w="0">
            <a:solidFill>
              <a:schemeClr val="accent2"/>
            </a:solidFill>
            <a:prstDash val="solid"/>
            <a:round/>
            <a:headEnd/>
            <a:tailEnd/>
          </a:ln>
        </p:spPr>
        <p:txBody>
          <a:bodyPr/>
          <a:lstStyle/>
          <a:p>
            <a:endParaRPr lang="en-US"/>
          </a:p>
        </p:txBody>
      </p:sp>
      <p:pic>
        <p:nvPicPr>
          <p:cNvPr id="1229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000" t="24667" r="46001" b="22000"/>
          <a:stretch>
            <a:fillRect/>
          </a:stretch>
        </p:blipFill>
        <p:spPr bwMode="auto">
          <a:xfrm>
            <a:off x="4919663" y="3241675"/>
            <a:ext cx="207645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Line 4"/>
          <p:cNvSpPr>
            <a:spLocks noChangeShapeType="1"/>
          </p:cNvSpPr>
          <p:nvPr/>
        </p:nvSpPr>
        <p:spPr bwMode="auto">
          <a:xfrm flipH="1" flipV="1">
            <a:off x="3319464" y="3508375"/>
            <a:ext cx="1989137" cy="947738"/>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3" name="Line 5"/>
          <p:cNvSpPr>
            <a:spLocks noChangeShapeType="1"/>
          </p:cNvSpPr>
          <p:nvPr/>
        </p:nvSpPr>
        <p:spPr bwMode="auto">
          <a:xfrm flipH="1" flipV="1">
            <a:off x="4648201" y="2514601"/>
            <a:ext cx="1935163" cy="989013"/>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4" name="Line 6"/>
          <p:cNvSpPr>
            <a:spLocks noChangeShapeType="1"/>
          </p:cNvSpPr>
          <p:nvPr/>
        </p:nvSpPr>
        <p:spPr bwMode="auto">
          <a:xfrm flipH="1" flipV="1">
            <a:off x="3319464" y="4092575"/>
            <a:ext cx="1722437" cy="820738"/>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5" name="Line 7"/>
          <p:cNvSpPr>
            <a:spLocks noChangeShapeType="1"/>
          </p:cNvSpPr>
          <p:nvPr/>
        </p:nvSpPr>
        <p:spPr bwMode="auto">
          <a:xfrm flipH="1" flipV="1">
            <a:off x="3297239" y="3236914"/>
            <a:ext cx="2039937" cy="1004887"/>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6" name="Line 8"/>
          <p:cNvSpPr>
            <a:spLocks noChangeShapeType="1"/>
          </p:cNvSpPr>
          <p:nvPr/>
        </p:nvSpPr>
        <p:spPr bwMode="auto">
          <a:xfrm flipH="1" flipV="1">
            <a:off x="4503738" y="2619375"/>
            <a:ext cx="1924050" cy="973138"/>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Freeform 9" descr="Water droplets"/>
          <p:cNvSpPr>
            <a:spLocks/>
          </p:cNvSpPr>
          <p:nvPr/>
        </p:nvSpPr>
        <p:spPr bwMode="auto">
          <a:xfrm>
            <a:off x="5003800" y="2671763"/>
            <a:ext cx="1784350" cy="2838450"/>
          </a:xfrm>
          <a:custGeom>
            <a:avLst/>
            <a:gdLst>
              <a:gd name="T0" fmla="*/ 0 w 10442"/>
              <a:gd name="T1" fmla="*/ 485115511 h 16608"/>
              <a:gd name="T2" fmla="*/ 0 w 10442"/>
              <a:gd name="T3" fmla="*/ 176309994 h 16608"/>
              <a:gd name="T4" fmla="*/ 304913323 w 10442"/>
              <a:gd name="T5" fmla="*/ 0 h 16608"/>
              <a:gd name="T6" fmla="*/ 304913323 w 10442"/>
              <a:gd name="T7" fmla="*/ 308834743 h 16608"/>
              <a:gd name="T8" fmla="*/ 0 w 10442"/>
              <a:gd name="T9" fmla="*/ 485115511 h 166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42" h="16608">
                <a:moveTo>
                  <a:pt x="0" y="16608"/>
                </a:moveTo>
                <a:lnTo>
                  <a:pt x="0" y="6036"/>
                </a:lnTo>
                <a:lnTo>
                  <a:pt x="10442" y="0"/>
                </a:lnTo>
                <a:lnTo>
                  <a:pt x="10442" y="10573"/>
                </a:lnTo>
                <a:lnTo>
                  <a:pt x="0" y="16608"/>
                </a:lnTo>
                <a:close/>
              </a:path>
            </a:pathLst>
          </a:custGeom>
          <a:noFill/>
          <a:ln w="76200" cmpd="sng">
            <a:solidFill>
              <a:srgbClr val="D60093"/>
            </a:solidFill>
            <a:prstDash val="solid"/>
            <a:round/>
            <a:headEnd/>
            <a:tailEnd/>
          </a:ln>
          <a:extLst>
            <a:ext uri="{909E8E84-426E-40DD-AFC4-6F175D3DCCD1}">
              <a14:hiddenFill xmlns:a14="http://schemas.microsoft.com/office/drawing/2010/main">
                <a:blipFill dpi="0" rotWithShape="1">
                  <a:blip/>
                  <a:srcRect/>
                  <a:tile tx="0" ty="0" sx="100000" sy="100000" flip="none" algn="tl"/>
                </a:blipFill>
              </a14:hiddenFill>
            </a:ext>
          </a:extLst>
        </p:spPr>
        <p:txBody>
          <a:bodyPr/>
          <a:lstStyle/>
          <a:p>
            <a:endParaRPr lang="en-US"/>
          </a:p>
        </p:txBody>
      </p:sp>
      <p:pic>
        <p:nvPicPr>
          <p:cNvPr id="12298" name="Picture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00" t="24666" r="36000" b="23334"/>
          <a:stretch>
            <a:fillRect/>
          </a:stretch>
        </p:blipFill>
        <p:spPr bwMode="auto">
          <a:xfrm>
            <a:off x="5675988" y="3969415"/>
            <a:ext cx="2179638"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66" name="Freeform 38"/>
          <p:cNvSpPr>
            <a:spLocks/>
          </p:cNvSpPr>
          <p:nvPr/>
        </p:nvSpPr>
        <p:spPr bwMode="auto">
          <a:xfrm>
            <a:off x="8596312" y="2046288"/>
            <a:ext cx="2095500" cy="922338"/>
          </a:xfrm>
          <a:custGeom>
            <a:avLst/>
            <a:gdLst>
              <a:gd name="T0" fmla="*/ 0 w 5331"/>
              <a:gd name="T1" fmla="*/ 61 h 2226"/>
              <a:gd name="T2" fmla="*/ 41 w 5331"/>
              <a:gd name="T3" fmla="*/ 61 h 2226"/>
              <a:gd name="T4" fmla="*/ 41 w 5331"/>
              <a:gd name="T5" fmla="*/ 0 h 2226"/>
              <a:gd name="T6" fmla="*/ 41 w 5331"/>
              <a:gd name="T7" fmla="*/ 152 h 2226"/>
              <a:gd name="T8" fmla="*/ 286 w 5331"/>
              <a:gd name="T9" fmla="*/ 152 h 2226"/>
              <a:gd name="T10" fmla="*/ 286 w 5331"/>
              <a:gd name="T11" fmla="*/ 0 h 2226"/>
              <a:gd name="T12" fmla="*/ 286 w 5331"/>
              <a:gd name="T13" fmla="*/ 61 h 2226"/>
              <a:gd name="T14" fmla="*/ 327 w 5331"/>
              <a:gd name="T15" fmla="*/ 61 h 22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31" h="2226">
                <a:moveTo>
                  <a:pt x="0" y="891"/>
                </a:moveTo>
                <a:lnTo>
                  <a:pt x="665" y="891"/>
                </a:lnTo>
                <a:lnTo>
                  <a:pt x="665" y="0"/>
                </a:lnTo>
                <a:lnTo>
                  <a:pt x="665" y="2226"/>
                </a:lnTo>
                <a:lnTo>
                  <a:pt x="4665" y="2226"/>
                </a:lnTo>
                <a:lnTo>
                  <a:pt x="4665" y="0"/>
                </a:lnTo>
                <a:lnTo>
                  <a:pt x="4665" y="891"/>
                </a:lnTo>
                <a:lnTo>
                  <a:pt x="5331" y="891"/>
                </a:lnTo>
              </a:path>
            </a:pathLst>
          </a:custGeom>
          <a:noFill/>
          <a:ln w="0">
            <a:solidFill>
              <a:srgbClr val="FFB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67" name="Freeform 39"/>
          <p:cNvSpPr>
            <a:spLocks/>
          </p:cNvSpPr>
          <p:nvPr/>
        </p:nvSpPr>
        <p:spPr bwMode="auto">
          <a:xfrm>
            <a:off x="8596312" y="2041525"/>
            <a:ext cx="2095500" cy="1290638"/>
          </a:xfrm>
          <a:custGeom>
            <a:avLst/>
            <a:gdLst>
              <a:gd name="T0" fmla="*/ 41 w 5331"/>
              <a:gd name="T1" fmla="*/ 0 h 3115"/>
              <a:gd name="T2" fmla="*/ 41 w 5331"/>
              <a:gd name="T3" fmla="*/ 152 h 3115"/>
              <a:gd name="T4" fmla="*/ 286 w 5331"/>
              <a:gd name="T5" fmla="*/ 152 h 3115"/>
              <a:gd name="T6" fmla="*/ 286 w 5331"/>
              <a:gd name="T7" fmla="*/ 0 h 3115"/>
              <a:gd name="T8" fmla="*/ 327 w 5331"/>
              <a:gd name="T9" fmla="*/ 0 h 3115"/>
              <a:gd name="T10" fmla="*/ 327 w 5331"/>
              <a:gd name="T11" fmla="*/ 212 h 3115"/>
              <a:gd name="T12" fmla="*/ 0 w 5331"/>
              <a:gd name="T13" fmla="*/ 212 h 3115"/>
              <a:gd name="T14" fmla="*/ 0 w 5331"/>
              <a:gd name="T15" fmla="*/ 0 h 3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31" h="3115">
                <a:moveTo>
                  <a:pt x="665" y="0"/>
                </a:moveTo>
                <a:lnTo>
                  <a:pt x="665" y="2226"/>
                </a:lnTo>
                <a:lnTo>
                  <a:pt x="4665" y="2226"/>
                </a:lnTo>
                <a:lnTo>
                  <a:pt x="4665" y="0"/>
                </a:lnTo>
                <a:lnTo>
                  <a:pt x="5331" y="0"/>
                </a:lnTo>
                <a:lnTo>
                  <a:pt x="5331" y="3115"/>
                </a:lnTo>
                <a:lnTo>
                  <a:pt x="0" y="3115"/>
                </a:lnTo>
                <a:lnTo>
                  <a:pt x="0" y="0"/>
                </a:lnTo>
              </a:path>
            </a:pathLst>
          </a:custGeom>
          <a:noFill/>
          <a:ln w="0">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68" name="Rectangle 40"/>
          <p:cNvSpPr>
            <a:spLocks noChangeArrowheads="1"/>
          </p:cNvSpPr>
          <p:nvPr/>
        </p:nvSpPr>
        <p:spPr bwMode="auto">
          <a:xfrm>
            <a:off x="8596312" y="2046288"/>
            <a:ext cx="2095500" cy="1290638"/>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grpSp>
        <p:nvGrpSpPr>
          <p:cNvPr id="12369" name="Group 41"/>
          <p:cNvGrpSpPr>
            <a:grpSpLocks/>
          </p:cNvGrpSpPr>
          <p:nvPr/>
        </p:nvGrpSpPr>
        <p:grpSpPr bwMode="auto">
          <a:xfrm>
            <a:off x="8596312" y="2041525"/>
            <a:ext cx="2095500" cy="1293813"/>
            <a:chOff x="3936" y="1680"/>
            <a:chExt cx="1320" cy="815"/>
          </a:xfrm>
        </p:grpSpPr>
        <p:grpSp>
          <p:nvGrpSpPr>
            <p:cNvPr id="12370" name="Group 42"/>
            <p:cNvGrpSpPr>
              <a:grpSpLocks/>
            </p:cNvGrpSpPr>
            <p:nvPr/>
          </p:nvGrpSpPr>
          <p:grpSpPr bwMode="auto">
            <a:xfrm>
              <a:off x="3936" y="1914"/>
              <a:ext cx="1320" cy="581"/>
              <a:chOff x="3936" y="1915"/>
              <a:chExt cx="1320" cy="581"/>
            </a:xfrm>
          </p:grpSpPr>
          <p:sp>
            <p:nvSpPr>
              <p:cNvPr id="12373" name="Freeform 43"/>
              <p:cNvSpPr>
                <a:spLocks/>
              </p:cNvSpPr>
              <p:nvPr/>
            </p:nvSpPr>
            <p:spPr bwMode="auto">
              <a:xfrm>
                <a:off x="3936" y="1915"/>
                <a:ext cx="1320" cy="581"/>
              </a:xfrm>
              <a:custGeom>
                <a:avLst/>
                <a:gdLst>
                  <a:gd name="T0" fmla="*/ 0 w 5331"/>
                  <a:gd name="T1" fmla="*/ 0 h 2224"/>
                  <a:gd name="T2" fmla="*/ 41 w 5331"/>
                  <a:gd name="T3" fmla="*/ 0 h 2224"/>
                  <a:gd name="T4" fmla="*/ 41 w 5331"/>
                  <a:gd name="T5" fmla="*/ 91 h 2224"/>
                  <a:gd name="T6" fmla="*/ 286 w 5331"/>
                  <a:gd name="T7" fmla="*/ 91 h 2224"/>
                  <a:gd name="T8" fmla="*/ 286 w 5331"/>
                  <a:gd name="T9" fmla="*/ 0 h 2224"/>
                  <a:gd name="T10" fmla="*/ 327 w 5331"/>
                  <a:gd name="T11" fmla="*/ 0 h 2224"/>
                  <a:gd name="T12" fmla="*/ 327 w 5331"/>
                  <a:gd name="T13" fmla="*/ 152 h 2224"/>
                  <a:gd name="T14" fmla="*/ 0 w 5331"/>
                  <a:gd name="T15" fmla="*/ 152 h 2224"/>
                  <a:gd name="T16" fmla="*/ 0 w 5331"/>
                  <a:gd name="T17" fmla="*/ 0 h 22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31" h="2224">
                    <a:moveTo>
                      <a:pt x="0" y="0"/>
                    </a:moveTo>
                    <a:lnTo>
                      <a:pt x="665" y="0"/>
                    </a:lnTo>
                    <a:lnTo>
                      <a:pt x="665" y="1335"/>
                    </a:lnTo>
                    <a:lnTo>
                      <a:pt x="4665" y="1335"/>
                    </a:lnTo>
                    <a:lnTo>
                      <a:pt x="4665" y="0"/>
                    </a:lnTo>
                    <a:lnTo>
                      <a:pt x="5331" y="0"/>
                    </a:lnTo>
                    <a:lnTo>
                      <a:pt x="5331" y="2224"/>
                    </a:lnTo>
                    <a:lnTo>
                      <a:pt x="0" y="2224"/>
                    </a:lnTo>
                    <a:lnTo>
                      <a:pt x="0" y="0"/>
                    </a:lnTo>
                    <a:close/>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74" name="Line 44"/>
              <p:cNvSpPr>
                <a:spLocks noChangeShapeType="1"/>
              </p:cNvSpPr>
              <p:nvPr/>
            </p:nvSpPr>
            <p:spPr bwMode="auto">
              <a:xfrm flipH="1" flipV="1">
                <a:off x="3936" y="2417"/>
                <a:ext cx="63" cy="7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75" name="Line 45"/>
              <p:cNvSpPr>
                <a:spLocks noChangeShapeType="1"/>
              </p:cNvSpPr>
              <p:nvPr/>
            </p:nvSpPr>
            <p:spPr bwMode="auto">
              <a:xfrm flipH="1" flipV="1">
                <a:off x="3936" y="2304"/>
                <a:ext cx="153" cy="19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76" name="Line 46"/>
              <p:cNvSpPr>
                <a:spLocks noChangeShapeType="1"/>
              </p:cNvSpPr>
              <p:nvPr/>
            </p:nvSpPr>
            <p:spPr bwMode="auto">
              <a:xfrm flipH="1" flipV="1">
                <a:off x="3936" y="2191"/>
                <a:ext cx="242" cy="30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77" name="Line 47"/>
              <p:cNvSpPr>
                <a:spLocks noChangeShapeType="1"/>
              </p:cNvSpPr>
              <p:nvPr/>
            </p:nvSpPr>
            <p:spPr bwMode="auto">
              <a:xfrm flipH="1" flipV="1">
                <a:off x="3936" y="2078"/>
                <a:ext cx="333" cy="41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78" name="Line 48"/>
              <p:cNvSpPr>
                <a:spLocks noChangeShapeType="1"/>
              </p:cNvSpPr>
              <p:nvPr/>
            </p:nvSpPr>
            <p:spPr bwMode="auto">
              <a:xfrm flipH="1" flipV="1">
                <a:off x="4174" y="2264"/>
                <a:ext cx="184"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79" name="Line 49"/>
              <p:cNvSpPr>
                <a:spLocks noChangeShapeType="1"/>
              </p:cNvSpPr>
              <p:nvPr/>
            </p:nvSpPr>
            <p:spPr bwMode="auto">
              <a:xfrm flipH="1" flipV="1">
                <a:off x="3936" y="1965"/>
                <a:ext cx="165" cy="20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0" name="Line 50"/>
              <p:cNvSpPr>
                <a:spLocks noChangeShapeType="1"/>
              </p:cNvSpPr>
              <p:nvPr/>
            </p:nvSpPr>
            <p:spPr bwMode="auto">
              <a:xfrm flipH="1" flipV="1">
                <a:off x="4263" y="2264"/>
                <a:ext cx="184"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1" name="Line 51"/>
              <p:cNvSpPr>
                <a:spLocks noChangeShapeType="1"/>
              </p:cNvSpPr>
              <p:nvPr/>
            </p:nvSpPr>
            <p:spPr bwMode="auto">
              <a:xfrm flipH="1" flipV="1">
                <a:off x="3986" y="1915"/>
                <a:ext cx="115" cy="14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2" name="Line 52"/>
              <p:cNvSpPr>
                <a:spLocks noChangeShapeType="1"/>
              </p:cNvSpPr>
              <p:nvPr/>
            </p:nvSpPr>
            <p:spPr bwMode="auto">
              <a:xfrm flipH="1" flipV="1">
                <a:off x="4352" y="2264"/>
                <a:ext cx="187"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3" name="Line 53"/>
              <p:cNvSpPr>
                <a:spLocks noChangeShapeType="1"/>
              </p:cNvSpPr>
              <p:nvPr/>
            </p:nvSpPr>
            <p:spPr bwMode="auto">
              <a:xfrm flipH="1" flipV="1">
                <a:off x="4077" y="1915"/>
                <a:ext cx="24" cy="3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4" name="Line 54"/>
              <p:cNvSpPr>
                <a:spLocks noChangeShapeType="1"/>
              </p:cNvSpPr>
              <p:nvPr/>
            </p:nvSpPr>
            <p:spPr bwMode="auto">
              <a:xfrm flipH="1" flipV="1">
                <a:off x="4443" y="2264"/>
                <a:ext cx="185"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5" name="Line 55"/>
              <p:cNvSpPr>
                <a:spLocks noChangeShapeType="1"/>
              </p:cNvSpPr>
              <p:nvPr/>
            </p:nvSpPr>
            <p:spPr bwMode="auto">
              <a:xfrm flipH="1" flipV="1">
                <a:off x="4533" y="2264"/>
                <a:ext cx="184"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6" name="Line 56"/>
              <p:cNvSpPr>
                <a:spLocks noChangeShapeType="1"/>
              </p:cNvSpPr>
              <p:nvPr/>
            </p:nvSpPr>
            <p:spPr bwMode="auto">
              <a:xfrm flipH="1" flipV="1">
                <a:off x="4622" y="2264"/>
                <a:ext cx="186"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7" name="Line 57"/>
              <p:cNvSpPr>
                <a:spLocks noChangeShapeType="1"/>
              </p:cNvSpPr>
              <p:nvPr/>
            </p:nvSpPr>
            <p:spPr bwMode="auto">
              <a:xfrm flipH="1" flipV="1">
                <a:off x="4713" y="2264"/>
                <a:ext cx="184"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8" name="Line 58"/>
              <p:cNvSpPr>
                <a:spLocks noChangeShapeType="1"/>
              </p:cNvSpPr>
              <p:nvPr/>
            </p:nvSpPr>
            <p:spPr bwMode="auto">
              <a:xfrm flipH="1" flipV="1">
                <a:off x="4802" y="2264"/>
                <a:ext cx="184"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9" name="Line 59"/>
              <p:cNvSpPr>
                <a:spLocks noChangeShapeType="1"/>
              </p:cNvSpPr>
              <p:nvPr/>
            </p:nvSpPr>
            <p:spPr bwMode="auto">
              <a:xfrm flipH="1" flipV="1">
                <a:off x="4891" y="2264"/>
                <a:ext cx="187"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 name="Line 60"/>
              <p:cNvSpPr>
                <a:spLocks noChangeShapeType="1"/>
              </p:cNvSpPr>
              <p:nvPr/>
            </p:nvSpPr>
            <p:spPr bwMode="auto">
              <a:xfrm flipH="1" flipV="1">
                <a:off x="4982" y="2264"/>
                <a:ext cx="185"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 name="Line 61"/>
              <p:cNvSpPr>
                <a:spLocks noChangeShapeType="1"/>
              </p:cNvSpPr>
              <p:nvPr/>
            </p:nvSpPr>
            <p:spPr bwMode="auto">
              <a:xfrm flipH="1" flipV="1">
                <a:off x="5072" y="2264"/>
                <a:ext cx="184" cy="23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 name="Line 62"/>
              <p:cNvSpPr>
                <a:spLocks noChangeShapeType="1"/>
              </p:cNvSpPr>
              <p:nvPr/>
            </p:nvSpPr>
            <p:spPr bwMode="auto">
              <a:xfrm flipH="1" flipV="1">
                <a:off x="5091" y="2176"/>
                <a:ext cx="165" cy="20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 name="Line 63"/>
              <p:cNvSpPr>
                <a:spLocks noChangeShapeType="1"/>
              </p:cNvSpPr>
              <p:nvPr/>
            </p:nvSpPr>
            <p:spPr bwMode="auto">
              <a:xfrm flipH="1" flipV="1">
                <a:off x="5091" y="2063"/>
                <a:ext cx="165" cy="20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 name="Line 64"/>
              <p:cNvSpPr>
                <a:spLocks noChangeShapeType="1"/>
              </p:cNvSpPr>
              <p:nvPr/>
            </p:nvSpPr>
            <p:spPr bwMode="auto">
              <a:xfrm flipH="1" flipV="1">
                <a:off x="5091" y="1951"/>
                <a:ext cx="165" cy="206"/>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 name="Line 65"/>
              <p:cNvSpPr>
                <a:spLocks noChangeShapeType="1"/>
              </p:cNvSpPr>
              <p:nvPr/>
            </p:nvSpPr>
            <p:spPr bwMode="auto">
              <a:xfrm flipH="1" flipV="1">
                <a:off x="5153" y="1915"/>
                <a:ext cx="103" cy="13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 name="Line 66"/>
              <p:cNvSpPr>
                <a:spLocks noChangeShapeType="1"/>
              </p:cNvSpPr>
              <p:nvPr/>
            </p:nvSpPr>
            <p:spPr bwMode="auto">
              <a:xfrm flipH="1" flipV="1">
                <a:off x="5244" y="1915"/>
                <a:ext cx="12" cy="1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71" name="Freeform 67"/>
            <p:cNvSpPr>
              <a:spLocks/>
            </p:cNvSpPr>
            <p:nvPr/>
          </p:nvSpPr>
          <p:spPr bwMode="auto">
            <a:xfrm>
              <a:off x="3936" y="1683"/>
              <a:ext cx="1155" cy="581"/>
            </a:xfrm>
            <a:custGeom>
              <a:avLst/>
              <a:gdLst>
                <a:gd name="T0" fmla="*/ 0 w 4665"/>
                <a:gd name="T1" fmla="*/ 0 h 2226"/>
                <a:gd name="T2" fmla="*/ 41 w 4665"/>
                <a:gd name="T3" fmla="*/ 0 h 2226"/>
                <a:gd name="T4" fmla="*/ 41 w 4665"/>
                <a:gd name="T5" fmla="*/ 152 h 2226"/>
                <a:gd name="T6" fmla="*/ 286 w 4665"/>
                <a:gd name="T7" fmla="*/ 152 h 2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65" h="2226">
                  <a:moveTo>
                    <a:pt x="0" y="0"/>
                  </a:moveTo>
                  <a:lnTo>
                    <a:pt x="665" y="0"/>
                  </a:lnTo>
                  <a:lnTo>
                    <a:pt x="665" y="2226"/>
                  </a:lnTo>
                  <a:lnTo>
                    <a:pt x="4665" y="2226"/>
                  </a:lnTo>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72" name="Line 68"/>
            <p:cNvSpPr>
              <a:spLocks noChangeShapeType="1"/>
            </p:cNvSpPr>
            <p:nvPr/>
          </p:nvSpPr>
          <p:spPr bwMode="auto">
            <a:xfrm flipV="1">
              <a:off x="5094" y="1680"/>
              <a:ext cx="0" cy="24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2300" name="Group 69"/>
          <p:cNvGrpSpPr>
            <a:grpSpLocks/>
          </p:cNvGrpSpPr>
          <p:nvPr/>
        </p:nvGrpSpPr>
        <p:grpSpPr bwMode="auto">
          <a:xfrm>
            <a:off x="3289300" y="2473325"/>
            <a:ext cx="1352550" cy="1644650"/>
            <a:chOff x="2544" y="726"/>
            <a:chExt cx="852" cy="1060"/>
          </a:xfrm>
        </p:grpSpPr>
        <p:grpSp>
          <p:nvGrpSpPr>
            <p:cNvPr id="12336" name="Group 70"/>
            <p:cNvGrpSpPr>
              <a:grpSpLocks/>
            </p:cNvGrpSpPr>
            <p:nvPr/>
          </p:nvGrpSpPr>
          <p:grpSpPr bwMode="auto">
            <a:xfrm>
              <a:off x="2544" y="912"/>
              <a:ext cx="846" cy="864"/>
              <a:chOff x="1056" y="1536"/>
              <a:chExt cx="846" cy="864"/>
            </a:xfrm>
          </p:grpSpPr>
          <p:grpSp>
            <p:nvGrpSpPr>
              <p:cNvPr id="12341" name="Group 71"/>
              <p:cNvGrpSpPr>
                <a:grpSpLocks/>
              </p:cNvGrpSpPr>
              <p:nvPr/>
            </p:nvGrpSpPr>
            <p:grpSpPr bwMode="auto">
              <a:xfrm>
                <a:off x="1056" y="1584"/>
                <a:ext cx="840" cy="783"/>
                <a:chOff x="1848" y="1536"/>
                <a:chExt cx="840" cy="783"/>
              </a:xfrm>
            </p:grpSpPr>
            <p:sp>
              <p:nvSpPr>
                <p:cNvPr id="12343" name="Line 72"/>
                <p:cNvSpPr>
                  <a:spLocks noChangeShapeType="1"/>
                </p:cNvSpPr>
                <p:nvPr/>
              </p:nvSpPr>
              <p:spPr bwMode="auto">
                <a:xfrm flipH="1" flipV="1">
                  <a:off x="1848" y="2288"/>
                  <a:ext cx="40" cy="3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4" name="Line 73"/>
                <p:cNvSpPr>
                  <a:spLocks noChangeShapeType="1"/>
                </p:cNvSpPr>
                <p:nvPr/>
              </p:nvSpPr>
              <p:spPr bwMode="auto">
                <a:xfrm flipH="1" flipV="1">
                  <a:off x="1848" y="2214"/>
                  <a:ext cx="98" cy="74"/>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5" name="Line 74"/>
                <p:cNvSpPr>
                  <a:spLocks noChangeShapeType="1"/>
                </p:cNvSpPr>
                <p:nvPr/>
              </p:nvSpPr>
              <p:spPr bwMode="auto">
                <a:xfrm flipH="1" flipV="1">
                  <a:off x="1848" y="2140"/>
                  <a:ext cx="155" cy="116"/>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6" name="Line 75"/>
                <p:cNvSpPr>
                  <a:spLocks noChangeShapeType="1"/>
                </p:cNvSpPr>
                <p:nvPr/>
              </p:nvSpPr>
              <p:spPr bwMode="auto">
                <a:xfrm flipH="1" flipV="1">
                  <a:off x="1848" y="2064"/>
                  <a:ext cx="212" cy="16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7" name="Line 76"/>
                <p:cNvSpPr>
                  <a:spLocks noChangeShapeType="1"/>
                </p:cNvSpPr>
                <p:nvPr/>
              </p:nvSpPr>
              <p:spPr bwMode="auto">
                <a:xfrm flipH="1" flipV="1">
                  <a:off x="1999" y="2105"/>
                  <a:ext cx="118"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8" name="Line 77"/>
                <p:cNvSpPr>
                  <a:spLocks noChangeShapeType="1"/>
                </p:cNvSpPr>
                <p:nvPr/>
              </p:nvSpPr>
              <p:spPr bwMode="auto">
                <a:xfrm flipH="1" flipV="1">
                  <a:off x="1848" y="1991"/>
                  <a:ext cx="105" cy="7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9" name="Line 78"/>
                <p:cNvSpPr>
                  <a:spLocks noChangeShapeType="1"/>
                </p:cNvSpPr>
                <p:nvPr/>
              </p:nvSpPr>
              <p:spPr bwMode="auto">
                <a:xfrm flipH="1" flipV="1">
                  <a:off x="2056" y="2074"/>
                  <a:ext cx="118"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0" name="Line 79"/>
                <p:cNvSpPr>
                  <a:spLocks noChangeShapeType="1"/>
                </p:cNvSpPr>
                <p:nvPr/>
              </p:nvSpPr>
              <p:spPr bwMode="auto">
                <a:xfrm flipH="1" flipV="1">
                  <a:off x="1880" y="1941"/>
                  <a:ext cx="73" cy="55"/>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1" name="Line 80"/>
                <p:cNvSpPr>
                  <a:spLocks noChangeShapeType="1"/>
                </p:cNvSpPr>
                <p:nvPr/>
              </p:nvSpPr>
              <p:spPr bwMode="auto">
                <a:xfrm flipH="1" flipV="1">
                  <a:off x="2114" y="2043"/>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2" name="Line 81"/>
                <p:cNvSpPr>
                  <a:spLocks noChangeShapeType="1"/>
                </p:cNvSpPr>
                <p:nvPr/>
              </p:nvSpPr>
              <p:spPr bwMode="auto">
                <a:xfrm flipH="1" flipV="1">
                  <a:off x="1937" y="1910"/>
                  <a:ext cx="16" cy="1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3" name="Line 82"/>
                <p:cNvSpPr>
                  <a:spLocks noChangeShapeType="1"/>
                </p:cNvSpPr>
                <p:nvPr/>
              </p:nvSpPr>
              <p:spPr bwMode="auto">
                <a:xfrm flipH="1" flipV="1">
                  <a:off x="2171" y="2012"/>
                  <a:ext cx="117" cy="8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4" name="Line 83"/>
                <p:cNvSpPr>
                  <a:spLocks noChangeShapeType="1"/>
                </p:cNvSpPr>
                <p:nvPr/>
              </p:nvSpPr>
              <p:spPr bwMode="auto">
                <a:xfrm flipH="1" flipV="1">
                  <a:off x="2228" y="1980"/>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5" name="Line 84"/>
                <p:cNvSpPr>
                  <a:spLocks noChangeShapeType="1"/>
                </p:cNvSpPr>
                <p:nvPr/>
              </p:nvSpPr>
              <p:spPr bwMode="auto">
                <a:xfrm flipH="1" flipV="1">
                  <a:off x="2285" y="1950"/>
                  <a:ext cx="117" cy="8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6" name="Line 85"/>
                <p:cNvSpPr>
                  <a:spLocks noChangeShapeType="1"/>
                </p:cNvSpPr>
                <p:nvPr/>
              </p:nvSpPr>
              <p:spPr bwMode="auto">
                <a:xfrm flipH="1" flipV="1">
                  <a:off x="2342" y="1917"/>
                  <a:ext cx="118" cy="90"/>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7" name="Line 86"/>
                <p:cNvSpPr>
                  <a:spLocks noChangeShapeType="1"/>
                </p:cNvSpPr>
                <p:nvPr/>
              </p:nvSpPr>
              <p:spPr bwMode="auto">
                <a:xfrm flipH="1" flipV="1">
                  <a:off x="2399" y="1887"/>
                  <a:ext cx="118"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8" name="Line 87"/>
                <p:cNvSpPr>
                  <a:spLocks noChangeShapeType="1"/>
                </p:cNvSpPr>
                <p:nvPr/>
              </p:nvSpPr>
              <p:spPr bwMode="auto">
                <a:xfrm flipH="1" flipV="1">
                  <a:off x="2456" y="1855"/>
                  <a:ext cx="117" cy="90"/>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9" name="Line 88"/>
                <p:cNvSpPr>
                  <a:spLocks noChangeShapeType="1"/>
                </p:cNvSpPr>
                <p:nvPr/>
              </p:nvSpPr>
              <p:spPr bwMode="auto">
                <a:xfrm flipH="1" flipV="1">
                  <a:off x="2513" y="1825"/>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0" name="Line 89"/>
                <p:cNvSpPr>
                  <a:spLocks noChangeShapeType="1"/>
                </p:cNvSpPr>
                <p:nvPr/>
              </p:nvSpPr>
              <p:spPr bwMode="auto">
                <a:xfrm flipH="1" flipV="1">
                  <a:off x="2571" y="1793"/>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1" name="Line 90"/>
                <p:cNvSpPr>
                  <a:spLocks noChangeShapeType="1"/>
                </p:cNvSpPr>
                <p:nvPr/>
              </p:nvSpPr>
              <p:spPr bwMode="auto">
                <a:xfrm flipH="1" flipV="1">
                  <a:off x="2582" y="1729"/>
                  <a:ext cx="106" cy="7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2" name="Line 91"/>
                <p:cNvSpPr>
                  <a:spLocks noChangeShapeType="1"/>
                </p:cNvSpPr>
                <p:nvPr/>
              </p:nvSpPr>
              <p:spPr bwMode="auto">
                <a:xfrm flipH="1" flipV="1">
                  <a:off x="2582" y="1654"/>
                  <a:ext cx="106" cy="7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3" name="Line 92"/>
                <p:cNvSpPr>
                  <a:spLocks noChangeShapeType="1"/>
                </p:cNvSpPr>
                <p:nvPr/>
              </p:nvSpPr>
              <p:spPr bwMode="auto">
                <a:xfrm flipH="1" flipV="1">
                  <a:off x="2582" y="1581"/>
                  <a:ext cx="106" cy="7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4" name="Line 93"/>
                <p:cNvSpPr>
                  <a:spLocks noChangeShapeType="1"/>
                </p:cNvSpPr>
                <p:nvPr/>
              </p:nvSpPr>
              <p:spPr bwMode="auto">
                <a:xfrm flipH="1" flipV="1">
                  <a:off x="2622" y="1536"/>
                  <a:ext cx="66" cy="4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42" name="Freeform 94"/>
              <p:cNvSpPr>
                <a:spLocks/>
              </p:cNvSpPr>
              <p:nvPr/>
            </p:nvSpPr>
            <p:spPr bwMode="auto">
              <a:xfrm>
                <a:off x="1062" y="1536"/>
                <a:ext cx="840" cy="864"/>
              </a:xfrm>
              <a:custGeom>
                <a:avLst/>
                <a:gdLst>
                  <a:gd name="T0" fmla="*/ 0 w 10405"/>
                  <a:gd name="T1" fmla="*/ 37 h 11028"/>
                  <a:gd name="T2" fmla="*/ 8 w 10405"/>
                  <a:gd name="T3" fmla="*/ 32 h 11028"/>
                  <a:gd name="T4" fmla="*/ 8 w 10405"/>
                  <a:gd name="T5" fmla="*/ 51 h 11028"/>
                  <a:gd name="T6" fmla="*/ 59 w 10405"/>
                  <a:gd name="T7" fmla="*/ 23 h 11028"/>
                  <a:gd name="T8" fmla="*/ 59 w 10405"/>
                  <a:gd name="T9" fmla="*/ 5 h 11028"/>
                  <a:gd name="T10" fmla="*/ 68 w 10405"/>
                  <a:gd name="T11" fmla="*/ 0 h 11028"/>
                  <a:gd name="T12" fmla="*/ 68 w 10405"/>
                  <a:gd name="T13" fmla="*/ 31 h 11028"/>
                  <a:gd name="T14" fmla="*/ 0 w 10405"/>
                  <a:gd name="T15" fmla="*/ 68 h 11028"/>
                  <a:gd name="T16" fmla="*/ 0 w 10405"/>
                  <a:gd name="T17" fmla="*/ 37 h 110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05" h="11028">
                    <a:moveTo>
                      <a:pt x="0" y="6015"/>
                    </a:moveTo>
                    <a:lnTo>
                      <a:pt x="1301" y="5264"/>
                    </a:lnTo>
                    <a:lnTo>
                      <a:pt x="1301" y="8271"/>
                    </a:lnTo>
                    <a:lnTo>
                      <a:pt x="9103" y="3759"/>
                    </a:lnTo>
                    <a:lnTo>
                      <a:pt x="9103" y="752"/>
                    </a:lnTo>
                    <a:lnTo>
                      <a:pt x="10405" y="0"/>
                    </a:lnTo>
                    <a:lnTo>
                      <a:pt x="10405" y="5012"/>
                    </a:lnTo>
                    <a:lnTo>
                      <a:pt x="0" y="11028"/>
                    </a:lnTo>
                    <a:lnTo>
                      <a:pt x="0" y="6015"/>
                    </a:lnTo>
                    <a:close/>
                  </a:path>
                </a:pathLst>
              </a:custGeom>
              <a:noFill/>
              <a:ln w="381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337" name="Group 95"/>
            <p:cNvGrpSpPr>
              <a:grpSpLocks/>
            </p:cNvGrpSpPr>
            <p:nvPr/>
          </p:nvGrpSpPr>
          <p:grpSpPr bwMode="auto">
            <a:xfrm>
              <a:off x="2548" y="726"/>
              <a:ext cx="848" cy="1060"/>
              <a:chOff x="1796" y="1156"/>
              <a:chExt cx="1301" cy="1629"/>
            </a:xfrm>
          </p:grpSpPr>
          <p:sp>
            <p:nvSpPr>
              <p:cNvPr id="12338" name="Freeform 96"/>
              <p:cNvSpPr>
                <a:spLocks/>
              </p:cNvSpPr>
              <p:nvPr/>
            </p:nvSpPr>
            <p:spPr bwMode="auto">
              <a:xfrm>
                <a:off x="1796" y="1156"/>
                <a:ext cx="1301" cy="1629"/>
              </a:xfrm>
              <a:custGeom>
                <a:avLst/>
                <a:gdLst>
                  <a:gd name="T0" fmla="*/ 0 w 10404"/>
                  <a:gd name="T1" fmla="*/ 94 h 13034"/>
                  <a:gd name="T2" fmla="*/ 0 w 10404"/>
                  <a:gd name="T3" fmla="*/ 204 h 13034"/>
                  <a:gd name="T4" fmla="*/ 163 w 10404"/>
                  <a:gd name="T5" fmla="*/ 110 h 13034"/>
                  <a:gd name="T6" fmla="*/ 163 w 10404"/>
                  <a:gd name="T7" fmla="*/ 0 h 13034"/>
                  <a:gd name="T8" fmla="*/ 0 w 10404"/>
                  <a:gd name="T9" fmla="*/ 94 h 13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04" h="13034">
                    <a:moveTo>
                      <a:pt x="0" y="6016"/>
                    </a:moveTo>
                    <a:lnTo>
                      <a:pt x="0" y="13034"/>
                    </a:lnTo>
                    <a:lnTo>
                      <a:pt x="10404" y="7018"/>
                    </a:lnTo>
                    <a:lnTo>
                      <a:pt x="10404" y="0"/>
                    </a:lnTo>
                    <a:lnTo>
                      <a:pt x="0" y="6016"/>
                    </a:lnTo>
                    <a:close/>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9" name="Freeform 97"/>
              <p:cNvSpPr>
                <a:spLocks/>
              </p:cNvSpPr>
              <p:nvPr/>
            </p:nvSpPr>
            <p:spPr bwMode="auto">
              <a:xfrm>
                <a:off x="1796" y="1250"/>
                <a:ext cx="1301" cy="1191"/>
              </a:xfrm>
              <a:custGeom>
                <a:avLst/>
                <a:gdLst>
                  <a:gd name="T0" fmla="*/ 0 w 10404"/>
                  <a:gd name="T1" fmla="*/ 114 h 9523"/>
                  <a:gd name="T2" fmla="*/ 20 w 10404"/>
                  <a:gd name="T3" fmla="*/ 102 h 9523"/>
                  <a:gd name="T4" fmla="*/ 20 w 10404"/>
                  <a:gd name="T5" fmla="*/ 71 h 9523"/>
                  <a:gd name="T6" fmla="*/ 20 w 10404"/>
                  <a:gd name="T7" fmla="*/ 149 h 9523"/>
                  <a:gd name="T8" fmla="*/ 142 w 10404"/>
                  <a:gd name="T9" fmla="*/ 78 h 9523"/>
                  <a:gd name="T10" fmla="*/ 142 w 10404"/>
                  <a:gd name="T11" fmla="*/ 0 h 9523"/>
                  <a:gd name="T12" fmla="*/ 142 w 10404"/>
                  <a:gd name="T13" fmla="*/ 31 h 9523"/>
                  <a:gd name="T14" fmla="*/ 163 w 10404"/>
                  <a:gd name="T15" fmla="*/ 20 h 95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04" h="9523">
                    <a:moveTo>
                      <a:pt x="0" y="7268"/>
                    </a:moveTo>
                    <a:lnTo>
                      <a:pt x="1300" y="6516"/>
                    </a:lnTo>
                    <a:lnTo>
                      <a:pt x="1300" y="4511"/>
                    </a:lnTo>
                    <a:lnTo>
                      <a:pt x="1300" y="9523"/>
                    </a:lnTo>
                    <a:lnTo>
                      <a:pt x="9104" y="5012"/>
                    </a:lnTo>
                    <a:lnTo>
                      <a:pt x="9104" y="0"/>
                    </a:lnTo>
                    <a:lnTo>
                      <a:pt x="9104" y="2005"/>
                    </a:lnTo>
                    <a:lnTo>
                      <a:pt x="10404" y="1253"/>
                    </a:lnTo>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40" name="Freeform 98"/>
              <p:cNvSpPr>
                <a:spLocks/>
              </p:cNvSpPr>
              <p:nvPr/>
            </p:nvSpPr>
            <p:spPr bwMode="auto">
              <a:xfrm>
                <a:off x="1796" y="1156"/>
                <a:ext cx="1301" cy="1629"/>
              </a:xfrm>
              <a:custGeom>
                <a:avLst/>
                <a:gdLst>
                  <a:gd name="T0" fmla="*/ 20 w 10404"/>
                  <a:gd name="T1" fmla="*/ 82 h 13034"/>
                  <a:gd name="T2" fmla="*/ 20 w 10404"/>
                  <a:gd name="T3" fmla="*/ 160 h 13034"/>
                  <a:gd name="T4" fmla="*/ 142 w 10404"/>
                  <a:gd name="T5" fmla="*/ 90 h 13034"/>
                  <a:gd name="T6" fmla="*/ 142 w 10404"/>
                  <a:gd name="T7" fmla="*/ 12 h 13034"/>
                  <a:gd name="T8" fmla="*/ 163 w 10404"/>
                  <a:gd name="T9" fmla="*/ 0 h 13034"/>
                  <a:gd name="T10" fmla="*/ 163 w 10404"/>
                  <a:gd name="T11" fmla="*/ 110 h 13034"/>
                  <a:gd name="T12" fmla="*/ 0 w 10404"/>
                  <a:gd name="T13" fmla="*/ 204 h 13034"/>
                  <a:gd name="T14" fmla="*/ 0 w 10404"/>
                  <a:gd name="T15" fmla="*/ 94 h 130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04" h="13034">
                    <a:moveTo>
                      <a:pt x="1300" y="5264"/>
                    </a:moveTo>
                    <a:lnTo>
                      <a:pt x="1300" y="10276"/>
                    </a:lnTo>
                    <a:lnTo>
                      <a:pt x="9104" y="5765"/>
                    </a:lnTo>
                    <a:lnTo>
                      <a:pt x="9104" y="753"/>
                    </a:lnTo>
                    <a:lnTo>
                      <a:pt x="10404" y="0"/>
                    </a:lnTo>
                    <a:lnTo>
                      <a:pt x="10404" y="7018"/>
                    </a:lnTo>
                    <a:lnTo>
                      <a:pt x="0" y="13034"/>
                    </a:lnTo>
                    <a:lnTo>
                      <a:pt x="0" y="6016"/>
                    </a:lnTo>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2301" name="Group 99"/>
          <p:cNvGrpSpPr>
            <a:grpSpLocks/>
          </p:cNvGrpSpPr>
          <p:nvPr/>
        </p:nvGrpSpPr>
        <p:grpSpPr bwMode="auto">
          <a:xfrm>
            <a:off x="3289301" y="2736850"/>
            <a:ext cx="1343025" cy="1371600"/>
            <a:chOff x="1056" y="1536"/>
            <a:chExt cx="846" cy="864"/>
          </a:xfrm>
        </p:grpSpPr>
        <p:grpSp>
          <p:nvGrpSpPr>
            <p:cNvPr id="12312" name="Group 100"/>
            <p:cNvGrpSpPr>
              <a:grpSpLocks/>
            </p:cNvGrpSpPr>
            <p:nvPr/>
          </p:nvGrpSpPr>
          <p:grpSpPr bwMode="auto">
            <a:xfrm>
              <a:off x="1056" y="1584"/>
              <a:ext cx="840" cy="783"/>
              <a:chOff x="1848" y="1536"/>
              <a:chExt cx="840" cy="783"/>
            </a:xfrm>
          </p:grpSpPr>
          <p:sp>
            <p:nvSpPr>
              <p:cNvPr id="12314" name="Line 101"/>
              <p:cNvSpPr>
                <a:spLocks noChangeShapeType="1"/>
              </p:cNvSpPr>
              <p:nvPr/>
            </p:nvSpPr>
            <p:spPr bwMode="auto">
              <a:xfrm flipH="1" flipV="1">
                <a:off x="1848" y="2288"/>
                <a:ext cx="40" cy="3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5" name="Line 102"/>
              <p:cNvSpPr>
                <a:spLocks noChangeShapeType="1"/>
              </p:cNvSpPr>
              <p:nvPr/>
            </p:nvSpPr>
            <p:spPr bwMode="auto">
              <a:xfrm flipH="1" flipV="1">
                <a:off x="1848" y="2214"/>
                <a:ext cx="98" cy="74"/>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6" name="Line 103"/>
              <p:cNvSpPr>
                <a:spLocks noChangeShapeType="1"/>
              </p:cNvSpPr>
              <p:nvPr/>
            </p:nvSpPr>
            <p:spPr bwMode="auto">
              <a:xfrm flipH="1" flipV="1">
                <a:off x="1848" y="2140"/>
                <a:ext cx="155" cy="116"/>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7" name="Line 104"/>
              <p:cNvSpPr>
                <a:spLocks noChangeShapeType="1"/>
              </p:cNvSpPr>
              <p:nvPr/>
            </p:nvSpPr>
            <p:spPr bwMode="auto">
              <a:xfrm flipH="1" flipV="1">
                <a:off x="1848" y="2064"/>
                <a:ext cx="212" cy="16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8" name="Line 105"/>
              <p:cNvSpPr>
                <a:spLocks noChangeShapeType="1"/>
              </p:cNvSpPr>
              <p:nvPr/>
            </p:nvSpPr>
            <p:spPr bwMode="auto">
              <a:xfrm flipH="1" flipV="1">
                <a:off x="1999" y="2105"/>
                <a:ext cx="118"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9" name="Line 106"/>
              <p:cNvSpPr>
                <a:spLocks noChangeShapeType="1"/>
              </p:cNvSpPr>
              <p:nvPr/>
            </p:nvSpPr>
            <p:spPr bwMode="auto">
              <a:xfrm flipH="1" flipV="1">
                <a:off x="1848" y="1991"/>
                <a:ext cx="105" cy="7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0" name="Line 107"/>
              <p:cNvSpPr>
                <a:spLocks noChangeShapeType="1"/>
              </p:cNvSpPr>
              <p:nvPr/>
            </p:nvSpPr>
            <p:spPr bwMode="auto">
              <a:xfrm flipH="1" flipV="1">
                <a:off x="2056" y="2074"/>
                <a:ext cx="118"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1" name="Line 108"/>
              <p:cNvSpPr>
                <a:spLocks noChangeShapeType="1"/>
              </p:cNvSpPr>
              <p:nvPr/>
            </p:nvSpPr>
            <p:spPr bwMode="auto">
              <a:xfrm flipH="1" flipV="1">
                <a:off x="1880" y="1941"/>
                <a:ext cx="73" cy="55"/>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2" name="Line 109"/>
              <p:cNvSpPr>
                <a:spLocks noChangeShapeType="1"/>
              </p:cNvSpPr>
              <p:nvPr/>
            </p:nvSpPr>
            <p:spPr bwMode="auto">
              <a:xfrm flipH="1" flipV="1">
                <a:off x="2114" y="2043"/>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3" name="Line 110"/>
              <p:cNvSpPr>
                <a:spLocks noChangeShapeType="1"/>
              </p:cNvSpPr>
              <p:nvPr/>
            </p:nvSpPr>
            <p:spPr bwMode="auto">
              <a:xfrm flipH="1" flipV="1">
                <a:off x="1937" y="1910"/>
                <a:ext cx="16" cy="11"/>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4" name="Line 111"/>
              <p:cNvSpPr>
                <a:spLocks noChangeShapeType="1"/>
              </p:cNvSpPr>
              <p:nvPr/>
            </p:nvSpPr>
            <p:spPr bwMode="auto">
              <a:xfrm flipH="1" flipV="1">
                <a:off x="2171" y="2012"/>
                <a:ext cx="117" cy="8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5" name="Line 112"/>
              <p:cNvSpPr>
                <a:spLocks noChangeShapeType="1"/>
              </p:cNvSpPr>
              <p:nvPr/>
            </p:nvSpPr>
            <p:spPr bwMode="auto">
              <a:xfrm flipH="1" flipV="1">
                <a:off x="2228" y="1980"/>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6" name="Line 113"/>
              <p:cNvSpPr>
                <a:spLocks noChangeShapeType="1"/>
              </p:cNvSpPr>
              <p:nvPr/>
            </p:nvSpPr>
            <p:spPr bwMode="auto">
              <a:xfrm flipH="1" flipV="1">
                <a:off x="2285" y="1950"/>
                <a:ext cx="117" cy="8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Line 114"/>
              <p:cNvSpPr>
                <a:spLocks noChangeShapeType="1"/>
              </p:cNvSpPr>
              <p:nvPr/>
            </p:nvSpPr>
            <p:spPr bwMode="auto">
              <a:xfrm flipH="1" flipV="1">
                <a:off x="2342" y="1917"/>
                <a:ext cx="118" cy="90"/>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8" name="Line 115"/>
              <p:cNvSpPr>
                <a:spLocks noChangeShapeType="1"/>
              </p:cNvSpPr>
              <p:nvPr/>
            </p:nvSpPr>
            <p:spPr bwMode="auto">
              <a:xfrm flipH="1" flipV="1">
                <a:off x="2399" y="1887"/>
                <a:ext cx="118"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Line 116"/>
              <p:cNvSpPr>
                <a:spLocks noChangeShapeType="1"/>
              </p:cNvSpPr>
              <p:nvPr/>
            </p:nvSpPr>
            <p:spPr bwMode="auto">
              <a:xfrm flipH="1" flipV="1">
                <a:off x="2456" y="1855"/>
                <a:ext cx="117" cy="90"/>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0" name="Line 117"/>
              <p:cNvSpPr>
                <a:spLocks noChangeShapeType="1"/>
              </p:cNvSpPr>
              <p:nvPr/>
            </p:nvSpPr>
            <p:spPr bwMode="auto">
              <a:xfrm flipH="1" flipV="1">
                <a:off x="2513" y="1825"/>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1" name="Line 118"/>
              <p:cNvSpPr>
                <a:spLocks noChangeShapeType="1"/>
              </p:cNvSpPr>
              <p:nvPr/>
            </p:nvSpPr>
            <p:spPr bwMode="auto">
              <a:xfrm flipH="1" flipV="1">
                <a:off x="2571" y="1793"/>
                <a:ext cx="117" cy="8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2" name="Line 119"/>
              <p:cNvSpPr>
                <a:spLocks noChangeShapeType="1"/>
              </p:cNvSpPr>
              <p:nvPr/>
            </p:nvSpPr>
            <p:spPr bwMode="auto">
              <a:xfrm flipH="1" flipV="1">
                <a:off x="2582" y="1729"/>
                <a:ext cx="106" cy="7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3" name="Line 120"/>
              <p:cNvSpPr>
                <a:spLocks noChangeShapeType="1"/>
              </p:cNvSpPr>
              <p:nvPr/>
            </p:nvSpPr>
            <p:spPr bwMode="auto">
              <a:xfrm flipH="1" flipV="1">
                <a:off x="2582" y="1654"/>
                <a:ext cx="106" cy="7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4" name="Line 121"/>
              <p:cNvSpPr>
                <a:spLocks noChangeShapeType="1"/>
              </p:cNvSpPr>
              <p:nvPr/>
            </p:nvSpPr>
            <p:spPr bwMode="auto">
              <a:xfrm flipH="1" flipV="1">
                <a:off x="2582" y="1581"/>
                <a:ext cx="106" cy="78"/>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5" name="Line 122"/>
              <p:cNvSpPr>
                <a:spLocks noChangeShapeType="1"/>
              </p:cNvSpPr>
              <p:nvPr/>
            </p:nvSpPr>
            <p:spPr bwMode="auto">
              <a:xfrm flipH="1" flipV="1">
                <a:off x="2622" y="1536"/>
                <a:ext cx="66" cy="49"/>
              </a:xfrm>
              <a:prstGeom prst="line">
                <a:avLst/>
              </a:prstGeom>
              <a:noFill/>
              <a:ln w="127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13" name="Freeform 123"/>
            <p:cNvSpPr>
              <a:spLocks/>
            </p:cNvSpPr>
            <p:nvPr/>
          </p:nvSpPr>
          <p:spPr bwMode="auto">
            <a:xfrm>
              <a:off x="1062" y="1536"/>
              <a:ext cx="840" cy="864"/>
            </a:xfrm>
            <a:custGeom>
              <a:avLst/>
              <a:gdLst>
                <a:gd name="T0" fmla="*/ 0 w 10405"/>
                <a:gd name="T1" fmla="*/ 37 h 11028"/>
                <a:gd name="T2" fmla="*/ 8 w 10405"/>
                <a:gd name="T3" fmla="*/ 32 h 11028"/>
                <a:gd name="T4" fmla="*/ 8 w 10405"/>
                <a:gd name="T5" fmla="*/ 51 h 11028"/>
                <a:gd name="T6" fmla="*/ 59 w 10405"/>
                <a:gd name="T7" fmla="*/ 23 h 11028"/>
                <a:gd name="T8" fmla="*/ 59 w 10405"/>
                <a:gd name="T9" fmla="*/ 5 h 11028"/>
                <a:gd name="T10" fmla="*/ 68 w 10405"/>
                <a:gd name="T11" fmla="*/ 0 h 11028"/>
                <a:gd name="T12" fmla="*/ 68 w 10405"/>
                <a:gd name="T13" fmla="*/ 31 h 11028"/>
                <a:gd name="T14" fmla="*/ 0 w 10405"/>
                <a:gd name="T15" fmla="*/ 68 h 11028"/>
                <a:gd name="T16" fmla="*/ 0 w 10405"/>
                <a:gd name="T17" fmla="*/ 37 h 110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05" h="11028">
                  <a:moveTo>
                    <a:pt x="0" y="6015"/>
                  </a:moveTo>
                  <a:lnTo>
                    <a:pt x="1301" y="5264"/>
                  </a:lnTo>
                  <a:lnTo>
                    <a:pt x="1301" y="8271"/>
                  </a:lnTo>
                  <a:lnTo>
                    <a:pt x="9103" y="3759"/>
                  </a:lnTo>
                  <a:lnTo>
                    <a:pt x="9103" y="752"/>
                  </a:lnTo>
                  <a:lnTo>
                    <a:pt x="10405" y="0"/>
                  </a:lnTo>
                  <a:lnTo>
                    <a:pt x="10405" y="5012"/>
                  </a:lnTo>
                  <a:lnTo>
                    <a:pt x="0" y="11028"/>
                  </a:lnTo>
                  <a:lnTo>
                    <a:pt x="0" y="6015"/>
                  </a:lnTo>
                  <a:close/>
                </a:path>
              </a:pathLst>
            </a:custGeom>
            <a:noFill/>
            <a:ln w="38100"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Action Button: Home 25">
            <a:hlinkClick r:id="rId5" action="ppaction://hlinksldjump" highlightClick="1"/>
            <a:extLst>
              <a:ext uri="{FF2B5EF4-FFF2-40B4-BE49-F238E27FC236}">
                <a16:creationId xmlns:a16="http://schemas.microsoft.com/office/drawing/2014/main" id="{62DCB319-8661-FDCF-3D5C-4C02AEB5D64F}"/>
              </a:ext>
            </a:extLst>
          </p:cNvPr>
          <p:cNvSpPr/>
          <p:nvPr/>
        </p:nvSpPr>
        <p:spPr>
          <a:xfrm>
            <a:off x="11513634" y="6439225"/>
            <a:ext cx="678366" cy="41877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4" name="TextBox 3">
            <a:extLst>
              <a:ext uri="{FF2B5EF4-FFF2-40B4-BE49-F238E27FC236}">
                <a16:creationId xmlns:a16="http://schemas.microsoft.com/office/drawing/2014/main" id="{4A10CB12-DC53-80C2-8112-037E77F31CC6}"/>
              </a:ext>
            </a:extLst>
          </p:cNvPr>
          <p:cNvSpPr txBox="1"/>
          <p:nvPr/>
        </p:nvSpPr>
        <p:spPr>
          <a:xfrm>
            <a:off x="5808890" y="788989"/>
            <a:ext cx="6098720" cy="369332"/>
          </a:xfrm>
          <a:prstGeom prst="rect">
            <a:avLst/>
          </a:prstGeom>
          <a:noFill/>
        </p:spPr>
        <p:txBody>
          <a:bodyPr wrap="square">
            <a:spAutoFit/>
          </a:bodyPr>
          <a:lstStyle/>
          <a:p>
            <a:pPr algn="ctr"/>
            <a:r>
              <a:rPr lang="en-US" sz="1800" b="1" i="1" dirty="0">
                <a:solidFill>
                  <a:srgbClr val="FF0000"/>
                </a:solidFill>
                <a:latin typeface="Times New Roman" panose="02020603050405020304" pitchFamily="18" charset="0"/>
                <a:cs typeface="Times New Roman" panose="02020603050405020304" pitchFamily="18" charset="0"/>
              </a:rPr>
              <a:t>HÌNH CẮT THIẾU TRỤC</a:t>
            </a:r>
            <a:endParaRPr lang="en-US" sz="1800" b="1" dirty="0">
              <a:solidFill>
                <a:srgbClr val="FF0000"/>
              </a:solidFill>
              <a:latin typeface="Times"/>
              <a:ea typeface="Times" pitchFamily="34" charset="0"/>
              <a:cs typeface="Times" pitchFamily="34" charset="0"/>
            </a:endParaRPr>
          </a:p>
        </p:txBody>
      </p:sp>
    </p:spTree>
    <p:extLst>
      <p:ext uri="{BB962C8B-B14F-4D97-AF65-F5344CB8AC3E}">
        <p14:creationId xmlns:p14="http://schemas.microsoft.com/office/powerpoint/2010/main" val="3165207849"/>
      </p:ext>
    </p:extLst>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726E3C-55F9-4573-98F7-ED8C1AC0D039}"/>
              </a:ext>
            </a:extLst>
          </p:cNvPr>
          <p:cNvCxnSpPr>
            <a:cxnSpLocks/>
          </p:cNvCxnSpPr>
          <p:nvPr/>
        </p:nvCxnSpPr>
        <p:spPr>
          <a:xfrm flipV="1">
            <a:off x="56147" y="1692702"/>
            <a:ext cx="11378802" cy="4786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Cloud 2">
            <a:extLst>
              <a:ext uri="{FF2B5EF4-FFF2-40B4-BE49-F238E27FC236}">
                <a16:creationId xmlns:a16="http://schemas.microsoft.com/office/drawing/2014/main" id="{25AFA933-657A-06C6-4768-57209AC9620C}"/>
              </a:ext>
            </a:extLst>
          </p:cNvPr>
          <p:cNvSpPr/>
          <p:nvPr/>
        </p:nvSpPr>
        <p:spPr>
          <a:xfrm rot="20931879">
            <a:off x="-622860" y="-142693"/>
            <a:ext cx="4331527" cy="148822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CC0066"/>
                </a:solidFill>
                <a:latin typeface="UTM Mother" panose="02040603050506020204" pitchFamily="18" charset="0"/>
              </a:rPr>
              <a:t>VÒNG 3</a:t>
            </a:r>
            <a:endParaRPr lang="vi-VN" sz="4800">
              <a:solidFill>
                <a:srgbClr val="CC0066"/>
              </a:solidFill>
            </a:endParaRPr>
          </a:p>
        </p:txBody>
      </p:sp>
    </p:spTree>
    <p:extLst>
      <p:ext uri="{BB962C8B-B14F-4D97-AF65-F5344CB8AC3E}">
        <p14:creationId xmlns:p14="http://schemas.microsoft.com/office/powerpoint/2010/main" val="1436612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9DE0B9-ED47-4C2A-BE54-F1679DCD51C1}"/>
              </a:ext>
            </a:extLst>
          </p:cNvPr>
          <p:cNvSpPr/>
          <p:nvPr/>
        </p:nvSpPr>
        <p:spPr>
          <a:xfrm>
            <a:off x="4963799" y="3244334"/>
            <a:ext cx="3339376" cy="369332"/>
          </a:xfrm>
          <a:prstGeom prst="rect">
            <a:avLst/>
          </a:prstGeom>
        </p:spPr>
        <p:txBody>
          <a:bodyPr wrap="none">
            <a:spAutoFit/>
          </a:bodyPr>
          <a:lstStyle/>
          <a:p>
            <a:r>
              <a:rPr lang="en-US" b="1" dirty="0">
                <a:solidFill>
                  <a:srgbClr val="FF0000"/>
                </a:solidFill>
                <a:latin typeface="Times New Roman" pitchFamily="18" charset="0"/>
                <a:cs typeface="Times New Roman" pitchFamily="18" charset="0"/>
              </a:rPr>
              <a:t>ẢNH MÔ PHỎNG SẢN PHẨM</a:t>
            </a:r>
            <a:endParaRPr lang="en-US" dirty="0"/>
          </a:p>
        </p:txBody>
      </p:sp>
    </p:spTree>
    <p:extLst>
      <p:ext uri="{BB962C8B-B14F-4D97-AF65-F5344CB8AC3E}">
        <p14:creationId xmlns:p14="http://schemas.microsoft.com/office/powerpoint/2010/main" val="1531323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41000"/>
          </a:blip>
          <a:tile tx="0" ty="0" sx="100000" sy="100000" flip="none" algn="tl"/>
        </a:blipFill>
        <a:effectLst/>
      </p:bgPr>
    </p:bg>
    <p:spTree>
      <p:nvGrpSpPr>
        <p:cNvPr id="1" name=""/>
        <p:cNvGrpSpPr/>
        <p:nvPr/>
      </p:nvGrpSpPr>
      <p:grpSpPr>
        <a:xfrm>
          <a:off x="0" y="0"/>
          <a:ext cx="0" cy="0"/>
          <a:chOff x="0" y="0"/>
          <a:chExt cx="0" cy="0"/>
        </a:xfrm>
      </p:grpSpPr>
      <p:pic>
        <p:nvPicPr>
          <p:cNvPr id="2" name="Online Media 1" title="5 phút đếm ngược nhạc vui vẻ hào hứng cho hoạt động nhóm">
            <a:hlinkClick r:id="" action="ppaction://media"/>
            <a:extLst>
              <a:ext uri="{FF2B5EF4-FFF2-40B4-BE49-F238E27FC236}">
                <a16:creationId xmlns:a16="http://schemas.microsoft.com/office/drawing/2014/main" id="{5542B7F0-EECD-CF52-0641-A9D887464E56}"/>
              </a:ext>
            </a:extLst>
          </p:cNvPr>
          <p:cNvPicPr>
            <a:picLocks noRot="1" noChangeAspect="1"/>
          </p:cNvPicPr>
          <p:nvPr>
            <a:videoFile r:link="rId1"/>
          </p:nvPr>
        </p:nvPicPr>
        <p:blipFill>
          <a:blip r:embed="rId4"/>
          <a:stretch>
            <a:fillRect/>
          </a:stretch>
        </p:blipFill>
        <p:spPr>
          <a:xfrm>
            <a:off x="9652000" y="0"/>
            <a:ext cx="2540000" cy="1435100"/>
          </a:xfrm>
          <a:prstGeom prst="rect">
            <a:avLst/>
          </a:prstGeom>
        </p:spPr>
      </p:pic>
      <p:sp>
        <p:nvSpPr>
          <p:cNvPr id="3" name="Rectangle 2">
            <a:extLst>
              <a:ext uri="{FF2B5EF4-FFF2-40B4-BE49-F238E27FC236}">
                <a16:creationId xmlns:a16="http://schemas.microsoft.com/office/drawing/2014/main" id="{61563E46-A2A8-4FF6-91A6-0110BB14A57F}"/>
              </a:ext>
            </a:extLst>
          </p:cNvPr>
          <p:cNvSpPr/>
          <p:nvPr/>
        </p:nvSpPr>
        <p:spPr>
          <a:xfrm>
            <a:off x="4961715" y="3244334"/>
            <a:ext cx="3788217" cy="830997"/>
          </a:xfrm>
          <a:prstGeom prst="rect">
            <a:avLst/>
          </a:prstGeom>
        </p:spPr>
        <p:txBody>
          <a:bodyPr wrap="none">
            <a:spAutoFit/>
          </a:bodyPr>
          <a:lstStyle/>
          <a:p>
            <a:r>
              <a:rPr lang="en-US" sz="4800" b="1" dirty="0">
                <a:solidFill>
                  <a:srgbClr val="FF0000"/>
                </a:solidFill>
                <a:latin typeface="Times New Roman" pitchFamily="18" charset="0"/>
                <a:cs typeface="Times New Roman" pitchFamily="18" charset="0"/>
              </a:rPr>
              <a:t>SỬA 7 PHÚT</a:t>
            </a:r>
            <a:endParaRPr lang="en-US" sz="4800" dirty="0"/>
          </a:p>
        </p:txBody>
      </p:sp>
    </p:spTree>
    <p:extLst>
      <p:ext uri="{BB962C8B-B14F-4D97-AF65-F5344CB8AC3E}">
        <p14:creationId xmlns:p14="http://schemas.microsoft.com/office/powerpoint/2010/main" val="68754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3703F018-E4F3-40A1-8ED7-FA360B0F3594}"/>
              </a:ext>
            </a:extLst>
          </p:cNvPr>
          <p:cNvSpPr>
            <a:spLocks noChangeArrowheads="1"/>
          </p:cNvSpPr>
          <p:nvPr/>
        </p:nvSpPr>
        <p:spPr bwMode="auto">
          <a:xfrm>
            <a:off x="127793" y="1480207"/>
            <a:ext cx="11450346" cy="4138612"/>
          </a:xfrm>
          <a:prstGeom prst="horizontalScroll">
            <a:avLst>
              <a:gd name="adj" fmla="val 12500"/>
            </a:avLst>
          </a:prstGeom>
          <a:ln w="38100">
            <a:solidFill>
              <a:srgbClr val="00206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b="1">
              <a:latin typeface="VNI-Times" pitchFamily="2" charset="0"/>
            </a:endParaRPr>
          </a:p>
        </p:txBody>
      </p:sp>
      <p:sp>
        <p:nvSpPr>
          <p:cNvPr id="6" name="Text Box 4">
            <a:extLst>
              <a:ext uri="{FF2B5EF4-FFF2-40B4-BE49-F238E27FC236}">
                <a16:creationId xmlns:a16="http://schemas.microsoft.com/office/drawing/2014/main" id="{AA79AEE1-8565-47F3-A042-E3A848A3DC17}"/>
              </a:ext>
            </a:extLst>
          </p:cNvPr>
          <p:cNvSpPr txBox="1">
            <a:spLocks noChangeArrowheads="1"/>
          </p:cNvSpPr>
          <p:nvPr/>
        </p:nvSpPr>
        <p:spPr bwMode="auto">
          <a:xfrm>
            <a:off x="2538841" y="244022"/>
            <a:ext cx="6513719"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10" name="TextBox 9">
            <a:extLst>
              <a:ext uri="{FF2B5EF4-FFF2-40B4-BE49-F238E27FC236}">
                <a16:creationId xmlns:a16="http://schemas.microsoft.com/office/drawing/2014/main" id="{54DB041E-2202-4EE6-AF11-C4C49F982C2D}"/>
              </a:ext>
            </a:extLst>
          </p:cNvPr>
          <p:cNvSpPr txBox="1"/>
          <p:nvPr/>
        </p:nvSpPr>
        <p:spPr>
          <a:xfrm>
            <a:off x="685570" y="2285553"/>
            <a:ext cx="10641000" cy="2308324"/>
          </a:xfrm>
          <a:prstGeom prst="rect">
            <a:avLst/>
          </a:prstGeom>
          <a:noFill/>
        </p:spPr>
        <p:txBody>
          <a:bodyPr wrap="square">
            <a:spAutoFit/>
          </a:bodyPr>
          <a:lstStyle/>
          <a:p>
            <a:pPr eaLnBrk="1" hangingPunct="1">
              <a:lnSpc>
                <a:spcPct val="150000"/>
              </a:lnSpc>
              <a:buClr>
                <a:schemeClr val="tx1"/>
              </a:buClr>
              <a:buSzPct val="70000"/>
              <a:defRPr/>
            </a:pPr>
            <a:r>
              <a:rPr lang="vi-VN" sz="2400" b="1" dirty="0">
                <a:solidFill>
                  <a:srgbClr val="660066"/>
                </a:solidFill>
                <a:latin typeface="Times New Roman" pitchFamily="18" charset="0"/>
                <a:cs typeface="Times New Roman" pitchFamily="18" charset="0"/>
              </a:rPr>
              <a:t>- Nhóm 1</a:t>
            </a:r>
            <a:r>
              <a:rPr lang="en-US" sz="2400" b="1" dirty="0">
                <a:solidFill>
                  <a:srgbClr val="660066"/>
                </a:solidFill>
                <a:latin typeface="Times New Roman" pitchFamily="18" charset="0"/>
                <a:cs typeface="Times New Roman" pitchFamily="18" charset="0"/>
              </a:rPr>
              <a:t> + 2</a:t>
            </a:r>
            <a:r>
              <a:rPr lang="vi-VN" sz="2400" b="1" dirty="0">
                <a:solidFill>
                  <a:srgbClr val="660066"/>
                </a:solidFill>
                <a:latin typeface="Times New Roman" pitchFamily="18" charset="0"/>
                <a:cs typeface="Times New Roman" pitchFamily="18" charset="0"/>
              </a:rPr>
              <a:t>: Sưu tầm </a:t>
            </a:r>
            <a:r>
              <a:rPr lang="en-US" sz="2400" b="1" dirty="0" err="1">
                <a:solidFill>
                  <a:srgbClr val="660066"/>
                </a:solidFill>
                <a:latin typeface="Times New Roman" pitchFamily="18" charset="0"/>
                <a:cs typeface="Times New Roman" pitchFamily="18" charset="0"/>
              </a:rPr>
              <a:t>các</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bản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vẽ</a:t>
            </a:r>
            <a:r>
              <a:rPr lang="en-US" sz="2400" b="1" dirty="0">
                <a:solidFill>
                  <a:srgbClr val="660066"/>
                </a:solidFill>
                <a:latin typeface="Times New Roman" pitchFamily="18" charset="0"/>
                <a:cs typeface="Times New Roman" pitchFamily="18" charset="0"/>
              </a:rPr>
              <a:t> chi </a:t>
            </a:r>
            <a:r>
              <a:rPr lang="en-US" sz="2400" b="1" dirty="0" err="1">
                <a:solidFill>
                  <a:srgbClr val="660066"/>
                </a:solidFill>
                <a:latin typeface="Times New Roman" pitchFamily="18" charset="0"/>
                <a:cs typeface="Times New Roman" pitchFamily="18" charset="0"/>
              </a:rPr>
              <a:t>tiết</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đơn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giản</a:t>
            </a:r>
            <a:r>
              <a:rPr lang="vi-VN" sz="2400" b="1" dirty="0">
                <a:solidFill>
                  <a:srgbClr val="660066"/>
                </a:solidFill>
                <a:latin typeface="Times New Roman" pitchFamily="18" charset="0"/>
                <a:cs typeface="Times New Roman" pitchFamily="18" charset="0"/>
              </a:rPr>
              <a:t>.</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Tìm</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hiểu</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nội</a:t>
            </a:r>
            <a:r>
              <a:rPr lang="en-US" sz="2400" b="1" dirty="0">
                <a:solidFill>
                  <a:srgbClr val="660066"/>
                </a:solidFill>
                <a:latin typeface="Times New Roman" pitchFamily="18" charset="0"/>
                <a:cs typeface="Times New Roman" pitchFamily="18" charset="0"/>
              </a:rPr>
              <a:t> dung </a:t>
            </a:r>
            <a:r>
              <a:rPr lang="en-US" sz="2400" b="1" dirty="0" err="1">
                <a:solidFill>
                  <a:srgbClr val="660066"/>
                </a:solidFill>
                <a:latin typeface="Times New Roman" pitchFamily="18" charset="0"/>
                <a:cs typeface="Times New Roman" pitchFamily="18" charset="0"/>
              </a:rPr>
              <a:t>của</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bản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vẽ</a:t>
            </a:r>
            <a:r>
              <a:rPr lang="en-US" sz="2400" b="1" dirty="0">
                <a:solidFill>
                  <a:srgbClr val="660066"/>
                </a:solidFill>
                <a:latin typeface="Times New Roman" pitchFamily="18" charset="0"/>
                <a:cs typeface="Times New Roman" pitchFamily="18" charset="0"/>
              </a:rPr>
              <a:t> chi </a:t>
            </a:r>
            <a:r>
              <a:rPr lang="en-US" sz="2400" b="1" dirty="0" err="1">
                <a:solidFill>
                  <a:srgbClr val="660066"/>
                </a:solidFill>
                <a:latin typeface="Times New Roman" pitchFamily="18" charset="0"/>
                <a:cs typeface="Times New Roman" pitchFamily="18" charset="0"/>
              </a:rPr>
              <a:t>tiết</a:t>
            </a:r>
            <a:endParaRPr lang="en-US" sz="2400" b="1" dirty="0">
              <a:solidFill>
                <a:srgbClr val="660066"/>
              </a:solidFill>
              <a:latin typeface="Times New Roman" pitchFamily="18" charset="0"/>
              <a:cs typeface="Times New Roman" pitchFamily="18" charset="0"/>
            </a:endParaRPr>
          </a:p>
          <a:p>
            <a:pPr>
              <a:lnSpc>
                <a:spcPct val="150000"/>
              </a:lnSpc>
              <a:buClr>
                <a:schemeClr val="tx1"/>
              </a:buClr>
              <a:buSzPct val="70000"/>
              <a:defRPr/>
            </a:pPr>
            <a:r>
              <a:rPr lang="vi-VN" sz="2400" b="1" dirty="0">
                <a:solidFill>
                  <a:srgbClr val="660066"/>
                </a:solidFill>
                <a:latin typeface="Times New Roman" pitchFamily="18" charset="0"/>
                <a:cs typeface="Times New Roman" pitchFamily="18" charset="0"/>
              </a:rPr>
              <a:t>- Nhóm 3</a:t>
            </a:r>
            <a:r>
              <a:rPr lang="en-US" sz="2400" b="1" dirty="0">
                <a:solidFill>
                  <a:srgbClr val="660066"/>
                </a:solidFill>
                <a:latin typeface="Times New Roman" pitchFamily="18" charset="0"/>
                <a:cs typeface="Times New Roman" pitchFamily="18" charset="0"/>
              </a:rPr>
              <a:t> + 4</a:t>
            </a:r>
            <a:r>
              <a:rPr lang="vi-VN" sz="2400" b="1" dirty="0">
                <a:solidFill>
                  <a:srgbClr val="660066"/>
                </a:solidFill>
                <a:latin typeface="Times New Roman" pitchFamily="18" charset="0"/>
                <a:cs typeface="Times New Roman" pitchFamily="18" charset="0"/>
              </a:rPr>
              <a:t>: Sưu tầm </a:t>
            </a:r>
            <a:r>
              <a:rPr lang="en-US" sz="2400" b="1" dirty="0" err="1">
                <a:solidFill>
                  <a:srgbClr val="660066"/>
                </a:solidFill>
                <a:latin typeface="Times New Roman" pitchFamily="18" charset="0"/>
                <a:cs typeface="Times New Roman" pitchFamily="18" charset="0"/>
              </a:rPr>
              <a:t>các</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bản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vẽ</a:t>
            </a:r>
            <a:r>
              <a:rPr lang="en-US" sz="2400" b="1" dirty="0">
                <a:solidFill>
                  <a:srgbClr val="660066"/>
                </a:solidFill>
                <a:latin typeface="Times New Roman" pitchFamily="18" charset="0"/>
                <a:cs typeface="Times New Roman" pitchFamily="18" charset="0"/>
              </a:rPr>
              <a:t> chi </a:t>
            </a:r>
            <a:r>
              <a:rPr lang="en-US" sz="2400" b="1" dirty="0" err="1">
                <a:solidFill>
                  <a:srgbClr val="660066"/>
                </a:solidFill>
                <a:latin typeface="Times New Roman" pitchFamily="18" charset="0"/>
                <a:cs typeface="Times New Roman" pitchFamily="18" charset="0"/>
              </a:rPr>
              <a:t>tiết</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đơn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giản</a:t>
            </a:r>
            <a:r>
              <a:rPr lang="vi-VN" sz="2400" b="1" dirty="0">
                <a:solidFill>
                  <a:srgbClr val="660066"/>
                </a:solidFill>
                <a:latin typeface="Times New Roman" pitchFamily="18" charset="0"/>
                <a:cs typeface="Times New Roman" pitchFamily="18" charset="0"/>
              </a:rPr>
              <a:t>.</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Tìm</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hiểu</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trình</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tự</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đọc</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bản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vẽ</a:t>
            </a:r>
            <a:r>
              <a:rPr lang="en-US" sz="2400" b="1" dirty="0">
                <a:solidFill>
                  <a:srgbClr val="660066"/>
                </a:solidFill>
                <a:latin typeface="Times New Roman" pitchFamily="18" charset="0"/>
                <a:cs typeface="Times New Roman" pitchFamily="18" charset="0"/>
              </a:rPr>
              <a:t> chi </a:t>
            </a:r>
            <a:r>
              <a:rPr lang="en-US" sz="2400" b="1" dirty="0" err="1">
                <a:solidFill>
                  <a:srgbClr val="660066"/>
                </a:solidFill>
                <a:latin typeface="Times New Roman" pitchFamily="18" charset="0"/>
                <a:cs typeface="Times New Roman" pitchFamily="18" charset="0"/>
              </a:rPr>
              <a:t>tiết</a:t>
            </a:r>
            <a:endParaRPr lang="vi-VN" sz="2400" b="1" dirty="0">
              <a:solidFill>
                <a:srgbClr val="660066"/>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7D147866-7306-4897-8124-D43DC85321D4}"/>
              </a:ext>
            </a:extLst>
          </p:cNvPr>
          <p:cNvPicPr>
            <a:picLocks noChangeAspect="1"/>
          </p:cNvPicPr>
          <p:nvPr/>
        </p:nvPicPr>
        <p:blipFill rotWithShape="1">
          <a:blip r:embed="rId2" cstate="print">
            <a:clrChange>
              <a:clrFrom>
                <a:srgbClr val="FFFFFF"/>
              </a:clrFrom>
              <a:clrTo>
                <a:srgbClr val="FFFFFF">
                  <a:alpha val="0"/>
                </a:srgbClr>
              </a:clrTo>
            </a:clrChange>
          </a:blip>
          <a:srcRect b="7778"/>
          <a:stretch/>
        </p:blipFill>
        <p:spPr>
          <a:xfrm>
            <a:off x="9749649" y="4442646"/>
            <a:ext cx="2314558" cy="2352347"/>
          </a:xfrm>
          <a:prstGeom prst="rect">
            <a:avLst/>
          </a:prstGeom>
        </p:spPr>
      </p:pic>
      <p:pic>
        <p:nvPicPr>
          <p:cNvPr id="7" name="Picture 6">
            <a:extLst>
              <a:ext uri="{FF2B5EF4-FFF2-40B4-BE49-F238E27FC236}">
                <a16:creationId xmlns:a16="http://schemas.microsoft.com/office/drawing/2014/main" id="{C5FDDA12-5CE9-4A87-91F2-2477A2C33D9D}"/>
              </a:ext>
            </a:extLst>
          </p:cNvPr>
          <p:cNvPicPr>
            <a:picLocks noChangeAspect="1"/>
          </p:cNvPicPr>
          <p:nvPr/>
        </p:nvPicPr>
        <p:blipFill rotWithShape="1">
          <a:blip r:embed="rId3" cstate="print">
            <a:clrChange>
              <a:clrFrom>
                <a:srgbClr val="FFFFFF"/>
              </a:clrFrom>
              <a:clrTo>
                <a:srgbClr val="FFFFFF">
                  <a:alpha val="0"/>
                </a:srgbClr>
              </a:clrTo>
            </a:clrChange>
          </a:blip>
          <a:srcRect t="29827" b="33701"/>
          <a:stretch/>
        </p:blipFill>
        <p:spPr>
          <a:xfrm>
            <a:off x="1432560" y="5117062"/>
            <a:ext cx="7620000" cy="187809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8" y="0"/>
            <a:ext cx="2274252" cy="19405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0141" y="-584089"/>
            <a:ext cx="4148884" cy="2961529"/>
          </a:xfrm>
          <a:prstGeom prst="rect">
            <a:avLst/>
          </a:prstGeom>
        </p:spPr>
      </p:pic>
    </p:spTree>
    <p:extLst>
      <p:ext uri="{BB962C8B-B14F-4D97-AF65-F5344CB8AC3E}">
        <p14:creationId xmlns:p14="http://schemas.microsoft.com/office/powerpoint/2010/main" val="2754539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50 Hình Nền Pp Đẹp Đơn Giản Mà Đẹp, Hình Nền Powerpoint Đơn Giản Mà Đẹ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89" y="0"/>
            <a:ext cx="12119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Untitled Proj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03200" y="6045200"/>
            <a:ext cx="812800" cy="812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3388" y="4772526"/>
            <a:ext cx="2518612" cy="2085474"/>
          </a:xfrm>
          <a:prstGeom prst="rect">
            <a:avLst/>
          </a:prstGeom>
        </p:spPr>
      </p:pic>
      <p:sp>
        <p:nvSpPr>
          <p:cNvPr id="9" name="Rectangle 8"/>
          <p:cNvSpPr/>
          <p:nvPr/>
        </p:nvSpPr>
        <p:spPr>
          <a:xfrm>
            <a:off x="1016000" y="2374685"/>
            <a:ext cx="10971272" cy="1759841"/>
          </a:xfrm>
          <a:prstGeom prst="rect">
            <a:avLst/>
          </a:prstGeom>
          <a:noFill/>
        </p:spPr>
        <p:txBody>
          <a:bodyPr wrap="none" lIns="91440" tIns="45720" rIns="91440" bIns="45720">
            <a:spAutoFit/>
          </a:bodyPr>
          <a:lstStyle/>
          <a:p>
            <a:pPr algn="ctr">
              <a:lnSpc>
                <a:spcPct val="150000"/>
              </a:lnSpc>
            </a:pP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Xin</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chân</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thành</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cảm</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ơn</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quý</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thầy</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cô</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và</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các</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em</a:t>
            </a:r>
            <a:endPar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endParaRPr>
          </a:p>
          <a:p>
            <a:pPr algn="ctr">
              <a:lnSpc>
                <a:spcPct val="150000"/>
              </a:lnSpc>
            </a:pP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đã</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tham</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gia</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tiết</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 </a:t>
            </a:r>
            <a:r>
              <a:rPr lang="en-US" sz="3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học</a:t>
            </a:r>
            <a:r>
              <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cs typeface="Arial" panose="020B0604020202020204" pitchFamily="34" charset="0"/>
              </a:rPr>
              <a:t>.</a:t>
            </a:r>
            <a:endParaRPr lang="en-US" sz="3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Elephant" panose="02020904090505020303" pitchFamily="18" charset="0"/>
            </a:endParaRPr>
          </a:p>
        </p:txBody>
      </p:sp>
      <p:pic>
        <p:nvPicPr>
          <p:cNvPr id="10" name="Picture 9">
            <a:extLst>
              <a:ext uri="{FF2B5EF4-FFF2-40B4-BE49-F238E27FC236}">
                <a16:creationId xmlns:a16="http://schemas.microsoft.com/office/drawing/2014/main" id="{E4982591-C4DD-46B0-A109-3F575ADEDB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8" y="-682684"/>
            <a:ext cx="3669632" cy="3559543"/>
          </a:xfrm>
          <a:prstGeom prst="rect">
            <a:avLst/>
          </a:prstGeom>
        </p:spPr>
      </p:pic>
      <p:pic>
        <p:nvPicPr>
          <p:cNvPr id="11" name="Picture 10">
            <a:extLst>
              <a:ext uri="{FF2B5EF4-FFF2-40B4-BE49-F238E27FC236}">
                <a16:creationId xmlns:a16="http://schemas.microsoft.com/office/drawing/2014/main" id="{E4982591-C4DD-46B0-A109-3F575ADEDB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69493">
            <a:off x="1076131" y="-682685"/>
            <a:ext cx="3669632" cy="3559543"/>
          </a:xfrm>
          <a:prstGeom prst="rect">
            <a:avLst/>
          </a:prstGeom>
        </p:spPr>
      </p:pic>
      <p:pic>
        <p:nvPicPr>
          <p:cNvPr id="12" name="Picture 11">
            <a:extLst>
              <a:ext uri="{FF2B5EF4-FFF2-40B4-BE49-F238E27FC236}">
                <a16:creationId xmlns:a16="http://schemas.microsoft.com/office/drawing/2014/main" id="{E4982591-C4DD-46B0-A109-3F575ADEDB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338216">
            <a:off x="-940701" y="-153596"/>
            <a:ext cx="3669632" cy="355954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2167" y="4772526"/>
            <a:ext cx="2518612" cy="208547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0946" y="4772526"/>
            <a:ext cx="2518612" cy="2085474"/>
          </a:xfrm>
          <a:prstGeom prst="rect">
            <a:avLst/>
          </a:prstGeom>
        </p:spPr>
      </p:pic>
    </p:spTree>
    <p:extLst>
      <p:ext uri="{BB962C8B-B14F-4D97-AF65-F5344CB8AC3E}">
        <p14:creationId xmlns:p14="http://schemas.microsoft.com/office/powerpoint/2010/main" val="298354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b="-6000"/>
          </a:stretch>
        </a:blipFill>
        <a:effectLst/>
      </p:bgPr>
    </p:bg>
    <p:spTree>
      <p:nvGrpSpPr>
        <p:cNvPr id="1" name=""/>
        <p:cNvGrpSpPr/>
        <p:nvPr/>
      </p:nvGrpSpPr>
      <p:grpSpPr>
        <a:xfrm>
          <a:off x="0" y="0"/>
          <a:ext cx="0" cy="0"/>
          <a:chOff x="0" y="0"/>
          <a:chExt cx="0" cy="0"/>
        </a:xfrm>
      </p:grpSpPr>
      <p:pic>
        <p:nvPicPr>
          <p:cNvPr id="83"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00" t="27333" r="36000" b="24667"/>
          <a:stretch>
            <a:fillRect/>
          </a:stretch>
        </p:blipFill>
        <p:spPr bwMode="auto">
          <a:xfrm>
            <a:off x="3699504" y="3450155"/>
            <a:ext cx="23209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4" name="Group 73"/>
          <p:cNvGrpSpPr>
            <a:grpSpLocks/>
          </p:cNvGrpSpPr>
          <p:nvPr/>
        </p:nvGrpSpPr>
        <p:grpSpPr bwMode="auto">
          <a:xfrm>
            <a:off x="4698040" y="3920055"/>
            <a:ext cx="984250" cy="1644650"/>
            <a:chOff x="865" y="1194"/>
            <a:chExt cx="1059" cy="1761"/>
          </a:xfrm>
        </p:grpSpPr>
        <p:sp>
          <p:nvSpPr>
            <p:cNvPr id="85" name="Line 74"/>
            <p:cNvSpPr>
              <a:spLocks noChangeShapeType="1"/>
            </p:cNvSpPr>
            <p:nvPr/>
          </p:nvSpPr>
          <p:spPr bwMode="auto">
            <a:xfrm>
              <a:off x="1923" y="2421"/>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Freeform 75"/>
            <p:cNvSpPr>
              <a:spLocks/>
            </p:cNvSpPr>
            <p:nvPr/>
          </p:nvSpPr>
          <p:spPr bwMode="auto">
            <a:xfrm>
              <a:off x="1516" y="1194"/>
              <a:ext cx="326" cy="362"/>
            </a:xfrm>
            <a:custGeom>
              <a:avLst/>
              <a:gdLst>
                <a:gd name="T0" fmla="*/ 0 w 2604"/>
                <a:gd name="T1" fmla="*/ 0 h 2897"/>
                <a:gd name="T2" fmla="*/ 0 w 2604"/>
                <a:gd name="T3" fmla="*/ 0 h 2897"/>
                <a:gd name="T4" fmla="*/ 0 w 2604"/>
                <a:gd name="T5" fmla="*/ 0 h 2897"/>
                <a:gd name="T6" fmla="*/ 0 w 2604"/>
                <a:gd name="T7" fmla="*/ 0 h 2897"/>
                <a:gd name="T8" fmla="*/ 0 w 2604"/>
                <a:gd name="T9" fmla="*/ 0 h 28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4" h="2897">
                  <a:moveTo>
                    <a:pt x="0" y="1433"/>
                  </a:moveTo>
                  <a:lnTo>
                    <a:pt x="2604" y="0"/>
                  </a:lnTo>
                  <a:lnTo>
                    <a:pt x="2604" y="1466"/>
                  </a:lnTo>
                  <a:lnTo>
                    <a:pt x="0" y="2897"/>
                  </a:lnTo>
                  <a:lnTo>
                    <a:pt x="0" y="1433"/>
                  </a:lnTo>
                  <a:close/>
                </a:path>
              </a:pathLst>
            </a:custGeom>
            <a:solidFill>
              <a:schemeClr val="folHlink"/>
            </a:solidFill>
            <a:ln w="0">
              <a:solidFill>
                <a:schemeClr val="tx1"/>
              </a:solidFill>
              <a:prstDash val="solid"/>
              <a:round/>
              <a:headEnd/>
              <a:tailEnd/>
            </a:ln>
          </p:spPr>
          <p:txBody>
            <a:bodyPr/>
            <a:lstStyle/>
            <a:p>
              <a:endParaRPr lang="en-US"/>
            </a:p>
          </p:txBody>
        </p:sp>
        <p:sp>
          <p:nvSpPr>
            <p:cNvPr id="87" name="Freeform 76"/>
            <p:cNvSpPr>
              <a:spLocks/>
            </p:cNvSpPr>
            <p:nvPr/>
          </p:nvSpPr>
          <p:spPr bwMode="auto">
            <a:xfrm>
              <a:off x="865" y="1744"/>
              <a:ext cx="977" cy="1211"/>
            </a:xfrm>
            <a:custGeom>
              <a:avLst/>
              <a:gdLst>
                <a:gd name="T0" fmla="*/ 0 w 7813"/>
                <a:gd name="T1" fmla="*/ 0 h 9689"/>
                <a:gd name="T2" fmla="*/ 0 w 7813"/>
                <a:gd name="T3" fmla="*/ 0 h 9689"/>
                <a:gd name="T4" fmla="*/ 0 w 7813"/>
                <a:gd name="T5" fmla="*/ 0 h 9689"/>
                <a:gd name="T6" fmla="*/ 0 w 7813"/>
                <a:gd name="T7" fmla="*/ 0 h 9689"/>
                <a:gd name="T8" fmla="*/ 0 w 7813"/>
                <a:gd name="T9" fmla="*/ 0 h 9689"/>
                <a:gd name="T10" fmla="*/ 0 w 7813"/>
                <a:gd name="T11" fmla="*/ 0 h 9689"/>
                <a:gd name="T12" fmla="*/ 0 w 7813"/>
                <a:gd name="T13" fmla="*/ 0 h 96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13" h="9689">
                  <a:moveTo>
                    <a:pt x="5209" y="1427"/>
                  </a:moveTo>
                  <a:lnTo>
                    <a:pt x="7813" y="0"/>
                  </a:lnTo>
                  <a:lnTo>
                    <a:pt x="7813" y="5391"/>
                  </a:lnTo>
                  <a:lnTo>
                    <a:pt x="0" y="9689"/>
                  </a:lnTo>
                  <a:lnTo>
                    <a:pt x="0" y="6750"/>
                  </a:lnTo>
                  <a:lnTo>
                    <a:pt x="5209" y="3886"/>
                  </a:lnTo>
                  <a:lnTo>
                    <a:pt x="5209" y="1427"/>
                  </a:lnTo>
                  <a:close/>
                </a:path>
              </a:pathLst>
            </a:custGeom>
            <a:solidFill>
              <a:schemeClr val="folHlink"/>
            </a:solidFill>
            <a:ln w="0">
              <a:solidFill>
                <a:schemeClr val="tx1"/>
              </a:solidFill>
              <a:prstDash val="solid"/>
              <a:round/>
              <a:headEnd/>
              <a:tailEnd/>
            </a:ln>
          </p:spPr>
          <p:txBody>
            <a:bodyPr/>
            <a:lstStyle/>
            <a:p>
              <a:endParaRPr lang="en-US"/>
            </a:p>
          </p:txBody>
        </p:sp>
        <p:sp>
          <p:nvSpPr>
            <p:cNvPr id="88" name="Line 77"/>
            <p:cNvSpPr>
              <a:spLocks noChangeShapeType="1"/>
            </p:cNvSpPr>
            <p:nvPr/>
          </p:nvSpPr>
          <p:spPr bwMode="auto">
            <a:xfrm flipH="1">
              <a:off x="1516" y="1339"/>
              <a:ext cx="63" cy="11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78"/>
            <p:cNvSpPr>
              <a:spLocks noChangeShapeType="1"/>
            </p:cNvSpPr>
            <p:nvPr/>
          </p:nvSpPr>
          <p:spPr bwMode="auto">
            <a:xfrm flipH="1">
              <a:off x="865" y="2546"/>
              <a:ext cx="77" cy="14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79"/>
            <p:cNvSpPr>
              <a:spLocks noChangeShapeType="1"/>
            </p:cNvSpPr>
            <p:nvPr/>
          </p:nvSpPr>
          <p:spPr bwMode="auto">
            <a:xfrm flipH="1">
              <a:off x="1531" y="1290"/>
              <a:ext cx="136" cy="25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80"/>
            <p:cNvSpPr>
              <a:spLocks noChangeShapeType="1"/>
            </p:cNvSpPr>
            <p:nvPr/>
          </p:nvSpPr>
          <p:spPr bwMode="auto">
            <a:xfrm flipH="1">
              <a:off x="865" y="2497"/>
              <a:ext cx="165" cy="31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81"/>
            <p:cNvSpPr>
              <a:spLocks noChangeShapeType="1"/>
            </p:cNvSpPr>
            <p:nvPr/>
          </p:nvSpPr>
          <p:spPr bwMode="auto">
            <a:xfrm flipH="1">
              <a:off x="1620" y="1241"/>
              <a:ext cx="136" cy="25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82"/>
            <p:cNvSpPr>
              <a:spLocks noChangeShapeType="1"/>
            </p:cNvSpPr>
            <p:nvPr/>
          </p:nvSpPr>
          <p:spPr bwMode="auto">
            <a:xfrm flipH="1">
              <a:off x="865" y="2449"/>
              <a:ext cx="254" cy="48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83"/>
            <p:cNvSpPr>
              <a:spLocks noChangeShapeType="1"/>
            </p:cNvSpPr>
            <p:nvPr/>
          </p:nvSpPr>
          <p:spPr bwMode="auto">
            <a:xfrm flipH="1">
              <a:off x="1708" y="1197"/>
              <a:ext cx="134" cy="25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84"/>
            <p:cNvSpPr>
              <a:spLocks noChangeShapeType="1"/>
            </p:cNvSpPr>
            <p:nvPr/>
          </p:nvSpPr>
          <p:spPr bwMode="auto">
            <a:xfrm flipH="1">
              <a:off x="934" y="2400"/>
              <a:ext cx="273" cy="51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85"/>
            <p:cNvSpPr>
              <a:spLocks noChangeShapeType="1"/>
            </p:cNvSpPr>
            <p:nvPr/>
          </p:nvSpPr>
          <p:spPr bwMode="auto">
            <a:xfrm flipH="1">
              <a:off x="1797" y="1316"/>
              <a:ext cx="45" cy="86"/>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86"/>
            <p:cNvSpPr>
              <a:spLocks noChangeShapeType="1"/>
            </p:cNvSpPr>
            <p:nvPr/>
          </p:nvSpPr>
          <p:spPr bwMode="auto">
            <a:xfrm flipH="1">
              <a:off x="1023" y="2351"/>
              <a:ext cx="273" cy="51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87"/>
            <p:cNvSpPr>
              <a:spLocks noChangeShapeType="1"/>
            </p:cNvSpPr>
            <p:nvPr/>
          </p:nvSpPr>
          <p:spPr bwMode="auto">
            <a:xfrm flipH="1">
              <a:off x="1516" y="1918"/>
              <a:ext cx="8" cy="1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88"/>
            <p:cNvSpPr>
              <a:spLocks noChangeShapeType="1"/>
            </p:cNvSpPr>
            <p:nvPr/>
          </p:nvSpPr>
          <p:spPr bwMode="auto">
            <a:xfrm flipH="1">
              <a:off x="1516" y="1870"/>
              <a:ext cx="97" cy="18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89"/>
            <p:cNvSpPr>
              <a:spLocks noChangeShapeType="1"/>
            </p:cNvSpPr>
            <p:nvPr/>
          </p:nvSpPr>
          <p:spPr bwMode="auto">
            <a:xfrm flipH="1">
              <a:off x="1111" y="2303"/>
              <a:ext cx="273" cy="51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90"/>
            <p:cNvSpPr>
              <a:spLocks noChangeShapeType="1"/>
            </p:cNvSpPr>
            <p:nvPr/>
          </p:nvSpPr>
          <p:spPr bwMode="auto">
            <a:xfrm flipH="1">
              <a:off x="1516" y="1821"/>
              <a:ext cx="185" cy="3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91"/>
            <p:cNvSpPr>
              <a:spLocks noChangeShapeType="1"/>
            </p:cNvSpPr>
            <p:nvPr/>
          </p:nvSpPr>
          <p:spPr bwMode="auto">
            <a:xfrm flipH="1">
              <a:off x="1200" y="2254"/>
              <a:ext cx="273" cy="51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92"/>
            <p:cNvSpPr>
              <a:spLocks noChangeShapeType="1"/>
            </p:cNvSpPr>
            <p:nvPr/>
          </p:nvSpPr>
          <p:spPr bwMode="auto">
            <a:xfrm flipH="1">
              <a:off x="1288" y="1773"/>
              <a:ext cx="501" cy="95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93"/>
            <p:cNvSpPr>
              <a:spLocks noChangeShapeType="1"/>
            </p:cNvSpPr>
            <p:nvPr/>
          </p:nvSpPr>
          <p:spPr bwMode="auto">
            <a:xfrm flipH="1">
              <a:off x="1377" y="1792"/>
              <a:ext cx="465" cy="882"/>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94"/>
            <p:cNvSpPr>
              <a:spLocks noChangeShapeType="1"/>
            </p:cNvSpPr>
            <p:nvPr/>
          </p:nvSpPr>
          <p:spPr bwMode="auto">
            <a:xfrm flipH="1">
              <a:off x="1465" y="1912"/>
              <a:ext cx="377" cy="71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95"/>
            <p:cNvSpPr>
              <a:spLocks noChangeShapeType="1"/>
            </p:cNvSpPr>
            <p:nvPr/>
          </p:nvSpPr>
          <p:spPr bwMode="auto">
            <a:xfrm flipH="1">
              <a:off x="1554" y="2031"/>
              <a:ext cx="288" cy="546"/>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96"/>
            <p:cNvSpPr>
              <a:spLocks noChangeShapeType="1"/>
            </p:cNvSpPr>
            <p:nvPr/>
          </p:nvSpPr>
          <p:spPr bwMode="auto">
            <a:xfrm flipH="1">
              <a:off x="1642" y="2150"/>
              <a:ext cx="200" cy="37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97"/>
            <p:cNvSpPr>
              <a:spLocks noChangeShapeType="1"/>
            </p:cNvSpPr>
            <p:nvPr/>
          </p:nvSpPr>
          <p:spPr bwMode="auto">
            <a:xfrm flipH="1">
              <a:off x="1731" y="2269"/>
              <a:ext cx="111" cy="210"/>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98"/>
            <p:cNvSpPr>
              <a:spLocks noChangeShapeType="1"/>
            </p:cNvSpPr>
            <p:nvPr/>
          </p:nvSpPr>
          <p:spPr bwMode="auto">
            <a:xfrm flipH="1">
              <a:off x="1819" y="2388"/>
              <a:ext cx="23" cy="4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0" name="Freeform 99"/>
          <p:cNvSpPr>
            <a:spLocks/>
          </p:cNvSpPr>
          <p:nvPr/>
        </p:nvSpPr>
        <p:spPr bwMode="auto">
          <a:xfrm>
            <a:off x="1417216" y="1073530"/>
            <a:ext cx="3425825" cy="5451475"/>
          </a:xfrm>
          <a:custGeom>
            <a:avLst/>
            <a:gdLst>
              <a:gd name="T0" fmla="*/ 0 w 10442"/>
              <a:gd name="T1" fmla="*/ 2147483646 h 16608"/>
              <a:gd name="T2" fmla="*/ 0 w 10442"/>
              <a:gd name="T3" fmla="*/ 2147483646 h 16608"/>
              <a:gd name="T4" fmla="*/ 2147483646 w 10442"/>
              <a:gd name="T5" fmla="*/ 0 h 16608"/>
              <a:gd name="T6" fmla="*/ 2147483646 w 10442"/>
              <a:gd name="T7" fmla="*/ 2147483646 h 16608"/>
              <a:gd name="T8" fmla="*/ 0 w 10442"/>
              <a:gd name="T9" fmla="*/ 2147483646 h 166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42" h="16608">
                <a:moveTo>
                  <a:pt x="0" y="16608"/>
                </a:moveTo>
                <a:lnTo>
                  <a:pt x="0" y="6036"/>
                </a:lnTo>
                <a:lnTo>
                  <a:pt x="10442" y="0"/>
                </a:lnTo>
                <a:lnTo>
                  <a:pt x="10442" y="10573"/>
                </a:lnTo>
                <a:lnTo>
                  <a:pt x="0" y="16608"/>
                </a:lnTo>
                <a:close/>
              </a:path>
            </a:pathLst>
          </a:custGeom>
          <a:solidFill>
            <a:srgbClr val="99FFCC"/>
          </a:solidFill>
          <a:ln w="0">
            <a:solidFill>
              <a:schemeClr val="accent2"/>
            </a:solidFill>
            <a:prstDash val="solid"/>
            <a:round/>
            <a:headEnd/>
            <a:tailEnd/>
          </a:ln>
        </p:spPr>
        <p:txBody>
          <a:bodyPr/>
          <a:lstStyle/>
          <a:p>
            <a:endParaRPr lang="en-US"/>
          </a:p>
        </p:txBody>
      </p:sp>
      <p:grpSp>
        <p:nvGrpSpPr>
          <p:cNvPr id="111" name="Group 207"/>
          <p:cNvGrpSpPr>
            <a:grpSpLocks/>
          </p:cNvGrpSpPr>
          <p:nvPr/>
        </p:nvGrpSpPr>
        <p:grpSpPr bwMode="auto">
          <a:xfrm>
            <a:off x="7380949" y="4981872"/>
            <a:ext cx="1343025" cy="1417638"/>
            <a:chOff x="4530" y="3360"/>
            <a:chExt cx="513" cy="645"/>
          </a:xfrm>
        </p:grpSpPr>
        <p:sp>
          <p:nvSpPr>
            <p:cNvPr id="112" name="Freeform 191"/>
            <p:cNvSpPr>
              <a:spLocks/>
            </p:cNvSpPr>
            <p:nvPr/>
          </p:nvSpPr>
          <p:spPr bwMode="auto">
            <a:xfrm>
              <a:off x="4596" y="3480"/>
              <a:ext cx="24" cy="15"/>
            </a:xfrm>
            <a:custGeom>
              <a:avLst/>
              <a:gdLst>
                <a:gd name="T0" fmla="*/ 0 w 24"/>
                <a:gd name="T1" fmla="*/ 0 h 15"/>
                <a:gd name="T2" fmla="*/ 6 w 24"/>
                <a:gd name="T3" fmla="*/ 9 h 15"/>
                <a:gd name="T4" fmla="*/ 24 w 24"/>
                <a:gd name="T5" fmla="*/ 15 h 15"/>
                <a:gd name="T6" fmla="*/ 0 60000 65536"/>
                <a:gd name="T7" fmla="*/ 0 60000 65536"/>
                <a:gd name="T8" fmla="*/ 0 60000 65536"/>
              </a:gdLst>
              <a:ahLst/>
              <a:cxnLst>
                <a:cxn ang="T6">
                  <a:pos x="T0" y="T1"/>
                </a:cxn>
                <a:cxn ang="T7">
                  <a:pos x="T2" y="T3"/>
                </a:cxn>
                <a:cxn ang="T8">
                  <a:pos x="T4" y="T5"/>
                </a:cxn>
              </a:cxnLst>
              <a:rect l="0" t="0" r="r" b="b"/>
              <a:pathLst>
                <a:path w="24" h="15">
                  <a:moveTo>
                    <a:pt x="0" y="0"/>
                  </a:moveTo>
                  <a:cubicBezTo>
                    <a:pt x="2" y="3"/>
                    <a:pt x="3" y="7"/>
                    <a:pt x="6" y="9"/>
                  </a:cubicBezTo>
                  <a:cubicBezTo>
                    <a:pt x="11" y="12"/>
                    <a:pt x="24" y="15"/>
                    <a:pt x="24" y="15"/>
                  </a:cubicBez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3" name="Freeform 192"/>
            <p:cNvSpPr>
              <a:spLocks/>
            </p:cNvSpPr>
            <p:nvPr/>
          </p:nvSpPr>
          <p:spPr bwMode="auto">
            <a:xfrm>
              <a:off x="4590" y="3411"/>
              <a:ext cx="132" cy="99"/>
            </a:xfrm>
            <a:custGeom>
              <a:avLst/>
              <a:gdLst>
                <a:gd name="T0" fmla="*/ 0 w 132"/>
                <a:gd name="T1" fmla="*/ 0 h 99"/>
                <a:gd name="T2" fmla="*/ 45 w 132"/>
                <a:gd name="T3" fmla="*/ 48 h 99"/>
                <a:gd name="T4" fmla="*/ 57 w 132"/>
                <a:gd name="T5" fmla="*/ 51 h 99"/>
                <a:gd name="T6" fmla="*/ 66 w 132"/>
                <a:gd name="T7" fmla="*/ 60 h 99"/>
                <a:gd name="T8" fmla="*/ 132 w 132"/>
                <a:gd name="T9" fmla="*/ 69 h 99"/>
                <a:gd name="T10" fmla="*/ 114 w 132"/>
                <a:gd name="T11" fmla="*/ 99 h 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99">
                  <a:moveTo>
                    <a:pt x="0" y="0"/>
                  </a:moveTo>
                  <a:cubicBezTo>
                    <a:pt x="7" y="40"/>
                    <a:pt x="3" y="44"/>
                    <a:pt x="45" y="48"/>
                  </a:cubicBezTo>
                  <a:cubicBezTo>
                    <a:pt x="49" y="49"/>
                    <a:pt x="53" y="49"/>
                    <a:pt x="57" y="51"/>
                  </a:cubicBezTo>
                  <a:cubicBezTo>
                    <a:pt x="61" y="53"/>
                    <a:pt x="62" y="58"/>
                    <a:pt x="66" y="60"/>
                  </a:cubicBezTo>
                  <a:cubicBezTo>
                    <a:pt x="85" y="68"/>
                    <a:pt x="112" y="66"/>
                    <a:pt x="132" y="69"/>
                  </a:cubicBezTo>
                  <a:cubicBezTo>
                    <a:pt x="127" y="82"/>
                    <a:pt x="123" y="90"/>
                    <a:pt x="114" y="99"/>
                  </a:cubicBez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 name="Freeform 193"/>
            <p:cNvSpPr>
              <a:spLocks/>
            </p:cNvSpPr>
            <p:nvPr/>
          </p:nvSpPr>
          <p:spPr bwMode="auto">
            <a:xfrm>
              <a:off x="4566" y="3360"/>
              <a:ext cx="477" cy="624"/>
            </a:xfrm>
            <a:custGeom>
              <a:avLst/>
              <a:gdLst>
                <a:gd name="T0" fmla="*/ 29 w 526"/>
                <a:gd name="T1" fmla="*/ 32 h 760"/>
                <a:gd name="T2" fmla="*/ 7 w 526"/>
                <a:gd name="T3" fmla="*/ 24 h 760"/>
                <a:gd name="T4" fmla="*/ 0 w 526"/>
                <a:gd name="T5" fmla="*/ 17 h 760"/>
                <a:gd name="T6" fmla="*/ 14 w 526"/>
                <a:gd name="T7" fmla="*/ 2 h 760"/>
                <a:gd name="T8" fmla="*/ 23 w 526"/>
                <a:gd name="T9" fmla="*/ 1 h 760"/>
                <a:gd name="T10" fmla="*/ 73 w 526"/>
                <a:gd name="T11" fmla="*/ 2 h 760"/>
                <a:gd name="T12" fmla="*/ 92 w 526"/>
                <a:gd name="T13" fmla="*/ 4 h 760"/>
                <a:gd name="T14" fmla="*/ 102 w 526"/>
                <a:gd name="T15" fmla="*/ 5 h 760"/>
                <a:gd name="T16" fmla="*/ 111 w 526"/>
                <a:gd name="T17" fmla="*/ 7 h 760"/>
                <a:gd name="T18" fmla="*/ 118 w 526"/>
                <a:gd name="T19" fmla="*/ 10 h 760"/>
                <a:gd name="T20" fmla="*/ 132 w 526"/>
                <a:gd name="T21" fmla="*/ 21 h 760"/>
                <a:gd name="T22" fmla="*/ 135 w 526"/>
                <a:gd name="T23" fmla="*/ 26 h 760"/>
                <a:gd name="T24" fmla="*/ 128 w 526"/>
                <a:gd name="T25" fmla="*/ 68 h 760"/>
                <a:gd name="T26" fmla="*/ 144 w 526"/>
                <a:gd name="T27" fmla="*/ 111 h 760"/>
                <a:gd name="T28" fmla="*/ 156 w 526"/>
                <a:gd name="T29" fmla="*/ 119 h 760"/>
                <a:gd name="T30" fmla="*/ 163 w 526"/>
                <a:gd name="T31" fmla="*/ 125 h 760"/>
                <a:gd name="T32" fmla="*/ 234 w 526"/>
                <a:gd name="T33" fmla="*/ 138 h 760"/>
                <a:gd name="T34" fmla="*/ 239 w 526"/>
                <a:gd name="T35" fmla="*/ 142 h 760"/>
                <a:gd name="T36" fmla="*/ 219 w 526"/>
                <a:gd name="T37" fmla="*/ 147 h 760"/>
                <a:gd name="T38" fmla="*/ 184 w 526"/>
                <a:gd name="T39" fmla="*/ 156 h 760"/>
                <a:gd name="T40" fmla="*/ 164 w 526"/>
                <a:gd name="T41" fmla="*/ 156 h 760"/>
                <a:gd name="T42" fmla="*/ 99 w 526"/>
                <a:gd name="T43" fmla="*/ 149 h 760"/>
                <a:gd name="T44" fmla="*/ 88 w 526"/>
                <a:gd name="T45" fmla="*/ 143 h 760"/>
                <a:gd name="T46" fmla="*/ 68 w 526"/>
                <a:gd name="T47" fmla="*/ 94 h 760"/>
                <a:gd name="T48" fmla="*/ 62 w 526"/>
                <a:gd name="T49" fmla="*/ 77 h 760"/>
                <a:gd name="T50" fmla="*/ 55 w 526"/>
                <a:gd name="T51" fmla="*/ 71 h 760"/>
                <a:gd name="T52" fmla="*/ 62 w 526"/>
                <a:gd name="T53" fmla="*/ 56 h 760"/>
                <a:gd name="T54" fmla="*/ 73 w 526"/>
                <a:gd name="T55" fmla="*/ 35 h 760"/>
                <a:gd name="T56" fmla="*/ 49 w 526"/>
                <a:gd name="T57" fmla="*/ 30 h 760"/>
                <a:gd name="T58" fmla="*/ 29 w 526"/>
                <a:gd name="T59" fmla="*/ 32 h 7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760">
                  <a:moveTo>
                    <a:pt x="63" y="151"/>
                  </a:moveTo>
                  <a:cubicBezTo>
                    <a:pt x="51" y="133"/>
                    <a:pt x="32" y="126"/>
                    <a:pt x="15" y="115"/>
                  </a:cubicBezTo>
                  <a:cubicBezTo>
                    <a:pt x="11" y="104"/>
                    <a:pt x="5" y="95"/>
                    <a:pt x="0" y="85"/>
                  </a:cubicBezTo>
                  <a:cubicBezTo>
                    <a:pt x="2" y="70"/>
                    <a:pt x="17" y="16"/>
                    <a:pt x="30" y="7"/>
                  </a:cubicBezTo>
                  <a:cubicBezTo>
                    <a:pt x="36" y="3"/>
                    <a:pt x="44" y="3"/>
                    <a:pt x="51" y="1"/>
                  </a:cubicBezTo>
                  <a:cubicBezTo>
                    <a:pt x="126" y="4"/>
                    <a:pt x="114" y="0"/>
                    <a:pt x="159" y="7"/>
                  </a:cubicBezTo>
                  <a:cubicBezTo>
                    <a:pt x="175" y="9"/>
                    <a:pt x="189" y="14"/>
                    <a:pt x="204" y="19"/>
                  </a:cubicBezTo>
                  <a:cubicBezTo>
                    <a:pt x="210" y="21"/>
                    <a:pt x="222" y="25"/>
                    <a:pt x="222" y="25"/>
                  </a:cubicBezTo>
                  <a:cubicBezTo>
                    <a:pt x="242" y="45"/>
                    <a:pt x="220" y="26"/>
                    <a:pt x="240" y="37"/>
                  </a:cubicBezTo>
                  <a:cubicBezTo>
                    <a:pt x="246" y="41"/>
                    <a:pt x="258" y="49"/>
                    <a:pt x="258" y="49"/>
                  </a:cubicBezTo>
                  <a:cubicBezTo>
                    <a:pt x="264" y="68"/>
                    <a:pt x="282" y="84"/>
                    <a:pt x="288" y="103"/>
                  </a:cubicBezTo>
                  <a:cubicBezTo>
                    <a:pt x="291" y="112"/>
                    <a:pt x="297" y="130"/>
                    <a:pt x="297" y="130"/>
                  </a:cubicBezTo>
                  <a:cubicBezTo>
                    <a:pt x="294" y="221"/>
                    <a:pt x="302" y="261"/>
                    <a:pt x="279" y="331"/>
                  </a:cubicBezTo>
                  <a:cubicBezTo>
                    <a:pt x="284" y="401"/>
                    <a:pt x="293" y="471"/>
                    <a:pt x="315" y="538"/>
                  </a:cubicBezTo>
                  <a:cubicBezTo>
                    <a:pt x="319" y="549"/>
                    <a:pt x="335" y="563"/>
                    <a:pt x="342" y="574"/>
                  </a:cubicBezTo>
                  <a:cubicBezTo>
                    <a:pt x="348" y="583"/>
                    <a:pt x="349" y="596"/>
                    <a:pt x="357" y="604"/>
                  </a:cubicBezTo>
                  <a:cubicBezTo>
                    <a:pt x="384" y="631"/>
                    <a:pt x="471" y="660"/>
                    <a:pt x="510" y="670"/>
                  </a:cubicBezTo>
                  <a:cubicBezTo>
                    <a:pt x="514" y="676"/>
                    <a:pt x="526" y="682"/>
                    <a:pt x="522" y="688"/>
                  </a:cubicBezTo>
                  <a:cubicBezTo>
                    <a:pt x="512" y="704"/>
                    <a:pt x="496" y="700"/>
                    <a:pt x="480" y="712"/>
                  </a:cubicBezTo>
                  <a:cubicBezTo>
                    <a:pt x="465" y="724"/>
                    <a:pt x="421" y="746"/>
                    <a:pt x="402" y="751"/>
                  </a:cubicBezTo>
                  <a:cubicBezTo>
                    <a:pt x="388" y="755"/>
                    <a:pt x="374" y="755"/>
                    <a:pt x="360" y="760"/>
                  </a:cubicBezTo>
                  <a:cubicBezTo>
                    <a:pt x="315" y="755"/>
                    <a:pt x="256" y="744"/>
                    <a:pt x="216" y="718"/>
                  </a:cubicBezTo>
                  <a:cubicBezTo>
                    <a:pt x="209" y="707"/>
                    <a:pt x="199" y="702"/>
                    <a:pt x="192" y="691"/>
                  </a:cubicBezTo>
                  <a:cubicBezTo>
                    <a:pt x="176" y="611"/>
                    <a:pt x="180" y="533"/>
                    <a:pt x="150" y="457"/>
                  </a:cubicBezTo>
                  <a:cubicBezTo>
                    <a:pt x="146" y="429"/>
                    <a:pt x="144" y="401"/>
                    <a:pt x="138" y="373"/>
                  </a:cubicBezTo>
                  <a:cubicBezTo>
                    <a:pt x="136" y="362"/>
                    <a:pt x="120" y="343"/>
                    <a:pt x="120" y="343"/>
                  </a:cubicBezTo>
                  <a:cubicBezTo>
                    <a:pt x="122" y="313"/>
                    <a:pt x="118" y="291"/>
                    <a:pt x="138" y="271"/>
                  </a:cubicBezTo>
                  <a:cubicBezTo>
                    <a:pt x="149" y="238"/>
                    <a:pt x="152" y="203"/>
                    <a:pt x="159" y="169"/>
                  </a:cubicBezTo>
                  <a:cubicBezTo>
                    <a:pt x="149" y="134"/>
                    <a:pt x="147" y="142"/>
                    <a:pt x="108" y="145"/>
                  </a:cubicBezTo>
                  <a:cubicBezTo>
                    <a:pt x="73" y="152"/>
                    <a:pt x="88" y="151"/>
                    <a:pt x="63" y="151"/>
                  </a:cubicBezTo>
                  <a:close/>
                </a:path>
              </a:pathLst>
            </a:custGeom>
            <a:solidFill>
              <a:schemeClr val="tx1"/>
            </a:solidFill>
            <a:ln w="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5" name="Freeform 194"/>
            <p:cNvSpPr>
              <a:spLocks/>
            </p:cNvSpPr>
            <p:nvPr/>
          </p:nvSpPr>
          <p:spPr bwMode="auto">
            <a:xfrm>
              <a:off x="4596" y="3480"/>
              <a:ext cx="87" cy="147"/>
            </a:xfrm>
            <a:custGeom>
              <a:avLst/>
              <a:gdLst>
                <a:gd name="T0" fmla="*/ 21 w 87"/>
                <a:gd name="T1" fmla="*/ 0 h 147"/>
                <a:gd name="T2" fmla="*/ 0 w 87"/>
                <a:gd name="T3" fmla="*/ 33 h 147"/>
                <a:gd name="T4" fmla="*/ 21 w 87"/>
                <a:gd name="T5" fmla="*/ 126 h 147"/>
                <a:gd name="T6" fmla="*/ 81 w 87"/>
                <a:gd name="T7" fmla="*/ 147 h 147"/>
                <a:gd name="T8" fmla="*/ 87 w 87"/>
                <a:gd name="T9" fmla="*/ 138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147">
                  <a:moveTo>
                    <a:pt x="21" y="0"/>
                  </a:moveTo>
                  <a:cubicBezTo>
                    <a:pt x="13" y="29"/>
                    <a:pt x="13" y="14"/>
                    <a:pt x="0" y="33"/>
                  </a:cubicBezTo>
                  <a:cubicBezTo>
                    <a:pt x="1" y="52"/>
                    <a:pt x="2" y="110"/>
                    <a:pt x="21" y="126"/>
                  </a:cubicBezTo>
                  <a:cubicBezTo>
                    <a:pt x="39" y="142"/>
                    <a:pt x="58" y="144"/>
                    <a:pt x="81" y="147"/>
                  </a:cubicBezTo>
                  <a:cubicBezTo>
                    <a:pt x="83" y="144"/>
                    <a:pt x="87" y="138"/>
                    <a:pt x="87" y="138"/>
                  </a:cubicBez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6" name="Freeform 196"/>
            <p:cNvSpPr>
              <a:spLocks/>
            </p:cNvSpPr>
            <p:nvPr/>
          </p:nvSpPr>
          <p:spPr bwMode="auto">
            <a:xfrm>
              <a:off x="4530" y="3621"/>
              <a:ext cx="118" cy="384"/>
            </a:xfrm>
            <a:custGeom>
              <a:avLst/>
              <a:gdLst>
                <a:gd name="T0" fmla="*/ 114 w 118"/>
                <a:gd name="T1" fmla="*/ 0 h 384"/>
                <a:gd name="T2" fmla="*/ 87 w 118"/>
                <a:gd name="T3" fmla="*/ 57 h 384"/>
                <a:gd name="T4" fmla="*/ 60 w 118"/>
                <a:gd name="T5" fmla="*/ 72 h 384"/>
                <a:gd name="T6" fmla="*/ 36 w 118"/>
                <a:gd name="T7" fmla="*/ 180 h 384"/>
                <a:gd name="T8" fmla="*/ 30 w 118"/>
                <a:gd name="T9" fmla="*/ 237 h 384"/>
                <a:gd name="T10" fmla="*/ 18 w 118"/>
                <a:gd name="T11" fmla="*/ 273 h 384"/>
                <a:gd name="T12" fmla="*/ 18 w 118"/>
                <a:gd name="T13" fmla="*/ 351 h 384"/>
                <a:gd name="T14" fmla="*/ 0 w 118"/>
                <a:gd name="T15" fmla="*/ 384 h 3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 h="384">
                  <a:moveTo>
                    <a:pt x="114" y="0"/>
                  </a:moveTo>
                  <a:cubicBezTo>
                    <a:pt x="118" y="31"/>
                    <a:pt x="114" y="43"/>
                    <a:pt x="87" y="57"/>
                  </a:cubicBezTo>
                  <a:cubicBezTo>
                    <a:pt x="79" y="69"/>
                    <a:pt x="73" y="68"/>
                    <a:pt x="60" y="72"/>
                  </a:cubicBezTo>
                  <a:cubicBezTo>
                    <a:pt x="40" y="103"/>
                    <a:pt x="40" y="145"/>
                    <a:pt x="36" y="180"/>
                  </a:cubicBezTo>
                  <a:cubicBezTo>
                    <a:pt x="34" y="199"/>
                    <a:pt x="34" y="218"/>
                    <a:pt x="30" y="237"/>
                  </a:cubicBezTo>
                  <a:cubicBezTo>
                    <a:pt x="28" y="249"/>
                    <a:pt x="18" y="273"/>
                    <a:pt x="18" y="273"/>
                  </a:cubicBezTo>
                  <a:cubicBezTo>
                    <a:pt x="21" y="301"/>
                    <a:pt x="28" y="323"/>
                    <a:pt x="18" y="351"/>
                  </a:cubicBezTo>
                  <a:cubicBezTo>
                    <a:pt x="13" y="364"/>
                    <a:pt x="0" y="370"/>
                    <a:pt x="0" y="384"/>
                  </a:cubicBez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7" name="Freeform 199"/>
            <p:cNvSpPr>
              <a:spLocks/>
            </p:cNvSpPr>
            <p:nvPr/>
          </p:nvSpPr>
          <p:spPr bwMode="auto">
            <a:xfrm>
              <a:off x="4587" y="3780"/>
              <a:ext cx="60" cy="225"/>
            </a:xfrm>
            <a:custGeom>
              <a:avLst/>
              <a:gdLst>
                <a:gd name="T0" fmla="*/ 60 w 60"/>
                <a:gd name="T1" fmla="*/ 0 h 225"/>
                <a:gd name="T2" fmla="*/ 24 w 60"/>
                <a:gd name="T3" fmla="*/ 192 h 225"/>
                <a:gd name="T4" fmla="*/ 0 w 60"/>
                <a:gd name="T5" fmla="*/ 225 h 225"/>
                <a:gd name="T6" fmla="*/ 0 60000 65536"/>
                <a:gd name="T7" fmla="*/ 0 60000 65536"/>
                <a:gd name="T8" fmla="*/ 0 60000 65536"/>
              </a:gdLst>
              <a:ahLst/>
              <a:cxnLst>
                <a:cxn ang="T6">
                  <a:pos x="T0" y="T1"/>
                </a:cxn>
                <a:cxn ang="T7">
                  <a:pos x="T2" y="T3"/>
                </a:cxn>
                <a:cxn ang="T8">
                  <a:pos x="T4" y="T5"/>
                </a:cxn>
              </a:cxnLst>
              <a:rect l="0" t="0" r="r" b="b"/>
              <a:pathLst>
                <a:path w="60" h="225">
                  <a:moveTo>
                    <a:pt x="60" y="0"/>
                  </a:moveTo>
                  <a:cubicBezTo>
                    <a:pt x="51" y="64"/>
                    <a:pt x="37" y="128"/>
                    <a:pt x="24" y="192"/>
                  </a:cubicBezTo>
                  <a:cubicBezTo>
                    <a:pt x="22" y="203"/>
                    <a:pt x="0" y="222"/>
                    <a:pt x="0" y="225"/>
                  </a:cubicBezTo>
                </a:path>
              </a:pathLst>
            </a:custGeom>
            <a:noFill/>
            <a:ln w="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8" name="Freeform 200"/>
            <p:cNvSpPr>
              <a:spLocks/>
            </p:cNvSpPr>
            <p:nvPr/>
          </p:nvSpPr>
          <p:spPr bwMode="auto">
            <a:xfrm>
              <a:off x="4617" y="3666"/>
              <a:ext cx="72" cy="12"/>
            </a:xfrm>
            <a:custGeom>
              <a:avLst/>
              <a:gdLst>
                <a:gd name="T0" fmla="*/ 0 w 72"/>
                <a:gd name="T1" fmla="*/ 3 h 12"/>
                <a:gd name="T2" fmla="*/ 33 w 72"/>
                <a:gd name="T3" fmla="*/ 12 h 12"/>
                <a:gd name="T4" fmla="*/ 42 w 72"/>
                <a:gd name="T5" fmla="*/ 6 h 12"/>
                <a:gd name="T6" fmla="*/ 60 w 72"/>
                <a:gd name="T7" fmla="*/ 12 h 12"/>
                <a:gd name="T8" fmla="*/ 72 w 7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2">
                  <a:moveTo>
                    <a:pt x="0" y="3"/>
                  </a:moveTo>
                  <a:cubicBezTo>
                    <a:pt x="27" y="10"/>
                    <a:pt x="16" y="6"/>
                    <a:pt x="33" y="12"/>
                  </a:cubicBezTo>
                  <a:cubicBezTo>
                    <a:pt x="36" y="10"/>
                    <a:pt x="38" y="6"/>
                    <a:pt x="42" y="6"/>
                  </a:cubicBezTo>
                  <a:cubicBezTo>
                    <a:pt x="48" y="6"/>
                    <a:pt x="60" y="12"/>
                    <a:pt x="60" y="12"/>
                  </a:cubicBezTo>
                  <a:cubicBezTo>
                    <a:pt x="71" y="5"/>
                    <a:pt x="67" y="9"/>
                    <a:pt x="72" y="0"/>
                  </a:cubicBezTo>
                </a:path>
              </a:pathLst>
            </a:custGeom>
            <a:solidFill>
              <a:srgbClr val="CC00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9" name="Freeform 201"/>
            <p:cNvSpPr>
              <a:spLocks/>
            </p:cNvSpPr>
            <p:nvPr/>
          </p:nvSpPr>
          <p:spPr bwMode="auto">
            <a:xfrm>
              <a:off x="4608" y="3687"/>
              <a:ext cx="90" cy="18"/>
            </a:xfrm>
            <a:custGeom>
              <a:avLst/>
              <a:gdLst>
                <a:gd name="T0" fmla="*/ 0 w 90"/>
                <a:gd name="T1" fmla="*/ 0 h 18"/>
                <a:gd name="T2" fmla="*/ 24 w 90"/>
                <a:gd name="T3" fmla="*/ 15 h 18"/>
                <a:gd name="T4" fmla="*/ 33 w 90"/>
                <a:gd name="T5" fmla="*/ 18 h 18"/>
                <a:gd name="T6" fmla="*/ 90 w 90"/>
                <a:gd name="T7" fmla="*/ 3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8">
                  <a:moveTo>
                    <a:pt x="0" y="0"/>
                  </a:moveTo>
                  <a:cubicBezTo>
                    <a:pt x="10" y="14"/>
                    <a:pt x="3" y="8"/>
                    <a:pt x="24" y="15"/>
                  </a:cubicBezTo>
                  <a:cubicBezTo>
                    <a:pt x="27" y="16"/>
                    <a:pt x="33" y="18"/>
                    <a:pt x="33" y="18"/>
                  </a:cubicBezTo>
                  <a:cubicBezTo>
                    <a:pt x="40" y="17"/>
                    <a:pt x="84" y="9"/>
                    <a:pt x="90" y="3"/>
                  </a:cubicBezTo>
                </a:path>
              </a:pathLst>
            </a:custGeom>
            <a:solidFill>
              <a:srgbClr val="CC00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0" name="Freeform 202"/>
            <p:cNvSpPr>
              <a:spLocks/>
            </p:cNvSpPr>
            <p:nvPr/>
          </p:nvSpPr>
          <p:spPr bwMode="auto">
            <a:xfrm>
              <a:off x="4665" y="3795"/>
              <a:ext cx="24" cy="36"/>
            </a:xfrm>
            <a:custGeom>
              <a:avLst/>
              <a:gdLst>
                <a:gd name="T0" fmla="*/ 0 w 24"/>
                <a:gd name="T1" fmla="*/ 0 h 36"/>
                <a:gd name="T2" fmla="*/ 24 w 24"/>
                <a:gd name="T3" fmla="*/ 36 h 36"/>
                <a:gd name="T4" fmla="*/ 0 60000 65536"/>
                <a:gd name="T5" fmla="*/ 0 60000 65536"/>
              </a:gdLst>
              <a:ahLst/>
              <a:cxnLst>
                <a:cxn ang="T4">
                  <a:pos x="T0" y="T1"/>
                </a:cxn>
                <a:cxn ang="T5">
                  <a:pos x="T2" y="T3"/>
                </a:cxn>
              </a:cxnLst>
              <a:rect l="0" t="0" r="r" b="b"/>
              <a:pathLst>
                <a:path w="24" h="36">
                  <a:moveTo>
                    <a:pt x="0" y="0"/>
                  </a:moveTo>
                  <a:cubicBezTo>
                    <a:pt x="6" y="9"/>
                    <a:pt x="16" y="36"/>
                    <a:pt x="24" y="36"/>
                  </a:cubicBezTo>
                </a:path>
              </a:pathLst>
            </a:custGeom>
            <a:solidFill>
              <a:srgbClr val="80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1" name="Freeform 203"/>
            <p:cNvSpPr>
              <a:spLocks/>
            </p:cNvSpPr>
            <p:nvPr/>
          </p:nvSpPr>
          <p:spPr bwMode="auto">
            <a:xfrm>
              <a:off x="4659" y="3816"/>
              <a:ext cx="24" cy="30"/>
            </a:xfrm>
            <a:custGeom>
              <a:avLst/>
              <a:gdLst>
                <a:gd name="T0" fmla="*/ 0 w 24"/>
                <a:gd name="T1" fmla="*/ 0 h 30"/>
                <a:gd name="T2" fmla="*/ 24 w 24"/>
                <a:gd name="T3" fmla="*/ 30 h 30"/>
                <a:gd name="T4" fmla="*/ 0 60000 65536"/>
                <a:gd name="T5" fmla="*/ 0 60000 65536"/>
              </a:gdLst>
              <a:ahLst/>
              <a:cxnLst>
                <a:cxn ang="T4">
                  <a:pos x="T0" y="T1"/>
                </a:cxn>
                <a:cxn ang="T5">
                  <a:pos x="T2" y="T3"/>
                </a:cxn>
              </a:cxnLst>
              <a:rect l="0" t="0" r="r" b="b"/>
              <a:pathLst>
                <a:path w="24" h="30">
                  <a:moveTo>
                    <a:pt x="0" y="0"/>
                  </a:moveTo>
                  <a:cubicBezTo>
                    <a:pt x="9" y="14"/>
                    <a:pt x="8" y="22"/>
                    <a:pt x="24" y="30"/>
                  </a:cubicBezTo>
                </a:path>
              </a:pathLst>
            </a:custGeom>
            <a:solidFill>
              <a:srgbClr val="FF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 name="Freeform 205"/>
            <p:cNvSpPr>
              <a:spLocks/>
            </p:cNvSpPr>
            <p:nvPr/>
          </p:nvSpPr>
          <p:spPr bwMode="auto">
            <a:xfrm>
              <a:off x="4608" y="3497"/>
              <a:ext cx="30" cy="10"/>
            </a:xfrm>
            <a:custGeom>
              <a:avLst/>
              <a:gdLst>
                <a:gd name="T0" fmla="*/ 6 w 30"/>
                <a:gd name="T1" fmla="*/ 1 h 10"/>
                <a:gd name="T2" fmla="*/ 3 w 30"/>
                <a:gd name="T3" fmla="*/ 1 h 10"/>
                <a:gd name="T4" fmla="*/ 6 w 30"/>
                <a:gd name="T5" fmla="*/ 10 h 10"/>
                <a:gd name="T6" fmla="*/ 6 w 30"/>
                <a:gd name="T7" fmla="*/ 1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0">
                  <a:moveTo>
                    <a:pt x="6" y="1"/>
                  </a:moveTo>
                  <a:cubicBezTo>
                    <a:pt x="30" y="9"/>
                    <a:pt x="4" y="0"/>
                    <a:pt x="3" y="1"/>
                  </a:cubicBezTo>
                  <a:cubicBezTo>
                    <a:pt x="0" y="3"/>
                    <a:pt x="3" y="10"/>
                    <a:pt x="6" y="10"/>
                  </a:cubicBezTo>
                  <a:cubicBezTo>
                    <a:pt x="9" y="10"/>
                    <a:pt x="6" y="4"/>
                    <a:pt x="6" y="1"/>
                  </a:cubicBezTo>
                  <a:close/>
                </a:path>
              </a:pathLst>
            </a:custGeom>
            <a:solidFill>
              <a:schemeClr val="accent1"/>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3" name="Freeform 206"/>
            <p:cNvSpPr>
              <a:spLocks/>
            </p:cNvSpPr>
            <p:nvPr/>
          </p:nvSpPr>
          <p:spPr bwMode="auto">
            <a:xfrm>
              <a:off x="4608" y="3840"/>
              <a:ext cx="59" cy="165"/>
            </a:xfrm>
            <a:custGeom>
              <a:avLst/>
              <a:gdLst>
                <a:gd name="T0" fmla="*/ 239501 w 18"/>
                <a:gd name="T1" fmla="*/ 0 h 129"/>
                <a:gd name="T2" fmla="*/ 158966 w 18"/>
                <a:gd name="T3" fmla="*/ 750 h 129"/>
                <a:gd name="T4" fmla="*/ 0 w 18"/>
                <a:gd name="T5" fmla="*/ 880 h 129"/>
                <a:gd name="T6" fmla="*/ 0 w 18"/>
                <a:gd name="T7" fmla="*/ 922 h 1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9">
                  <a:moveTo>
                    <a:pt x="18" y="0"/>
                  </a:moveTo>
                  <a:cubicBezTo>
                    <a:pt x="16" y="35"/>
                    <a:pt x="17" y="70"/>
                    <a:pt x="12" y="105"/>
                  </a:cubicBezTo>
                  <a:cubicBezTo>
                    <a:pt x="11" y="112"/>
                    <a:pt x="0" y="116"/>
                    <a:pt x="0" y="123"/>
                  </a:cubicBezTo>
                  <a:cubicBezTo>
                    <a:pt x="0" y="125"/>
                    <a:pt x="0" y="127"/>
                    <a:pt x="0" y="129"/>
                  </a:cubicBezTo>
                </a:path>
              </a:pathLst>
            </a:custGeom>
            <a:solidFill>
              <a:srgbClr val="CC00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24" name="Line 211"/>
          <p:cNvSpPr>
            <a:spLocks noChangeShapeType="1"/>
          </p:cNvSpPr>
          <p:nvPr/>
        </p:nvSpPr>
        <p:spPr bwMode="auto">
          <a:xfrm>
            <a:off x="4867904" y="4745556"/>
            <a:ext cx="1587"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223"/>
          <p:cNvSpPr>
            <a:spLocks noChangeShapeType="1"/>
          </p:cNvSpPr>
          <p:nvPr/>
        </p:nvSpPr>
        <p:spPr bwMode="auto">
          <a:xfrm flipH="1" flipV="1">
            <a:off x="2038978" y="4274068"/>
            <a:ext cx="1966912" cy="936625"/>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217"/>
          <p:cNvSpPr>
            <a:spLocks noChangeShapeType="1"/>
          </p:cNvSpPr>
          <p:nvPr/>
        </p:nvSpPr>
        <p:spPr bwMode="auto">
          <a:xfrm flipV="1">
            <a:off x="2038979" y="4240730"/>
            <a:ext cx="1587" cy="3540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218"/>
          <p:cNvSpPr>
            <a:spLocks noChangeShapeType="1"/>
          </p:cNvSpPr>
          <p:nvPr/>
        </p:nvSpPr>
        <p:spPr bwMode="auto">
          <a:xfrm flipV="1">
            <a:off x="2038979" y="3712092"/>
            <a:ext cx="915987" cy="5286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219"/>
          <p:cNvSpPr>
            <a:spLocks noChangeShapeType="1"/>
          </p:cNvSpPr>
          <p:nvPr/>
        </p:nvSpPr>
        <p:spPr bwMode="auto">
          <a:xfrm flipV="1">
            <a:off x="2954965" y="2892943"/>
            <a:ext cx="1588" cy="8239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220"/>
          <p:cNvSpPr>
            <a:spLocks noChangeShapeType="1"/>
          </p:cNvSpPr>
          <p:nvPr/>
        </p:nvSpPr>
        <p:spPr bwMode="auto">
          <a:xfrm flipV="1">
            <a:off x="2954965" y="2716730"/>
            <a:ext cx="304800" cy="1762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221"/>
          <p:cNvSpPr>
            <a:spLocks noChangeShapeType="1"/>
          </p:cNvSpPr>
          <p:nvPr/>
        </p:nvSpPr>
        <p:spPr bwMode="auto">
          <a:xfrm flipV="1">
            <a:off x="2038979" y="3893067"/>
            <a:ext cx="1220787" cy="7064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222"/>
          <p:cNvSpPr>
            <a:spLocks noChangeShapeType="1"/>
          </p:cNvSpPr>
          <p:nvPr/>
        </p:nvSpPr>
        <p:spPr bwMode="auto">
          <a:xfrm flipV="1">
            <a:off x="3259765" y="2716731"/>
            <a:ext cx="1588" cy="11763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224"/>
          <p:cNvSpPr>
            <a:spLocks noChangeShapeType="1"/>
          </p:cNvSpPr>
          <p:nvPr/>
        </p:nvSpPr>
        <p:spPr bwMode="auto">
          <a:xfrm flipV="1">
            <a:off x="2953378" y="2902467"/>
            <a:ext cx="304800" cy="165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225"/>
          <p:cNvSpPr>
            <a:spLocks noChangeShapeType="1"/>
          </p:cNvSpPr>
          <p:nvPr/>
        </p:nvSpPr>
        <p:spPr bwMode="auto">
          <a:xfrm flipV="1">
            <a:off x="2953378" y="3269180"/>
            <a:ext cx="304800" cy="165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226"/>
          <p:cNvSpPr>
            <a:spLocks noChangeShapeType="1"/>
          </p:cNvSpPr>
          <p:nvPr/>
        </p:nvSpPr>
        <p:spPr bwMode="auto">
          <a:xfrm flipV="1">
            <a:off x="2318379" y="4078805"/>
            <a:ext cx="1587" cy="3540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231"/>
          <p:cNvSpPr>
            <a:spLocks noChangeShapeType="1"/>
          </p:cNvSpPr>
          <p:nvPr/>
        </p:nvSpPr>
        <p:spPr bwMode="auto">
          <a:xfrm flipH="1" flipV="1">
            <a:off x="2953378" y="2902468"/>
            <a:ext cx="1966912" cy="936625"/>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232"/>
          <p:cNvSpPr>
            <a:spLocks noChangeShapeType="1"/>
          </p:cNvSpPr>
          <p:nvPr/>
        </p:nvSpPr>
        <p:spPr bwMode="auto">
          <a:xfrm flipH="1" flipV="1">
            <a:off x="2943853" y="3707331"/>
            <a:ext cx="1966912" cy="936625"/>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233"/>
          <p:cNvSpPr>
            <a:spLocks noChangeShapeType="1"/>
          </p:cNvSpPr>
          <p:nvPr/>
        </p:nvSpPr>
        <p:spPr bwMode="auto">
          <a:xfrm flipH="1" flipV="1">
            <a:off x="2038978" y="4578868"/>
            <a:ext cx="1966912" cy="936625"/>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234"/>
          <p:cNvSpPr>
            <a:spLocks noChangeShapeType="1"/>
          </p:cNvSpPr>
          <p:nvPr/>
        </p:nvSpPr>
        <p:spPr bwMode="auto">
          <a:xfrm flipH="1" flipV="1">
            <a:off x="3243891" y="2721493"/>
            <a:ext cx="1966913" cy="936625"/>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9" name="Group 264"/>
          <p:cNvGrpSpPr>
            <a:grpSpLocks/>
          </p:cNvGrpSpPr>
          <p:nvPr/>
        </p:nvGrpSpPr>
        <p:grpSpPr bwMode="auto">
          <a:xfrm>
            <a:off x="2820028" y="2958033"/>
            <a:ext cx="647700" cy="633413"/>
            <a:chOff x="1404" y="1667"/>
            <a:chExt cx="408" cy="399"/>
          </a:xfrm>
        </p:grpSpPr>
        <p:sp>
          <p:nvSpPr>
            <p:cNvPr id="140" name="Line 250"/>
            <p:cNvSpPr>
              <a:spLocks noChangeShapeType="1"/>
            </p:cNvSpPr>
            <p:nvPr/>
          </p:nvSpPr>
          <p:spPr bwMode="auto">
            <a:xfrm flipH="1">
              <a:off x="1691" y="2062"/>
              <a:ext cx="1" cy="4"/>
            </a:xfrm>
            <a:prstGeom prst="line">
              <a:avLst/>
            </a:prstGeom>
            <a:noFill/>
            <a:ln w="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263"/>
            <p:cNvSpPr>
              <a:spLocks noChangeShapeType="1"/>
            </p:cNvSpPr>
            <p:nvPr/>
          </p:nvSpPr>
          <p:spPr bwMode="auto">
            <a:xfrm flipV="1">
              <a:off x="1404" y="1667"/>
              <a:ext cx="408" cy="238"/>
            </a:xfrm>
            <a:prstGeom prst="line">
              <a:avLst/>
            </a:prstGeom>
            <a:noFill/>
            <a:ln w="12700">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2" name="Freeform 265" descr="Water droplets"/>
          <p:cNvSpPr>
            <a:spLocks/>
          </p:cNvSpPr>
          <p:nvPr/>
        </p:nvSpPr>
        <p:spPr bwMode="auto">
          <a:xfrm>
            <a:off x="3867778" y="997468"/>
            <a:ext cx="2038350" cy="3241675"/>
          </a:xfrm>
          <a:custGeom>
            <a:avLst/>
            <a:gdLst>
              <a:gd name="T0" fmla="*/ 0 w 10442"/>
              <a:gd name="T1" fmla="*/ 2147483646 h 16608"/>
              <a:gd name="T2" fmla="*/ 0 w 10442"/>
              <a:gd name="T3" fmla="*/ 2147483646 h 16608"/>
              <a:gd name="T4" fmla="*/ 2147483646 w 10442"/>
              <a:gd name="T5" fmla="*/ 0 h 16608"/>
              <a:gd name="T6" fmla="*/ 2147483646 w 10442"/>
              <a:gd name="T7" fmla="*/ 2147483646 h 16608"/>
              <a:gd name="T8" fmla="*/ 0 w 10442"/>
              <a:gd name="T9" fmla="*/ 2147483646 h 166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42" h="16608">
                <a:moveTo>
                  <a:pt x="0" y="16608"/>
                </a:moveTo>
                <a:lnTo>
                  <a:pt x="0" y="6036"/>
                </a:lnTo>
                <a:lnTo>
                  <a:pt x="10442" y="0"/>
                </a:lnTo>
                <a:lnTo>
                  <a:pt x="10442" y="10573"/>
                </a:lnTo>
                <a:lnTo>
                  <a:pt x="0" y="16608"/>
                </a:lnTo>
                <a:close/>
              </a:path>
            </a:pathLst>
          </a:custGeom>
          <a:noFill/>
          <a:ln w="76200" cmpd="sng">
            <a:solidFill>
              <a:srgbClr val="D60093"/>
            </a:solidFill>
            <a:prstDash val="solid"/>
            <a:round/>
            <a:headEnd/>
            <a:tailEnd/>
          </a:ln>
          <a:extLst>
            <a:ext uri="{909E8E84-426E-40DD-AFC4-6F175D3DCCD1}">
              <a14:hiddenFill xmlns:a14="http://schemas.microsoft.com/office/drawing/2010/main">
                <a:blipFill dpi="0" rotWithShape="1">
                  <a:blip/>
                  <a:srcRect/>
                  <a:tile tx="0" ty="0" sx="100000" sy="100000" flip="none" algn="tl"/>
                </a:blipFill>
              </a14:hiddenFill>
            </a:ext>
          </a:extLst>
        </p:spPr>
        <p:txBody>
          <a:bodyPr/>
          <a:lstStyle/>
          <a:p>
            <a:endParaRPr lang="en-US"/>
          </a:p>
        </p:txBody>
      </p:sp>
      <p:sp>
        <p:nvSpPr>
          <p:cNvPr id="143" name="Line 235"/>
          <p:cNvSpPr>
            <a:spLocks noChangeShapeType="1"/>
          </p:cNvSpPr>
          <p:nvPr/>
        </p:nvSpPr>
        <p:spPr bwMode="auto">
          <a:xfrm flipH="1" flipV="1">
            <a:off x="2315204" y="4074042"/>
            <a:ext cx="2376487" cy="1150938"/>
          </a:xfrm>
          <a:prstGeom prst="line">
            <a:avLst/>
          </a:prstGeom>
          <a:noFill/>
          <a:ln w="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4" name="Group 10"/>
          <p:cNvGrpSpPr>
            <a:grpSpLocks/>
          </p:cNvGrpSpPr>
          <p:nvPr/>
        </p:nvGrpSpPr>
        <p:grpSpPr bwMode="auto">
          <a:xfrm>
            <a:off x="4230193" y="3833209"/>
            <a:ext cx="2063750" cy="2254250"/>
            <a:chOff x="692" y="760"/>
            <a:chExt cx="1692" cy="1848"/>
          </a:xfrm>
        </p:grpSpPr>
        <p:pic>
          <p:nvPicPr>
            <p:cNvPr id="145" name="Picture 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000" t="23334" r="39999" b="22000"/>
            <a:stretch>
              <a:fillRect/>
            </a:stretch>
          </p:blipFill>
          <p:spPr bwMode="auto">
            <a:xfrm>
              <a:off x="692" y="760"/>
              <a:ext cx="1692" cy="1848"/>
            </a:xfrm>
            <a:prstGeom prst="rect">
              <a:avLst/>
            </a:prstGeom>
            <a:noFill/>
            <a:ln w="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 name="Freeform 7"/>
            <p:cNvSpPr>
              <a:spLocks/>
            </p:cNvSpPr>
            <p:nvPr/>
          </p:nvSpPr>
          <p:spPr bwMode="auto">
            <a:xfrm>
              <a:off x="1152" y="978"/>
              <a:ext cx="978" cy="1524"/>
            </a:xfrm>
            <a:custGeom>
              <a:avLst/>
              <a:gdLst>
                <a:gd name="T0" fmla="*/ 0 w 6635"/>
                <a:gd name="T1" fmla="*/ 0 h 10230"/>
                <a:gd name="T2" fmla="*/ 0 w 6635"/>
                <a:gd name="T3" fmla="*/ 0 h 10230"/>
                <a:gd name="T4" fmla="*/ 0 w 6635"/>
                <a:gd name="T5" fmla="*/ 0 h 10230"/>
                <a:gd name="T6" fmla="*/ 0 w 6635"/>
                <a:gd name="T7" fmla="*/ 0 h 10230"/>
                <a:gd name="T8" fmla="*/ 0 w 6635"/>
                <a:gd name="T9" fmla="*/ 0 h 10230"/>
                <a:gd name="T10" fmla="*/ 0 w 6635"/>
                <a:gd name="T11" fmla="*/ 0 h 10230"/>
                <a:gd name="T12" fmla="*/ 0 w 6635"/>
                <a:gd name="T13" fmla="*/ 0 h 102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35" h="10230">
                  <a:moveTo>
                    <a:pt x="4975" y="959"/>
                  </a:moveTo>
                  <a:lnTo>
                    <a:pt x="6635" y="0"/>
                  </a:lnTo>
                  <a:lnTo>
                    <a:pt x="6635" y="6394"/>
                  </a:lnTo>
                  <a:lnTo>
                    <a:pt x="0" y="10230"/>
                  </a:lnTo>
                  <a:lnTo>
                    <a:pt x="0" y="8312"/>
                  </a:lnTo>
                  <a:lnTo>
                    <a:pt x="4975" y="5436"/>
                  </a:lnTo>
                  <a:lnTo>
                    <a:pt x="4975" y="959"/>
                  </a:lnTo>
                  <a:close/>
                </a:path>
              </a:pathLst>
            </a:custGeom>
            <a:solidFill>
              <a:srgbClr val="FFCC00"/>
            </a:solidFill>
            <a:ln w="0">
              <a:noFill/>
              <a:prstDash val="solid"/>
              <a:round/>
              <a:headEnd/>
              <a:tailEnd/>
            </a:ln>
          </p:spPr>
          <p:txBody>
            <a:bodyPr/>
            <a:lstStyle/>
            <a:p>
              <a:endParaRPr lang="en-US"/>
            </a:p>
          </p:txBody>
        </p:sp>
      </p:grpSp>
      <p:grpSp>
        <p:nvGrpSpPr>
          <p:cNvPr id="147" name="Group 276"/>
          <p:cNvGrpSpPr>
            <a:grpSpLocks/>
          </p:cNvGrpSpPr>
          <p:nvPr/>
        </p:nvGrpSpPr>
        <p:grpSpPr bwMode="auto">
          <a:xfrm>
            <a:off x="724529" y="1683267"/>
            <a:ext cx="3146425" cy="990600"/>
            <a:chOff x="660" y="912"/>
            <a:chExt cx="1982" cy="624"/>
          </a:xfrm>
        </p:grpSpPr>
        <p:sp>
          <p:nvSpPr>
            <p:cNvPr id="148" name="Text Box 273"/>
            <p:cNvSpPr txBox="1">
              <a:spLocks noChangeArrowheads="1"/>
            </p:cNvSpPr>
            <p:nvPr/>
          </p:nvSpPr>
          <p:spPr bwMode="auto">
            <a:xfrm>
              <a:off x="660" y="912"/>
              <a:ext cx="19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solidFill>
                    <a:srgbClr val="0000FF"/>
                  </a:solidFill>
                  <a:latin typeface="Arial" panose="020B0604020202020204" pitchFamily="34" charset="0"/>
                </a:rPr>
                <a:t>Mặt phẳng hình chiếu</a:t>
              </a:r>
            </a:p>
          </p:txBody>
        </p:sp>
        <p:sp>
          <p:nvSpPr>
            <p:cNvPr id="149" name="Line 275"/>
            <p:cNvSpPr>
              <a:spLocks noChangeShapeType="1"/>
            </p:cNvSpPr>
            <p:nvPr/>
          </p:nvSpPr>
          <p:spPr bwMode="auto">
            <a:xfrm>
              <a:off x="1200" y="1152"/>
              <a:ext cx="576" cy="38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50" name="Group 280"/>
          <p:cNvGrpSpPr>
            <a:grpSpLocks/>
          </p:cNvGrpSpPr>
          <p:nvPr/>
        </p:nvGrpSpPr>
        <p:grpSpPr bwMode="auto">
          <a:xfrm>
            <a:off x="4858379" y="2673867"/>
            <a:ext cx="2135188" cy="838200"/>
            <a:chOff x="3172" y="1632"/>
            <a:chExt cx="1345" cy="528"/>
          </a:xfrm>
        </p:grpSpPr>
        <p:sp>
          <p:nvSpPr>
            <p:cNvPr id="151" name="Text Box 278"/>
            <p:cNvSpPr txBox="1">
              <a:spLocks noChangeArrowheads="1"/>
            </p:cNvSpPr>
            <p:nvPr/>
          </p:nvSpPr>
          <p:spPr bwMode="auto">
            <a:xfrm>
              <a:off x="3172" y="1632"/>
              <a:ext cx="134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a:solidFill>
                    <a:srgbClr val="0000FF"/>
                  </a:solidFill>
                  <a:latin typeface="Arial" panose="020B0604020202020204" pitchFamily="34" charset="0"/>
                </a:rPr>
                <a:t>Mặt phẳng cắt</a:t>
              </a:r>
            </a:p>
          </p:txBody>
        </p:sp>
        <p:sp>
          <p:nvSpPr>
            <p:cNvPr id="152" name="Line 279"/>
            <p:cNvSpPr>
              <a:spLocks noChangeShapeType="1"/>
            </p:cNvSpPr>
            <p:nvPr/>
          </p:nvSpPr>
          <p:spPr bwMode="auto">
            <a:xfrm>
              <a:off x="3456" y="1872"/>
              <a:ext cx="96" cy="28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53" name="Group 292"/>
          <p:cNvGrpSpPr>
            <a:grpSpLocks/>
          </p:cNvGrpSpPr>
          <p:nvPr/>
        </p:nvGrpSpPr>
        <p:grpSpPr bwMode="auto">
          <a:xfrm>
            <a:off x="6381174" y="4864121"/>
            <a:ext cx="512763" cy="438150"/>
            <a:chOff x="4240" y="2604"/>
            <a:chExt cx="348" cy="372"/>
          </a:xfrm>
        </p:grpSpPr>
        <p:sp>
          <p:nvSpPr>
            <p:cNvPr id="154" name="Line 284"/>
            <p:cNvSpPr>
              <a:spLocks noChangeShapeType="1"/>
            </p:cNvSpPr>
            <p:nvPr/>
          </p:nvSpPr>
          <p:spPr bwMode="auto">
            <a:xfrm flipV="1">
              <a:off x="4240" y="2604"/>
              <a:ext cx="125" cy="132"/>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285"/>
            <p:cNvSpPr>
              <a:spLocks noChangeShapeType="1"/>
            </p:cNvSpPr>
            <p:nvPr/>
          </p:nvSpPr>
          <p:spPr bwMode="auto">
            <a:xfrm>
              <a:off x="4365" y="2604"/>
              <a:ext cx="0" cy="333"/>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286"/>
            <p:cNvSpPr>
              <a:spLocks noChangeShapeType="1"/>
            </p:cNvSpPr>
            <p:nvPr/>
          </p:nvSpPr>
          <p:spPr bwMode="auto">
            <a:xfrm flipH="1" flipV="1">
              <a:off x="4240" y="2736"/>
              <a:ext cx="125" cy="201"/>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287"/>
            <p:cNvSpPr>
              <a:spLocks noChangeShapeType="1"/>
            </p:cNvSpPr>
            <p:nvPr/>
          </p:nvSpPr>
          <p:spPr bwMode="auto">
            <a:xfrm>
              <a:off x="4365" y="2747"/>
              <a:ext cx="223" cy="128"/>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288"/>
            <p:cNvSpPr>
              <a:spLocks noChangeShapeType="1"/>
            </p:cNvSpPr>
            <p:nvPr/>
          </p:nvSpPr>
          <p:spPr bwMode="auto">
            <a:xfrm>
              <a:off x="4588" y="2875"/>
              <a:ext cx="0" cy="101"/>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289"/>
            <p:cNvSpPr>
              <a:spLocks noChangeShapeType="1"/>
            </p:cNvSpPr>
            <p:nvPr/>
          </p:nvSpPr>
          <p:spPr bwMode="auto">
            <a:xfrm flipH="1" flipV="1">
              <a:off x="4365" y="2848"/>
              <a:ext cx="223" cy="128"/>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53338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circle(in)">
                                      <p:cBhvr>
                                        <p:cTn id="7" dur="2000"/>
                                        <p:tgtEl>
                                          <p:spTgt spid="83"/>
                                        </p:tgtEl>
                                      </p:cBhvr>
                                    </p:animEffect>
                                  </p:childTnLst>
                                </p:cTn>
                              </p:par>
                              <p:par>
                                <p:cTn id="8" presetID="6" presetClass="entr" presetSubtype="16"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circle(in)">
                                      <p:cBhvr>
                                        <p:cTn id="10" dur="2000"/>
                                        <p:tgtEl>
                                          <p:spTgt spid="144"/>
                                        </p:tgtEl>
                                      </p:cBhvr>
                                    </p:animEffec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8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25E-6 0.03357 L -1.25E-6 0.29931 " pathEditMode="relative" rAng="0" ptsTypes="AA">
                                      <p:cBhvr>
                                        <p:cTn id="24" dur="2000" fill="hold"/>
                                        <p:tgtEl>
                                          <p:spTgt spid="142"/>
                                        </p:tgtEl>
                                        <p:attrNameLst>
                                          <p:attrName>ppt_x</p:attrName>
                                          <p:attrName>ppt_y</p:attrName>
                                        </p:attrNameLst>
                                      </p:cBhvr>
                                      <p:rCtr x="0" y="13287"/>
                                    </p:animMotion>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84"/>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3" presetClass="path" presetSubtype="0" accel="50000" decel="50000" fill="hold" nodeType="clickEffect">
                                  <p:stCondLst>
                                    <p:cond delay="0"/>
                                  </p:stCondLst>
                                  <p:childTnLst>
                                    <p:animMotion origin="layout" path="M -6.25E-7 0.00231 L 0.13763 0.00231 C 0.19909 0.00231 0.27539 -0.05625 0.27539 -0.10347 L 0.27539 -0.20926 " pathEditMode="relative" rAng="0" ptsTypes="AAAA">
                                      <p:cBhvr>
                                        <p:cTn id="34" dur="2000" fill="hold"/>
                                        <p:tgtEl>
                                          <p:spTgt spid="144"/>
                                        </p:tgtEl>
                                        <p:attrNameLst>
                                          <p:attrName>ppt_x</p:attrName>
                                          <p:attrName>ppt_y</p:attrName>
                                        </p:attrNameLst>
                                      </p:cBhvr>
                                      <p:rCtr x="13763" y="-10579"/>
                                    </p:animMotion>
                                  </p:childTnLst>
                                </p:cTn>
                              </p:par>
                            </p:childTnLst>
                          </p:cTn>
                        </p:par>
                      </p:childTnLst>
                    </p:cTn>
                  </p:par>
                  <p:par>
                    <p:cTn id="35" fill="hold">
                      <p:stCondLst>
                        <p:cond delay="indefinite"/>
                      </p:stCondLst>
                      <p:childTnLst>
                        <p:par>
                          <p:cTn id="36" fill="hold">
                            <p:stCondLst>
                              <p:cond delay="0"/>
                            </p:stCondLst>
                            <p:childTnLst>
                              <p:par>
                                <p:cTn id="37" presetID="12" presetClass="entr" presetSubtype="2" fill="hold" nodeType="click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slide(fromRight)">
                                      <p:cBhvr>
                                        <p:cTn id="39" dur="2000"/>
                                        <p:tgtEl>
                                          <p:spTgt spid="111"/>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wipe(up)">
                                      <p:cBhvr>
                                        <p:cTn id="43" dur="2000"/>
                                        <p:tgtEl>
                                          <p:spTgt spid="110"/>
                                        </p:tgtEl>
                                      </p:cBhvr>
                                    </p:animEffect>
                                  </p:childTnLst>
                                </p:cTn>
                              </p:par>
                            </p:childTnLst>
                          </p:cTn>
                        </p:par>
                        <p:par>
                          <p:cTn id="44" fill="hold">
                            <p:stCondLst>
                              <p:cond delay="4000"/>
                            </p:stCondLst>
                            <p:childTnLst>
                              <p:par>
                                <p:cTn id="45" presetID="1" presetClass="entr" presetSubtype="0" fill="hold" nodeType="afterEffect">
                                  <p:stCondLst>
                                    <p:cond delay="0"/>
                                  </p:stCondLst>
                                  <p:childTnLst>
                                    <p:set>
                                      <p:cBhvr>
                                        <p:cTn id="46" dur="1" fill="hold">
                                          <p:stCondLst>
                                            <p:cond delay="0"/>
                                          </p:stCondLst>
                                        </p:cTn>
                                        <p:tgtEl>
                                          <p:spTgt spid="147"/>
                                        </p:tgtEl>
                                        <p:attrNameLst>
                                          <p:attrName>style.visibility</p:attrName>
                                        </p:attrNameLst>
                                      </p:cBhvr>
                                      <p:to>
                                        <p:strVal val="visible"/>
                                      </p:to>
                                    </p:set>
                                  </p:childTnLst>
                                </p:cTn>
                              </p:par>
                            </p:childTnLst>
                          </p:cTn>
                        </p:par>
                        <p:par>
                          <p:cTn id="47" fill="hold">
                            <p:stCondLst>
                              <p:cond delay="4000"/>
                            </p:stCondLst>
                            <p:childTnLst>
                              <p:par>
                                <p:cTn id="48" presetID="2" presetClass="entr" presetSubtype="6" fill="hold" nodeType="afterEffect">
                                  <p:stCondLst>
                                    <p:cond delay="0"/>
                                  </p:stCondLst>
                                  <p:childTnLst>
                                    <p:set>
                                      <p:cBhvr>
                                        <p:cTn id="49" dur="1" fill="hold">
                                          <p:stCondLst>
                                            <p:cond delay="0"/>
                                          </p:stCondLst>
                                        </p:cTn>
                                        <p:tgtEl>
                                          <p:spTgt spid="153"/>
                                        </p:tgtEl>
                                        <p:attrNameLst>
                                          <p:attrName>style.visibility</p:attrName>
                                        </p:attrNameLst>
                                      </p:cBhvr>
                                      <p:to>
                                        <p:strVal val="visible"/>
                                      </p:to>
                                    </p:set>
                                    <p:anim calcmode="lin" valueType="num">
                                      <p:cBhvr additive="base">
                                        <p:cTn id="50" dur="2000" fill="hold"/>
                                        <p:tgtEl>
                                          <p:spTgt spid="153"/>
                                        </p:tgtEl>
                                        <p:attrNameLst>
                                          <p:attrName>ppt_x</p:attrName>
                                        </p:attrNameLst>
                                      </p:cBhvr>
                                      <p:tavLst>
                                        <p:tav tm="0">
                                          <p:val>
                                            <p:strVal val="1+#ppt_w/2"/>
                                          </p:val>
                                        </p:tav>
                                        <p:tav tm="100000">
                                          <p:val>
                                            <p:strVal val="#ppt_x"/>
                                          </p:val>
                                        </p:tav>
                                      </p:tavLst>
                                    </p:anim>
                                    <p:anim calcmode="lin" valueType="num">
                                      <p:cBhvr additive="base">
                                        <p:cTn id="51" dur="20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37"/>
                                        </p:tgtEl>
                                        <p:attrNameLst>
                                          <p:attrName>style.visibility</p:attrName>
                                        </p:attrNameLst>
                                      </p:cBhvr>
                                      <p:to>
                                        <p:strVal val="visible"/>
                                      </p:to>
                                    </p:set>
                                    <p:animEffect transition="in" filter="wipe(down)">
                                      <p:cBhvr>
                                        <p:cTn id="56" dur="1000"/>
                                        <p:tgtEl>
                                          <p:spTgt spid="13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25"/>
                                        </p:tgtEl>
                                        <p:attrNameLst>
                                          <p:attrName>style.visibility</p:attrName>
                                        </p:attrNameLst>
                                      </p:cBhvr>
                                      <p:to>
                                        <p:strVal val="visible"/>
                                      </p:to>
                                    </p:set>
                                    <p:animEffect transition="in" filter="wipe(down)">
                                      <p:cBhvr>
                                        <p:cTn id="59" dur="1000"/>
                                        <p:tgtEl>
                                          <p:spTgt spid="12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43"/>
                                        </p:tgtEl>
                                        <p:attrNameLst>
                                          <p:attrName>style.visibility</p:attrName>
                                        </p:attrNameLst>
                                      </p:cBhvr>
                                      <p:to>
                                        <p:strVal val="visible"/>
                                      </p:to>
                                    </p:set>
                                    <p:animEffect transition="in" filter="wipe(down)">
                                      <p:cBhvr>
                                        <p:cTn id="62" dur="1000"/>
                                        <p:tgtEl>
                                          <p:spTgt spid="143"/>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36"/>
                                        </p:tgtEl>
                                        <p:attrNameLst>
                                          <p:attrName>style.visibility</p:attrName>
                                        </p:attrNameLst>
                                      </p:cBhvr>
                                      <p:to>
                                        <p:strVal val="visible"/>
                                      </p:to>
                                    </p:set>
                                    <p:animEffect transition="in" filter="wipe(down)">
                                      <p:cBhvr>
                                        <p:cTn id="65" dur="1000"/>
                                        <p:tgtEl>
                                          <p:spTgt spid="13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35"/>
                                        </p:tgtEl>
                                        <p:attrNameLst>
                                          <p:attrName>style.visibility</p:attrName>
                                        </p:attrNameLst>
                                      </p:cBhvr>
                                      <p:to>
                                        <p:strVal val="visible"/>
                                      </p:to>
                                    </p:set>
                                    <p:animEffect transition="in" filter="wipe(down)">
                                      <p:cBhvr>
                                        <p:cTn id="68" dur="1000"/>
                                        <p:tgtEl>
                                          <p:spTgt spid="135"/>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38"/>
                                        </p:tgtEl>
                                        <p:attrNameLst>
                                          <p:attrName>style.visibility</p:attrName>
                                        </p:attrNameLst>
                                      </p:cBhvr>
                                      <p:to>
                                        <p:strVal val="visible"/>
                                      </p:to>
                                    </p:set>
                                    <p:animEffect transition="in" filter="wipe(down)">
                                      <p:cBhvr>
                                        <p:cTn id="71" dur="1000"/>
                                        <p:tgtEl>
                                          <p:spTgt spid="13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26"/>
                                        </p:tgtEl>
                                        <p:attrNameLst>
                                          <p:attrName>style.visibility</p:attrName>
                                        </p:attrNameLst>
                                      </p:cBhvr>
                                      <p:to>
                                        <p:strVal val="visible"/>
                                      </p:to>
                                    </p:set>
                                    <p:animEffect transition="in" filter="wipe(down)">
                                      <p:cBhvr>
                                        <p:cTn id="76" dur="1000"/>
                                        <p:tgtEl>
                                          <p:spTgt spid="126"/>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wipe(down)">
                                      <p:cBhvr>
                                        <p:cTn id="79" dur="1000"/>
                                        <p:tgtEl>
                                          <p:spTgt spid="12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ipe(down)">
                                      <p:cBhvr>
                                        <p:cTn id="82" dur="1000"/>
                                        <p:tgtEl>
                                          <p:spTgt spid="128"/>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129"/>
                                        </p:tgtEl>
                                        <p:attrNameLst>
                                          <p:attrName>style.visibility</p:attrName>
                                        </p:attrNameLst>
                                      </p:cBhvr>
                                      <p:to>
                                        <p:strVal val="visible"/>
                                      </p:to>
                                    </p:set>
                                    <p:animEffect transition="in" filter="wipe(down)">
                                      <p:cBhvr>
                                        <p:cTn id="85" dur="1000"/>
                                        <p:tgtEl>
                                          <p:spTgt spid="129"/>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31"/>
                                        </p:tgtEl>
                                        <p:attrNameLst>
                                          <p:attrName>style.visibility</p:attrName>
                                        </p:attrNameLst>
                                      </p:cBhvr>
                                      <p:to>
                                        <p:strVal val="visible"/>
                                      </p:to>
                                    </p:set>
                                    <p:animEffect transition="in" filter="wipe(up)">
                                      <p:cBhvr>
                                        <p:cTn id="88" dur="1000"/>
                                        <p:tgtEl>
                                          <p:spTgt spid="131"/>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30"/>
                                        </p:tgtEl>
                                        <p:attrNameLst>
                                          <p:attrName>style.visibility</p:attrName>
                                        </p:attrNameLst>
                                      </p:cBhvr>
                                      <p:to>
                                        <p:strVal val="visible"/>
                                      </p:to>
                                    </p:set>
                                    <p:animEffect transition="in" filter="wipe(down)">
                                      <p:cBhvr>
                                        <p:cTn id="91" dur="1000"/>
                                        <p:tgtEl>
                                          <p:spTgt spid="13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134"/>
                                        </p:tgtEl>
                                        <p:attrNameLst>
                                          <p:attrName>style.visibility</p:attrName>
                                        </p:attrNameLst>
                                      </p:cBhvr>
                                      <p:to>
                                        <p:strVal val="visible"/>
                                      </p:to>
                                    </p:set>
                                    <p:animEffect transition="in" filter="wipe(up)">
                                      <p:cBhvr>
                                        <p:cTn id="96" dur="1000"/>
                                        <p:tgtEl>
                                          <p:spTgt spid="134"/>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33"/>
                                        </p:tgtEl>
                                        <p:attrNameLst>
                                          <p:attrName>style.visibility</p:attrName>
                                        </p:attrNameLst>
                                      </p:cBhvr>
                                      <p:to>
                                        <p:strVal val="visible"/>
                                      </p:to>
                                    </p:set>
                                    <p:animEffect transition="in" filter="wipe(up)">
                                      <p:cBhvr>
                                        <p:cTn id="101" dur="1000"/>
                                        <p:tgtEl>
                                          <p:spTgt spid="133"/>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132"/>
                                        </p:tgtEl>
                                        <p:attrNameLst>
                                          <p:attrName>style.visibility</p:attrName>
                                        </p:attrNameLst>
                                      </p:cBhvr>
                                      <p:to>
                                        <p:strVal val="visible"/>
                                      </p:to>
                                    </p:set>
                                    <p:animEffect transition="in" filter="wipe(up)">
                                      <p:cBhvr>
                                        <p:cTn id="104" dur="1000"/>
                                        <p:tgtEl>
                                          <p:spTgt spid="132"/>
                                        </p:tgtEl>
                                      </p:cBhvr>
                                    </p:animEffect>
                                  </p:childTnLst>
                                </p:cTn>
                              </p:par>
                            </p:childTnLst>
                          </p:cTn>
                        </p:par>
                      </p:childTnLst>
                    </p:cTn>
                  </p:par>
                  <p:par>
                    <p:cTn id="105" fill="hold">
                      <p:stCondLst>
                        <p:cond delay="indefinite"/>
                      </p:stCondLst>
                      <p:childTnLst>
                        <p:par>
                          <p:cTn id="106" fill="hold">
                            <p:stCondLst>
                              <p:cond delay="0"/>
                            </p:stCondLst>
                            <p:childTnLst>
                              <p:par>
                                <p:cTn id="107" presetID="18" presetClass="entr" presetSubtype="9" fill="hold" nodeType="clickEffect">
                                  <p:stCondLst>
                                    <p:cond delay="0"/>
                                  </p:stCondLst>
                                  <p:childTnLst>
                                    <p:set>
                                      <p:cBhvr>
                                        <p:cTn id="108" dur="1" fill="hold">
                                          <p:stCondLst>
                                            <p:cond delay="0"/>
                                          </p:stCondLst>
                                        </p:cTn>
                                        <p:tgtEl>
                                          <p:spTgt spid="139"/>
                                        </p:tgtEl>
                                        <p:attrNameLst>
                                          <p:attrName>style.visibility</p:attrName>
                                        </p:attrNameLst>
                                      </p:cBhvr>
                                      <p:to>
                                        <p:strVal val="visible"/>
                                      </p:to>
                                    </p:set>
                                    <p:animEffect transition="in" filter="strips(upLeft)">
                                      <p:cBhvr>
                                        <p:cTn id="109" dur="2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42" grpId="0" animBg="1"/>
      <p:bldP spid="142" grpId="1" animBg="1"/>
      <p:bldP spid="1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aves Background PowerPoint Template | SlideUpLi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19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ves Background PowerPoint Template | SlideUpLi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id="{BE55959A-1F2C-46C2-9FCD-F989F5DD87B7}"/>
              </a:ext>
            </a:extLst>
          </p:cNvPr>
          <p:cNvSpPr/>
          <p:nvPr/>
        </p:nvSpPr>
        <p:spPr>
          <a:xfrm>
            <a:off x="1363579" y="2460439"/>
            <a:ext cx="2707813" cy="1344980"/>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FFFF00"/>
                </a:solidFill>
                <a:latin typeface="Times New Roman" pitchFamily="18" charset="0"/>
                <a:cs typeface="Times New Roman" pitchFamily="18" charset="0"/>
              </a:rPr>
              <a:t>Hoạt động: </a:t>
            </a:r>
            <a:endParaRPr lang="vi-VN" sz="2400" b="1" dirty="0">
              <a:solidFill>
                <a:srgbClr val="FFFF00"/>
              </a:solidFill>
              <a:latin typeface="Times New Roman" pitchFamily="18" charset="0"/>
              <a:cs typeface="Times New Roman" pitchFamily="18" charset="0"/>
            </a:endParaRPr>
          </a:p>
          <a:p>
            <a:pPr algn="ctr" defTabSz="914377">
              <a:defRPr/>
            </a:pPr>
            <a:r>
              <a:rPr lang="en-US" sz="2400" b="1" dirty="0">
                <a:solidFill>
                  <a:srgbClr val="FFFF00"/>
                </a:solidFill>
                <a:latin typeface="Times New Roman" pitchFamily="18" charset="0"/>
                <a:cs typeface="Times New Roman" pitchFamily="18" charset="0"/>
              </a:rPr>
              <a:t>6 nhóm</a:t>
            </a:r>
          </a:p>
        </p:txBody>
      </p:sp>
      <p:sp>
        <p:nvSpPr>
          <p:cNvPr id="7" name="Rectangle: Rounded Corners 7">
            <a:extLst>
              <a:ext uri="{FF2B5EF4-FFF2-40B4-BE49-F238E27FC236}">
                <a16:creationId xmlns:a16="http://schemas.microsoft.com/office/drawing/2014/main" id="{53C967EF-6321-45EB-B34B-D99D778ACFBD}"/>
              </a:ext>
            </a:extLst>
          </p:cNvPr>
          <p:cNvSpPr/>
          <p:nvPr/>
        </p:nvSpPr>
        <p:spPr>
          <a:xfrm>
            <a:off x="1363579" y="4182387"/>
            <a:ext cx="2707813" cy="138532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err="1">
                <a:solidFill>
                  <a:srgbClr val="0033CC"/>
                </a:solidFill>
                <a:latin typeface="Times New Roman" pitchFamily="18" charset="0"/>
                <a:cs typeface="Times New Roman" pitchFamily="18" charset="0"/>
              </a:rPr>
              <a:t>Thảo</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luận</a:t>
            </a:r>
            <a:r>
              <a:rPr lang="en-US" sz="2400" b="1" dirty="0">
                <a:solidFill>
                  <a:srgbClr val="0033CC"/>
                </a:solidFill>
                <a:latin typeface="Times New Roman" pitchFamily="18" charset="0"/>
                <a:cs typeface="Times New Roman" pitchFamily="18" charset="0"/>
              </a:rPr>
              <a:t> hoàn </a:t>
            </a:r>
            <a:r>
              <a:rPr lang="en-US" sz="2400" b="1" dirty="0" err="1">
                <a:solidFill>
                  <a:srgbClr val="0033CC"/>
                </a:solidFill>
                <a:latin typeface="Times New Roman" pitchFamily="18" charset="0"/>
                <a:cs typeface="Times New Roman" pitchFamily="18" charset="0"/>
              </a:rPr>
              <a:t>thành</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phiếu</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học</a:t>
            </a:r>
            <a:r>
              <a:rPr lang="en-US" sz="2400" b="1" dirty="0">
                <a:solidFill>
                  <a:srgbClr val="0033CC"/>
                </a:solidFill>
                <a:latin typeface="Times New Roman" pitchFamily="18" charset="0"/>
                <a:cs typeface="Times New Roman" pitchFamily="18" charset="0"/>
              </a:rPr>
              <a:t> </a:t>
            </a:r>
            <a:r>
              <a:rPr lang="en-US" sz="2400" b="1" dirty="0" err="1">
                <a:solidFill>
                  <a:srgbClr val="0033CC"/>
                </a:solidFill>
                <a:latin typeface="Times New Roman" pitchFamily="18" charset="0"/>
                <a:cs typeface="Times New Roman" pitchFamily="18" charset="0"/>
              </a:rPr>
              <a:t>tập</a:t>
            </a:r>
            <a:endParaRPr lang="en-US" sz="2400" b="1" dirty="0">
              <a:solidFill>
                <a:srgbClr val="0033CC"/>
              </a:solidFill>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id="{D5397E9F-57CE-4CBC-BF7D-C7F3ACC44961}"/>
              </a:ext>
            </a:extLst>
          </p:cNvPr>
          <p:cNvSpPr/>
          <p:nvPr/>
        </p:nvSpPr>
        <p:spPr>
          <a:xfrm>
            <a:off x="6807201" y="2490421"/>
            <a:ext cx="2499247" cy="134498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a:solidFill>
                  <a:srgbClr val="0033CC"/>
                </a:solidFill>
                <a:latin typeface="Times New Roman" pitchFamily="18" charset="0"/>
                <a:cs typeface="Times New Roman" pitchFamily="18" charset="0"/>
              </a:rPr>
              <a:t>Thời gian: </a:t>
            </a:r>
            <a:endParaRPr lang="vi-VN" sz="2400" b="1" dirty="0">
              <a:solidFill>
                <a:srgbClr val="0033CC"/>
              </a:solidFill>
              <a:latin typeface="Times New Roman" pitchFamily="18" charset="0"/>
              <a:cs typeface="Times New Roman" pitchFamily="18" charset="0"/>
            </a:endParaRPr>
          </a:p>
          <a:p>
            <a:pPr algn="ctr" defTabSz="914377">
              <a:defRPr/>
            </a:pPr>
            <a:r>
              <a:rPr lang="en-US" sz="2400" b="1" dirty="0">
                <a:solidFill>
                  <a:srgbClr val="0033CC"/>
                </a:solidFill>
                <a:latin typeface="Times New Roman" pitchFamily="18" charset="0"/>
                <a:cs typeface="Times New Roman" pitchFamily="18" charset="0"/>
              </a:rPr>
              <a:t>3 phút</a:t>
            </a:r>
          </a:p>
        </p:txBody>
      </p:sp>
      <p:sp>
        <p:nvSpPr>
          <p:cNvPr id="9" name="Rectangle: Rounded Corners 7">
            <a:extLst>
              <a:ext uri="{FF2B5EF4-FFF2-40B4-BE49-F238E27FC236}">
                <a16:creationId xmlns:a16="http://schemas.microsoft.com/office/drawing/2014/main" id="{C22CBC91-7E69-41A0-A1C7-59D20020A212}"/>
              </a:ext>
            </a:extLst>
          </p:cNvPr>
          <p:cNvSpPr/>
          <p:nvPr/>
        </p:nvSpPr>
        <p:spPr>
          <a:xfrm>
            <a:off x="6807201" y="4222731"/>
            <a:ext cx="2499247" cy="1344980"/>
          </a:xfrm>
          <a:prstGeom prst="roundRect">
            <a:avLst/>
          </a:prstGeom>
          <a:solidFill>
            <a:srgbClr val="0033CC"/>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b="1" dirty="0" err="1">
                <a:solidFill>
                  <a:srgbClr val="FFFF00"/>
                </a:solidFill>
                <a:latin typeface="Times New Roman" pitchFamily="18" charset="0"/>
                <a:cs typeface="Times New Roman" pitchFamily="18" charset="0"/>
              </a:rPr>
              <a:t>Hết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giờ</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các</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nhóm</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báo</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cáo</a:t>
            </a:r>
            <a:endParaRPr lang="en-US" sz="2400" b="1" dirty="0">
              <a:solidFill>
                <a:srgbClr val="FFFF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5D6E7CB2-DECE-4A7D-A15B-85B6D0E3F4A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973222" y="2612880"/>
            <a:ext cx="1932847" cy="1042221"/>
          </a:xfrm>
          <a:prstGeom prst="rect">
            <a:avLst/>
          </a:prstGeom>
        </p:spPr>
      </p:pic>
      <p:pic>
        <p:nvPicPr>
          <p:cNvPr id="11"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22136" r="21865"/>
          <a:stretch/>
        </p:blipFill>
        <p:spPr bwMode="auto">
          <a:xfrm>
            <a:off x="4509473" y="4222731"/>
            <a:ext cx="1060961" cy="1094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9725771" y="2612881"/>
            <a:ext cx="1233759" cy="1207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avocado-task-badges-legal-task-icons-smaller | Icon, Task, Icon collection">
            <a:extLst>
              <a:ext uri="{FF2B5EF4-FFF2-40B4-BE49-F238E27FC236}">
                <a16:creationId xmlns:a16="http://schemas.microsoft.com/office/drawing/2014/main" id="{57F6C0D9-41A7-406C-A7C8-4F9489DE6A7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7654" t="79227" b="1915"/>
          <a:stretch/>
        </p:blipFill>
        <p:spPr bwMode="auto">
          <a:xfrm>
            <a:off x="9738219" y="4410425"/>
            <a:ext cx="1221311" cy="115728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2A4E065-26AE-42DA-9D35-367AC0CC99D8}"/>
              </a:ext>
            </a:extLst>
          </p:cNvPr>
          <p:cNvCxnSpPr/>
          <p:nvPr/>
        </p:nvCxnSpPr>
        <p:spPr>
          <a:xfrm>
            <a:off x="2587" y="1504043"/>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493815-81D7-4DFB-BC03-7ABE761D9402}"/>
              </a:ext>
            </a:extLst>
          </p:cNvPr>
          <p:cNvCxnSpPr>
            <a:cxnSpLocks/>
          </p:cNvCxnSpPr>
          <p:nvPr/>
        </p:nvCxnSpPr>
        <p:spPr>
          <a:xfrm>
            <a:off x="68595" y="1436205"/>
            <a:ext cx="12192000" cy="61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2055">
            <a:extLst>
              <a:ext uri="{FF2B5EF4-FFF2-40B4-BE49-F238E27FC236}">
                <a16:creationId xmlns:a16="http://schemas.microsoft.com/office/drawing/2014/main" id="{70EABDAA-0710-416B-BA4D-8A80C6A5F422}"/>
              </a:ext>
            </a:extLst>
          </p:cNvPr>
          <p:cNvSpPr txBox="1"/>
          <p:nvPr/>
        </p:nvSpPr>
        <p:spPr>
          <a:xfrm>
            <a:off x="-2586" y="10000"/>
            <a:ext cx="12194585" cy="1384995"/>
          </a:xfrm>
          <a:prstGeom prst="rect">
            <a:avLst/>
          </a:prstGeom>
          <a:solidFill>
            <a:schemeClr val="accent4">
              <a:lumMod val="20000"/>
              <a:lumOff val="80000"/>
              <a:alpha val="43000"/>
            </a:schemeClr>
          </a:solidFill>
          <a:ln w="9525">
            <a:noFill/>
          </a:ln>
        </p:spPr>
        <p:txBody>
          <a:bodyPr wrap="square">
            <a:spAutoFit/>
          </a:bodyPr>
          <a:lstStyle/>
          <a:p>
            <a:pPr algn="ctr" defTabSz="1447850">
              <a:defRPr/>
            </a:pPr>
            <a:r>
              <a:rPr lang="en-US" altLang="zh-CN" sz="4000" b="1">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THẢO LUẬN</a:t>
            </a:r>
          </a:p>
          <a:p>
            <a:pPr algn="ctr" defTabSz="1447850">
              <a:defRPr/>
            </a:pPr>
            <a:r>
              <a:rPr lang="en-US" altLang="zh-CN" sz="4400" b="1">
                <a:solidFill>
                  <a:srgbClr val="E20000"/>
                </a:solidFill>
                <a:effectLst>
                  <a:glow rad="101600">
                    <a:srgbClr val="FFFF00">
                      <a:alpha val="60000"/>
                    </a:srgbClr>
                  </a:glow>
                </a:effectLst>
                <a:latin typeface="Times New Roman" pitchFamily="18" charset="0"/>
                <a:ea typeface="黑体" panose="02010609060101010101" pitchFamily="2" charset="-122"/>
                <a:cs typeface="Times New Roman" pitchFamily="18" charset="0"/>
              </a:rPr>
              <a:t>“THỬ TÀI NHÓM BẠN”</a:t>
            </a:r>
            <a:endParaRPr lang="en-US" altLang="zh-CN" sz="4400" b="1" dirty="0">
              <a:solidFill>
                <a:srgbClr val="0070C0"/>
              </a:solidFill>
              <a:latin typeface="Times New Roman" pitchFamily="18" charset="0"/>
              <a:ea typeface="黑体" panose="02010609060101010101" pitchFamily="2" charset="-122"/>
              <a:cs typeface="Times New Roman" pitchFamily="18" charset="0"/>
            </a:endParaRPr>
          </a:p>
        </p:txBody>
      </p:sp>
      <p:sp>
        <p:nvSpPr>
          <p:cNvPr id="2" name="Cloud 1">
            <a:extLst>
              <a:ext uri="{FF2B5EF4-FFF2-40B4-BE49-F238E27FC236}">
                <a16:creationId xmlns:a16="http://schemas.microsoft.com/office/drawing/2014/main" id="{7E20BA03-C6EE-6573-042F-A12EFC02B2EA}"/>
              </a:ext>
            </a:extLst>
          </p:cNvPr>
          <p:cNvSpPr/>
          <p:nvPr/>
        </p:nvSpPr>
        <p:spPr>
          <a:xfrm rot="20931879">
            <a:off x="9073" y="-152529"/>
            <a:ext cx="4331527" cy="148822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CC0066"/>
                </a:solidFill>
                <a:latin typeface="UTM Mother" panose="02040603050506020204" pitchFamily="18" charset="0"/>
              </a:rPr>
              <a:t>VÒNG 1</a:t>
            </a:r>
            <a:endParaRPr lang="vi-VN" sz="4800">
              <a:solidFill>
                <a:srgbClr val="CC0066"/>
              </a:solidFill>
            </a:endParaRPr>
          </a:p>
        </p:txBody>
      </p:sp>
    </p:spTree>
    <p:extLst>
      <p:ext uri="{BB962C8B-B14F-4D97-AF65-F5344CB8AC3E}">
        <p14:creationId xmlns:p14="http://schemas.microsoft.com/office/powerpoint/2010/main" val="343800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7"/>
                                        </p:tgtEl>
                                        <p:attrNameLst>
                                          <p:attrName>ppt_x</p:attrName>
                                        </p:attrNameLst>
                                      </p:cBhvr>
                                      <p:tavLst>
                                        <p:tav tm="0">
                                          <p:val>
                                            <p:strVal val="ppt_x"/>
                                          </p:val>
                                        </p:tav>
                                        <p:tav tm="100000">
                                          <p:val>
                                            <p:strVal val="ppt_x"/>
                                          </p:val>
                                        </p:tav>
                                      </p:tavLst>
                                    </p:anim>
                                    <p:anim calcmode="lin" valueType="num">
                                      <p:cBhvr additive="base">
                                        <p:cTn id="41" dur="500"/>
                                        <p:tgtEl>
                                          <p:spTgt spid="7"/>
                                        </p:tgtEl>
                                        <p:attrNameLst>
                                          <p:attrName>ppt_y</p:attrName>
                                        </p:attrNameLst>
                                      </p:cBhvr>
                                      <p:tavLst>
                                        <p:tav tm="0">
                                          <p:val>
                                            <p:strVal val="ppt_y"/>
                                          </p:val>
                                        </p:tav>
                                        <p:tav tm="100000">
                                          <p:val>
                                            <p:strVal val="1+ppt_h/2"/>
                                          </p:val>
                                        </p:tav>
                                      </p:tavLst>
                                    </p:anim>
                                    <p:set>
                                      <p:cBhvr>
                                        <p:cTn id="42" dur="1" fill="hold">
                                          <p:stCondLst>
                                            <p:cond delay="499"/>
                                          </p:stCondLst>
                                        </p:cTn>
                                        <p:tgtEl>
                                          <p:spTgt spid="7"/>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1"/>
                                        </p:tgtEl>
                                        <p:attrNameLst>
                                          <p:attrName>ppt_x</p:attrName>
                                        </p:attrNameLst>
                                      </p:cBhvr>
                                      <p:tavLst>
                                        <p:tav tm="0">
                                          <p:val>
                                            <p:strVal val="ppt_x"/>
                                          </p:val>
                                        </p:tav>
                                        <p:tav tm="100000">
                                          <p:val>
                                            <p:strVal val="ppt_x"/>
                                          </p:val>
                                        </p:tav>
                                      </p:tavLst>
                                    </p:anim>
                                    <p:anim calcmode="lin" valueType="num">
                                      <p:cBhvr additive="base">
                                        <p:cTn id="45" dur="500"/>
                                        <p:tgtEl>
                                          <p:spTgt spid="11"/>
                                        </p:tgtEl>
                                        <p:attrNameLst>
                                          <p:attrName>ppt_y</p:attrName>
                                        </p:attrNameLst>
                                      </p:cBhvr>
                                      <p:tavLst>
                                        <p:tav tm="0">
                                          <p:val>
                                            <p:strVal val="ppt_y"/>
                                          </p:val>
                                        </p:tav>
                                        <p:tav tm="100000">
                                          <p:val>
                                            <p:strVal val="1+ppt_h/2"/>
                                          </p:val>
                                        </p:tav>
                                      </p:tavLst>
                                    </p:anim>
                                    <p:set>
                                      <p:cBhvr>
                                        <p:cTn id="46" dur="1" fill="hold">
                                          <p:stCondLst>
                                            <p:cond delay="499"/>
                                          </p:stCondLst>
                                        </p:cTn>
                                        <p:tgtEl>
                                          <p:spTgt spid="11"/>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9"/>
                                        </p:tgtEl>
                                        <p:attrNameLst>
                                          <p:attrName>ppt_x</p:attrName>
                                        </p:attrNameLst>
                                      </p:cBhvr>
                                      <p:tavLst>
                                        <p:tav tm="0">
                                          <p:val>
                                            <p:strVal val="ppt_x"/>
                                          </p:val>
                                        </p:tav>
                                        <p:tav tm="100000">
                                          <p:val>
                                            <p:strVal val="ppt_x"/>
                                          </p:val>
                                        </p:tav>
                                      </p:tavLst>
                                    </p:anim>
                                    <p:anim calcmode="lin" valueType="num">
                                      <p:cBhvr additive="base">
                                        <p:cTn id="49" dur="500"/>
                                        <p:tgtEl>
                                          <p:spTgt spid="9"/>
                                        </p:tgtEl>
                                        <p:attrNameLst>
                                          <p:attrName>ppt_y</p:attrName>
                                        </p:attrNameLst>
                                      </p:cBhvr>
                                      <p:tavLst>
                                        <p:tav tm="0">
                                          <p:val>
                                            <p:strVal val="ppt_y"/>
                                          </p:val>
                                        </p:tav>
                                        <p:tav tm="100000">
                                          <p:val>
                                            <p:strVal val="1+ppt_h/2"/>
                                          </p:val>
                                        </p:tav>
                                      </p:tavLst>
                                    </p:anim>
                                    <p:set>
                                      <p:cBhvr>
                                        <p:cTn id="50" dur="1" fill="hold">
                                          <p:stCondLst>
                                            <p:cond delay="499"/>
                                          </p:stCondLst>
                                        </p:cTn>
                                        <p:tgtEl>
                                          <p:spTgt spid="9"/>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8"/>
                                        </p:tgtEl>
                                        <p:attrNameLst>
                                          <p:attrName>ppt_x</p:attrName>
                                        </p:attrNameLst>
                                      </p:cBhvr>
                                      <p:tavLst>
                                        <p:tav tm="0">
                                          <p:val>
                                            <p:strVal val="ppt_x"/>
                                          </p:val>
                                        </p:tav>
                                        <p:tav tm="100000">
                                          <p:val>
                                            <p:strVal val="ppt_x"/>
                                          </p:val>
                                        </p:tav>
                                      </p:tavLst>
                                    </p:anim>
                                    <p:anim calcmode="lin" valueType="num">
                                      <p:cBhvr additive="base">
                                        <p:cTn id="53" dur="500"/>
                                        <p:tgtEl>
                                          <p:spTgt spid="8"/>
                                        </p:tgtEl>
                                        <p:attrNameLst>
                                          <p:attrName>ppt_y</p:attrName>
                                        </p:attrNameLst>
                                      </p:cBhvr>
                                      <p:tavLst>
                                        <p:tav tm="0">
                                          <p:val>
                                            <p:strVal val="ppt_y"/>
                                          </p:val>
                                        </p:tav>
                                        <p:tav tm="100000">
                                          <p:val>
                                            <p:strVal val="1+ppt_h/2"/>
                                          </p:val>
                                        </p:tav>
                                      </p:tavLst>
                                    </p:anim>
                                    <p:set>
                                      <p:cBhvr>
                                        <p:cTn id="54" dur="1" fill="hold">
                                          <p:stCondLst>
                                            <p:cond delay="499"/>
                                          </p:stCondLst>
                                        </p:cTn>
                                        <p:tgtEl>
                                          <p:spTgt spid="8"/>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12"/>
                                        </p:tgtEl>
                                        <p:attrNameLst>
                                          <p:attrName>ppt_x</p:attrName>
                                        </p:attrNameLst>
                                      </p:cBhvr>
                                      <p:tavLst>
                                        <p:tav tm="0">
                                          <p:val>
                                            <p:strVal val="ppt_x"/>
                                          </p:val>
                                        </p:tav>
                                        <p:tav tm="100000">
                                          <p:val>
                                            <p:strVal val="ppt_x"/>
                                          </p:val>
                                        </p:tav>
                                      </p:tavLst>
                                    </p:anim>
                                    <p:anim calcmode="lin" valueType="num">
                                      <p:cBhvr additive="base">
                                        <p:cTn id="57" dur="500"/>
                                        <p:tgtEl>
                                          <p:spTgt spid="12"/>
                                        </p:tgtEl>
                                        <p:attrNameLst>
                                          <p:attrName>ppt_y</p:attrName>
                                        </p:attrNameLst>
                                      </p:cBhvr>
                                      <p:tavLst>
                                        <p:tav tm="0">
                                          <p:val>
                                            <p:strVal val="ppt_y"/>
                                          </p:val>
                                        </p:tav>
                                        <p:tav tm="100000">
                                          <p:val>
                                            <p:strVal val="1+ppt_h/2"/>
                                          </p:val>
                                        </p:tav>
                                      </p:tavLst>
                                    </p:anim>
                                    <p:set>
                                      <p:cBhvr>
                                        <p:cTn id="58" dur="1" fill="hold">
                                          <p:stCondLst>
                                            <p:cond delay="499"/>
                                          </p:stCondLst>
                                        </p:cTn>
                                        <p:tgtEl>
                                          <p:spTgt spid="12"/>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13"/>
                                        </p:tgtEl>
                                        <p:attrNameLst>
                                          <p:attrName>ppt_x</p:attrName>
                                        </p:attrNameLst>
                                      </p:cBhvr>
                                      <p:tavLst>
                                        <p:tav tm="0">
                                          <p:val>
                                            <p:strVal val="ppt_x"/>
                                          </p:val>
                                        </p:tav>
                                        <p:tav tm="100000">
                                          <p:val>
                                            <p:strVal val="ppt_x"/>
                                          </p:val>
                                        </p:tav>
                                      </p:tavLst>
                                    </p:anim>
                                    <p:anim calcmode="lin" valueType="num">
                                      <p:cBhvr additive="base">
                                        <p:cTn id="61" dur="500"/>
                                        <p:tgtEl>
                                          <p:spTgt spid="13"/>
                                        </p:tgtEl>
                                        <p:attrNameLst>
                                          <p:attrName>ppt_y</p:attrName>
                                        </p:attrNameLst>
                                      </p:cBhvr>
                                      <p:tavLst>
                                        <p:tav tm="0">
                                          <p:val>
                                            <p:strVal val="ppt_y"/>
                                          </p:val>
                                        </p:tav>
                                        <p:tav tm="100000">
                                          <p:val>
                                            <p:strVal val="1+ppt_h/2"/>
                                          </p:val>
                                        </p:tav>
                                      </p:tavLst>
                                    </p:anim>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93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l="-2000" t="-17000" b="-4000"/>
          </a:stretch>
        </a:blipFill>
        <a:effectLst/>
      </p:bgPr>
    </p:bg>
    <p:spTree>
      <p:nvGrpSpPr>
        <p:cNvPr id="1" name=""/>
        <p:cNvGrpSpPr/>
        <p:nvPr/>
      </p:nvGrpSpPr>
      <p:grpSpPr>
        <a:xfrm>
          <a:off x="0" y="0"/>
          <a:ext cx="0" cy="0"/>
          <a:chOff x="0" y="0"/>
          <a:chExt cx="0" cy="0"/>
        </a:xfrm>
      </p:grpSpPr>
      <p:grpSp>
        <p:nvGrpSpPr>
          <p:cNvPr id="4" name="Group 1187">
            <a:extLst>
              <a:ext uri="{FF2B5EF4-FFF2-40B4-BE49-F238E27FC236}">
                <a16:creationId xmlns:a16="http://schemas.microsoft.com/office/drawing/2014/main" id="{C8805BB7-43CF-3B36-A5F2-FFD5260E19EB}"/>
              </a:ext>
            </a:extLst>
          </p:cNvPr>
          <p:cNvGrpSpPr>
            <a:grpSpLocks/>
          </p:cNvGrpSpPr>
          <p:nvPr/>
        </p:nvGrpSpPr>
        <p:grpSpPr bwMode="auto">
          <a:xfrm>
            <a:off x="9272370" y="1310572"/>
            <a:ext cx="1868451" cy="2198765"/>
            <a:chOff x="2332" y="1503"/>
            <a:chExt cx="889" cy="1113"/>
          </a:xfrm>
        </p:grpSpPr>
        <p:sp>
          <p:nvSpPr>
            <p:cNvPr id="85" name="Line 1131">
              <a:extLst>
                <a:ext uri="{FF2B5EF4-FFF2-40B4-BE49-F238E27FC236}">
                  <a16:creationId xmlns:a16="http://schemas.microsoft.com/office/drawing/2014/main" id="{96169AC4-BA13-58FC-3321-02F60E060108}"/>
                </a:ext>
              </a:extLst>
            </p:cNvPr>
            <p:cNvSpPr>
              <a:spLocks noChangeShapeType="1"/>
            </p:cNvSpPr>
            <p:nvPr/>
          </p:nvSpPr>
          <p:spPr bwMode="auto">
            <a:xfrm>
              <a:off x="2573" y="2276"/>
              <a:ext cx="1" cy="33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1132">
              <a:extLst>
                <a:ext uri="{FF2B5EF4-FFF2-40B4-BE49-F238E27FC236}">
                  <a16:creationId xmlns:a16="http://schemas.microsoft.com/office/drawing/2014/main" id="{1AE7BDDD-430C-AC9D-3BE6-A0CEB1D042B2}"/>
                </a:ext>
              </a:extLst>
            </p:cNvPr>
            <p:cNvSpPr>
              <a:spLocks noChangeShapeType="1"/>
            </p:cNvSpPr>
            <p:nvPr/>
          </p:nvSpPr>
          <p:spPr bwMode="auto">
            <a:xfrm>
              <a:off x="2981" y="2281"/>
              <a:ext cx="1" cy="33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134">
              <a:extLst>
                <a:ext uri="{FF2B5EF4-FFF2-40B4-BE49-F238E27FC236}">
                  <a16:creationId xmlns:a16="http://schemas.microsoft.com/office/drawing/2014/main" id="{138CE7D4-2DC9-716C-D315-C1C48E3C2957}"/>
                </a:ext>
              </a:extLst>
            </p:cNvPr>
            <p:cNvSpPr>
              <a:spLocks noChangeShapeType="1"/>
            </p:cNvSpPr>
            <p:nvPr/>
          </p:nvSpPr>
          <p:spPr bwMode="auto">
            <a:xfrm flipH="1">
              <a:off x="2981" y="2615"/>
              <a:ext cx="239"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1135">
              <a:extLst>
                <a:ext uri="{FF2B5EF4-FFF2-40B4-BE49-F238E27FC236}">
                  <a16:creationId xmlns:a16="http://schemas.microsoft.com/office/drawing/2014/main" id="{59709759-F964-1900-DB91-9008E49ABD8F}"/>
                </a:ext>
              </a:extLst>
            </p:cNvPr>
            <p:cNvSpPr>
              <a:spLocks noChangeShapeType="1"/>
            </p:cNvSpPr>
            <p:nvPr/>
          </p:nvSpPr>
          <p:spPr bwMode="auto">
            <a:xfrm>
              <a:off x="3220" y="2281"/>
              <a:ext cx="1" cy="33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1136">
              <a:extLst>
                <a:ext uri="{FF2B5EF4-FFF2-40B4-BE49-F238E27FC236}">
                  <a16:creationId xmlns:a16="http://schemas.microsoft.com/office/drawing/2014/main" id="{18D29D73-EF59-7D0D-3266-9C9D102D4BA7}"/>
                </a:ext>
              </a:extLst>
            </p:cNvPr>
            <p:cNvSpPr>
              <a:spLocks noChangeShapeType="1"/>
            </p:cNvSpPr>
            <p:nvPr/>
          </p:nvSpPr>
          <p:spPr bwMode="auto">
            <a:xfrm>
              <a:off x="2981" y="2281"/>
              <a:ext cx="239"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138">
              <a:extLst>
                <a:ext uri="{FF2B5EF4-FFF2-40B4-BE49-F238E27FC236}">
                  <a16:creationId xmlns:a16="http://schemas.microsoft.com/office/drawing/2014/main" id="{9DCFA1FF-E28C-5A3B-BFEB-E7CD39E4A456}"/>
                </a:ext>
              </a:extLst>
            </p:cNvPr>
            <p:cNvSpPr>
              <a:spLocks noChangeShapeType="1"/>
            </p:cNvSpPr>
            <p:nvPr/>
          </p:nvSpPr>
          <p:spPr bwMode="auto">
            <a:xfrm>
              <a:off x="2332" y="2281"/>
              <a:ext cx="205"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1139">
              <a:extLst>
                <a:ext uri="{FF2B5EF4-FFF2-40B4-BE49-F238E27FC236}">
                  <a16:creationId xmlns:a16="http://schemas.microsoft.com/office/drawing/2014/main" id="{CC730555-DF03-5A2A-17D1-7D49FB061629}"/>
                </a:ext>
              </a:extLst>
            </p:cNvPr>
            <p:cNvSpPr>
              <a:spLocks noChangeShapeType="1"/>
            </p:cNvSpPr>
            <p:nvPr/>
          </p:nvSpPr>
          <p:spPr bwMode="auto">
            <a:xfrm flipH="1">
              <a:off x="2332" y="2615"/>
              <a:ext cx="205"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1140">
              <a:extLst>
                <a:ext uri="{FF2B5EF4-FFF2-40B4-BE49-F238E27FC236}">
                  <a16:creationId xmlns:a16="http://schemas.microsoft.com/office/drawing/2014/main" id="{089E1746-2709-E922-E848-032A4C9DB820}"/>
                </a:ext>
              </a:extLst>
            </p:cNvPr>
            <p:cNvSpPr>
              <a:spLocks noChangeShapeType="1"/>
            </p:cNvSpPr>
            <p:nvPr/>
          </p:nvSpPr>
          <p:spPr bwMode="auto">
            <a:xfrm>
              <a:off x="2537" y="2281"/>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1141">
              <a:extLst>
                <a:ext uri="{FF2B5EF4-FFF2-40B4-BE49-F238E27FC236}">
                  <a16:creationId xmlns:a16="http://schemas.microsoft.com/office/drawing/2014/main" id="{15428B0D-9629-22F7-D7C4-912272DCD115}"/>
                </a:ext>
              </a:extLst>
            </p:cNvPr>
            <p:cNvSpPr>
              <a:spLocks noChangeShapeType="1"/>
            </p:cNvSpPr>
            <p:nvPr/>
          </p:nvSpPr>
          <p:spPr bwMode="auto">
            <a:xfrm>
              <a:off x="2537" y="2281"/>
              <a:ext cx="444"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1142">
              <a:extLst>
                <a:ext uri="{FF2B5EF4-FFF2-40B4-BE49-F238E27FC236}">
                  <a16:creationId xmlns:a16="http://schemas.microsoft.com/office/drawing/2014/main" id="{A9168C0E-C827-0BC3-EEC1-84EF63561371}"/>
                </a:ext>
              </a:extLst>
            </p:cNvPr>
            <p:cNvSpPr>
              <a:spLocks noChangeShapeType="1"/>
            </p:cNvSpPr>
            <p:nvPr/>
          </p:nvSpPr>
          <p:spPr bwMode="auto">
            <a:xfrm>
              <a:off x="2981" y="2281"/>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1143">
              <a:extLst>
                <a:ext uri="{FF2B5EF4-FFF2-40B4-BE49-F238E27FC236}">
                  <a16:creationId xmlns:a16="http://schemas.microsoft.com/office/drawing/2014/main" id="{6306181A-728A-64FA-A51A-9E9BE4823706}"/>
                </a:ext>
              </a:extLst>
            </p:cNvPr>
            <p:cNvSpPr>
              <a:spLocks noChangeShapeType="1"/>
            </p:cNvSpPr>
            <p:nvPr/>
          </p:nvSpPr>
          <p:spPr bwMode="auto">
            <a:xfrm>
              <a:off x="2537" y="2615"/>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1144">
              <a:extLst>
                <a:ext uri="{FF2B5EF4-FFF2-40B4-BE49-F238E27FC236}">
                  <a16:creationId xmlns:a16="http://schemas.microsoft.com/office/drawing/2014/main" id="{A7FEC50B-3E61-7DE3-6222-7ED4541688AF}"/>
                </a:ext>
              </a:extLst>
            </p:cNvPr>
            <p:cNvSpPr>
              <a:spLocks noChangeShapeType="1"/>
            </p:cNvSpPr>
            <p:nvPr/>
          </p:nvSpPr>
          <p:spPr bwMode="auto">
            <a:xfrm>
              <a:off x="2981" y="2615"/>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1145">
              <a:extLst>
                <a:ext uri="{FF2B5EF4-FFF2-40B4-BE49-F238E27FC236}">
                  <a16:creationId xmlns:a16="http://schemas.microsoft.com/office/drawing/2014/main" id="{C145B021-9023-93AA-E052-9AC976273DE3}"/>
                </a:ext>
              </a:extLst>
            </p:cNvPr>
            <p:cNvSpPr>
              <a:spLocks noChangeShapeType="1"/>
            </p:cNvSpPr>
            <p:nvPr/>
          </p:nvSpPr>
          <p:spPr bwMode="auto">
            <a:xfrm flipH="1">
              <a:off x="2537" y="2615"/>
              <a:ext cx="444"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1146">
              <a:extLst>
                <a:ext uri="{FF2B5EF4-FFF2-40B4-BE49-F238E27FC236}">
                  <a16:creationId xmlns:a16="http://schemas.microsoft.com/office/drawing/2014/main" id="{A4242618-6F01-A785-0923-1E091F765A09}"/>
                </a:ext>
              </a:extLst>
            </p:cNvPr>
            <p:cNvSpPr>
              <a:spLocks noChangeShapeType="1"/>
            </p:cNvSpPr>
            <p:nvPr/>
          </p:nvSpPr>
          <p:spPr bwMode="auto">
            <a:xfrm>
              <a:off x="3220" y="2281"/>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147">
              <a:extLst>
                <a:ext uri="{FF2B5EF4-FFF2-40B4-BE49-F238E27FC236}">
                  <a16:creationId xmlns:a16="http://schemas.microsoft.com/office/drawing/2014/main" id="{697DC32B-4FAB-5525-8A0E-61FE6308A829}"/>
                </a:ext>
              </a:extLst>
            </p:cNvPr>
            <p:cNvSpPr>
              <a:spLocks noChangeShapeType="1"/>
            </p:cNvSpPr>
            <p:nvPr/>
          </p:nvSpPr>
          <p:spPr bwMode="auto">
            <a:xfrm>
              <a:off x="3220" y="2615"/>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1148">
              <a:extLst>
                <a:ext uri="{FF2B5EF4-FFF2-40B4-BE49-F238E27FC236}">
                  <a16:creationId xmlns:a16="http://schemas.microsoft.com/office/drawing/2014/main" id="{7AC10F7E-18FD-A026-6BA7-ECC844F5FC53}"/>
                </a:ext>
              </a:extLst>
            </p:cNvPr>
            <p:cNvSpPr>
              <a:spLocks noChangeShapeType="1"/>
            </p:cNvSpPr>
            <p:nvPr/>
          </p:nvSpPr>
          <p:spPr bwMode="auto">
            <a:xfrm>
              <a:off x="3220" y="1503"/>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1150">
              <a:extLst>
                <a:ext uri="{FF2B5EF4-FFF2-40B4-BE49-F238E27FC236}">
                  <a16:creationId xmlns:a16="http://schemas.microsoft.com/office/drawing/2014/main" id="{2E2A989A-BD75-D2F5-601C-AB12FDE4D89E}"/>
                </a:ext>
              </a:extLst>
            </p:cNvPr>
            <p:cNvSpPr>
              <a:spLocks noChangeShapeType="1"/>
            </p:cNvSpPr>
            <p:nvPr/>
          </p:nvSpPr>
          <p:spPr bwMode="auto">
            <a:xfrm flipH="1">
              <a:off x="2332" y="2281"/>
              <a:ext cx="888"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151">
              <a:extLst>
                <a:ext uri="{FF2B5EF4-FFF2-40B4-BE49-F238E27FC236}">
                  <a16:creationId xmlns:a16="http://schemas.microsoft.com/office/drawing/2014/main" id="{654E4112-6015-F00F-FC8D-FEADFC9CC23A}"/>
                </a:ext>
              </a:extLst>
            </p:cNvPr>
            <p:cNvSpPr>
              <a:spLocks noChangeShapeType="1"/>
            </p:cNvSpPr>
            <p:nvPr/>
          </p:nvSpPr>
          <p:spPr bwMode="auto">
            <a:xfrm>
              <a:off x="3220" y="1503"/>
              <a:ext cx="1" cy="778"/>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152">
              <a:extLst>
                <a:ext uri="{FF2B5EF4-FFF2-40B4-BE49-F238E27FC236}">
                  <a16:creationId xmlns:a16="http://schemas.microsoft.com/office/drawing/2014/main" id="{BD65D687-D1B1-9563-006C-77129F7FA4B5}"/>
                </a:ext>
              </a:extLst>
            </p:cNvPr>
            <p:cNvSpPr>
              <a:spLocks noChangeShapeType="1"/>
            </p:cNvSpPr>
            <p:nvPr/>
          </p:nvSpPr>
          <p:spPr bwMode="auto">
            <a:xfrm>
              <a:off x="2332" y="1503"/>
              <a:ext cx="888"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1153">
              <a:extLst>
                <a:ext uri="{FF2B5EF4-FFF2-40B4-BE49-F238E27FC236}">
                  <a16:creationId xmlns:a16="http://schemas.microsoft.com/office/drawing/2014/main" id="{F7ABCD84-3690-1570-13A1-6F8CA752A4BE}"/>
                </a:ext>
              </a:extLst>
            </p:cNvPr>
            <p:cNvSpPr>
              <a:spLocks noChangeShapeType="1"/>
            </p:cNvSpPr>
            <p:nvPr/>
          </p:nvSpPr>
          <p:spPr bwMode="auto">
            <a:xfrm>
              <a:off x="2332" y="2615"/>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154">
              <a:extLst>
                <a:ext uri="{FF2B5EF4-FFF2-40B4-BE49-F238E27FC236}">
                  <a16:creationId xmlns:a16="http://schemas.microsoft.com/office/drawing/2014/main" id="{19EF90B4-7E80-BB1C-D6F7-9684F13F9E16}"/>
                </a:ext>
              </a:extLst>
            </p:cNvPr>
            <p:cNvSpPr>
              <a:spLocks noChangeShapeType="1"/>
            </p:cNvSpPr>
            <p:nvPr/>
          </p:nvSpPr>
          <p:spPr bwMode="auto">
            <a:xfrm>
              <a:off x="2332" y="2281"/>
              <a:ext cx="1" cy="33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155">
              <a:extLst>
                <a:ext uri="{FF2B5EF4-FFF2-40B4-BE49-F238E27FC236}">
                  <a16:creationId xmlns:a16="http://schemas.microsoft.com/office/drawing/2014/main" id="{2DBFCFD3-233C-3819-84F2-BCD7E1938887}"/>
                </a:ext>
              </a:extLst>
            </p:cNvPr>
            <p:cNvSpPr>
              <a:spLocks noChangeShapeType="1"/>
            </p:cNvSpPr>
            <p:nvPr/>
          </p:nvSpPr>
          <p:spPr bwMode="auto">
            <a:xfrm>
              <a:off x="2332" y="2281"/>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156">
              <a:extLst>
                <a:ext uri="{FF2B5EF4-FFF2-40B4-BE49-F238E27FC236}">
                  <a16:creationId xmlns:a16="http://schemas.microsoft.com/office/drawing/2014/main" id="{7128436B-ADC2-A06B-CA59-E3428AE31C87}"/>
                </a:ext>
              </a:extLst>
            </p:cNvPr>
            <p:cNvSpPr>
              <a:spLocks noChangeShapeType="1"/>
            </p:cNvSpPr>
            <p:nvPr/>
          </p:nvSpPr>
          <p:spPr bwMode="auto">
            <a:xfrm>
              <a:off x="2332" y="1503"/>
              <a:ext cx="1" cy="778"/>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157">
              <a:extLst>
                <a:ext uri="{FF2B5EF4-FFF2-40B4-BE49-F238E27FC236}">
                  <a16:creationId xmlns:a16="http://schemas.microsoft.com/office/drawing/2014/main" id="{F8E5D0BF-2EEE-72CC-217D-82D21AB729E3}"/>
                </a:ext>
              </a:extLst>
            </p:cNvPr>
            <p:cNvSpPr>
              <a:spLocks noChangeShapeType="1"/>
            </p:cNvSpPr>
            <p:nvPr/>
          </p:nvSpPr>
          <p:spPr bwMode="auto">
            <a:xfrm>
              <a:off x="2332" y="1503"/>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159">
              <a:extLst>
                <a:ext uri="{FF2B5EF4-FFF2-40B4-BE49-F238E27FC236}">
                  <a16:creationId xmlns:a16="http://schemas.microsoft.com/office/drawing/2014/main" id="{62A9DE81-1313-CA86-0314-F17B2A97906B}"/>
                </a:ext>
              </a:extLst>
            </p:cNvPr>
            <p:cNvSpPr>
              <a:spLocks noChangeShapeType="1"/>
            </p:cNvSpPr>
            <p:nvPr/>
          </p:nvSpPr>
          <p:spPr bwMode="auto">
            <a:xfrm>
              <a:off x="3220" y="1503"/>
              <a:ext cx="1" cy="1112"/>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160">
              <a:extLst>
                <a:ext uri="{FF2B5EF4-FFF2-40B4-BE49-F238E27FC236}">
                  <a16:creationId xmlns:a16="http://schemas.microsoft.com/office/drawing/2014/main" id="{F7A95E3A-BCBB-5484-8A06-38BBA022D56E}"/>
                </a:ext>
              </a:extLst>
            </p:cNvPr>
            <p:cNvSpPr>
              <a:spLocks noChangeShapeType="1"/>
            </p:cNvSpPr>
            <p:nvPr/>
          </p:nvSpPr>
          <p:spPr bwMode="auto">
            <a:xfrm>
              <a:off x="2332" y="2615"/>
              <a:ext cx="888"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161">
              <a:extLst>
                <a:ext uri="{FF2B5EF4-FFF2-40B4-BE49-F238E27FC236}">
                  <a16:creationId xmlns:a16="http://schemas.microsoft.com/office/drawing/2014/main" id="{B8AF2B3D-ABE7-6761-94C2-7DDD26B0C43D}"/>
                </a:ext>
              </a:extLst>
            </p:cNvPr>
            <p:cNvSpPr>
              <a:spLocks noChangeShapeType="1"/>
            </p:cNvSpPr>
            <p:nvPr/>
          </p:nvSpPr>
          <p:spPr bwMode="auto">
            <a:xfrm>
              <a:off x="2332" y="1503"/>
              <a:ext cx="1" cy="1112"/>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162">
              <a:extLst>
                <a:ext uri="{FF2B5EF4-FFF2-40B4-BE49-F238E27FC236}">
                  <a16:creationId xmlns:a16="http://schemas.microsoft.com/office/drawing/2014/main" id="{CF63D071-6EFB-F6B3-57BA-7FCF8DC59401}"/>
                </a:ext>
              </a:extLst>
            </p:cNvPr>
            <p:cNvSpPr>
              <a:spLocks noChangeShapeType="1"/>
            </p:cNvSpPr>
            <p:nvPr/>
          </p:nvSpPr>
          <p:spPr bwMode="auto">
            <a:xfrm flipH="1">
              <a:off x="2332" y="1503"/>
              <a:ext cx="888"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163">
              <a:extLst>
                <a:ext uri="{FF2B5EF4-FFF2-40B4-BE49-F238E27FC236}">
                  <a16:creationId xmlns:a16="http://schemas.microsoft.com/office/drawing/2014/main" id="{59489B8A-24ED-BAAF-4F99-97823005857D}"/>
                </a:ext>
              </a:extLst>
            </p:cNvPr>
            <p:cNvSpPr>
              <a:spLocks noChangeShapeType="1"/>
            </p:cNvSpPr>
            <p:nvPr/>
          </p:nvSpPr>
          <p:spPr bwMode="auto">
            <a:xfrm>
              <a:off x="2790" y="1669"/>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164">
              <a:extLst>
                <a:ext uri="{FF2B5EF4-FFF2-40B4-BE49-F238E27FC236}">
                  <a16:creationId xmlns:a16="http://schemas.microsoft.com/office/drawing/2014/main" id="{3D8A8CBF-A697-0CCD-D514-5FECACBB8DBC}"/>
                </a:ext>
              </a:extLst>
            </p:cNvPr>
            <p:cNvSpPr>
              <a:spLocks noChangeShapeType="1"/>
            </p:cNvSpPr>
            <p:nvPr/>
          </p:nvSpPr>
          <p:spPr bwMode="auto">
            <a:xfrm>
              <a:off x="2623" y="1836"/>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165">
              <a:extLst>
                <a:ext uri="{FF2B5EF4-FFF2-40B4-BE49-F238E27FC236}">
                  <a16:creationId xmlns:a16="http://schemas.microsoft.com/office/drawing/2014/main" id="{E1F50081-40D1-5237-B6D4-8BD70CEA3199}"/>
                </a:ext>
              </a:extLst>
            </p:cNvPr>
            <p:cNvSpPr>
              <a:spLocks noChangeShapeType="1"/>
            </p:cNvSpPr>
            <p:nvPr/>
          </p:nvSpPr>
          <p:spPr bwMode="auto">
            <a:xfrm>
              <a:off x="2790" y="2003"/>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166">
              <a:extLst>
                <a:ext uri="{FF2B5EF4-FFF2-40B4-BE49-F238E27FC236}">
                  <a16:creationId xmlns:a16="http://schemas.microsoft.com/office/drawing/2014/main" id="{F9167335-67BD-AB3B-0824-31413F4DE123}"/>
                </a:ext>
              </a:extLst>
            </p:cNvPr>
            <p:cNvSpPr>
              <a:spLocks noChangeShapeType="1"/>
            </p:cNvSpPr>
            <p:nvPr/>
          </p:nvSpPr>
          <p:spPr bwMode="auto">
            <a:xfrm>
              <a:off x="2956" y="1836"/>
              <a:ext cx="1" cy="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167">
              <a:extLst>
                <a:ext uri="{FF2B5EF4-FFF2-40B4-BE49-F238E27FC236}">
                  <a16:creationId xmlns:a16="http://schemas.microsoft.com/office/drawing/2014/main" id="{9F9379C3-4DF7-F91C-E2D9-9684F205B1F4}"/>
                </a:ext>
              </a:extLst>
            </p:cNvPr>
            <p:cNvSpPr>
              <a:spLocks noChangeShapeType="1"/>
            </p:cNvSpPr>
            <p:nvPr/>
          </p:nvSpPr>
          <p:spPr bwMode="auto">
            <a:xfrm flipV="1">
              <a:off x="2332" y="1503"/>
              <a:ext cx="1" cy="9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168">
              <a:extLst>
                <a:ext uri="{FF2B5EF4-FFF2-40B4-BE49-F238E27FC236}">
                  <a16:creationId xmlns:a16="http://schemas.microsoft.com/office/drawing/2014/main" id="{C0F0E1C6-8DEB-E189-B20C-922862971637}"/>
                </a:ext>
              </a:extLst>
            </p:cNvPr>
            <p:cNvSpPr>
              <a:spLocks noChangeShapeType="1"/>
            </p:cNvSpPr>
            <p:nvPr/>
          </p:nvSpPr>
          <p:spPr bwMode="auto">
            <a:xfrm flipV="1">
              <a:off x="2332" y="2281"/>
              <a:ext cx="1" cy="82"/>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169">
              <a:extLst>
                <a:ext uri="{FF2B5EF4-FFF2-40B4-BE49-F238E27FC236}">
                  <a16:creationId xmlns:a16="http://schemas.microsoft.com/office/drawing/2014/main" id="{BF90D25A-F498-8D2D-7D8A-6813857E1D12}"/>
                </a:ext>
              </a:extLst>
            </p:cNvPr>
            <p:cNvSpPr>
              <a:spLocks noChangeShapeType="1"/>
            </p:cNvSpPr>
            <p:nvPr/>
          </p:nvSpPr>
          <p:spPr bwMode="auto">
            <a:xfrm flipV="1">
              <a:off x="2332" y="1503"/>
              <a:ext cx="1" cy="167"/>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170">
              <a:extLst>
                <a:ext uri="{FF2B5EF4-FFF2-40B4-BE49-F238E27FC236}">
                  <a16:creationId xmlns:a16="http://schemas.microsoft.com/office/drawing/2014/main" id="{2944B72B-15B4-B797-ADA6-73194720AE1A}"/>
                </a:ext>
              </a:extLst>
            </p:cNvPr>
            <p:cNvSpPr>
              <a:spLocks noChangeShapeType="1"/>
            </p:cNvSpPr>
            <p:nvPr/>
          </p:nvSpPr>
          <p:spPr bwMode="auto">
            <a:xfrm flipV="1">
              <a:off x="2332" y="2281"/>
              <a:ext cx="1" cy="180"/>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171">
              <a:extLst>
                <a:ext uri="{FF2B5EF4-FFF2-40B4-BE49-F238E27FC236}">
                  <a16:creationId xmlns:a16="http://schemas.microsoft.com/office/drawing/2014/main" id="{0B8537AD-46EF-22E4-89F8-E4FA3F5129A4}"/>
                </a:ext>
              </a:extLst>
            </p:cNvPr>
            <p:cNvSpPr>
              <a:spLocks noChangeShapeType="1"/>
            </p:cNvSpPr>
            <p:nvPr/>
          </p:nvSpPr>
          <p:spPr bwMode="auto">
            <a:xfrm flipV="1">
              <a:off x="2332" y="1503"/>
              <a:ext cx="1" cy="167"/>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172">
              <a:extLst>
                <a:ext uri="{FF2B5EF4-FFF2-40B4-BE49-F238E27FC236}">
                  <a16:creationId xmlns:a16="http://schemas.microsoft.com/office/drawing/2014/main" id="{17764D9D-3FB9-AB37-6EBE-D7B31A546007}"/>
                </a:ext>
              </a:extLst>
            </p:cNvPr>
            <p:cNvSpPr>
              <a:spLocks noChangeShapeType="1"/>
            </p:cNvSpPr>
            <p:nvPr/>
          </p:nvSpPr>
          <p:spPr bwMode="auto">
            <a:xfrm flipV="1">
              <a:off x="2332" y="2281"/>
              <a:ext cx="1" cy="278"/>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173">
              <a:extLst>
                <a:ext uri="{FF2B5EF4-FFF2-40B4-BE49-F238E27FC236}">
                  <a16:creationId xmlns:a16="http://schemas.microsoft.com/office/drawing/2014/main" id="{184B0BC5-80FF-0491-8777-17646E797395}"/>
                </a:ext>
              </a:extLst>
            </p:cNvPr>
            <p:cNvSpPr>
              <a:spLocks noChangeShapeType="1"/>
            </p:cNvSpPr>
            <p:nvPr/>
          </p:nvSpPr>
          <p:spPr bwMode="auto">
            <a:xfrm flipV="1">
              <a:off x="2332" y="1559"/>
              <a:ext cx="1" cy="111"/>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174">
              <a:extLst>
                <a:ext uri="{FF2B5EF4-FFF2-40B4-BE49-F238E27FC236}">
                  <a16:creationId xmlns:a16="http://schemas.microsoft.com/office/drawing/2014/main" id="{76A0F105-DFEA-0CB4-DA71-1BF3D6A52287}"/>
                </a:ext>
              </a:extLst>
            </p:cNvPr>
            <p:cNvSpPr>
              <a:spLocks noChangeShapeType="1"/>
            </p:cNvSpPr>
            <p:nvPr/>
          </p:nvSpPr>
          <p:spPr bwMode="auto">
            <a:xfrm flipV="1">
              <a:off x="2332" y="2281"/>
              <a:ext cx="1" cy="33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175">
              <a:extLst>
                <a:ext uri="{FF2B5EF4-FFF2-40B4-BE49-F238E27FC236}">
                  <a16:creationId xmlns:a16="http://schemas.microsoft.com/office/drawing/2014/main" id="{71D06097-8B65-953E-79DE-212F3161A4F1}"/>
                </a:ext>
              </a:extLst>
            </p:cNvPr>
            <p:cNvSpPr>
              <a:spLocks noChangeShapeType="1"/>
            </p:cNvSpPr>
            <p:nvPr/>
          </p:nvSpPr>
          <p:spPr bwMode="auto">
            <a:xfrm flipV="1">
              <a:off x="2332" y="1657"/>
              <a:ext cx="1" cy="13"/>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176">
              <a:extLst>
                <a:ext uri="{FF2B5EF4-FFF2-40B4-BE49-F238E27FC236}">
                  <a16:creationId xmlns:a16="http://schemas.microsoft.com/office/drawing/2014/main" id="{1B9F1F6A-B1EE-8105-227A-0B5CE7F40E8F}"/>
                </a:ext>
              </a:extLst>
            </p:cNvPr>
            <p:cNvSpPr>
              <a:spLocks noChangeShapeType="1"/>
            </p:cNvSpPr>
            <p:nvPr/>
          </p:nvSpPr>
          <p:spPr bwMode="auto">
            <a:xfrm flipV="1">
              <a:off x="2332" y="2281"/>
              <a:ext cx="1" cy="33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177">
              <a:extLst>
                <a:ext uri="{FF2B5EF4-FFF2-40B4-BE49-F238E27FC236}">
                  <a16:creationId xmlns:a16="http://schemas.microsoft.com/office/drawing/2014/main" id="{757DD6C6-E433-7934-AB17-8AF16EB1A38B}"/>
                </a:ext>
              </a:extLst>
            </p:cNvPr>
            <p:cNvSpPr>
              <a:spLocks noChangeShapeType="1"/>
            </p:cNvSpPr>
            <p:nvPr/>
          </p:nvSpPr>
          <p:spPr bwMode="auto">
            <a:xfrm flipV="1">
              <a:off x="2332" y="2003"/>
              <a:ext cx="1" cy="86"/>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178">
              <a:extLst>
                <a:ext uri="{FF2B5EF4-FFF2-40B4-BE49-F238E27FC236}">
                  <a16:creationId xmlns:a16="http://schemas.microsoft.com/office/drawing/2014/main" id="{0C68C6A3-1EBB-B385-1949-A1435CB23F47}"/>
                </a:ext>
              </a:extLst>
            </p:cNvPr>
            <p:cNvSpPr>
              <a:spLocks noChangeShapeType="1"/>
            </p:cNvSpPr>
            <p:nvPr/>
          </p:nvSpPr>
          <p:spPr bwMode="auto">
            <a:xfrm flipV="1">
              <a:off x="2332" y="2281"/>
              <a:ext cx="1" cy="33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179">
              <a:extLst>
                <a:ext uri="{FF2B5EF4-FFF2-40B4-BE49-F238E27FC236}">
                  <a16:creationId xmlns:a16="http://schemas.microsoft.com/office/drawing/2014/main" id="{7C1AAD0B-5B6D-1C62-CC6D-D15D43397734}"/>
                </a:ext>
              </a:extLst>
            </p:cNvPr>
            <p:cNvSpPr>
              <a:spLocks noChangeShapeType="1"/>
            </p:cNvSpPr>
            <p:nvPr/>
          </p:nvSpPr>
          <p:spPr bwMode="auto">
            <a:xfrm flipV="1">
              <a:off x="2332" y="2003"/>
              <a:ext cx="1" cy="184"/>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180">
              <a:extLst>
                <a:ext uri="{FF2B5EF4-FFF2-40B4-BE49-F238E27FC236}">
                  <a16:creationId xmlns:a16="http://schemas.microsoft.com/office/drawing/2014/main" id="{102C27EC-C597-13B4-A9EC-457AB9D9720F}"/>
                </a:ext>
              </a:extLst>
            </p:cNvPr>
            <p:cNvSpPr>
              <a:spLocks noChangeShapeType="1"/>
            </p:cNvSpPr>
            <p:nvPr/>
          </p:nvSpPr>
          <p:spPr bwMode="auto">
            <a:xfrm flipV="1">
              <a:off x="2332" y="2002"/>
              <a:ext cx="1" cy="613"/>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181">
              <a:extLst>
                <a:ext uri="{FF2B5EF4-FFF2-40B4-BE49-F238E27FC236}">
                  <a16:creationId xmlns:a16="http://schemas.microsoft.com/office/drawing/2014/main" id="{38B2FB53-7D94-AC51-778C-3C6C2A6A9485}"/>
                </a:ext>
              </a:extLst>
            </p:cNvPr>
            <p:cNvSpPr>
              <a:spLocks noChangeShapeType="1"/>
            </p:cNvSpPr>
            <p:nvPr/>
          </p:nvSpPr>
          <p:spPr bwMode="auto">
            <a:xfrm flipV="1">
              <a:off x="2332" y="2050"/>
              <a:ext cx="1" cy="565"/>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182">
              <a:extLst>
                <a:ext uri="{FF2B5EF4-FFF2-40B4-BE49-F238E27FC236}">
                  <a16:creationId xmlns:a16="http://schemas.microsoft.com/office/drawing/2014/main" id="{F2FA1B0F-9D00-30E9-BEC0-1CFF3040DEDB}"/>
                </a:ext>
              </a:extLst>
            </p:cNvPr>
            <p:cNvSpPr>
              <a:spLocks noChangeShapeType="1"/>
            </p:cNvSpPr>
            <p:nvPr/>
          </p:nvSpPr>
          <p:spPr bwMode="auto">
            <a:xfrm flipV="1">
              <a:off x="2332" y="2148"/>
              <a:ext cx="1" cy="467"/>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183">
              <a:extLst>
                <a:ext uri="{FF2B5EF4-FFF2-40B4-BE49-F238E27FC236}">
                  <a16:creationId xmlns:a16="http://schemas.microsoft.com/office/drawing/2014/main" id="{F21B9021-69AD-E13C-214B-7F11FBE8FBED}"/>
                </a:ext>
              </a:extLst>
            </p:cNvPr>
            <p:cNvSpPr>
              <a:spLocks noChangeShapeType="1"/>
            </p:cNvSpPr>
            <p:nvPr/>
          </p:nvSpPr>
          <p:spPr bwMode="auto">
            <a:xfrm flipV="1">
              <a:off x="2332" y="2247"/>
              <a:ext cx="1" cy="368"/>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184">
              <a:extLst>
                <a:ext uri="{FF2B5EF4-FFF2-40B4-BE49-F238E27FC236}">
                  <a16:creationId xmlns:a16="http://schemas.microsoft.com/office/drawing/2014/main" id="{316225AA-158C-7BED-3010-85B91618FB6F}"/>
                </a:ext>
              </a:extLst>
            </p:cNvPr>
            <p:cNvSpPr>
              <a:spLocks noChangeShapeType="1"/>
            </p:cNvSpPr>
            <p:nvPr/>
          </p:nvSpPr>
          <p:spPr bwMode="auto">
            <a:xfrm flipV="1">
              <a:off x="2332" y="2345"/>
              <a:ext cx="1" cy="270"/>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1185">
              <a:extLst>
                <a:ext uri="{FF2B5EF4-FFF2-40B4-BE49-F238E27FC236}">
                  <a16:creationId xmlns:a16="http://schemas.microsoft.com/office/drawing/2014/main" id="{6A686E2F-9BA4-59C8-FBD3-9B411C0D34A3}"/>
                </a:ext>
              </a:extLst>
            </p:cNvPr>
            <p:cNvSpPr>
              <a:spLocks noChangeShapeType="1"/>
            </p:cNvSpPr>
            <p:nvPr/>
          </p:nvSpPr>
          <p:spPr bwMode="auto">
            <a:xfrm flipV="1">
              <a:off x="2332" y="2443"/>
              <a:ext cx="1" cy="172"/>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1186">
              <a:extLst>
                <a:ext uri="{FF2B5EF4-FFF2-40B4-BE49-F238E27FC236}">
                  <a16:creationId xmlns:a16="http://schemas.microsoft.com/office/drawing/2014/main" id="{2F8C6158-0572-8159-E861-F7D0A05DCD26}"/>
                </a:ext>
              </a:extLst>
            </p:cNvPr>
            <p:cNvSpPr>
              <a:spLocks noChangeShapeType="1"/>
            </p:cNvSpPr>
            <p:nvPr/>
          </p:nvSpPr>
          <p:spPr bwMode="auto">
            <a:xfrm flipV="1">
              <a:off x="2332" y="2542"/>
              <a:ext cx="1" cy="73"/>
            </a:xfrm>
            <a:prstGeom prst="line">
              <a:avLst/>
            </a:prstGeom>
            <a:noFill/>
            <a:ln w="38100">
              <a:solidFill>
                <a:srgbClr val="FDC90B"/>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1256">
            <a:extLst>
              <a:ext uri="{FF2B5EF4-FFF2-40B4-BE49-F238E27FC236}">
                <a16:creationId xmlns:a16="http://schemas.microsoft.com/office/drawing/2014/main" id="{F6C2584A-0B1B-6A54-BF5D-3FAD09554AB0}"/>
              </a:ext>
            </a:extLst>
          </p:cNvPr>
          <p:cNvGrpSpPr>
            <a:grpSpLocks/>
          </p:cNvGrpSpPr>
          <p:nvPr/>
        </p:nvGrpSpPr>
        <p:grpSpPr bwMode="auto">
          <a:xfrm>
            <a:off x="6138164" y="1317776"/>
            <a:ext cx="2838266" cy="2178849"/>
            <a:chOff x="788" y="1355"/>
            <a:chExt cx="1276" cy="1094"/>
          </a:xfrm>
        </p:grpSpPr>
        <p:sp>
          <p:nvSpPr>
            <p:cNvPr id="10" name="Line 1073">
              <a:extLst>
                <a:ext uri="{FF2B5EF4-FFF2-40B4-BE49-F238E27FC236}">
                  <a16:creationId xmlns:a16="http://schemas.microsoft.com/office/drawing/2014/main" id="{28E9EB07-AFEC-3822-732F-E8DE251AC66E}"/>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74">
              <a:extLst>
                <a:ext uri="{FF2B5EF4-FFF2-40B4-BE49-F238E27FC236}">
                  <a16:creationId xmlns:a16="http://schemas.microsoft.com/office/drawing/2014/main" id="{8032C871-E5F3-8529-D00C-883DBB76376B}"/>
                </a:ext>
              </a:extLst>
            </p:cNvPr>
            <p:cNvSpPr>
              <a:spLocks noChangeShapeType="1"/>
            </p:cNvSpPr>
            <p:nvPr/>
          </p:nvSpPr>
          <p:spPr bwMode="auto">
            <a:xfrm>
              <a:off x="788" y="2447"/>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75">
              <a:extLst>
                <a:ext uri="{FF2B5EF4-FFF2-40B4-BE49-F238E27FC236}">
                  <a16:creationId xmlns:a16="http://schemas.microsoft.com/office/drawing/2014/main" id="{54E34EC2-774B-6CA8-6B99-3308788D3AFE}"/>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076">
              <a:extLst>
                <a:ext uri="{FF2B5EF4-FFF2-40B4-BE49-F238E27FC236}">
                  <a16:creationId xmlns:a16="http://schemas.microsoft.com/office/drawing/2014/main" id="{80A638B1-FC58-1FF1-9F72-6C42A8176B05}"/>
                </a:ext>
              </a:extLst>
            </p:cNvPr>
            <p:cNvSpPr>
              <a:spLocks noChangeShapeType="1"/>
            </p:cNvSpPr>
            <p:nvPr/>
          </p:nvSpPr>
          <p:spPr bwMode="auto">
            <a:xfrm>
              <a:off x="788" y="2120"/>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077">
              <a:extLst>
                <a:ext uri="{FF2B5EF4-FFF2-40B4-BE49-F238E27FC236}">
                  <a16:creationId xmlns:a16="http://schemas.microsoft.com/office/drawing/2014/main" id="{08E4C38C-3FD1-1BB8-06D3-E263AD0388C2}"/>
                </a:ext>
              </a:extLst>
            </p:cNvPr>
            <p:cNvSpPr>
              <a:spLocks noChangeShapeType="1"/>
            </p:cNvSpPr>
            <p:nvPr/>
          </p:nvSpPr>
          <p:spPr bwMode="auto">
            <a:xfrm flipV="1">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078">
              <a:extLst>
                <a:ext uri="{FF2B5EF4-FFF2-40B4-BE49-F238E27FC236}">
                  <a16:creationId xmlns:a16="http://schemas.microsoft.com/office/drawing/2014/main" id="{07E75D03-E014-65CA-1052-8D6248DF82E8}"/>
                </a:ext>
              </a:extLst>
            </p:cNvPr>
            <p:cNvSpPr>
              <a:spLocks noChangeShapeType="1"/>
            </p:cNvSpPr>
            <p:nvPr/>
          </p:nvSpPr>
          <p:spPr bwMode="auto">
            <a:xfrm>
              <a:off x="788" y="2120"/>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079">
              <a:extLst>
                <a:ext uri="{FF2B5EF4-FFF2-40B4-BE49-F238E27FC236}">
                  <a16:creationId xmlns:a16="http://schemas.microsoft.com/office/drawing/2014/main" id="{9369B270-8E5C-AFB6-DC45-3B46C9A285AD}"/>
                </a:ext>
              </a:extLst>
            </p:cNvPr>
            <p:cNvSpPr>
              <a:spLocks noChangeShapeType="1"/>
            </p:cNvSpPr>
            <p:nvPr/>
          </p:nvSpPr>
          <p:spPr bwMode="auto">
            <a:xfrm>
              <a:off x="788" y="2447"/>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080">
              <a:extLst>
                <a:ext uri="{FF2B5EF4-FFF2-40B4-BE49-F238E27FC236}">
                  <a16:creationId xmlns:a16="http://schemas.microsoft.com/office/drawing/2014/main" id="{E29C01A8-98BC-ECFC-A2CC-ACC2C663F987}"/>
                </a:ext>
              </a:extLst>
            </p:cNvPr>
            <p:cNvSpPr>
              <a:spLocks noChangeShapeType="1"/>
            </p:cNvSpPr>
            <p:nvPr/>
          </p:nvSpPr>
          <p:spPr bwMode="auto">
            <a:xfrm>
              <a:off x="788" y="2120"/>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082">
              <a:extLst>
                <a:ext uri="{FF2B5EF4-FFF2-40B4-BE49-F238E27FC236}">
                  <a16:creationId xmlns:a16="http://schemas.microsoft.com/office/drawing/2014/main" id="{FED3BF0A-0D83-71B0-AA69-328D338B5F45}"/>
                </a:ext>
              </a:extLst>
            </p:cNvPr>
            <p:cNvSpPr>
              <a:spLocks noChangeShapeType="1"/>
            </p:cNvSpPr>
            <p:nvPr/>
          </p:nvSpPr>
          <p:spPr bwMode="auto">
            <a:xfrm flipH="1">
              <a:off x="788" y="2120"/>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083">
              <a:extLst>
                <a:ext uri="{FF2B5EF4-FFF2-40B4-BE49-F238E27FC236}">
                  <a16:creationId xmlns:a16="http://schemas.microsoft.com/office/drawing/2014/main" id="{F4402886-5B3F-400B-DDAB-465348E1AD1D}"/>
                </a:ext>
              </a:extLst>
            </p:cNvPr>
            <p:cNvSpPr>
              <a:spLocks noChangeShapeType="1"/>
            </p:cNvSpPr>
            <p:nvPr/>
          </p:nvSpPr>
          <p:spPr bwMode="auto">
            <a:xfrm flipH="1">
              <a:off x="788" y="2447"/>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084">
              <a:extLst>
                <a:ext uri="{FF2B5EF4-FFF2-40B4-BE49-F238E27FC236}">
                  <a16:creationId xmlns:a16="http://schemas.microsoft.com/office/drawing/2014/main" id="{DDFD3F80-278F-E5B4-38E0-9B6BAE01085E}"/>
                </a:ext>
              </a:extLst>
            </p:cNvPr>
            <p:cNvSpPr>
              <a:spLocks noChangeShapeType="1"/>
            </p:cNvSpPr>
            <p:nvPr/>
          </p:nvSpPr>
          <p:spPr bwMode="auto">
            <a:xfrm>
              <a:off x="788" y="2447"/>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086">
              <a:extLst>
                <a:ext uri="{FF2B5EF4-FFF2-40B4-BE49-F238E27FC236}">
                  <a16:creationId xmlns:a16="http://schemas.microsoft.com/office/drawing/2014/main" id="{D780D5DA-4D3A-42A1-CBEF-3278E69C8C59}"/>
                </a:ext>
              </a:extLst>
            </p:cNvPr>
            <p:cNvSpPr>
              <a:spLocks noChangeShapeType="1"/>
            </p:cNvSpPr>
            <p:nvPr/>
          </p:nvSpPr>
          <p:spPr bwMode="auto">
            <a:xfrm>
              <a:off x="788" y="2120"/>
              <a:ext cx="883"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087">
              <a:extLst>
                <a:ext uri="{FF2B5EF4-FFF2-40B4-BE49-F238E27FC236}">
                  <a16:creationId xmlns:a16="http://schemas.microsoft.com/office/drawing/2014/main" id="{879E98C1-F7DA-7B1D-0A50-D297B48F2B30}"/>
                </a:ext>
              </a:extLst>
            </p:cNvPr>
            <p:cNvSpPr>
              <a:spLocks noChangeShapeType="1"/>
            </p:cNvSpPr>
            <p:nvPr/>
          </p:nvSpPr>
          <p:spPr bwMode="auto">
            <a:xfrm flipH="1">
              <a:off x="788" y="2447"/>
              <a:ext cx="1178"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093">
              <a:extLst>
                <a:ext uri="{FF2B5EF4-FFF2-40B4-BE49-F238E27FC236}">
                  <a16:creationId xmlns:a16="http://schemas.microsoft.com/office/drawing/2014/main" id="{C31F8DFA-A692-7118-02A9-7F958EE265F3}"/>
                </a:ext>
              </a:extLst>
            </p:cNvPr>
            <p:cNvSpPr>
              <a:spLocks noChangeShapeType="1"/>
            </p:cNvSpPr>
            <p:nvPr/>
          </p:nvSpPr>
          <p:spPr bwMode="auto">
            <a:xfrm>
              <a:off x="788" y="2447"/>
              <a:ext cx="1178"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94">
              <a:extLst>
                <a:ext uri="{FF2B5EF4-FFF2-40B4-BE49-F238E27FC236}">
                  <a16:creationId xmlns:a16="http://schemas.microsoft.com/office/drawing/2014/main" id="{8A5D9ADB-ABDB-723B-9074-6C920A5F95B8}"/>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095">
              <a:extLst>
                <a:ext uri="{FF2B5EF4-FFF2-40B4-BE49-F238E27FC236}">
                  <a16:creationId xmlns:a16="http://schemas.microsoft.com/office/drawing/2014/main" id="{3577C277-CEDE-B9D9-404D-786AFA588E82}"/>
                </a:ext>
              </a:extLst>
            </p:cNvPr>
            <p:cNvSpPr>
              <a:spLocks noChangeShapeType="1"/>
            </p:cNvSpPr>
            <p:nvPr/>
          </p:nvSpPr>
          <p:spPr bwMode="auto">
            <a:xfrm flipH="1">
              <a:off x="788" y="2120"/>
              <a:ext cx="883"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096">
              <a:extLst>
                <a:ext uri="{FF2B5EF4-FFF2-40B4-BE49-F238E27FC236}">
                  <a16:creationId xmlns:a16="http://schemas.microsoft.com/office/drawing/2014/main" id="{7435F09A-02E9-C29D-3F47-67B28551D073}"/>
                </a:ext>
              </a:extLst>
            </p:cNvPr>
            <p:cNvSpPr>
              <a:spLocks noChangeShapeType="1"/>
            </p:cNvSpPr>
            <p:nvPr/>
          </p:nvSpPr>
          <p:spPr bwMode="auto">
            <a:xfrm>
              <a:off x="1671" y="1356"/>
              <a:ext cx="2" cy="764"/>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101">
              <a:extLst>
                <a:ext uri="{FF2B5EF4-FFF2-40B4-BE49-F238E27FC236}">
                  <a16:creationId xmlns:a16="http://schemas.microsoft.com/office/drawing/2014/main" id="{46776650-06B8-FDD5-9387-8CEC1D3A1AA8}"/>
                </a:ext>
              </a:extLst>
            </p:cNvPr>
            <p:cNvSpPr>
              <a:spLocks noChangeShapeType="1"/>
            </p:cNvSpPr>
            <p:nvPr/>
          </p:nvSpPr>
          <p:spPr bwMode="auto">
            <a:xfrm>
              <a:off x="1966" y="1355"/>
              <a:ext cx="2" cy="109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097">
              <a:extLst>
                <a:ext uri="{FF2B5EF4-FFF2-40B4-BE49-F238E27FC236}">
                  <a16:creationId xmlns:a16="http://schemas.microsoft.com/office/drawing/2014/main" id="{B701040C-863C-ECF3-F98F-68BA415CA526}"/>
                </a:ext>
              </a:extLst>
            </p:cNvPr>
            <p:cNvSpPr>
              <a:spLocks noChangeShapeType="1"/>
            </p:cNvSpPr>
            <p:nvPr/>
          </p:nvSpPr>
          <p:spPr bwMode="auto">
            <a:xfrm flipH="1">
              <a:off x="1668" y="1356"/>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9" name="Group 1255">
              <a:extLst>
                <a:ext uri="{FF2B5EF4-FFF2-40B4-BE49-F238E27FC236}">
                  <a16:creationId xmlns:a16="http://schemas.microsoft.com/office/drawing/2014/main" id="{E39D5CAE-80BF-C9BA-623A-72003DEAB8E0}"/>
                </a:ext>
              </a:extLst>
            </p:cNvPr>
            <p:cNvGrpSpPr>
              <a:grpSpLocks/>
            </p:cNvGrpSpPr>
            <p:nvPr/>
          </p:nvGrpSpPr>
          <p:grpSpPr bwMode="auto">
            <a:xfrm>
              <a:off x="1668" y="1514"/>
              <a:ext cx="295" cy="327"/>
              <a:chOff x="3329" y="2709"/>
              <a:chExt cx="295" cy="327"/>
            </a:xfrm>
          </p:grpSpPr>
          <p:sp>
            <p:nvSpPr>
              <p:cNvPr id="31" name="Line 1104">
                <a:extLst>
                  <a:ext uri="{FF2B5EF4-FFF2-40B4-BE49-F238E27FC236}">
                    <a16:creationId xmlns:a16="http://schemas.microsoft.com/office/drawing/2014/main" id="{3303CAF7-B65E-7FB7-8229-7187F27BA6D4}"/>
                  </a:ext>
                </a:extLst>
              </p:cNvPr>
              <p:cNvSpPr>
                <a:spLocks noChangeShapeType="1"/>
              </p:cNvSpPr>
              <p:nvPr/>
            </p:nvSpPr>
            <p:spPr bwMode="auto">
              <a:xfrm>
                <a:off x="3329" y="3034"/>
                <a:ext cx="295" cy="2"/>
              </a:xfrm>
              <a:prstGeom prst="line">
                <a:avLst/>
              </a:prstGeom>
              <a:noFill/>
              <a:ln w="19050">
                <a:solidFill>
                  <a:srgbClr val="FFBF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106">
                <a:extLst>
                  <a:ext uri="{FF2B5EF4-FFF2-40B4-BE49-F238E27FC236}">
                    <a16:creationId xmlns:a16="http://schemas.microsoft.com/office/drawing/2014/main" id="{845D7C9F-30AE-49E5-6071-9F72853418D4}"/>
                  </a:ext>
                </a:extLst>
              </p:cNvPr>
              <p:cNvSpPr>
                <a:spLocks noChangeShapeType="1"/>
              </p:cNvSpPr>
              <p:nvPr/>
            </p:nvSpPr>
            <p:spPr bwMode="auto">
              <a:xfrm flipV="1">
                <a:off x="3332" y="2709"/>
                <a:ext cx="292" cy="2"/>
              </a:xfrm>
              <a:prstGeom prst="line">
                <a:avLst/>
              </a:prstGeom>
              <a:noFill/>
              <a:ln w="19050">
                <a:solidFill>
                  <a:srgbClr val="FFBF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 name="Line 1249">
              <a:extLst>
                <a:ext uri="{FF2B5EF4-FFF2-40B4-BE49-F238E27FC236}">
                  <a16:creationId xmlns:a16="http://schemas.microsoft.com/office/drawing/2014/main" id="{219646A1-B850-8D64-BD0F-166C86E54ABB}"/>
                </a:ext>
              </a:extLst>
            </p:cNvPr>
            <p:cNvSpPr>
              <a:spLocks noChangeShapeType="1"/>
            </p:cNvSpPr>
            <p:nvPr/>
          </p:nvSpPr>
          <p:spPr bwMode="auto">
            <a:xfrm>
              <a:off x="1536" y="1680"/>
              <a:ext cx="528"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7" name="Line 1250">
            <a:extLst>
              <a:ext uri="{FF2B5EF4-FFF2-40B4-BE49-F238E27FC236}">
                <a16:creationId xmlns:a16="http://schemas.microsoft.com/office/drawing/2014/main" id="{2C9FAF17-9DFA-F202-7822-F7487B4C5937}"/>
              </a:ext>
            </a:extLst>
          </p:cNvPr>
          <p:cNvSpPr>
            <a:spLocks noChangeShapeType="1"/>
          </p:cNvSpPr>
          <p:nvPr/>
        </p:nvSpPr>
        <p:spPr bwMode="auto">
          <a:xfrm>
            <a:off x="9563657" y="1965057"/>
            <a:ext cx="1174455"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Line 1251">
            <a:extLst>
              <a:ext uri="{FF2B5EF4-FFF2-40B4-BE49-F238E27FC236}">
                <a16:creationId xmlns:a16="http://schemas.microsoft.com/office/drawing/2014/main" id="{AA4C5DAE-5BB1-61BB-14B3-1AD52C0C0D56}"/>
              </a:ext>
            </a:extLst>
          </p:cNvPr>
          <p:cNvSpPr>
            <a:spLocks noChangeShapeType="1"/>
          </p:cNvSpPr>
          <p:nvPr/>
        </p:nvSpPr>
        <p:spPr bwMode="auto">
          <a:xfrm flipV="1">
            <a:off x="10217027" y="1429042"/>
            <a:ext cx="17941" cy="1116175"/>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73" name="Group 172">
            <a:extLst>
              <a:ext uri="{FF2B5EF4-FFF2-40B4-BE49-F238E27FC236}">
                <a16:creationId xmlns:a16="http://schemas.microsoft.com/office/drawing/2014/main" id="{630DC3FD-776E-9FBE-8883-B8DB5A37C79F}"/>
              </a:ext>
            </a:extLst>
          </p:cNvPr>
          <p:cNvGrpSpPr/>
          <p:nvPr/>
        </p:nvGrpSpPr>
        <p:grpSpPr>
          <a:xfrm>
            <a:off x="6791500" y="1371156"/>
            <a:ext cx="1987230" cy="2134800"/>
            <a:chOff x="3728621" y="1936132"/>
            <a:chExt cx="2085662" cy="2176857"/>
          </a:xfrm>
        </p:grpSpPr>
        <p:grpSp>
          <p:nvGrpSpPr>
            <p:cNvPr id="141" name="Group 1298">
              <a:extLst>
                <a:ext uri="{FF2B5EF4-FFF2-40B4-BE49-F238E27FC236}">
                  <a16:creationId xmlns:a16="http://schemas.microsoft.com/office/drawing/2014/main" id="{97103E3B-05B7-1B21-E297-C80698F375B7}"/>
                </a:ext>
              </a:extLst>
            </p:cNvPr>
            <p:cNvGrpSpPr>
              <a:grpSpLocks/>
            </p:cNvGrpSpPr>
            <p:nvPr/>
          </p:nvGrpSpPr>
          <p:grpSpPr bwMode="auto">
            <a:xfrm>
              <a:off x="3807589" y="1936132"/>
              <a:ext cx="2006694" cy="2176857"/>
              <a:chOff x="3360" y="2400"/>
              <a:chExt cx="901" cy="1093"/>
            </a:xfrm>
          </p:grpSpPr>
          <p:grpSp>
            <p:nvGrpSpPr>
              <p:cNvPr id="142" name="Group 1257">
                <a:extLst>
                  <a:ext uri="{FF2B5EF4-FFF2-40B4-BE49-F238E27FC236}">
                    <a16:creationId xmlns:a16="http://schemas.microsoft.com/office/drawing/2014/main" id="{791EB78B-72CD-76F2-3853-A85A544193FC}"/>
                  </a:ext>
                </a:extLst>
              </p:cNvPr>
              <p:cNvGrpSpPr>
                <a:grpSpLocks/>
              </p:cNvGrpSpPr>
              <p:nvPr/>
            </p:nvGrpSpPr>
            <p:grpSpPr bwMode="auto">
              <a:xfrm>
                <a:off x="3360" y="2400"/>
                <a:ext cx="890" cy="1093"/>
                <a:chOff x="2736" y="2544"/>
                <a:chExt cx="890" cy="1093"/>
              </a:xfrm>
            </p:grpSpPr>
            <p:sp>
              <p:nvSpPr>
                <p:cNvPr id="146" name="Line 1081">
                  <a:extLst>
                    <a:ext uri="{FF2B5EF4-FFF2-40B4-BE49-F238E27FC236}">
                      <a16:creationId xmlns:a16="http://schemas.microsoft.com/office/drawing/2014/main" id="{FF79E281-601F-1086-ACE3-DD5408CEF174}"/>
                    </a:ext>
                  </a:extLst>
                </p:cNvPr>
                <p:cNvSpPr>
                  <a:spLocks noChangeShapeType="1"/>
                </p:cNvSpPr>
                <p:nvPr/>
              </p:nvSpPr>
              <p:spPr bwMode="auto">
                <a:xfrm>
                  <a:off x="2741" y="3308"/>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1085">
                  <a:extLst>
                    <a:ext uri="{FF2B5EF4-FFF2-40B4-BE49-F238E27FC236}">
                      <a16:creationId xmlns:a16="http://schemas.microsoft.com/office/drawing/2014/main" id="{4428FD41-032D-907A-E5A0-6C44FE410370}"/>
                    </a:ext>
                  </a:extLst>
                </p:cNvPr>
                <p:cNvSpPr>
                  <a:spLocks noChangeShapeType="1"/>
                </p:cNvSpPr>
                <p:nvPr/>
              </p:nvSpPr>
              <p:spPr bwMode="auto">
                <a:xfrm>
                  <a:off x="2741" y="3635"/>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090">
                  <a:extLst>
                    <a:ext uri="{FF2B5EF4-FFF2-40B4-BE49-F238E27FC236}">
                      <a16:creationId xmlns:a16="http://schemas.microsoft.com/office/drawing/2014/main" id="{42AA06A7-F498-24A1-3A67-A1684ED861DC}"/>
                    </a:ext>
                  </a:extLst>
                </p:cNvPr>
                <p:cNvSpPr>
                  <a:spLocks noChangeShapeType="1"/>
                </p:cNvSpPr>
                <p:nvPr/>
              </p:nvSpPr>
              <p:spPr bwMode="auto">
                <a:xfrm>
                  <a:off x="3329" y="3308"/>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1092">
                  <a:extLst>
                    <a:ext uri="{FF2B5EF4-FFF2-40B4-BE49-F238E27FC236}">
                      <a16:creationId xmlns:a16="http://schemas.microsoft.com/office/drawing/2014/main" id="{E3CAC77E-849B-6851-F9B1-F993CB1D2612}"/>
                    </a:ext>
                  </a:extLst>
                </p:cNvPr>
                <p:cNvSpPr>
                  <a:spLocks noChangeShapeType="1"/>
                </p:cNvSpPr>
                <p:nvPr/>
              </p:nvSpPr>
              <p:spPr bwMode="auto">
                <a:xfrm>
                  <a:off x="3329" y="2544"/>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100">
                  <a:extLst>
                    <a:ext uri="{FF2B5EF4-FFF2-40B4-BE49-F238E27FC236}">
                      <a16:creationId xmlns:a16="http://schemas.microsoft.com/office/drawing/2014/main" id="{7CA8D605-C250-D1FB-7823-FF767A9F3DF2}"/>
                    </a:ext>
                  </a:extLst>
                </p:cNvPr>
                <p:cNvSpPr>
                  <a:spLocks noChangeShapeType="1"/>
                </p:cNvSpPr>
                <p:nvPr/>
              </p:nvSpPr>
              <p:spPr bwMode="auto">
                <a:xfrm>
                  <a:off x="3624" y="3635"/>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1102">
                  <a:extLst>
                    <a:ext uri="{FF2B5EF4-FFF2-40B4-BE49-F238E27FC236}">
                      <a16:creationId xmlns:a16="http://schemas.microsoft.com/office/drawing/2014/main" id="{E4A3986F-0423-9167-98FF-3CE4CD267745}"/>
                    </a:ext>
                  </a:extLst>
                </p:cNvPr>
                <p:cNvSpPr>
                  <a:spLocks noChangeShapeType="1"/>
                </p:cNvSpPr>
                <p:nvPr/>
              </p:nvSpPr>
              <p:spPr bwMode="auto">
                <a:xfrm>
                  <a:off x="3624" y="2544"/>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1107">
                  <a:extLst>
                    <a:ext uri="{FF2B5EF4-FFF2-40B4-BE49-F238E27FC236}">
                      <a16:creationId xmlns:a16="http://schemas.microsoft.com/office/drawing/2014/main" id="{6252868C-F9F8-90B0-924F-13E9DEE21FB8}"/>
                    </a:ext>
                  </a:extLst>
                </p:cNvPr>
                <p:cNvSpPr>
                  <a:spLocks noChangeShapeType="1"/>
                </p:cNvSpPr>
                <p:nvPr/>
              </p:nvSpPr>
              <p:spPr bwMode="auto">
                <a:xfrm flipV="1">
                  <a:off x="3324" y="2544"/>
                  <a:ext cx="83" cy="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1108">
                  <a:extLst>
                    <a:ext uri="{FF2B5EF4-FFF2-40B4-BE49-F238E27FC236}">
                      <a16:creationId xmlns:a16="http://schemas.microsoft.com/office/drawing/2014/main" id="{7F2A3FE2-DF6D-76C1-24D9-6A29A3BF14D9}"/>
                    </a:ext>
                  </a:extLst>
                </p:cNvPr>
                <p:cNvSpPr>
                  <a:spLocks noChangeShapeType="1"/>
                </p:cNvSpPr>
                <p:nvPr/>
              </p:nvSpPr>
              <p:spPr bwMode="auto">
                <a:xfrm flipV="1">
                  <a:off x="2736" y="3308"/>
                  <a:ext cx="71" cy="7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109">
                  <a:extLst>
                    <a:ext uri="{FF2B5EF4-FFF2-40B4-BE49-F238E27FC236}">
                      <a16:creationId xmlns:a16="http://schemas.microsoft.com/office/drawing/2014/main" id="{F57BE71C-FB80-80EF-A92B-3F53A574F304}"/>
                    </a:ext>
                  </a:extLst>
                </p:cNvPr>
                <p:cNvSpPr>
                  <a:spLocks noChangeShapeType="1"/>
                </p:cNvSpPr>
                <p:nvPr/>
              </p:nvSpPr>
              <p:spPr bwMode="auto">
                <a:xfrm flipV="1">
                  <a:off x="3369" y="2544"/>
                  <a:ext cx="125"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1110">
                  <a:extLst>
                    <a:ext uri="{FF2B5EF4-FFF2-40B4-BE49-F238E27FC236}">
                      <a16:creationId xmlns:a16="http://schemas.microsoft.com/office/drawing/2014/main" id="{84831955-87AA-B1D7-8191-2A664B167653}"/>
                    </a:ext>
                  </a:extLst>
                </p:cNvPr>
                <p:cNvSpPr>
                  <a:spLocks noChangeShapeType="1"/>
                </p:cNvSpPr>
                <p:nvPr/>
              </p:nvSpPr>
              <p:spPr bwMode="auto">
                <a:xfrm flipV="1">
                  <a:off x="2736" y="3308"/>
                  <a:ext cx="158" cy="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1111">
                  <a:extLst>
                    <a:ext uri="{FF2B5EF4-FFF2-40B4-BE49-F238E27FC236}">
                      <a16:creationId xmlns:a16="http://schemas.microsoft.com/office/drawing/2014/main" id="{6706CDCC-6C62-29C0-BB51-8A951F2A0822}"/>
                    </a:ext>
                  </a:extLst>
                </p:cNvPr>
                <p:cNvSpPr>
                  <a:spLocks noChangeShapeType="1"/>
                </p:cNvSpPr>
                <p:nvPr/>
              </p:nvSpPr>
              <p:spPr bwMode="auto">
                <a:xfrm flipV="1">
                  <a:off x="3472" y="2544"/>
                  <a:ext cx="110" cy="1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1112">
                  <a:extLst>
                    <a:ext uri="{FF2B5EF4-FFF2-40B4-BE49-F238E27FC236}">
                      <a16:creationId xmlns:a16="http://schemas.microsoft.com/office/drawing/2014/main" id="{25CFA3E1-D7BE-72CF-105A-52ABFC6DB307}"/>
                    </a:ext>
                  </a:extLst>
                </p:cNvPr>
                <p:cNvSpPr>
                  <a:spLocks noChangeShapeType="1"/>
                </p:cNvSpPr>
                <p:nvPr/>
              </p:nvSpPr>
              <p:spPr bwMode="auto">
                <a:xfrm flipV="1">
                  <a:off x="2736" y="3308"/>
                  <a:ext cx="245"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1113">
                  <a:extLst>
                    <a:ext uri="{FF2B5EF4-FFF2-40B4-BE49-F238E27FC236}">
                      <a16:creationId xmlns:a16="http://schemas.microsoft.com/office/drawing/2014/main" id="{942315B7-BB0E-5F90-2A48-44F736EAD8F7}"/>
                    </a:ext>
                  </a:extLst>
                </p:cNvPr>
                <p:cNvSpPr>
                  <a:spLocks noChangeShapeType="1"/>
                </p:cNvSpPr>
                <p:nvPr/>
              </p:nvSpPr>
              <p:spPr bwMode="auto">
                <a:xfrm flipV="1">
                  <a:off x="3542" y="2599"/>
                  <a:ext cx="77"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1114">
                  <a:extLst>
                    <a:ext uri="{FF2B5EF4-FFF2-40B4-BE49-F238E27FC236}">
                      <a16:creationId xmlns:a16="http://schemas.microsoft.com/office/drawing/2014/main" id="{140E1F2C-C08E-24DA-68F1-58C0B7C9D9FA}"/>
                    </a:ext>
                  </a:extLst>
                </p:cNvPr>
                <p:cNvSpPr>
                  <a:spLocks noChangeShapeType="1"/>
                </p:cNvSpPr>
                <p:nvPr/>
              </p:nvSpPr>
              <p:spPr bwMode="auto">
                <a:xfrm flipV="1">
                  <a:off x="2797" y="3302"/>
                  <a:ext cx="271" cy="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1116">
                  <a:extLst>
                    <a:ext uri="{FF2B5EF4-FFF2-40B4-BE49-F238E27FC236}">
                      <a16:creationId xmlns:a16="http://schemas.microsoft.com/office/drawing/2014/main" id="{E32F94DD-402A-C696-91F9-A815A05B2495}"/>
                    </a:ext>
                  </a:extLst>
                </p:cNvPr>
                <p:cNvSpPr>
                  <a:spLocks noChangeShapeType="1"/>
                </p:cNvSpPr>
                <p:nvPr/>
              </p:nvSpPr>
              <p:spPr bwMode="auto">
                <a:xfrm flipV="1">
                  <a:off x="2882" y="3308"/>
                  <a:ext cx="271" cy="3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1117">
                  <a:extLst>
                    <a:ext uri="{FF2B5EF4-FFF2-40B4-BE49-F238E27FC236}">
                      <a16:creationId xmlns:a16="http://schemas.microsoft.com/office/drawing/2014/main" id="{DF314930-353A-B097-323E-61F30EFA21C8}"/>
                    </a:ext>
                  </a:extLst>
                </p:cNvPr>
                <p:cNvSpPr>
                  <a:spLocks noChangeShapeType="1"/>
                </p:cNvSpPr>
                <p:nvPr/>
              </p:nvSpPr>
              <p:spPr bwMode="auto">
                <a:xfrm flipV="1">
                  <a:off x="3324" y="3034"/>
                  <a:ext cx="76"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1118">
                  <a:extLst>
                    <a:ext uri="{FF2B5EF4-FFF2-40B4-BE49-F238E27FC236}">
                      <a16:creationId xmlns:a16="http://schemas.microsoft.com/office/drawing/2014/main" id="{E3C33E41-F391-5EBE-4D54-CEED0C380D75}"/>
                    </a:ext>
                  </a:extLst>
                </p:cNvPr>
                <p:cNvSpPr>
                  <a:spLocks noChangeShapeType="1"/>
                </p:cNvSpPr>
                <p:nvPr/>
              </p:nvSpPr>
              <p:spPr bwMode="auto">
                <a:xfrm flipV="1">
                  <a:off x="2976" y="3308"/>
                  <a:ext cx="264" cy="2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1119">
                  <a:extLst>
                    <a:ext uri="{FF2B5EF4-FFF2-40B4-BE49-F238E27FC236}">
                      <a16:creationId xmlns:a16="http://schemas.microsoft.com/office/drawing/2014/main" id="{7C782254-AD55-2453-BE89-C1A292ED8BEA}"/>
                    </a:ext>
                  </a:extLst>
                </p:cNvPr>
                <p:cNvSpPr>
                  <a:spLocks noChangeShapeType="1"/>
                </p:cNvSpPr>
                <p:nvPr/>
              </p:nvSpPr>
              <p:spPr bwMode="auto">
                <a:xfrm flipV="1">
                  <a:off x="3324" y="3034"/>
                  <a:ext cx="163" cy="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1120">
                  <a:extLst>
                    <a:ext uri="{FF2B5EF4-FFF2-40B4-BE49-F238E27FC236}">
                      <a16:creationId xmlns:a16="http://schemas.microsoft.com/office/drawing/2014/main" id="{C5A609A2-090C-C307-06B0-66DC3A6457B8}"/>
                    </a:ext>
                  </a:extLst>
                </p:cNvPr>
                <p:cNvSpPr>
                  <a:spLocks noChangeShapeType="1"/>
                </p:cNvSpPr>
                <p:nvPr/>
              </p:nvSpPr>
              <p:spPr bwMode="auto">
                <a:xfrm flipV="1">
                  <a:off x="3058" y="3034"/>
                  <a:ext cx="516" cy="5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Line 1121">
                  <a:extLst>
                    <a:ext uri="{FF2B5EF4-FFF2-40B4-BE49-F238E27FC236}">
                      <a16:creationId xmlns:a16="http://schemas.microsoft.com/office/drawing/2014/main" id="{99FF4C85-325D-DDA0-291C-1BF4DFC8E4AA}"/>
                    </a:ext>
                  </a:extLst>
                </p:cNvPr>
                <p:cNvSpPr>
                  <a:spLocks noChangeShapeType="1"/>
                </p:cNvSpPr>
                <p:nvPr/>
              </p:nvSpPr>
              <p:spPr bwMode="auto">
                <a:xfrm flipV="1">
                  <a:off x="3142" y="3080"/>
                  <a:ext cx="477" cy="5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Line 1122">
                  <a:extLst>
                    <a:ext uri="{FF2B5EF4-FFF2-40B4-BE49-F238E27FC236}">
                      <a16:creationId xmlns:a16="http://schemas.microsoft.com/office/drawing/2014/main" id="{AA67EF0C-4718-9E62-0940-72F9C5E35A85}"/>
                    </a:ext>
                  </a:extLst>
                </p:cNvPr>
                <p:cNvSpPr>
                  <a:spLocks noChangeShapeType="1"/>
                </p:cNvSpPr>
                <p:nvPr/>
              </p:nvSpPr>
              <p:spPr bwMode="auto">
                <a:xfrm flipV="1">
                  <a:off x="3231" y="3176"/>
                  <a:ext cx="388"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 name="Line 1123">
                  <a:extLst>
                    <a:ext uri="{FF2B5EF4-FFF2-40B4-BE49-F238E27FC236}">
                      <a16:creationId xmlns:a16="http://schemas.microsoft.com/office/drawing/2014/main" id="{2E319C76-0D07-00F0-82DF-74030BC18268}"/>
                    </a:ext>
                  </a:extLst>
                </p:cNvPr>
                <p:cNvSpPr>
                  <a:spLocks noChangeShapeType="1"/>
                </p:cNvSpPr>
                <p:nvPr/>
              </p:nvSpPr>
              <p:spPr bwMode="auto">
                <a:xfrm flipV="1">
                  <a:off x="3320" y="3273"/>
                  <a:ext cx="299" cy="3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Line 1124">
                  <a:extLst>
                    <a:ext uri="{FF2B5EF4-FFF2-40B4-BE49-F238E27FC236}">
                      <a16:creationId xmlns:a16="http://schemas.microsoft.com/office/drawing/2014/main" id="{B2B11BE1-DBE6-5230-ED52-573D3F61838F}"/>
                    </a:ext>
                  </a:extLst>
                </p:cNvPr>
                <p:cNvSpPr>
                  <a:spLocks noChangeShapeType="1"/>
                </p:cNvSpPr>
                <p:nvPr/>
              </p:nvSpPr>
              <p:spPr bwMode="auto">
                <a:xfrm flipV="1">
                  <a:off x="3398" y="3369"/>
                  <a:ext cx="221" cy="2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 name="Line 1125">
                  <a:extLst>
                    <a:ext uri="{FF2B5EF4-FFF2-40B4-BE49-F238E27FC236}">
                      <a16:creationId xmlns:a16="http://schemas.microsoft.com/office/drawing/2014/main" id="{3D8B7CB7-6782-C06A-D806-C3D52EBA2E12}"/>
                    </a:ext>
                  </a:extLst>
                </p:cNvPr>
                <p:cNvSpPr>
                  <a:spLocks noChangeShapeType="1"/>
                </p:cNvSpPr>
                <p:nvPr/>
              </p:nvSpPr>
              <p:spPr bwMode="auto">
                <a:xfrm flipV="1">
                  <a:off x="3486" y="3466"/>
                  <a:ext cx="133" cy="1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Line 1126">
                  <a:extLst>
                    <a:ext uri="{FF2B5EF4-FFF2-40B4-BE49-F238E27FC236}">
                      <a16:creationId xmlns:a16="http://schemas.microsoft.com/office/drawing/2014/main" id="{6D7E6256-BA31-01A3-0524-14C4FF19F73F}"/>
                    </a:ext>
                  </a:extLst>
                </p:cNvPr>
                <p:cNvSpPr>
                  <a:spLocks noChangeShapeType="1"/>
                </p:cNvSpPr>
                <p:nvPr/>
              </p:nvSpPr>
              <p:spPr bwMode="auto">
                <a:xfrm flipV="1">
                  <a:off x="3575" y="3562"/>
                  <a:ext cx="44" cy="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 name="Group 1297">
                <a:extLst>
                  <a:ext uri="{FF2B5EF4-FFF2-40B4-BE49-F238E27FC236}">
                    <a16:creationId xmlns:a16="http://schemas.microsoft.com/office/drawing/2014/main" id="{F9125EE1-AE22-0115-766C-947BF667F90D}"/>
                  </a:ext>
                </a:extLst>
              </p:cNvPr>
              <p:cNvGrpSpPr>
                <a:grpSpLocks/>
              </p:cNvGrpSpPr>
              <p:nvPr/>
            </p:nvGrpSpPr>
            <p:grpSpPr bwMode="auto">
              <a:xfrm>
                <a:off x="3950" y="2534"/>
                <a:ext cx="311" cy="334"/>
                <a:chOff x="1838" y="1538"/>
                <a:chExt cx="311" cy="334"/>
              </a:xfrm>
            </p:grpSpPr>
            <p:sp>
              <p:nvSpPr>
                <p:cNvPr id="144" name="Line 1295">
                  <a:extLst>
                    <a:ext uri="{FF2B5EF4-FFF2-40B4-BE49-F238E27FC236}">
                      <a16:creationId xmlns:a16="http://schemas.microsoft.com/office/drawing/2014/main" id="{54B53497-3B03-9CBF-6B21-B920CC87A269}"/>
                    </a:ext>
                  </a:extLst>
                </p:cNvPr>
                <p:cNvSpPr>
                  <a:spLocks noChangeShapeType="1"/>
                </p:cNvSpPr>
                <p:nvPr/>
              </p:nvSpPr>
              <p:spPr bwMode="auto">
                <a:xfrm flipV="1">
                  <a:off x="1838" y="1870"/>
                  <a:ext cx="311" cy="2"/>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5" name="Line 1296">
                  <a:extLst>
                    <a:ext uri="{FF2B5EF4-FFF2-40B4-BE49-F238E27FC236}">
                      <a16:creationId xmlns:a16="http://schemas.microsoft.com/office/drawing/2014/main" id="{1156D884-7C29-0FF4-2B6F-DA5F49EA6A9B}"/>
                    </a:ext>
                  </a:extLst>
                </p:cNvPr>
                <p:cNvSpPr>
                  <a:spLocks noChangeShapeType="1"/>
                </p:cNvSpPr>
                <p:nvPr/>
              </p:nvSpPr>
              <p:spPr bwMode="auto">
                <a:xfrm>
                  <a:off x="1838" y="1538"/>
                  <a:ext cx="292" cy="1"/>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72" name="Line 1072">
              <a:extLst>
                <a:ext uri="{FF2B5EF4-FFF2-40B4-BE49-F238E27FC236}">
                  <a16:creationId xmlns:a16="http://schemas.microsoft.com/office/drawing/2014/main" id="{0D7C36B4-E255-1933-671D-2AAE5CF26E25}"/>
                </a:ext>
              </a:extLst>
            </p:cNvPr>
            <p:cNvSpPr>
              <a:spLocks noChangeShapeType="1"/>
            </p:cNvSpPr>
            <p:nvPr/>
          </p:nvSpPr>
          <p:spPr bwMode="auto">
            <a:xfrm flipH="1">
              <a:off x="3728621" y="3451330"/>
              <a:ext cx="13987" cy="62376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74" name="Picture 1064">
            <a:extLst>
              <a:ext uri="{FF2B5EF4-FFF2-40B4-BE49-F238E27FC236}">
                <a16:creationId xmlns:a16="http://schemas.microsoft.com/office/drawing/2014/main" id="{DFB42299-07FF-5861-BCC8-03D35E37138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000" t="27333" r="36000" b="24667"/>
          <a:stretch>
            <a:fillRect/>
          </a:stretch>
        </p:blipFill>
        <p:spPr bwMode="auto">
          <a:xfrm>
            <a:off x="821954" y="1596794"/>
            <a:ext cx="29876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 name="Freeform 1258">
            <a:extLst>
              <a:ext uri="{FF2B5EF4-FFF2-40B4-BE49-F238E27FC236}">
                <a16:creationId xmlns:a16="http://schemas.microsoft.com/office/drawing/2014/main" id="{F7FA84F5-1E9F-9E57-999A-9E24F023467A}"/>
              </a:ext>
            </a:extLst>
          </p:cNvPr>
          <p:cNvSpPr>
            <a:spLocks/>
          </p:cNvSpPr>
          <p:nvPr/>
        </p:nvSpPr>
        <p:spPr bwMode="auto">
          <a:xfrm flipH="1">
            <a:off x="1749054" y="1247544"/>
            <a:ext cx="1885950" cy="3606800"/>
          </a:xfrm>
          <a:custGeom>
            <a:avLst/>
            <a:gdLst>
              <a:gd name="T0" fmla="*/ 0 w 5095"/>
              <a:gd name="T1" fmla="*/ 0 h 9266"/>
              <a:gd name="T2" fmla="*/ 2147483646 w 5095"/>
              <a:gd name="T3" fmla="*/ 2147483646 h 9266"/>
              <a:gd name="T4" fmla="*/ 2147483646 w 5095"/>
              <a:gd name="T5" fmla="*/ 2147483646 h 9266"/>
              <a:gd name="T6" fmla="*/ 0 w 5095"/>
              <a:gd name="T7" fmla="*/ 2147483646 h 9266"/>
              <a:gd name="T8" fmla="*/ 0 w 5095"/>
              <a:gd name="T9" fmla="*/ 0 h 9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5" h="9266">
                <a:moveTo>
                  <a:pt x="0" y="0"/>
                </a:moveTo>
                <a:lnTo>
                  <a:pt x="5095" y="2947"/>
                </a:lnTo>
                <a:lnTo>
                  <a:pt x="5095" y="9266"/>
                </a:lnTo>
                <a:lnTo>
                  <a:pt x="0" y="6320"/>
                </a:lnTo>
                <a:lnTo>
                  <a:pt x="0" y="0"/>
                </a:lnTo>
                <a:close/>
              </a:path>
            </a:pathLst>
          </a:custGeom>
          <a:noFill/>
          <a:ln w="57150" cmpd="sng">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6" name="Group 1294">
            <a:extLst>
              <a:ext uri="{FF2B5EF4-FFF2-40B4-BE49-F238E27FC236}">
                <a16:creationId xmlns:a16="http://schemas.microsoft.com/office/drawing/2014/main" id="{D23AE627-1CA3-314D-AB58-B840DF9C7E9A}"/>
              </a:ext>
            </a:extLst>
          </p:cNvPr>
          <p:cNvGrpSpPr>
            <a:grpSpLocks/>
          </p:cNvGrpSpPr>
          <p:nvPr/>
        </p:nvGrpSpPr>
        <p:grpSpPr bwMode="auto">
          <a:xfrm>
            <a:off x="2091954" y="2168294"/>
            <a:ext cx="1174750" cy="2133600"/>
            <a:chOff x="3473" y="1583"/>
            <a:chExt cx="878" cy="1591"/>
          </a:xfrm>
        </p:grpSpPr>
        <p:sp>
          <p:nvSpPr>
            <p:cNvPr id="177" name="Line 1272">
              <a:extLst>
                <a:ext uri="{FF2B5EF4-FFF2-40B4-BE49-F238E27FC236}">
                  <a16:creationId xmlns:a16="http://schemas.microsoft.com/office/drawing/2014/main" id="{5E1DF730-3851-FDD2-8E92-31BB5734994C}"/>
                </a:ext>
              </a:extLst>
            </p:cNvPr>
            <p:cNvSpPr>
              <a:spLocks noChangeShapeType="1"/>
            </p:cNvSpPr>
            <p:nvPr/>
          </p:nvSpPr>
          <p:spPr bwMode="auto">
            <a:xfrm flipH="1">
              <a:off x="4066" y="1718"/>
              <a:ext cx="42" cy="81"/>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1273">
              <a:extLst>
                <a:ext uri="{FF2B5EF4-FFF2-40B4-BE49-F238E27FC236}">
                  <a16:creationId xmlns:a16="http://schemas.microsoft.com/office/drawing/2014/main" id="{9DF8DC3E-F5DE-BA4B-8EF4-84ED6CB77FAC}"/>
                </a:ext>
              </a:extLst>
            </p:cNvPr>
            <p:cNvSpPr>
              <a:spLocks noChangeShapeType="1"/>
            </p:cNvSpPr>
            <p:nvPr/>
          </p:nvSpPr>
          <p:spPr bwMode="auto">
            <a:xfrm flipH="1">
              <a:off x="3473" y="2809"/>
              <a:ext cx="77" cy="152"/>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1274">
              <a:extLst>
                <a:ext uri="{FF2B5EF4-FFF2-40B4-BE49-F238E27FC236}">
                  <a16:creationId xmlns:a16="http://schemas.microsoft.com/office/drawing/2014/main" id="{D21CF946-781D-CF87-B294-7E8F18592F87}"/>
                </a:ext>
              </a:extLst>
            </p:cNvPr>
            <p:cNvSpPr>
              <a:spLocks noChangeShapeType="1"/>
            </p:cNvSpPr>
            <p:nvPr/>
          </p:nvSpPr>
          <p:spPr bwMode="auto">
            <a:xfrm flipH="1">
              <a:off x="4066" y="1673"/>
              <a:ext cx="120" cy="233"/>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1275">
              <a:extLst>
                <a:ext uri="{FF2B5EF4-FFF2-40B4-BE49-F238E27FC236}">
                  <a16:creationId xmlns:a16="http://schemas.microsoft.com/office/drawing/2014/main" id="{02F21C08-3083-503A-DFAC-4B57FE32A9A5}"/>
                </a:ext>
              </a:extLst>
            </p:cNvPr>
            <p:cNvSpPr>
              <a:spLocks noChangeShapeType="1"/>
            </p:cNvSpPr>
            <p:nvPr/>
          </p:nvSpPr>
          <p:spPr bwMode="auto">
            <a:xfrm flipH="1">
              <a:off x="3473" y="2764"/>
              <a:ext cx="155" cy="303"/>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1276">
              <a:extLst>
                <a:ext uri="{FF2B5EF4-FFF2-40B4-BE49-F238E27FC236}">
                  <a16:creationId xmlns:a16="http://schemas.microsoft.com/office/drawing/2014/main" id="{5C03D51E-5D45-C5FF-EB1F-D5EAF2666848}"/>
                </a:ext>
              </a:extLst>
            </p:cNvPr>
            <p:cNvSpPr>
              <a:spLocks noChangeShapeType="1"/>
            </p:cNvSpPr>
            <p:nvPr/>
          </p:nvSpPr>
          <p:spPr bwMode="auto">
            <a:xfrm flipH="1">
              <a:off x="4130" y="1628"/>
              <a:ext cx="133" cy="261"/>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1277">
              <a:extLst>
                <a:ext uri="{FF2B5EF4-FFF2-40B4-BE49-F238E27FC236}">
                  <a16:creationId xmlns:a16="http://schemas.microsoft.com/office/drawing/2014/main" id="{8EA2E39B-A470-FCDC-358B-71EAA5C658A1}"/>
                </a:ext>
              </a:extLst>
            </p:cNvPr>
            <p:cNvSpPr>
              <a:spLocks noChangeShapeType="1"/>
            </p:cNvSpPr>
            <p:nvPr/>
          </p:nvSpPr>
          <p:spPr bwMode="auto">
            <a:xfrm flipH="1">
              <a:off x="3473" y="2719"/>
              <a:ext cx="232" cy="45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1278">
              <a:extLst>
                <a:ext uri="{FF2B5EF4-FFF2-40B4-BE49-F238E27FC236}">
                  <a16:creationId xmlns:a16="http://schemas.microsoft.com/office/drawing/2014/main" id="{29849823-629B-E627-E0A7-F6A82C1B0E36}"/>
                </a:ext>
              </a:extLst>
            </p:cNvPr>
            <p:cNvSpPr>
              <a:spLocks noChangeShapeType="1"/>
            </p:cNvSpPr>
            <p:nvPr/>
          </p:nvSpPr>
          <p:spPr bwMode="auto">
            <a:xfrm flipH="1">
              <a:off x="4205" y="1583"/>
              <a:ext cx="136" cy="26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1279">
              <a:extLst>
                <a:ext uri="{FF2B5EF4-FFF2-40B4-BE49-F238E27FC236}">
                  <a16:creationId xmlns:a16="http://schemas.microsoft.com/office/drawing/2014/main" id="{57BCB6EA-394D-8CB7-56D6-4921D78C2CED}"/>
                </a:ext>
              </a:extLst>
            </p:cNvPr>
            <p:cNvSpPr>
              <a:spLocks noChangeShapeType="1"/>
            </p:cNvSpPr>
            <p:nvPr/>
          </p:nvSpPr>
          <p:spPr bwMode="auto">
            <a:xfrm flipH="1">
              <a:off x="3544" y="2675"/>
              <a:ext cx="239" cy="467"/>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1280">
              <a:extLst>
                <a:ext uri="{FF2B5EF4-FFF2-40B4-BE49-F238E27FC236}">
                  <a16:creationId xmlns:a16="http://schemas.microsoft.com/office/drawing/2014/main" id="{337415D5-2538-9400-D49D-AC4782D8475D}"/>
                </a:ext>
              </a:extLst>
            </p:cNvPr>
            <p:cNvSpPr>
              <a:spLocks noChangeShapeType="1"/>
            </p:cNvSpPr>
            <p:nvPr/>
          </p:nvSpPr>
          <p:spPr bwMode="auto">
            <a:xfrm flipH="1">
              <a:off x="4281" y="1669"/>
              <a:ext cx="70" cy="13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1281">
              <a:extLst>
                <a:ext uri="{FF2B5EF4-FFF2-40B4-BE49-F238E27FC236}">
                  <a16:creationId xmlns:a16="http://schemas.microsoft.com/office/drawing/2014/main" id="{A7EC9EF1-93BE-0835-1A42-B638173B7349}"/>
                </a:ext>
              </a:extLst>
            </p:cNvPr>
            <p:cNvSpPr>
              <a:spLocks noChangeShapeType="1"/>
            </p:cNvSpPr>
            <p:nvPr/>
          </p:nvSpPr>
          <p:spPr bwMode="auto">
            <a:xfrm flipH="1">
              <a:off x="3621" y="2630"/>
              <a:ext cx="239" cy="46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1282">
              <a:extLst>
                <a:ext uri="{FF2B5EF4-FFF2-40B4-BE49-F238E27FC236}">
                  <a16:creationId xmlns:a16="http://schemas.microsoft.com/office/drawing/2014/main" id="{4EB9A28E-0207-EF79-6630-909A2F8D9F9F}"/>
                </a:ext>
              </a:extLst>
            </p:cNvPr>
            <p:cNvSpPr>
              <a:spLocks noChangeShapeType="1"/>
            </p:cNvSpPr>
            <p:nvPr/>
          </p:nvSpPr>
          <p:spPr bwMode="auto">
            <a:xfrm flipH="1">
              <a:off x="4052" y="2239"/>
              <a:ext cx="8" cy="1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1283">
              <a:extLst>
                <a:ext uri="{FF2B5EF4-FFF2-40B4-BE49-F238E27FC236}">
                  <a16:creationId xmlns:a16="http://schemas.microsoft.com/office/drawing/2014/main" id="{7891870E-4EF2-78FD-6484-0349D223E265}"/>
                </a:ext>
              </a:extLst>
            </p:cNvPr>
            <p:cNvSpPr>
              <a:spLocks noChangeShapeType="1"/>
            </p:cNvSpPr>
            <p:nvPr/>
          </p:nvSpPr>
          <p:spPr bwMode="auto">
            <a:xfrm flipH="1">
              <a:off x="4058" y="2198"/>
              <a:ext cx="78" cy="152"/>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1284">
              <a:extLst>
                <a:ext uri="{FF2B5EF4-FFF2-40B4-BE49-F238E27FC236}">
                  <a16:creationId xmlns:a16="http://schemas.microsoft.com/office/drawing/2014/main" id="{5B6F21BB-C374-6384-234B-AE226A9160A7}"/>
                </a:ext>
              </a:extLst>
            </p:cNvPr>
            <p:cNvSpPr>
              <a:spLocks noChangeShapeType="1"/>
            </p:cNvSpPr>
            <p:nvPr/>
          </p:nvSpPr>
          <p:spPr bwMode="auto">
            <a:xfrm flipH="1">
              <a:off x="3699" y="2585"/>
              <a:ext cx="239" cy="46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1285">
              <a:extLst>
                <a:ext uri="{FF2B5EF4-FFF2-40B4-BE49-F238E27FC236}">
                  <a16:creationId xmlns:a16="http://schemas.microsoft.com/office/drawing/2014/main" id="{0C1C5FF5-A178-22C2-AD55-47A466191D23}"/>
                </a:ext>
              </a:extLst>
            </p:cNvPr>
            <p:cNvSpPr>
              <a:spLocks noChangeShapeType="1"/>
            </p:cNvSpPr>
            <p:nvPr/>
          </p:nvSpPr>
          <p:spPr bwMode="auto">
            <a:xfrm flipH="1">
              <a:off x="4063" y="2157"/>
              <a:ext cx="148" cy="290"/>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286">
              <a:extLst>
                <a:ext uri="{FF2B5EF4-FFF2-40B4-BE49-F238E27FC236}">
                  <a16:creationId xmlns:a16="http://schemas.microsoft.com/office/drawing/2014/main" id="{773C6868-DCDA-42CE-D659-58553EAEA130}"/>
                </a:ext>
              </a:extLst>
            </p:cNvPr>
            <p:cNvSpPr>
              <a:spLocks noChangeShapeType="1"/>
            </p:cNvSpPr>
            <p:nvPr/>
          </p:nvSpPr>
          <p:spPr bwMode="auto">
            <a:xfrm flipH="1">
              <a:off x="3776" y="2540"/>
              <a:ext cx="239" cy="46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287">
              <a:extLst>
                <a:ext uri="{FF2B5EF4-FFF2-40B4-BE49-F238E27FC236}">
                  <a16:creationId xmlns:a16="http://schemas.microsoft.com/office/drawing/2014/main" id="{8D4FC72C-88C8-B4C0-8001-02D91DA9110A}"/>
                </a:ext>
              </a:extLst>
            </p:cNvPr>
            <p:cNvSpPr>
              <a:spLocks noChangeShapeType="1"/>
            </p:cNvSpPr>
            <p:nvPr/>
          </p:nvSpPr>
          <p:spPr bwMode="auto">
            <a:xfrm flipH="1">
              <a:off x="3854" y="2116"/>
              <a:ext cx="433" cy="847"/>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288">
              <a:extLst>
                <a:ext uri="{FF2B5EF4-FFF2-40B4-BE49-F238E27FC236}">
                  <a16:creationId xmlns:a16="http://schemas.microsoft.com/office/drawing/2014/main" id="{BA1502FA-CF60-FB5E-CACF-62B47E3B685C}"/>
                </a:ext>
              </a:extLst>
            </p:cNvPr>
            <p:cNvSpPr>
              <a:spLocks noChangeShapeType="1"/>
            </p:cNvSpPr>
            <p:nvPr/>
          </p:nvSpPr>
          <p:spPr bwMode="auto">
            <a:xfrm flipH="1">
              <a:off x="3931" y="2139"/>
              <a:ext cx="398" cy="779"/>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1289">
              <a:extLst>
                <a:ext uri="{FF2B5EF4-FFF2-40B4-BE49-F238E27FC236}">
                  <a16:creationId xmlns:a16="http://schemas.microsoft.com/office/drawing/2014/main" id="{8EB213E3-6FA5-1A68-4496-EB30795AFCCD}"/>
                </a:ext>
              </a:extLst>
            </p:cNvPr>
            <p:cNvSpPr>
              <a:spLocks noChangeShapeType="1"/>
            </p:cNvSpPr>
            <p:nvPr/>
          </p:nvSpPr>
          <p:spPr bwMode="auto">
            <a:xfrm flipH="1">
              <a:off x="4009" y="2238"/>
              <a:ext cx="325" cy="63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1290">
              <a:extLst>
                <a:ext uri="{FF2B5EF4-FFF2-40B4-BE49-F238E27FC236}">
                  <a16:creationId xmlns:a16="http://schemas.microsoft.com/office/drawing/2014/main" id="{7908F89D-FE41-9BA8-70EA-986AEE776AA7}"/>
                </a:ext>
              </a:extLst>
            </p:cNvPr>
            <p:cNvSpPr>
              <a:spLocks noChangeShapeType="1"/>
            </p:cNvSpPr>
            <p:nvPr/>
          </p:nvSpPr>
          <p:spPr bwMode="auto">
            <a:xfrm flipH="1">
              <a:off x="4086" y="2337"/>
              <a:ext cx="251" cy="492"/>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1291">
              <a:extLst>
                <a:ext uri="{FF2B5EF4-FFF2-40B4-BE49-F238E27FC236}">
                  <a16:creationId xmlns:a16="http://schemas.microsoft.com/office/drawing/2014/main" id="{DEBD6257-9CCC-133E-A78D-F11FBEB29D80}"/>
                </a:ext>
              </a:extLst>
            </p:cNvPr>
            <p:cNvSpPr>
              <a:spLocks noChangeShapeType="1"/>
            </p:cNvSpPr>
            <p:nvPr/>
          </p:nvSpPr>
          <p:spPr bwMode="auto">
            <a:xfrm flipH="1">
              <a:off x="4164" y="2436"/>
              <a:ext cx="178" cy="34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1292">
              <a:extLst>
                <a:ext uri="{FF2B5EF4-FFF2-40B4-BE49-F238E27FC236}">
                  <a16:creationId xmlns:a16="http://schemas.microsoft.com/office/drawing/2014/main" id="{95E2FB92-8D65-7355-41FF-AB547657DF62}"/>
                </a:ext>
              </a:extLst>
            </p:cNvPr>
            <p:cNvSpPr>
              <a:spLocks noChangeShapeType="1"/>
            </p:cNvSpPr>
            <p:nvPr/>
          </p:nvSpPr>
          <p:spPr bwMode="auto">
            <a:xfrm flipH="1">
              <a:off x="4241" y="2535"/>
              <a:ext cx="105" cy="204"/>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1293">
              <a:extLst>
                <a:ext uri="{FF2B5EF4-FFF2-40B4-BE49-F238E27FC236}">
                  <a16:creationId xmlns:a16="http://schemas.microsoft.com/office/drawing/2014/main" id="{72F099B5-7536-B398-C0E2-D98815C72CC5}"/>
                </a:ext>
              </a:extLst>
            </p:cNvPr>
            <p:cNvSpPr>
              <a:spLocks noChangeShapeType="1"/>
            </p:cNvSpPr>
            <p:nvPr/>
          </p:nvSpPr>
          <p:spPr bwMode="auto">
            <a:xfrm flipH="1">
              <a:off x="4319" y="2633"/>
              <a:ext cx="31" cy="61"/>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9" name="Group 1065">
            <a:extLst>
              <a:ext uri="{FF2B5EF4-FFF2-40B4-BE49-F238E27FC236}">
                <a16:creationId xmlns:a16="http://schemas.microsoft.com/office/drawing/2014/main" id="{4A964E2C-92E0-10C3-6D69-9663141CBCEE}"/>
              </a:ext>
            </a:extLst>
          </p:cNvPr>
          <p:cNvGrpSpPr>
            <a:grpSpLocks/>
          </p:cNvGrpSpPr>
          <p:nvPr/>
        </p:nvGrpSpPr>
        <p:grpSpPr bwMode="auto">
          <a:xfrm>
            <a:off x="1537425" y="2064121"/>
            <a:ext cx="2559049" cy="2901950"/>
            <a:chOff x="700" y="744"/>
            <a:chExt cx="1692" cy="1848"/>
          </a:xfrm>
        </p:grpSpPr>
        <p:pic>
          <p:nvPicPr>
            <p:cNvPr id="200" name="Picture 1066">
              <a:extLst>
                <a:ext uri="{FF2B5EF4-FFF2-40B4-BE49-F238E27FC236}">
                  <a16:creationId xmlns:a16="http://schemas.microsoft.com/office/drawing/2014/main" id="{A42B9C16-DF86-1A19-1430-87666D9ECB5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00" t="23334" r="39999" b="22000"/>
            <a:stretch>
              <a:fillRect/>
            </a:stretch>
          </p:blipFill>
          <p:spPr bwMode="auto">
            <a:xfrm>
              <a:off x="700" y="744"/>
              <a:ext cx="1692" cy="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 name="Freeform 1067">
              <a:extLst>
                <a:ext uri="{FF2B5EF4-FFF2-40B4-BE49-F238E27FC236}">
                  <a16:creationId xmlns:a16="http://schemas.microsoft.com/office/drawing/2014/main" id="{D59B7499-8E68-CE0C-911F-BB9AB61D32AB}"/>
                </a:ext>
              </a:extLst>
            </p:cNvPr>
            <p:cNvSpPr>
              <a:spLocks/>
            </p:cNvSpPr>
            <p:nvPr/>
          </p:nvSpPr>
          <p:spPr bwMode="auto">
            <a:xfrm>
              <a:off x="1167" y="970"/>
              <a:ext cx="978" cy="1524"/>
            </a:xfrm>
            <a:custGeom>
              <a:avLst/>
              <a:gdLst>
                <a:gd name="T0" fmla="*/ 0 w 6635"/>
                <a:gd name="T1" fmla="*/ 0 h 10230"/>
                <a:gd name="T2" fmla="*/ 0 w 6635"/>
                <a:gd name="T3" fmla="*/ 0 h 10230"/>
                <a:gd name="T4" fmla="*/ 0 w 6635"/>
                <a:gd name="T5" fmla="*/ 0 h 10230"/>
                <a:gd name="T6" fmla="*/ 0 w 6635"/>
                <a:gd name="T7" fmla="*/ 0 h 10230"/>
                <a:gd name="T8" fmla="*/ 0 w 6635"/>
                <a:gd name="T9" fmla="*/ 0 h 10230"/>
                <a:gd name="T10" fmla="*/ 0 w 6635"/>
                <a:gd name="T11" fmla="*/ 0 h 10230"/>
                <a:gd name="T12" fmla="*/ 0 w 6635"/>
                <a:gd name="T13" fmla="*/ 0 h 102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35" h="10230">
                  <a:moveTo>
                    <a:pt x="4975" y="959"/>
                  </a:moveTo>
                  <a:lnTo>
                    <a:pt x="6635" y="0"/>
                  </a:lnTo>
                  <a:lnTo>
                    <a:pt x="6635" y="6394"/>
                  </a:lnTo>
                  <a:lnTo>
                    <a:pt x="0" y="10230"/>
                  </a:lnTo>
                  <a:lnTo>
                    <a:pt x="0" y="8312"/>
                  </a:lnTo>
                  <a:lnTo>
                    <a:pt x="4975" y="5436"/>
                  </a:lnTo>
                  <a:lnTo>
                    <a:pt x="4975" y="959"/>
                  </a:lnTo>
                  <a:close/>
                </a:path>
              </a:pathLst>
            </a:custGeom>
            <a:solidFill>
              <a:srgbClr val="FFCC00"/>
            </a:solidFill>
            <a:ln w="0">
              <a:solidFill>
                <a:srgbClr val="FFCC00"/>
              </a:solidFill>
              <a:prstDash val="solid"/>
              <a:round/>
              <a:headEnd/>
              <a:tailEnd/>
            </a:ln>
          </p:spPr>
          <p:txBody>
            <a:bodyPr/>
            <a:lstStyle/>
            <a:p>
              <a:endParaRPr lang="en-US"/>
            </a:p>
          </p:txBody>
        </p:sp>
      </p:grpSp>
      <p:sp>
        <p:nvSpPr>
          <p:cNvPr id="202" name="文本框 2055">
            <a:extLst>
              <a:ext uri="{FF2B5EF4-FFF2-40B4-BE49-F238E27FC236}">
                <a16:creationId xmlns:a16="http://schemas.microsoft.com/office/drawing/2014/main" id="{D1C0CE13-6742-6718-56D5-C7CDBAD23090}"/>
              </a:ext>
            </a:extLst>
          </p:cNvPr>
          <p:cNvSpPr txBox="1"/>
          <p:nvPr/>
        </p:nvSpPr>
        <p:spPr>
          <a:xfrm>
            <a:off x="1498713" y="171961"/>
            <a:ext cx="9858375" cy="707886"/>
          </a:xfrm>
          <a:prstGeom prst="rect">
            <a:avLst/>
          </a:prstGeom>
          <a:solidFill>
            <a:schemeClr val="accent4">
              <a:lumMod val="40000"/>
              <a:lumOff val="60000"/>
              <a:alpha val="62000"/>
            </a:schemeClr>
          </a:solidFill>
          <a:ln w="9525">
            <a:noFill/>
          </a:ln>
        </p:spPr>
        <p:txBody>
          <a:bodyPr wrap="square">
            <a:spAutoFit/>
          </a:bodyPr>
          <a:lstStyle/>
          <a:p>
            <a:pPr algn="ctr" defTabSz="1447850">
              <a:spcBef>
                <a:spcPct val="50000"/>
              </a:spcBef>
              <a:defRPr/>
            </a:pP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Hình</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cắt</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đứng</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trên</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bản</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vẽ</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kĩ</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thuật</a:t>
            </a:r>
            <a:endParaRPr lang="en-US" altLang="zh-CN" sz="4000" dirty="0">
              <a:solidFill>
                <a:srgbClr val="0000CC"/>
              </a:solidFill>
              <a:latin typeface="Segoe UI Black" panose="020B0A02040204020203" pitchFamily="34" charset="0"/>
              <a:ea typeface="Segoe UI Black" panose="020B0A02040204020203" pitchFamily="34" charset="0"/>
              <a:cs typeface="Arial" panose="020B0604020202020204" pitchFamily="34" charset="0"/>
            </a:endParaRPr>
          </a:p>
        </p:txBody>
      </p:sp>
      <p:cxnSp>
        <p:nvCxnSpPr>
          <p:cNvPr id="204" name="Straight Connector 203"/>
          <p:cNvCxnSpPr>
            <a:cxnSpLocks/>
          </p:cNvCxnSpPr>
          <p:nvPr/>
        </p:nvCxnSpPr>
        <p:spPr>
          <a:xfrm>
            <a:off x="6803823" y="2868092"/>
            <a:ext cx="0" cy="633327"/>
          </a:xfrm>
          <a:prstGeom prst="line">
            <a:avLst/>
          </a:prstGeom>
          <a:ln w="28575">
            <a:prstDash val="dash"/>
          </a:ln>
        </p:spPr>
        <p:style>
          <a:lnRef idx="1">
            <a:schemeClr val="accent4"/>
          </a:lnRef>
          <a:fillRef idx="0">
            <a:schemeClr val="accent4"/>
          </a:fillRef>
          <a:effectRef idx="0">
            <a:schemeClr val="accent4"/>
          </a:effectRef>
          <a:fontRef idx="minor">
            <a:schemeClr val="tx1"/>
          </a:fontRef>
        </p:style>
      </p:cxnSp>
      <p:grpSp>
        <p:nvGrpSpPr>
          <p:cNvPr id="205" name="Group 204">
            <a:extLst>
              <a:ext uri="{FF2B5EF4-FFF2-40B4-BE49-F238E27FC236}">
                <a16:creationId xmlns:a16="http://schemas.microsoft.com/office/drawing/2014/main" id="{C12DEA8C-2B69-E88D-744D-B509FDAC4B37}"/>
              </a:ext>
            </a:extLst>
          </p:cNvPr>
          <p:cNvGrpSpPr/>
          <p:nvPr/>
        </p:nvGrpSpPr>
        <p:grpSpPr>
          <a:xfrm>
            <a:off x="6116652" y="4065237"/>
            <a:ext cx="2986519" cy="1874001"/>
            <a:chOff x="6138164" y="3809310"/>
            <a:chExt cx="2986519" cy="1640102"/>
          </a:xfrm>
        </p:grpSpPr>
        <p:grpSp>
          <p:nvGrpSpPr>
            <p:cNvPr id="5" name="Group 1247">
              <a:extLst>
                <a:ext uri="{FF2B5EF4-FFF2-40B4-BE49-F238E27FC236}">
                  <a16:creationId xmlns:a16="http://schemas.microsoft.com/office/drawing/2014/main" id="{C3B38006-FECD-8EA7-99F2-738E126765D9}"/>
                </a:ext>
              </a:extLst>
            </p:cNvPr>
            <p:cNvGrpSpPr>
              <a:grpSpLocks/>
            </p:cNvGrpSpPr>
            <p:nvPr/>
          </p:nvGrpSpPr>
          <p:grpSpPr bwMode="auto">
            <a:xfrm>
              <a:off x="6138164" y="3809310"/>
              <a:ext cx="2624728" cy="1640102"/>
              <a:chOff x="2455" y="1847"/>
              <a:chExt cx="1389" cy="933"/>
            </a:xfrm>
          </p:grpSpPr>
          <p:sp>
            <p:nvSpPr>
              <p:cNvPr id="33" name="Line 1191">
                <a:extLst>
                  <a:ext uri="{FF2B5EF4-FFF2-40B4-BE49-F238E27FC236}">
                    <a16:creationId xmlns:a16="http://schemas.microsoft.com/office/drawing/2014/main" id="{A2240201-B045-C060-328E-3BBDB4A2C404}"/>
                  </a:ext>
                </a:extLst>
              </p:cNvPr>
              <p:cNvSpPr>
                <a:spLocks noChangeShapeType="1"/>
              </p:cNvSpPr>
              <p:nvPr/>
            </p:nvSpPr>
            <p:spPr bwMode="auto">
              <a:xfrm>
                <a:off x="2802" y="2061"/>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192">
                <a:extLst>
                  <a:ext uri="{FF2B5EF4-FFF2-40B4-BE49-F238E27FC236}">
                    <a16:creationId xmlns:a16="http://schemas.microsoft.com/office/drawing/2014/main" id="{4C72F4BC-6339-0007-295F-47DAF37A3DCE}"/>
                  </a:ext>
                </a:extLst>
              </p:cNvPr>
              <p:cNvSpPr>
                <a:spLocks noChangeShapeType="1"/>
              </p:cNvSpPr>
              <p:nvPr/>
            </p:nvSpPr>
            <p:spPr bwMode="auto">
              <a:xfrm>
                <a:off x="2802" y="2524"/>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193">
                <a:extLst>
                  <a:ext uri="{FF2B5EF4-FFF2-40B4-BE49-F238E27FC236}">
                    <a16:creationId xmlns:a16="http://schemas.microsoft.com/office/drawing/2014/main" id="{7760CBF6-284B-45E1-17AD-D74F51F73599}"/>
                  </a:ext>
                </a:extLst>
              </p:cNvPr>
              <p:cNvSpPr>
                <a:spLocks noChangeShapeType="1"/>
              </p:cNvSpPr>
              <p:nvPr/>
            </p:nvSpPr>
            <p:spPr bwMode="auto">
              <a:xfrm>
                <a:off x="2455" y="2524"/>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194">
                <a:extLst>
                  <a:ext uri="{FF2B5EF4-FFF2-40B4-BE49-F238E27FC236}">
                    <a16:creationId xmlns:a16="http://schemas.microsoft.com/office/drawing/2014/main" id="{A1A18E5D-4E02-BE00-26D7-8BD30DB545F1}"/>
                  </a:ext>
                </a:extLst>
              </p:cNvPr>
              <p:cNvSpPr>
                <a:spLocks noChangeShapeType="1"/>
              </p:cNvSpPr>
              <p:nvPr/>
            </p:nvSpPr>
            <p:spPr bwMode="auto">
              <a:xfrm flipV="1">
                <a:off x="2455" y="2524"/>
                <a:ext cx="1" cy="249"/>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195">
                <a:extLst>
                  <a:ext uri="{FF2B5EF4-FFF2-40B4-BE49-F238E27FC236}">
                    <a16:creationId xmlns:a16="http://schemas.microsoft.com/office/drawing/2014/main" id="{A9CBE433-C85C-3E9A-3551-D0F0EC5F7692}"/>
                  </a:ext>
                </a:extLst>
              </p:cNvPr>
              <p:cNvSpPr>
                <a:spLocks noChangeShapeType="1"/>
              </p:cNvSpPr>
              <p:nvPr/>
            </p:nvSpPr>
            <p:spPr bwMode="auto">
              <a:xfrm>
                <a:off x="2455" y="2773"/>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196">
                <a:extLst>
                  <a:ext uri="{FF2B5EF4-FFF2-40B4-BE49-F238E27FC236}">
                    <a16:creationId xmlns:a16="http://schemas.microsoft.com/office/drawing/2014/main" id="{44A825ED-56AB-19E2-EE4C-CDFB6CA6B208}"/>
                  </a:ext>
                </a:extLst>
              </p:cNvPr>
              <p:cNvSpPr>
                <a:spLocks noChangeShapeType="1"/>
              </p:cNvSpPr>
              <p:nvPr/>
            </p:nvSpPr>
            <p:spPr bwMode="auto">
              <a:xfrm>
                <a:off x="2455" y="2524"/>
                <a:ext cx="1" cy="249"/>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1197">
                <a:extLst>
                  <a:ext uri="{FF2B5EF4-FFF2-40B4-BE49-F238E27FC236}">
                    <a16:creationId xmlns:a16="http://schemas.microsoft.com/office/drawing/2014/main" id="{AC00DFD5-FD13-D95D-0E08-24605FA8C4CC}"/>
                  </a:ext>
                </a:extLst>
              </p:cNvPr>
              <p:cNvSpPr>
                <a:spLocks noChangeShapeType="1"/>
              </p:cNvSpPr>
              <p:nvPr/>
            </p:nvSpPr>
            <p:spPr bwMode="auto">
              <a:xfrm>
                <a:off x="2455" y="2061"/>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1198">
                <a:extLst>
                  <a:ext uri="{FF2B5EF4-FFF2-40B4-BE49-F238E27FC236}">
                    <a16:creationId xmlns:a16="http://schemas.microsoft.com/office/drawing/2014/main" id="{4553EF56-D863-9DB9-8E1D-273E3CA6DCB5}"/>
                  </a:ext>
                </a:extLst>
              </p:cNvPr>
              <p:cNvSpPr>
                <a:spLocks noChangeShapeType="1"/>
              </p:cNvSpPr>
              <p:nvPr/>
            </p:nvSpPr>
            <p:spPr bwMode="auto">
              <a:xfrm>
                <a:off x="2455" y="1847"/>
                <a:ext cx="1" cy="214"/>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1199">
                <a:extLst>
                  <a:ext uri="{FF2B5EF4-FFF2-40B4-BE49-F238E27FC236}">
                    <a16:creationId xmlns:a16="http://schemas.microsoft.com/office/drawing/2014/main" id="{A722D3A1-C009-F7B1-EACF-796B632A7364}"/>
                  </a:ext>
                </a:extLst>
              </p:cNvPr>
              <p:cNvSpPr>
                <a:spLocks noChangeShapeType="1"/>
              </p:cNvSpPr>
              <p:nvPr/>
            </p:nvSpPr>
            <p:spPr bwMode="auto">
              <a:xfrm flipH="1" flipV="1">
                <a:off x="2456" y="1847"/>
                <a:ext cx="2" cy="229"/>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1200">
                <a:extLst>
                  <a:ext uri="{FF2B5EF4-FFF2-40B4-BE49-F238E27FC236}">
                    <a16:creationId xmlns:a16="http://schemas.microsoft.com/office/drawing/2014/main" id="{1BA3FEB1-8DF5-17C6-A291-F70FCABD84DD}"/>
                  </a:ext>
                </a:extLst>
              </p:cNvPr>
              <p:cNvSpPr>
                <a:spLocks noChangeShapeType="1"/>
              </p:cNvSpPr>
              <p:nvPr/>
            </p:nvSpPr>
            <p:spPr bwMode="auto">
              <a:xfrm>
                <a:off x="2455" y="2082"/>
                <a:ext cx="34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201">
                <a:extLst>
                  <a:ext uri="{FF2B5EF4-FFF2-40B4-BE49-F238E27FC236}">
                    <a16:creationId xmlns:a16="http://schemas.microsoft.com/office/drawing/2014/main" id="{DA342355-594D-744B-D7CF-8F6B84557C7E}"/>
                  </a:ext>
                </a:extLst>
              </p:cNvPr>
              <p:cNvSpPr>
                <a:spLocks noChangeShapeType="1"/>
              </p:cNvSpPr>
              <p:nvPr/>
            </p:nvSpPr>
            <p:spPr bwMode="auto">
              <a:xfrm>
                <a:off x="2796" y="2082"/>
                <a:ext cx="7" cy="44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202">
                <a:extLst>
                  <a:ext uri="{FF2B5EF4-FFF2-40B4-BE49-F238E27FC236}">
                    <a16:creationId xmlns:a16="http://schemas.microsoft.com/office/drawing/2014/main" id="{F17C089F-7B94-6FD5-4C21-908763880C79}"/>
                  </a:ext>
                </a:extLst>
              </p:cNvPr>
              <p:cNvSpPr>
                <a:spLocks noChangeShapeType="1"/>
              </p:cNvSpPr>
              <p:nvPr/>
            </p:nvSpPr>
            <p:spPr bwMode="auto">
              <a:xfrm flipH="1">
                <a:off x="2455" y="2524"/>
                <a:ext cx="34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204">
                <a:extLst>
                  <a:ext uri="{FF2B5EF4-FFF2-40B4-BE49-F238E27FC236}">
                    <a16:creationId xmlns:a16="http://schemas.microsoft.com/office/drawing/2014/main" id="{980452E8-85D7-42AA-CD6B-CD4B86B787C8}"/>
                  </a:ext>
                </a:extLst>
              </p:cNvPr>
              <p:cNvSpPr>
                <a:spLocks noChangeShapeType="1"/>
              </p:cNvSpPr>
              <p:nvPr/>
            </p:nvSpPr>
            <p:spPr bwMode="auto">
              <a:xfrm>
                <a:off x="2455" y="2524"/>
                <a:ext cx="34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206">
                <a:extLst>
                  <a:ext uri="{FF2B5EF4-FFF2-40B4-BE49-F238E27FC236}">
                    <a16:creationId xmlns:a16="http://schemas.microsoft.com/office/drawing/2014/main" id="{15FE8D26-1C0A-FCCB-4D16-8941EADDB1C4}"/>
                  </a:ext>
                </a:extLst>
              </p:cNvPr>
              <p:cNvSpPr>
                <a:spLocks noChangeShapeType="1"/>
              </p:cNvSpPr>
              <p:nvPr/>
            </p:nvSpPr>
            <p:spPr bwMode="auto">
              <a:xfrm>
                <a:off x="2455" y="2773"/>
                <a:ext cx="104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207">
                <a:extLst>
                  <a:ext uri="{FF2B5EF4-FFF2-40B4-BE49-F238E27FC236}">
                    <a16:creationId xmlns:a16="http://schemas.microsoft.com/office/drawing/2014/main" id="{BBB310BA-5F76-AEE0-474F-0ED8801FE9D3}"/>
                  </a:ext>
                </a:extLst>
              </p:cNvPr>
              <p:cNvSpPr>
                <a:spLocks noChangeShapeType="1"/>
              </p:cNvSpPr>
              <p:nvPr/>
            </p:nvSpPr>
            <p:spPr bwMode="auto">
              <a:xfrm flipH="1">
                <a:off x="2455" y="2773"/>
                <a:ext cx="1388"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208">
                <a:extLst>
                  <a:ext uri="{FF2B5EF4-FFF2-40B4-BE49-F238E27FC236}">
                    <a16:creationId xmlns:a16="http://schemas.microsoft.com/office/drawing/2014/main" id="{B4FF0627-B863-CFB0-5685-41A54E7D4E9C}"/>
                  </a:ext>
                </a:extLst>
              </p:cNvPr>
              <p:cNvSpPr>
                <a:spLocks noChangeShapeType="1"/>
              </p:cNvSpPr>
              <p:nvPr/>
            </p:nvSpPr>
            <p:spPr bwMode="auto">
              <a:xfrm>
                <a:off x="3496" y="2773"/>
                <a:ext cx="34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Freeform 1209">
                <a:extLst>
                  <a:ext uri="{FF2B5EF4-FFF2-40B4-BE49-F238E27FC236}">
                    <a16:creationId xmlns:a16="http://schemas.microsoft.com/office/drawing/2014/main" id="{7D0B0C39-5ECA-5EC1-2727-5C0ACCAE0F9D}"/>
                  </a:ext>
                </a:extLst>
              </p:cNvPr>
              <p:cNvSpPr>
                <a:spLocks/>
              </p:cNvSpPr>
              <p:nvPr/>
            </p:nvSpPr>
            <p:spPr bwMode="auto">
              <a:xfrm>
                <a:off x="3496" y="2151"/>
                <a:ext cx="1" cy="347"/>
              </a:xfrm>
              <a:custGeom>
                <a:avLst/>
                <a:gdLst>
                  <a:gd name="T0" fmla="*/ 0 w 1"/>
                  <a:gd name="T1" fmla="*/ 0 h 2780"/>
                  <a:gd name="T2" fmla="*/ 0 w 1"/>
                  <a:gd name="T3" fmla="*/ 0 h 2780"/>
                  <a:gd name="T4" fmla="*/ 0 w 1"/>
                  <a:gd name="T5" fmla="*/ 0 h 2780"/>
                  <a:gd name="T6" fmla="*/ 0 w 1"/>
                  <a:gd name="T7" fmla="*/ 0 h 2780"/>
                  <a:gd name="T8" fmla="*/ 0 w 1"/>
                  <a:gd name="T9" fmla="*/ 0 h 2780"/>
                  <a:gd name="T10" fmla="*/ 0 w 1"/>
                  <a:gd name="T11" fmla="*/ 0 h 2780"/>
                  <a:gd name="T12" fmla="*/ 0 w 1"/>
                  <a:gd name="T13" fmla="*/ 0 h 2780"/>
                  <a:gd name="T14" fmla="*/ 0 w 1"/>
                  <a:gd name="T15" fmla="*/ 0 h 2780"/>
                  <a:gd name="T16" fmla="*/ 0 w 1"/>
                  <a:gd name="T17" fmla="*/ 0 h 2780"/>
                  <a:gd name="T18" fmla="*/ 0 w 1"/>
                  <a:gd name="T19" fmla="*/ 0 h 2780"/>
                  <a:gd name="T20" fmla="*/ 0 w 1"/>
                  <a:gd name="T21" fmla="*/ 0 h 2780"/>
                  <a:gd name="T22" fmla="*/ 0 w 1"/>
                  <a:gd name="T23" fmla="*/ 0 h 2780"/>
                  <a:gd name="T24" fmla="*/ 0 w 1"/>
                  <a:gd name="T25" fmla="*/ 0 h 2780"/>
                  <a:gd name="T26" fmla="*/ 0 w 1"/>
                  <a:gd name="T27" fmla="*/ 0 h 2780"/>
                  <a:gd name="T28" fmla="*/ 0 w 1"/>
                  <a:gd name="T29" fmla="*/ 0 h 2780"/>
                  <a:gd name="T30" fmla="*/ 0 w 1"/>
                  <a:gd name="T31" fmla="*/ 0 h 2780"/>
                  <a:gd name="T32" fmla="*/ 0 w 1"/>
                  <a:gd name="T33" fmla="*/ 0 h 27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2780">
                    <a:moveTo>
                      <a:pt x="0" y="0"/>
                    </a:moveTo>
                    <a:lnTo>
                      <a:pt x="0" y="105"/>
                    </a:lnTo>
                    <a:lnTo>
                      <a:pt x="0" y="406"/>
                    </a:lnTo>
                    <a:lnTo>
                      <a:pt x="0" y="858"/>
                    </a:lnTo>
                    <a:lnTo>
                      <a:pt x="0" y="1390"/>
                    </a:lnTo>
                    <a:lnTo>
                      <a:pt x="0" y="1922"/>
                    </a:lnTo>
                    <a:lnTo>
                      <a:pt x="0" y="2373"/>
                    </a:lnTo>
                    <a:lnTo>
                      <a:pt x="0" y="2675"/>
                    </a:lnTo>
                    <a:lnTo>
                      <a:pt x="0" y="2780"/>
                    </a:lnTo>
                    <a:lnTo>
                      <a:pt x="0" y="2675"/>
                    </a:lnTo>
                    <a:lnTo>
                      <a:pt x="0" y="2373"/>
                    </a:lnTo>
                    <a:lnTo>
                      <a:pt x="0" y="1922"/>
                    </a:lnTo>
                    <a:lnTo>
                      <a:pt x="0" y="1390"/>
                    </a:lnTo>
                    <a:lnTo>
                      <a:pt x="0" y="858"/>
                    </a:lnTo>
                    <a:lnTo>
                      <a:pt x="0" y="406"/>
                    </a:lnTo>
                    <a:lnTo>
                      <a:pt x="0" y="105"/>
                    </a:lnTo>
                    <a:lnTo>
                      <a:pt x="0" y="0"/>
                    </a:lnTo>
                    <a:close/>
                  </a:path>
                </a:pathLst>
              </a:custGeom>
              <a:noFill/>
              <a:ln w="38100" cmpd="sng">
                <a:solidFill>
                  <a:srgbClr val="FFB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Line 1210">
                <a:extLst>
                  <a:ext uri="{FF2B5EF4-FFF2-40B4-BE49-F238E27FC236}">
                    <a16:creationId xmlns:a16="http://schemas.microsoft.com/office/drawing/2014/main" id="{5532901C-9B06-A40B-DB52-800144330259}"/>
                  </a:ext>
                </a:extLst>
              </p:cNvPr>
              <p:cNvSpPr>
                <a:spLocks noChangeShapeType="1"/>
              </p:cNvSpPr>
              <p:nvPr/>
            </p:nvSpPr>
            <p:spPr bwMode="auto">
              <a:xfrm flipV="1">
                <a:off x="3496" y="1847"/>
                <a:ext cx="1" cy="926"/>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211">
                <a:extLst>
                  <a:ext uri="{FF2B5EF4-FFF2-40B4-BE49-F238E27FC236}">
                    <a16:creationId xmlns:a16="http://schemas.microsoft.com/office/drawing/2014/main" id="{50402421-9676-7E04-5B4F-7595501A95D0}"/>
                  </a:ext>
                </a:extLst>
              </p:cNvPr>
              <p:cNvSpPr>
                <a:spLocks noChangeShapeType="1"/>
              </p:cNvSpPr>
              <p:nvPr/>
            </p:nvSpPr>
            <p:spPr bwMode="auto">
              <a:xfrm>
                <a:off x="3496" y="2773"/>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212">
                <a:extLst>
                  <a:ext uri="{FF2B5EF4-FFF2-40B4-BE49-F238E27FC236}">
                    <a16:creationId xmlns:a16="http://schemas.microsoft.com/office/drawing/2014/main" id="{852C81D4-4311-0549-1AB8-72962138A47C}"/>
                  </a:ext>
                </a:extLst>
              </p:cNvPr>
              <p:cNvSpPr>
                <a:spLocks noChangeShapeType="1"/>
              </p:cNvSpPr>
              <p:nvPr/>
            </p:nvSpPr>
            <p:spPr bwMode="auto">
              <a:xfrm>
                <a:off x="3496" y="1854"/>
                <a:ext cx="1" cy="926"/>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213">
                <a:extLst>
                  <a:ext uri="{FF2B5EF4-FFF2-40B4-BE49-F238E27FC236}">
                    <a16:creationId xmlns:a16="http://schemas.microsoft.com/office/drawing/2014/main" id="{E105C5E9-4438-8B2D-673D-4FCE5693E569}"/>
                  </a:ext>
                </a:extLst>
              </p:cNvPr>
              <p:cNvSpPr>
                <a:spLocks noChangeShapeType="1"/>
              </p:cNvSpPr>
              <p:nvPr/>
            </p:nvSpPr>
            <p:spPr bwMode="auto">
              <a:xfrm>
                <a:off x="2455" y="1847"/>
                <a:ext cx="1388"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214">
                <a:extLst>
                  <a:ext uri="{FF2B5EF4-FFF2-40B4-BE49-F238E27FC236}">
                    <a16:creationId xmlns:a16="http://schemas.microsoft.com/office/drawing/2014/main" id="{A82F6CD9-46F1-A79E-8991-6B9402450B79}"/>
                  </a:ext>
                </a:extLst>
              </p:cNvPr>
              <p:cNvSpPr>
                <a:spLocks noChangeShapeType="1"/>
              </p:cNvSpPr>
              <p:nvPr/>
            </p:nvSpPr>
            <p:spPr bwMode="auto">
              <a:xfrm>
                <a:off x="2455" y="1847"/>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215">
                <a:extLst>
                  <a:ext uri="{FF2B5EF4-FFF2-40B4-BE49-F238E27FC236}">
                    <a16:creationId xmlns:a16="http://schemas.microsoft.com/office/drawing/2014/main" id="{896738A9-AC9D-F21D-5AB6-57B18E4AAA84}"/>
                  </a:ext>
                </a:extLst>
              </p:cNvPr>
              <p:cNvSpPr>
                <a:spLocks noChangeShapeType="1"/>
              </p:cNvSpPr>
              <p:nvPr/>
            </p:nvSpPr>
            <p:spPr bwMode="auto">
              <a:xfrm flipH="1">
                <a:off x="2455" y="1847"/>
                <a:ext cx="104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1216">
                <a:extLst>
                  <a:ext uri="{FF2B5EF4-FFF2-40B4-BE49-F238E27FC236}">
                    <a16:creationId xmlns:a16="http://schemas.microsoft.com/office/drawing/2014/main" id="{F733E480-C647-F947-B0F4-9F5D858741CE}"/>
                  </a:ext>
                </a:extLst>
              </p:cNvPr>
              <p:cNvSpPr>
                <a:spLocks noChangeShapeType="1"/>
              </p:cNvSpPr>
              <p:nvPr/>
            </p:nvSpPr>
            <p:spPr bwMode="auto">
              <a:xfrm>
                <a:off x="3496" y="1847"/>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217">
                <a:extLst>
                  <a:ext uri="{FF2B5EF4-FFF2-40B4-BE49-F238E27FC236}">
                    <a16:creationId xmlns:a16="http://schemas.microsoft.com/office/drawing/2014/main" id="{BE482476-6459-6324-F6DF-331EB511B1FC}"/>
                  </a:ext>
                </a:extLst>
              </p:cNvPr>
              <p:cNvSpPr>
                <a:spLocks noChangeShapeType="1"/>
              </p:cNvSpPr>
              <p:nvPr/>
            </p:nvSpPr>
            <p:spPr bwMode="auto">
              <a:xfrm flipH="1">
                <a:off x="3496" y="1847"/>
                <a:ext cx="34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Freeform 1218">
                <a:extLst>
                  <a:ext uri="{FF2B5EF4-FFF2-40B4-BE49-F238E27FC236}">
                    <a16:creationId xmlns:a16="http://schemas.microsoft.com/office/drawing/2014/main" id="{BA1A00C1-C2F7-8E6A-959C-1A2BE478C677}"/>
                  </a:ext>
                </a:extLst>
              </p:cNvPr>
              <p:cNvSpPr>
                <a:spLocks/>
              </p:cNvSpPr>
              <p:nvPr/>
            </p:nvSpPr>
            <p:spPr bwMode="auto">
              <a:xfrm>
                <a:off x="3843" y="2151"/>
                <a:ext cx="1" cy="347"/>
              </a:xfrm>
              <a:custGeom>
                <a:avLst/>
                <a:gdLst>
                  <a:gd name="T0" fmla="*/ 0 w 1"/>
                  <a:gd name="T1" fmla="*/ 0 h 2780"/>
                  <a:gd name="T2" fmla="*/ 0 w 1"/>
                  <a:gd name="T3" fmla="*/ 0 h 2780"/>
                  <a:gd name="T4" fmla="*/ 0 w 1"/>
                  <a:gd name="T5" fmla="*/ 0 h 2780"/>
                  <a:gd name="T6" fmla="*/ 0 w 1"/>
                  <a:gd name="T7" fmla="*/ 0 h 2780"/>
                  <a:gd name="T8" fmla="*/ 0 w 1"/>
                  <a:gd name="T9" fmla="*/ 0 h 2780"/>
                  <a:gd name="T10" fmla="*/ 0 w 1"/>
                  <a:gd name="T11" fmla="*/ 0 h 2780"/>
                  <a:gd name="T12" fmla="*/ 0 w 1"/>
                  <a:gd name="T13" fmla="*/ 0 h 2780"/>
                  <a:gd name="T14" fmla="*/ 0 w 1"/>
                  <a:gd name="T15" fmla="*/ 0 h 2780"/>
                  <a:gd name="T16" fmla="*/ 0 w 1"/>
                  <a:gd name="T17" fmla="*/ 0 h 2780"/>
                  <a:gd name="T18" fmla="*/ 0 w 1"/>
                  <a:gd name="T19" fmla="*/ 0 h 2780"/>
                  <a:gd name="T20" fmla="*/ 0 w 1"/>
                  <a:gd name="T21" fmla="*/ 0 h 2780"/>
                  <a:gd name="T22" fmla="*/ 0 w 1"/>
                  <a:gd name="T23" fmla="*/ 0 h 2780"/>
                  <a:gd name="T24" fmla="*/ 0 w 1"/>
                  <a:gd name="T25" fmla="*/ 0 h 2780"/>
                  <a:gd name="T26" fmla="*/ 0 w 1"/>
                  <a:gd name="T27" fmla="*/ 0 h 2780"/>
                  <a:gd name="T28" fmla="*/ 0 w 1"/>
                  <a:gd name="T29" fmla="*/ 0 h 2780"/>
                  <a:gd name="T30" fmla="*/ 0 w 1"/>
                  <a:gd name="T31" fmla="*/ 0 h 2780"/>
                  <a:gd name="T32" fmla="*/ 0 w 1"/>
                  <a:gd name="T33" fmla="*/ 0 h 27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2780">
                    <a:moveTo>
                      <a:pt x="0" y="0"/>
                    </a:moveTo>
                    <a:lnTo>
                      <a:pt x="0" y="105"/>
                    </a:lnTo>
                    <a:lnTo>
                      <a:pt x="0" y="406"/>
                    </a:lnTo>
                    <a:lnTo>
                      <a:pt x="0" y="858"/>
                    </a:lnTo>
                    <a:lnTo>
                      <a:pt x="0" y="1390"/>
                    </a:lnTo>
                    <a:lnTo>
                      <a:pt x="0" y="1922"/>
                    </a:lnTo>
                    <a:lnTo>
                      <a:pt x="0" y="2373"/>
                    </a:lnTo>
                    <a:lnTo>
                      <a:pt x="0" y="2675"/>
                    </a:lnTo>
                    <a:lnTo>
                      <a:pt x="0" y="2780"/>
                    </a:lnTo>
                    <a:lnTo>
                      <a:pt x="0" y="2675"/>
                    </a:lnTo>
                    <a:lnTo>
                      <a:pt x="0" y="2373"/>
                    </a:lnTo>
                    <a:lnTo>
                      <a:pt x="0" y="1922"/>
                    </a:lnTo>
                    <a:lnTo>
                      <a:pt x="0" y="1390"/>
                    </a:lnTo>
                    <a:lnTo>
                      <a:pt x="0" y="858"/>
                    </a:lnTo>
                    <a:lnTo>
                      <a:pt x="0" y="406"/>
                    </a:lnTo>
                    <a:lnTo>
                      <a:pt x="0" y="105"/>
                    </a:lnTo>
                    <a:lnTo>
                      <a:pt x="0" y="0"/>
                    </a:lnTo>
                    <a:close/>
                  </a:path>
                </a:pathLst>
              </a:custGeom>
              <a:noFill/>
              <a:ln w="38100" cmpd="sng">
                <a:solidFill>
                  <a:srgbClr val="FFB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Line 1219">
                <a:extLst>
                  <a:ext uri="{FF2B5EF4-FFF2-40B4-BE49-F238E27FC236}">
                    <a16:creationId xmlns:a16="http://schemas.microsoft.com/office/drawing/2014/main" id="{D25ACC63-F704-0AD8-CBE9-13AF0128C78F}"/>
                  </a:ext>
                </a:extLst>
              </p:cNvPr>
              <p:cNvSpPr>
                <a:spLocks noChangeShapeType="1"/>
              </p:cNvSpPr>
              <p:nvPr/>
            </p:nvSpPr>
            <p:spPr bwMode="auto">
              <a:xfrm>
                <a:off x="3843" y="2773"/>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220">
                <a:extLst>
                  <a:ext uri="{FF2B5EF4-FFF2-40B4-BE49-F238E27FC236}">
                    <a16:creationId xmlns:a16="http://schemas.microsoft.com/office/drawing/2014/main" id="{82BE69D2-5DAB-87B8-6329-FDC4CB4049B6}"/>
                  </a:ext>
                </a:extLst>
              </p:cNvPr>
              <p:cNvSpPr>
                <a:spLocks noChangeShapeType="1"/>
              </p:cNvSpPr>
              <p:nvPr/>
            </p:nvSpPr>
            <p:spPr bwMode="auto">
              <a:xfrm>
                <a:off x="3843" y="1847"/>
                <a:ext cx="1" cy="926"/>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221">
                <a:extLst>
                  <a:ext uri="{FF2B5EF4-FFF2-40B4-BE49-F238E27FC236}">
                    <a16:creationId xmlns:a16="http://schemas.microsoft.com/office/drawing/2014/main" id="{9EE99B24-F5CD-EC2D-0B28-5768A7A6583B}"/>
                  </a:ext>
                </a:extLst>
              </p:cNvPr>
              <p:cNvSpPr>
                <a:spLocks noChangeShapeType="1"/>
              </p:cNvSpPr>
              <p:nvPr/>
            </p:nvSpPr>
            <p:spPr bwMode="auto">
              <a:xfrm>
                <a:off x="3843" y="1847"/>
                <a:ext cx="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222">
                <a:extLst>
                  <a:ext uri="{FF2B5EF4-FFF2-40B4-BE49-F238E27FC236}">
                    <a16:creationId xmlns:a16="http://schemas.microsoft.com/office/drawing/2014/main" id="{319F00D9-EED0-4A34-30FE-E4A05891411B}"/>
                  </a:ext>
                </a:extLst>
              </p:cNvPr>
              <p:cNvSpPr>
                <a:spLocks noChangeShapeType="1"/>
              </p:cNvSpPr>
              <p:nvPr/>
            </p:nvSpPr>
            <p:spPr bwMode="auto">
              <a:xfrm flipV="1">
                <a:off x="3843" y="1847"/>
                <a:ext cx="1" cy="926"/>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227">
                <a:extLst>
                  <a:ext uri="{FF2B5EF4-FFF2-40B4-BE49-F238E27FC236}">
                    <a16:creationId xmlns:a16="http://schemas.microsoft.com/office/drawing/2014/main" id="{A6136272-3B44-EB54-B9F6-1E830D7D3EF4}"/>
                  </a:ext>
                </a:extLst>
              </p:cNvPr>
              <p:cNvSpPr>
                <a:spLocks noChangeShapeType="1"/>
              </p:cNvSpPr>
              <p:nvPr/>
            </p:nvSpPr>
            <p:spPr bwMode="auto">
              <a:xfrm>
                <a:off x="3490" y="1847"/>
                <a:ext cx="98"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1228">
                <a:extLst>
                  <a:ext uri="{FF2B5EF4-FFF2-40B4-BE49-F238E27FC236}">
                    <a16:creationId xmlns:a16="http://schemas.microsoft.com/office/drawing/2014/main" id="{0B74BEBC-4FE1-3D8A-7F12-53C4D8E9D4FF}"/>
                  </a:ext>
                </a:extLst>
              </p:cNvPr>
              <p:cNvSpPr>
                <a:spLocks noChangeShapeType="1"/>
              </p:cNvSpPr>
              <p:nvPr/>
            </p:nvSpPr>
            <p:spPr bwMode="auto">
              <a:xfrm>
                <a:off x="2796" y="1847"/>
                <a:ext cx="84"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1229">
                <a:extLst>
                  <a:ext uri="{FF2B5EF4-FFF2-40B4-BE49-F238E27FC236}">
                    <a16:creationId xmlns:a16="http://schemas.microsoft.com/office/drawing/2014/main" id="{63CBCE32-79C1-D37B-A895-2AECC5F2C941}"/>
                  </a:ext>
                </a:extLst>
              </p:cNvPr>
              <p:cNvSpPr>
                <a:spLocks noChangeShapeType="1"/>
              </p:cNvSpPr>
              <p:nvPr/>
            </p:nvSpPr>
            <p:spPr bwMode="auto">
              <a:xfrm>
                <a:off x="3517" y="1847"/>
                <a:ext cx="173"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230">
                <a:extLst>
                  <a:ext uri="{FF2B5EF4-FFF2-40B4-BE49-F238E27FC236}">
                    <a16:creationId xmlns:a16="http://schemas.microsoft.com/office/drawing/2014/main" id="{74A2A8C2-D3AA-3EB2-C4AF-A13D76A26E57}"/>
                  </a:ext>
                </a:extLst>
              </p:cNvPr>
              <p:cNvSpPr>
                <a:spLocks noChangeShapeType="1"/>
              </p:cNvSpPr>
              <p:nvPr/>
            </p:nvSpPr>
            <p:spPr bwMode="auto">
              <a:xfrm>
                <a:off x="2796" y="1847"/>
                <a:ext cx="186"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231">
                <a:extLst>
                  <a:ext uri="{FF2B5EF4-FFF2-40B4-BE49-F238E27FC236}">
                    <a16:creationId xmlns:a16="http://schemas.microsoft.com/office/drawing/2014/main" id="{B497276F-B6A0-06CC-5C0C-D8F59C20B851}"/>
                  </a:ext>
                </a:extLst>
              </p:cNvPr>
              <p:cNvSpPr>
                <a:spLocks noChangeShapeType="1"/>
              </p:cNvSpPr>
              <p:nvPr/>
            </p:nvSpPr>
            <p:spPr bwMode="auto">
              <a:xfrm>
                <a:off x="3619" y="1847"/>
                <a:ext cx="173"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1232">
                <a:extLst>
                  <a:ext uri="{FF2B5EF4-FFF2-40B4-BE49-F238E27FC236}">
                    <a16:creationId xmlns:a16="http://schemas.microsoft.com/office/drawing/2014/main" id="{D9EC53E1-A1D6-FB95-04A9-9D475B05FFB3}"/>
                  </a:ext>
                </a:extLst>
              </p:cNvPr>
              <p:cNvSpPr>
                <a:spLocks noChangeShapeType="1"/>
              </p:cNvSpPr>
              <p:nvPr/>
            </p:nvSpPr>
            <p:spPr bwMode="auto">
              <a:xfrm>
                <a:off x="2796" y="1847"/>
                <a:ext cx="289"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1233">
                <a:extLst>
                  <a:ext uri="{FF2B5EF4-FFF2-40B4-BE49-F238E27FC236}">
                    <a16:creationId xmlns:a16="http://schemas.microsoft.com/office/drawing/2014/main" id="{DEDC84E2-6227-D5AE-0017-EF690C9F9F2C}"/>
                  </a:ext>
                </a:extLst>
              </p:cNvPr>
              <p:cNvSpPr>
                <a:spLocks noChangeShapeType="1"/>
              </p:cNvSpPr>
              <p:nvPr/>
            </p:nvSpPr>
            <p:spPr bwMode="auto">
              <a:xfrm>
                <a:off x="3721" y="1847"/>
                <a:ext cx="116"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234">
                <a:extLst>
                  <a:ext uri="{FF2B5EF4-FFF2-40B4-BE49-F238E27FC236}">
                    <a16:creationId xmlns:a16="http://schemas.microsoft.com/office/drawing/2014/main" id="{E011661A-0C33-EA9E-5902-EECE380E3C97}"/>
                  </a:ext>
                </a:extLst>
              </p:cNvPr>
              <p:cNvSpPr>
                <a:spLocks noChangeShapeType="1"/>
              </p:cNvSpPr>
              <p:nvPr/>
            </p:nvSpPr>
            <p:spPr bwMode="auto">
              <a:xfrm>
                <a:off x="2840" y="1847"/>
                <a:ext cx="34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1235">
                <a:extLst>
                  <a:ext uri="{FF2B5EF4-FFF2-40B4-BE49-F238E27FC236}">
                    <a16:creationId xmlns:a16="http://schemas.microsoft.com/office/drawing/2014/main" id="{68577ED5-201E-429A-34FC-53E283F14804}"/>
                  </a:ext>
                </a:extLst>
              </p:cNvPr>
              <p:cNvSpPr>
                <a:spLocks noChangeShapeType="1"/>
              </p:cNvSpPr>
              <p:nvPr/>
            </p:nvSpPr>
            <p:spPr bwMode="auto">
              <a:xfrm>
                <a:off x="3823" y="1847"/>
                <a:ext cx="14"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1236">
                <a:extLst>
                  <a:ext uri="{FF2B5EF4-FFF2-40B4-BE49-F238E27FC236}">
                    <a16:creationId xmlns:a16="http://schemas.microsoft.com/office/drawing/2014/main" id="{885E2FF5-EDB2-E13A-8748-70305C25B599}"/>
                  </a:ext>
                </a:extLst>
              </p:cNvPr>
              <p:cNvSpPr>
                <a:spLocks noChangeShapeType="1"/>
              </p:cNvSpPr>
              <p:nvPr/>
            </p:nvSpPr>
            <p:spPr bwMode="auto">
              <a:xfrm>
                <a:off x="2942" y="1847"/>
                <a:ext cx="34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237">
                <a:extLst>
                  <a:ext uri="{FF2B5EF4-FFF2-40B4-BE49-F238E27FC236}">
                    <a16:creationId xmlns:a16="http://schemas.microsoft.com/office/drawing/2014/main" id="{D6E51380-74F7-9919-7E3F-84BF59961EF1}"/>
                  </a:ext>
                </a:extLst>
              </p:cNvPr>
              <p:cNvSpPr>
                <a:spLocks noChangeShapeType="1"/>
              </p:cNvSpPr>
              <p:nvPr/>
            </p:nvSpPr>
            <p:spPr bwMode="auto">
              <a:xfrm>
                <a:off x="3490" y="1847"/>
                <a:ext cx="89"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1238">
                <a:extLst>
                  <a:ext uri="{FF2B5EF4-FFF2-40B4-BE49-F238E27FC236}">
                    <a16:creationId xmlns:a16="http://schemas.microsoft.com/office/drawing/2014/main" id="{E1D86398-848E-C7B5-7E41-BD46DBAC64C5}"/>
                  </a:ext>
                </a:extLst>
              </p:cNvPr>
              <p:cNvSpPr>
                <a:spLocks noChangeShapeType="1"/>
              </p:cNvSpPr>
              <p:nvPr/>
            </p:nvSpPr>
            <p:spPr bwMode="auto">
              <a:xfrm>
                <a:off x="3044" y="1847"/>
                <a:ext cx="348"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1239">
                <a:extLst>
                  <a:ext uri="{FF2B5EF4-FFF2-40B4-BE49-F238E27FC236}">
                    <a16:creationId xmlns:a16="http://schemas.microsoft.com/office/drawing/2014/main" id="{7DD89A4E-95CE-5A0B-BE04-9E7CA93B925F}"/>
                  </a:ext>
                </a:extLst>
              </p:cNvPr>
              <p:cNvSpPr>
                <a:spLocks noChangeShapeType="1"/>
              </p:cNvSpPr>
              <p:nvPr/>
            </p:nvSpPr>
            <p:spPr bwMode="auto">
              <a:xfrm>
                <a:off x="3490" y="1847"/>
                <a:ext cx="192"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240">
                <a:extLst>
                  <a:ext uri="{FF2B5EF4-FFF2-40B4-BE49-F238E27FC236}">
                    <a16:creationId xmlns:a16="http://schemas.microsoft.com/office/drawing/2014/main" id="{A3AD63BB-BBA5-EEB2-922E-D02E6352DEA3}"/>
                  </a:ext>
                </a:extLst>
              </p:cNvPr>
              <p:cNvSpPr>
                <a:spLocks noChangeShapeType="1"/>
              </p:cNvSpPr>
              <p:nvPr/>
            </p:nvSpPr>
            <p:spPr bwMode="auto">
              <a:xfrm>
                <a:off x="3147" y="1847"/>
                <a:ext cx="63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241">
                <a:extLst>
                  <a:ext uri="{FF2B5EF4-FFF2-40B4-BE49-F238E27FC236}">
                    <a16:creationId xmlns:a16="http://schemas.microsoft.com/office/drawing/2014/main" id="{D31786B3-FFA2-8AE6-39E9-06B4CA088B9B}"/>
                  </a:ext>
                </a:extLst>
              </p:cNvPr>
              <p:cNvSpPr>
                <a:spLocks noChangeShapeType="1"/>
              </p:cNvSpPr>
              <p:nvPr/>
            </p:nvSpPr>
            <p:spPr bwMode="auto">
              <a:xfrm>
                <a:off x="3249" y="1847"/>
                <a:ext cx="588"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1242">
                <a:extLst>
                  <a:ext uri="{FF2B5EF4-FFF2-40B4-BE49-F238E27FC236}">
                    <a16:creationId xmlns:a16="http://schemas.microsoft.com/office/drawing/2014/main" id="{FACF3509-1622-5F7E-3282-4DBE627ED27C}"/>
                  </a:ext>
                </a:extLst>
              </p:cNvPr>
              <p:cNvSpPr>
                <a:spLocks noChangeShapeType="1"/>
              </p:cNvSpPr>
              <p:nvPr/>
            </p:nvSpPr>
            <p:spPr bwMode="auto">
              <a:xfrm>
                <a:off x="3351" y="1847"/>
                <a:ext cx="486"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1243">
                <a:extLst>
                  <a:ext uri="{FF2B5EF4-FFF2-40B4-BE49-F238E27FC236}">
                    <a16:creationId xmlns:a16="http://schemas.microsoft.com/office/drawing/2014/main" id="{A1DD6939-5FE4-5FAC-7E87-1A1B434D693C}"/>
                  </a:ext>
                </a:extLst>
              </p:cNvPr>
              <p:cNvSpPr>
                <a:spLocks noChangeShapeType="1"/>
              </p:cNvSpPr>
              <p:nvPr/>
            </p:nvSpPr>
            <p:spPr bwMode="auto">
              <a:xfrm>
                <a:off x="3454" y="1847"/>
                <a:ext cx="383"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1244">
                <a:extLst>
                  <a:ext uri="{FF2B5EF4-FFF2-40B4-BE49-F238E27FC236}">
                    <a16:creationId xmlns:a16="http://schemas.microsoft.com/office/drawing/2014/main" id="{07F47775-D7C5-1DB0-8776-B15F4D0A9372}"/>
                  </a:ext>
                </a:extLst>
              </p:cNvPr>
              <p:cNvSpPr>
                <a:spLocks noChangeShapeType="1"/>
              </p:cNvSpPr>
              <p:nvPr/>
            </p:nvSpPr>
            <p:spPr bwMode="auto">
              <a:xfrm>
                <a:off x="3556" y="1847"/>
                <a:ext cx="281"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1245">
                <a:extLst>
                  <a:ext uri="{FF2B5EF4-FFF2-40B4-BE49-F238E27FC236}">
                    <a16:creationId xmlns:a16="http://schemas.microsoft.com/office/drawing/2014/main" id="{E58DE74B-02D6-E310-9C2A-743FA5B7798A}"/>
                  </a:ext>
                </a:extLst>
              </p:cNvPr>
              <p:cNvSpPr>
                <a:spLocks noChangeShapeType="1"/>
              </p:cNvSpPr>
              <p:nvPr/>
            </p:nvSpPr>
            <p:spPr bwMode="auto">
              <a:xfrm>
                <a:off x="3658" y="1847"/>
                <a:ext cx="179"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246">
                <a:extLst>
                  <a:ext uri="{FF2B5EF4-FFF2-40B4-BE49-F238E27FC236}">
                    <a16:creationId xmlns:a16="http://schemas.microsoft.com/office/drawing/2014/main" id="{F54C5A10-0694-8274-C853-C693C10AF4B7}"/>
                  </a:ext>
                </a:extLst>
              </p:cNvPr>
              <p:cNvSpPr>
                <a:spLocks noChangeShapeType="1"/>
              </p:cNvSpPr>
              <p:nvPr/>
            </p:nvSpPr>
            <p:spPr bwMode="auto">
              <a:xfrm>
                <a:off x="3760" y="1847"/>
                <a:ext cx="77" cy="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 name="Line 1252">
              <a:extLst>
                <a:ext uri="{FF2B5EF4-FFF2-40B4-BE49-F238E27FC236}">
                  <a16:creationId xmlns:a16="http://schemas.microsoft.com/office/drawing/2014/main" id="{9DE0B8AA-1BD6-384A-0EE6-D14BD9037ACA}"/>
                </a:ext>
              </a:extLst>
            </p:cNvPr>
            <p:cNvSpPr>
              <a:spLocks noChangeShapeType="1"/>
            </p:cNvSpPr>
            <p:nvPr/>
          </p:nvSpPr>
          <p:spPr bwMode="auto">
            <a:xfrm>
              <a:off x="7736691" y="4661317"/>
              <a:ext cx="1387992"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cxnSp>
          <p:nvCxnSpPr>
            <p:cNvPr id="220" name="Straight Connector 219"/>
            <p:cNvCxnSpPr>
              <a:cxnSpLocks/>
            </p:cNvCxnSpPr>
            <p:nvPr/>
          </p:nvCxnSpPr>
          <p:spPr>
            <a:xfrm>
              <a:off x="8117090" y="4361133"/>
              <a:ext cx="662400"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5F19A4F-11DC-8B49-E8D2-E3FBABDB890A}"/>
                </a:ext>
              </a:extLst>
            </p:cNvPr>
            <p:cNvCxnSpPr>
              <a:cxnSpLocks/>
            </p:cNvCxnSpPr>
            <p:nvPr/>
          </p:nvCxnSpPr>
          <p:spPr>
            <a:xfrm>
              <a:off x="8125899" y="4925578"/>
              <a:ext cx="662400"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209" name="TextBox 208">
            <a:extLst>
              <a:ext uri="{FF2B5EF4-FFF2-40B4-BE49-F238E27FC236}">
                <a16:creationId xmlns:a16="http://schemas.microsoft.com/office/drawing/2014/main" id="{0F05BDAB-3E16-63A8-69A9-37F972A86A97}"/>
              </a:ext>
            </a:extLst>
          </p:cNvPr>
          <p:cNvSpPr txBox="1"/>
          <p:nvPr/>
        </p:nvSpPr>
        <p:spPr>
          <a:xfrm>
            <a:off x="6685704" y="3591339"/>
            <a:ext cx="1737976" cy="369332"/>
          </a:xfrm>
          <a:prstGeom prst="rect">
            <a:avLst/>
          </a:prstGeom>
          <a:noFill/>
        </p:spPr>
        <p:txBody>
          <a:bodyPr wrap="none" rtlCol="0">
            <a:spAutoFit/>
          </a:bodyPr>
          <a:lstStyle/>
          <a:p>
            <a:r>
              <a:rPr lang="en-US" dirty="0" err="1"/>
              <a:t>Hình</a:t>
            </a:r>
            <a:r>
              <a:rPr lang="en-US" dirty="0"/>
              <a:t> </a:t>
            </a:r>
            <a:r>
              <a:rPr lang="en-US" dirty="0" err="1"/>
              <a:t>chiếu</a:t>
            </a:r>
            <a:r>
              <a:rPr lang="en-US" dirty="0"/>
              <a:t> </a:t>
            </a:r>
            <a:r>
              <a:rPr lang="en-US" dirty="0" err="1"/>
              <a:t>đứng</a:t>
            </a:r>
            <a:endParaRPr lang="vi-VN" dirty="0"/>
          </a:p>
        </p:txBody>
      </p:sp>
      <p:sp>
        <p:nvSpPr>
          <p:cNvPr id="210" name="TextBox 209">
            <a:extLst>
              <a:ext uri="{FF2B5EF4-FFF2-40B4-BE49-F238E27FC236}">
                <a16:creationId xmlns:a16="http://schemas.microsoft.com/office/drawing/2014/main" id="{AF94A25B-06EC-CE00-FFBB-D14AA45EF517}"/>
              </a:ext>
            </a:extLst>
          </p:cNvPr>
          <p:cNvSpPr txBox="1"/>
          <p:nvPr/>
        </p:nvSpPr>
        <p:spPr>
          <a:xfrm>
            <a:off x="6685704" y="6068032"/>
            <a:ext cx="1704313" cy="369332"/>
          </a:xfrm>
          <a:prstGeom prst="rect">
            <a:avLst/>
          </a:prstGeom>
          <a:noFill/>
        </p:spPr>
        <p:txBody>
          <a:bodyPr wrap="none" rtlCol="0">
            <a:spAutoFit/>
          </a:bodyPr>
          <a:lstStyle/>
          <a:p>
            <a:r>
              <a:rPr lang="en-US"/>
              <a:t>Hình chiếu bằng</a:t>
            </a:r>
            <a:endParaRPr lang="vi-VN"/>
          </a:p>
        </p:txBody>
      </p:sp>
      <p:sp>
        <p:nvSpPr>
          <p:cNvPr id="211" name="TextBox 210">
            <a:extLst>
              <a:ext uri="{FF2B5EF4-FFF2-40B4-BE49-F238E27FC236}">
                <a16:creationId xmlns:a16="http://schemas.microsoft.com/office/drawing/2014/main" id="{CB9EDD7E-1CC0-D2E2-600A-5F1B5541CFA5}"/>
              </a:ext>
            </a:extLst>
          </p:cNvPr>
          <p:cNvSpPr txBox="1"/>
          <p:nvPr/>
        </p:nvSpPr>
        <p:spPr>
          <a:xfrm>
            <a:off x="9296937" y="3631158"/>
            <a:ext cx="1691169" cy="369332"/>
          </a:xfrm>
          <a:prstGeom prst="rect">
            <a:avLst/>
          </a:prstGeom>
          <a:noFill/>
        </p:spPr>
        <p:txBody>
          <a:bodyPr wrap="none" rtlCol="0">
            <a:spAutoFit/>
          </a:bodyPr>
          <a:lstStyle/>
          <a:p>
            <a:r>
              <a:rPr lang="en-US"/>
              <a:t>Hình chiếu cạnh</a:t>
            </a:r>
            <a:endParaRPr lang="vi-VN"/>
          </a:p>
        </p:txBody>
      </p:sp>
      <p:sp>
        <p:nvSpPr>
          <p:cNvPr id="213" name="Oval 212">
            <a:extLst>
              <a:ext uri="{FF2B5EF4-FFF2-40B4-BE49-F238E27FC236}">
                <a16:creationId xmlns:a16="http://schemas.microsoft.com/office/drawing/2014/main" id="{94FD8742-9B36-BDCD-822A-F150A3C540C7}"/>
              </a:ext>
            </a:extLst>
          </p:cNvPr>
          <p:cNvSpPr/>
          <p:nvPr/>
        </p:nvSpPr>
        <p:spPr>
          <a:xfrm>
            <a:off x="9912168" y="1624134"/>
            <a:ext cx="633448" cy="646652"/>
          </a:xfrm>
          <a:prstGeom prst="ellipse">
            <a:avLst/>
          </a:prstGeom>
          <a:noFill/>
          <a:ln w="28575">
            <a:solidFill>
              <a:srgbClr val="FDC9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035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barn(inVertical)">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0"/>
                                        </p:tgtEl>
                                        <p:attrNameLst>
                                          <p:attrName>style.visibility</p:attrName>
                                        </p:attrNameLst>
                                      </p:cBhvr>
                                      <p:to>
                                        <p:strVal val="visible"/>
                                      </p:to>
                                    </p:set>
                                    <p:animEffect transition="in" filter="barn(inVertical)">
                                      <p:cBhvr>
                                        <p:cTn id="12" dur="500"/>
                                        <p:tgtEl>
                                          <p:spTgt spid="2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1"/>
                                        </p:tgtEl>
                                        <p:attrNameLst>
                                          <p:attrName>style.visibility</p:attrName>
                                        </p:attrNameLst>
                                      </p:cBhvr>
                                      <p:to>
                                        <p:strVal val="visible"/>
                                      </p:to>
                                    </p:set>
                                    <p:animEffect transition="in" filter="barn(inVertical)">
                                      <p:cBhvr>
                                        <p:cTn id="17" dur="500"/>
                                        <p:tgtEl>
                                          <p:spTgt spid="2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additive="base">
                                        <p:cTn id="22" dur="2000" fill="hold"/>
                                        <p:tgtEl>
                                          <p:spTgt spid="175"/>
                                        </p:tgtEl>
                                        <p:attrNameLst>
                                          <p:attrName>ppt_x</p:attrName>
                                        </p:attrNameLst>
                                      </p:cBhvr>
                                      <p:tavLst>
                                        <p:tav tm="0">
                                          <p:val>
                                            <p:strVal val="#ppt_x"/>
                                          </p:val>
                                        </p:tav>
                                        <p:tav tm="100000">
                                          <p:val>
                                            <p:strVal val="#ppt_x"/>
                                          </p:val>
                                        </p:tav>
                                      </p:tavLst>
                                    </p:anim>
                                    <p:anim calcmode="lin" valueType="num">
                                      <p:cBhvr additive="base">
                                        <p:cTn id="23" dur="2000" fill="hold"/>
                                        <p:tgtEl>
                                          <p:spTgt spid="175"/>
                                        </p:tgtEl>
                                        <p:attrNameLst>
                                          <p:attrName>ppt_y</p:attrName>
                                        </p:attrNameLst>
                                      </p:cBhvr>
                                      <p:tavLst>
                                        <p:tav tm="0">
                                          <p:val>
                                            <p:strVal val="0-#ppt_h/2"/>
                                          </p:val>
                                        </p:tav>
                                        <p:tav tm="100000">
                                          <p:val>
                                            <p:strVal val="#ppt_y"/>
                                          </p:val>
                                        </p:tav>
                                      </p:tavLst>
                                    </p:anim>
                                  </p:childTnLst>
                                </p:cTn>
                              </p:par>
                              <p:par>
                                <p:cTn id="24" presetID="10" presetClass="exit" presetSubtype="0" fill="hold" grpId="1" nodeType="withEffect">
                                  <p:stCondLst>
                                    <p:cond delay="0"/>
                                  </p:stCondLst>
                                  <p:childTnLst>
                                    <p:animEffect transition="out" filter="fade">
                                      <p:cBhvr>
                                        <p:cTn id="25" dur="500"/>
                                        <p:tgtEl>
                                          <p:spTgt spid="209"/>
                                        </p:tgtEl>
                                      </p:cBhvr>
                                    </p:animEffect>
                                    <p:set>
                                      <p:cBhvr>
                                        <p:cTn id="26" dur="1" fill="hold">
                                          <p:stCondLst>
                                            <p:cond delay="499"/>
                                          </p:stCondLst>
                                        </p:cTn>
                                        <p:tgtEl>
                                          <p:spTgt spid="20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10"/>
                                        </p:tgtEl>
                                      </p:cBhvr>
                                    </p:animEffect>
                                    <p:set>
                                      <p:cBhvr>
                                        <p:cTn id="29" dur="1" fill="hold">
                                          <p:stCondLst>
                                            <p:cond delay="499"/>
                                          </p:stCondLst>
                                        </p:cTn>
                                        <p:tgtEl>
                                          <p:spTgt spid="2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11"/>
                                        </p:tgtEl>
                                      </p:cBhvr>
                                    </p:animEffect>
                                    <p:set>
                                      <p:cBhvr>
                                        <p:cTn id="32" dur="1" fill="hold">
                                          <p:stCondLst>
                                            <p:cond delay="499"/>
                                          </p:stCondLst>
                                        </p:cTn>
                                        <p:tgtEl>
                                          <p:spTgt spid="2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3" presetClass="path" presetSubtype="0" accel="50000" decel="50000" fill="hold" nodeType="clickEffect">
                                  <p:stCondLst>
                                    <p:cond delay="0"/>
                                  </p:stCondLst>
                                  <p:childTnLst>
                                    <p:animMotion origin="layout" path="M 4.16667E-7 -2.22222E-6 L 0.02747 -2.22222E-6 C 0.03971 -2.22222E-6 0.05521 0.08102 0.05521 0.14861 L 0.05521 0.30047 " pathEditMode="relative" rAng="0" ptsTypes="AAAA">
                                      <p:cBhvr>
                                        <p:cTn id="36" dur="2000" fill="hold"/>
                                        <p:tgtEl>
                                          <p:spTgt spid="199"/>
                                        </p:tgtEl>
                                        <p:attrNameLst>
                                          <p:attrName>ppt_x</p:attrName>
                                          <p:attrName>ppt_y</p:attrName>
                                        </p:attrNameLst>
                                      </p:cBhvr>
                                      <p:rCtr x="2760" y="15023"/>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2"/>
                                        </p:tgtEl>
                                        <p:attrNameLst>
                                          <p:attrName>style.visibility</p:attrName>
                                        </p:attrNameLst>
                                      </p:cBhvr>
                                      <p:to>
                                        <p:strVal val="visible"/>
                                      </p:to>
                                    </p:set>
                                    <p:animEffect transition="in" filter="wheel(1)">
                                      <p:cBhvr>
                                        <p:cTn id="45" dur="2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9" grpId="0"/>
      <p:bldP spid="209" grpId="1"/>
      <p:bldP spid="210" grpId="0"/>
      <p:bldP spid="210" grpId="1"/>
      <p:bldP spid="211" grpId="0"/>
      <p:bldP spid="2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56">
            <a:extLst>
              <a:ext uri="{FF2B5EF4-FFF2-40B4-BE49-F238E27FC236}">
                <a16:creationId xmlns:a16="http://schemas.microsoft.com/office/drawing/2014/main" id="{F6C2584A-0B1B-6A54-BF5D-3FAD09554AB0}"/>
              </a:ext>
            </a:extLst>
          </p:cNvPr>
          <p:cNvGrpSpPr>
            <a:grpSpLocks/>
          </p:cNvGrpSpPr>
          <p:nvPr/>
        </p:nvGrpSpPr>
        <p:grpSpPr bwMode="auto">
          <a:xfrm>
            <a:off x="5232799" y="1900432"/>
            <a:ext cx="2838266" cy="2178849"/>
            <a:chOff x="788" y="1355"/>
            <a:chExt cx="1276" cy="1094"/>
          </a:xfrm>
        </p:grpSpPr>
        <p:sp>
          <p:nvSpPr>
            <p:cNvPr id="10" name="Line 1073">
              <a:extLst>
                <a:ext uri="{FF2B5EF4-FFF2-40B4-BE49-F238E27FC236}">
                  <a16:creationId xmlns:a16="http://schemas.microsoft.com/office/drawing/2014/main" id="{28E9EB07-AFEC-3822-732F-E8DE251AC66E}"/>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74">
              <a:extLst>
                <a:ext uri="{FF2B5EF4-FFF2-40B4-BE49-F238E27FC236}">
                  <a16:creationId xmlns:a16="http://schemas.microsoft.com/office/drawing/2014/main" id="{8032C871-E5F3-8529-D00C-883DBB76376B}"/>
                </a:ext>
              </a:extLst>
            </p:cNvPr>
            <p:cNvSpPr>
              <a:spLocks noChangeShapeType="1"/>
            </p:cNvSpPr>
            <p:nvPr/>
          </p:nvSpPr>
          <p:spPr bwMode="auto">
            <a:xfrm>
              <a:off x="788" y="2447"/>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75">
              <a:extLst>
                <a:ext uri="{FF2B5EF4-FFF2-40B4-BE49-F238E27FC236}">
                  <a16:creationId xmlns:a16="http://schemas.microsoft.com/office/drawing/2014/main" id="{54E34EC2-774B-6CA8-6B99-3308788D3AFE}"/>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076">
              <a:extLst>
                <a:ext uri="{FF2B5EF4-FFF2-40B4-BE49-F238E27FC236}">
                  <a16:creationId xmlns:a16="http://schemas.microsoft.com/office/drawing/2014/main" id="{80A638B1-FC58-1FF1-9F72-6C42A8176B05}"/>
                </a:ext>
              </a:extLst>
            </p:cNvPr>
            <p:cNvSpPr>
              <a:spLocks noChangeShapeType="1"/>
            </p:cNvSpPr>
            <p:nvPr/>
          </p:nvSpPr>
          <p:spPr bwMode="auto">
            <a:xfrm>
              <a:off x="788" y="2120"/>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077">
              <a:extLst>
                <a:ext uri="{FF2B5EF4-FFF2-40B4-BE49-F238E27FC236}">
                  <a16:creationId xmlns:a16="http://schemas.microsoft.com/office/drawing/2014/main" id="{08E4C38C-3FD1-1BB8-06D3-E263AD0388C2}"/>
                </a:ext>
              </a:extLst>
            </p:cNvPr>
            <p:cNvSpPr>
              <a:spLocks noChangeShapeType="1"/>
            </p:cNvSpPr>
            <p:nvPr/>
          </p:nvSpPr>
          <p:spPr bwMode="auto">
            <a:xfrm flipV="1">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078">
              <a:extLst>
                <a:ext uri="{FF2B5EF4-FFF2-40B4-BE49-F238E27FC236}">
                  <a16:creationId xmlns:a16="http://schemas.microsoft.com/office/drawing/2014/main" id="{07E75D03-E014-65CA-1052-8D6248DF82E8}"/>
                </a:ext>
              </a:extLst>
            </p:cNvPr>
            <p:cNvSpPr>
              <a:spLocks noChangeShapeType="1"/>
            </p:cNvSpPr>
            <p:nvPr/>
          </p:nvSpPr>
          <p:spPr bwMode="auto">
            <a:xfrm>
              <a:off x="788" y="2120"/>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079">
              <a:extLst>
                <a:ext uri="{FF2B5EF4-FFF2-40B4-BE49-F238E27FC236}">
                  <a16:creationId xmlns:a16="http://schemas.microsoft.com/office/drawing/2014/main" id="{9369B270-8E5C-AFB6-DC45-3B46C9A285AD}"/>
                </a:ext>
              </a:extLst>
            </p:cNvPr>
            <p:cNvSpPr>
              <a:spLocks noChangeShapeType="1"/>
            </p:cNvSpPr>
            <p:nvPr/>
          </p:nvSpPr>
          <p:spPr bwMode="auto">
            <a:xfrm>
              <a:off x="788" y="2447"/>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080">
              <a:extLst>
                <a:ext uri="{FF2B5EF4-FFF2-40B4-BE49-F238E27FC236}">
                  <a16:creationId xmlns:a16="http://schemas.microsoft.com/office/drawing/2014/main" id="{E29C01A8-98BC-ECFC-A2CC-ACC2C663F987}"/>
                </a:ext>
              </a:extLst>
            </p:cNvPr>
            <p:cNvSpPr>
              <a:spLocks noChangeShapeType="1"/>
            </p:cNvSpPr>
            <p:nvPr/>
          </p:nvSpPr>
          <p:spPr bwMode="auto">
            <a:xfrm>
              <a:off x="788" y="2120"/>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082">
              <a:extLst>
                <a:ext uri="{FF2B5EF4-FFF2-40B4-BE49-F238E27FC236}">
                  <a16:creationId xmlns:a16="http://schemas.microsoft.com/office/drawing/2014/main" id="{FED3BF0A-0D83-71B0-AA69-328D338B5F45}"/>
                </a:ext>
              </a:extLst>
            </p:cNvPr>
            <p:cNvSpPr>
              <a:spLocks noChangeShapeType="1"/>
            </p:cNvSpPr>
            <p:nvPr/>
          </p:nvSpPr>
          <p:spPr bwMode="auto">
            <a:xfrm flipH="1">
              <a:off x="788" y="2120"/>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083">
              <a:extLst>
                <a:ext uri="{FF2B5EF4-FFF2-40B4-BE49-F238E27FC236}">
                  <a16:creationId xmlns:a16="http://schemas.microsoft.com/office/drawing/2014/main" id="{F4402886-5B3F-400B-DDAB-465348E1AD1D}"/>
                </a:ext>
              </a:extLst>
            </p:cNvPr>
            <p:cNvSpPr>
              <a:spLocks noChangeShapeType="1"/>
            </p:cNvSpPr>
            <p:nvPr/>
          </p:nvSpPr>
          <p:spPr bwMode="auto">
            <a:xfrm flipH="1">
              <a:off x="788" y="2447"/>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084">
              <a:extLst>
                <a:ext uri="{FF2B5EF4-FFF2-40B4-BE49-F238E27FC236}">
                  <a16:creationId xmlns:a16="http://schemas.microsoft.com/office/drawing/2014/main" id="{DDFD3F80-278F-E5B4-38E0-9B6BAE01085E}"/>
                </a:ext>
              </a:extLst>
            </p:cNvPr>
            <p:cNvSpPr>
              <a:spLocks noChangeShapeType="1"/>
            </p:cNvSpPr>
            <p:nvPr/>
          </p:nvSpPr>
          <p:spPr bwMode="auto">
            <a:xfrm>
              <a:off x="788" y="2447"/>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086">
              <a:extLst>
                <a:ext uri="{FF2B5EF4-FFF2-40B4-BE49-F238E27FC236}">
                  <a16:creationId xmlns:a16="http://schemas.microsoft.com/office/drawing/2014/main" id="{D780D5DA-4D3A-42A1-CBEF-3278E69C8C59}"/>
                </a:ext>
              </a:extLst>
            </p:cNvPr>
            <p:cNvSpPr>
              <a:spLocks noChangeShapeType="1"/>
            </p:cNvSpPr>
            <p:nvPr/>
          </p:nvSpPr>
          <p:spPr bwMode="auto">
            <a:xfrm>
              <a:off x="788" y="2120"/>
              <a:ext cx="883"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087">
              <a:extLst>
                <a:ext uri="{FF2B5EF4-FFF2-40B4-BE49-F238E27FC236}">
                  <a16:creationId xmlns:a16="http://schemas.microsoft.com/office/drawing/2014/main" id="{879E98C1-F7DA-7B1D-0A50-D297B48F2B30}"/>
                </a:ext>
              </a:extLst>
            </p:cNvPr>
            <p:cNvSpPr>
              <a:spLocks noChangeShapeType="1"/>
            </p:cNvSpPr>
            <p:nvPr/>
          </p:nvSpPr>
          <p:spPr bwMode="auto">
            <a:xfrm flipH="1">
              <a:off x="788" y="2447"/>
              <a:ext cx="1178"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093">
              <a:extLst>
                <a:ext uri="{FF2B5EF4-FFF2-40B4-BE49-F238E27FC236}">
                  <a16:creationId xmlns:a16="http://schemas.microsoft.com/office/drawing/2014/main" id="{C31F8DFA-A692-7118-02A9-7F958EE265F3}"/>
                </a:ext>
              </a:extLst>
            </p:cNvPr>
            <p:cNvSpPr>
              <a:spLocks noChangeShapeType="1"/>
            </p:cNvSpPr>
            <p:nvPr/>
          </p:nvSpPr>
          <p:spPr bwMode="auto">
            <a:xfrm>
              <a:off x="788" y="2447"/>
              <a:ext cx="1178"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94">
              <a:extLst>
                <a:ext uri="{FF2B5EF4-FFF2-40B4-BE49-F238E27FC236}">
                  <a16:creationId xmlns:a16="http://schemas.microsoft.com/office/drawing/2014/main" id="{8A5D9ADB-ABDB-723B-9074-6C920A5F95B8}"/>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095">
              <a:extLst>
                <a:ext uri="{FF2B5EF4-FFF2-40B4-BE49-F238E27FC236}">
                  <a16:creationId xmlns:a16="http://schemas.microsoft.com/office/drawing/2014/main" id="{3577C277-CEDE-B9D9-404D-786AFA588E82}"/>
                </a:ext>
              </a:extLst>
            </p:cNvPr>
            <p:cNvSpPr>
              <a:spLocks noChangeShapeType="1"/>
            </p:cNvSpPr>
            <p:nvPr/>
          </p:nvSpPr>
          <p:spPr bwMode="auto">
            <a:xfrm flipH="1">
              <a:off x="788" y="2120"/>
              <a:ext cx="883"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096">
              <a:extLst>
                <a:ext uri="{FF2B5EF4-FFF2-40B4-BE49-F238E27FC236}">
                  <a16:creationId xmlns:a16="http://schemas.microsoft.com/office/drawing/2014/main" id="{7435F09A-02E9-C29D-3F47-67B28551D073}"/>
                </a:ext>
              </a:extLst>
            </p:cNvPr>
            <p:cNvSpPr>
              <a:spLocks noChangeShapeType="1"/>
            </p:cNvSpPr>
            <p:nvPr/>
          </p:nvSpPr>
          <p:spPr bwMode="auto">
            <a:xfrm>
              <a:off x="1671" y="1356"/>
              <a:ext cx="2" cy="764"/>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101">
              <a:extLst>
                <a:ext uri="{FF2B5EF4-FFF2-40B4-BE49-F238E27FC236}">
                  <a16:creationId xmlns:a16="http://schemas.microsoft.com/office/drawing/2014/main" id="{46776650-06B8-FDD5-9387-8CEC1D3A1AA8}"/>
                </a:ext>
              </a:extLst>
            </p:cNvPr>
            <p:cNvSpPr>
              <a:spLocks noChangeShapeType="1"/>
            </p:cNvSpPr>
            <p:nvPr/>
          </p:nvSpPr>
          <p:spPr bwMode="auto">
            <a:xfrm>
              <a:off x="1966" y="1355"/>
              <a:ext cx="2" cy="109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097">
              <a:extLst>
                <a:ext uri="{FF2B5EF4-FFF2-40B4-BE49-F238E27FC236}">
                  <a16:creationId xmlns:a16="http://schemas.microsoft.com/office/drawing/2014/main" id="{B701040C-863C-ECF3-F98F-68BA415CA526}"/>
                </a:ext>
              </a:extLst>
            </p:cNvPr>
            <p:cNvSpPr>
              <a:spLocks noChangeShapeType="1"/>
            </p:cNvSpPr>
            <p:nvPr/>
          </p:nvSpPr>
          <p:spPr bwMode="auto">
            <a:xfrm flipH="1">
              <a:off x="1668" y="1356"/>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9" name="Group 1255">
              <a:extLst>
                <a:ext uri="{FF2B5EF4-FFF2-40B4-BE49-F238E27FC236}">
                  <a16:creationId xmlns:a16="http://schemas.microsoft.com/office/drawing/2014/main" id="{E39D5CAE-80BF-C9BA-623A-72003DEAB8E0}"/>
                </a:ext>
              </a:extLst>
            </p:cNvPr>
            <p:cNvGrpSpPr>
              <a:grpSpLocks/>
            </p:cNvGrpSpPr>
            <p:nvPr/>
          </p:nvGrpSpPr>
          <p:grpSpPr bwMode="auto">
            <a:xfrm>
              <a:off x="1671" y="1514"/>
              <a:ext cx="292" cy="332"/>
              <a:chOff x="3332" y="2709"/>
              <a:chExt cx="292" cy="332"/>
            </a:xfrm>
          </p:grpSpPr>
          <p:sp>
            <p:nvSpPr>
              <p:cNvPr id="31" name="Line 1104">
                <a:extLst>
                  <a:ext uri="{FF2B5EF4-FFF2-40B4-BE49-F238E27FC236}">
                    <a16:creationId xmlns:a16="http://schemas.microsoft.com/office/drawing/2014/main" id="{3303CAF7-B65E-7FB7-8229-7187F27BA6D4}"/>
                  </a:ext>
                </a:extLst>
              </p:cNvPr>
              <p:cNvSpPr>
                <a:spLocks noChangeShapeType="1"/>
              </p:cNvSpPr>
              <p:nvPr/>
            </p:nvSpPr>
            <p:spPr bwMode="auto">
              <a:xfrm flipV="1">
                <a:off x="3332" y="3036"/>
                <a:ext cx="292" cy="5"/>
              </a:xfrm>
              <a:prstGeom prst="line">
                <a:avLst/>
              </a:prstGeom>
              <a:noFill/>
              <a:ln w="19050">
                <a:solidFill>
                  <a:srgbClr val="FFBF00"/>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2" name="Line 1106">
                <a:extLst>
                  <a:ext uri="{FF2B5EF4-FFF2-40B4-BE49-F238E27FC236}">
                    <a16:creationId xmlns:a16="http://schemas.microsoft.com/office/drawing/2014/main" id="{845D7C9F-30AE-49E5-6071-9F72853418D4}"/>
                  </a:ext>
                </a:extLst>
              </p:cNvPr>
              <p:cNvSpPr>
                <a:spLocks noChangeShapeType="1"/>
              </p:cNvSpPr>
              <p:nvPr/>
            </p:nvSpPr>
            <p:spPr bwMode="auto">
              <a:xfrm flipV="1">
                <a:off x="3332" y="2709"/>
                <a:ext cx="292" cy="2"/>
              </a:xfrm>
              <a:prstGeom prst="line">
                <a:avLst/>
              </a:prstGeom>
              <a:noFill/>
              <a:ln w="19050">
                <a:solidFill>
                  <a:srgbClr val="FFB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 name="Line 1249">
              <a:extLst>
                <a:ext uri="{FF2B5EF4-FFF2-40B4-BE49-F238E27FC236}">
                  <a16:creationId xmlns:a16="http://schemas.microsoft.com/office/drawing/2014/main" id="{219646A1-B850-8D64-BD0F-166C86E54ABB}"/>
                </a:ext>
              </a:extLst>
            </p:cNvPr>
            <p:cNvSpPr>
              <a:spLocks noChangeShapeType="1"/>
            </p:cNvSpPr>
            <p:nvPr/>
          </p:nvSpPr>
          <p:spPr bwMode="auto">
            <a:xfrm>
              <a:off x="1536" y="1680"/>
              <a:ext cx="528"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pic>
        <p:nvPicPr>
          <p:cNvPr id="174" name="Picture 1064">
            <a:extLst>
              <a:ext uri="{FF2B5EF4-FFF2-40B4-BE49-F238E27FC236}">
                <a16:creationId xmlns:a16="http://schemas.microsoft.com/office/drawing/2014/main" id="{DFB42299-07FF-5861-BCC8-03D35E37138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000" t="27333" r="36000" b="24667"/>
          <a:stretch>
            <a:fillRect/>
          </a:stretch>
        </p:blipFill>
        <p:spPr bwMode="auto">
          <a:xfrm>
            <a:off x="821954" y="1596794"/>
            <a:ext cx="29876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 name="Freeform 1258">
            <a:extLst>
              <a:ext uri="{FF2B5EF4-FFF2-40B4-BE49-F238E27FC236}">
                <a16:creationId xmlns:a16="http://schemas.microsoft.com/office/drawing/2014/main" id="{F7FA84F5-1E9F-9E57-999A-9E24F023467A}"/>
              </a:ext>
            </a:extLst>
          </p:cNvPr>
          <p:cNvSpPr>
            <a:spLocks/>
          </p:cNvSpPr>
          <p:nvPr/>
        </p:nvSpPr>
        <p:spPr bwMode="auto">
          <a:xfrm flipH="1">
            <a:off x="1749054" y="1247544"/>
            <a:ext cx="1885950" cy="3606800"/>
          </a:xfrm>
          <a:custGeom>
            <a:avLst/>
            <a:gdLst>
              <a:gd name="T0" fmla="*/ 0 w 5095"/>
              <a:gd name="T1" fmla="*/ 0 h 9266"/>
              <a:gd name="T2" fmla="*/ 2147483646 w 5095"/>
              <a:gd name="T3" fmla="*/ 2147483646 h 9266"/>
              <a:gd name="T4" fmla="*/ 2147483646 w 5095"/>
              <a:gd name="T5" fmla="*/ 2147483646 h 9266"/>
              <a:gd name="T6" fmla="*/ 0 w 5095"/>
              <a:gd name="T7" fmla="*/ 2147483646 h 9266"/>
              <a:gd name="T8" fmla="*/ 0 w 5095"/>
              <a:gd name="T9" fmla="*/ 0 h 92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5" h="9266">
                <a:moveTo>
                  <a:pt x="0" y="0"/>
                </a:moveTo>
                <a:lnTo>
                  <a:pt x="5095" y="2947"/>
                </a:lnTo>
                <a:lnTo>
                  <a:pt x="5095" y="9266"/>
                </a:lnTo>
                <a:lnTo>
                  <a:pt x="0" y="6320"/>
                </a:lnTo>
                <a:lnTo>
                  <a:pt x="0" y="0"/>
                </a:lnTo>
                <a:close/>
              </a:path>
            </a:pathLst>
          </a:custGeom>
          <a:noFill/>
          <a:ln w="57150" cmpd="sng">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6" name="Group 1294">
            <a:extLst>
              <a:ext uri="{FF2B5EF4-FFF2-40B4-BE49-F238E27FC236}">
                <a16:creationId xmlns:a16="http://schemas.microsoft.com/office/drawing/2014/main" id="{D23AE627-1CA3-314D-AB58-B840DF9C7E9A}"/>
              </a:ext>
            </a:extLst>
          </p:cNvPr>
          <p:cNvGrpSpPr>
            <a:grpSpLocks/>
          </p:cNvGrpSpPr>
          <p:nvPr/>
        </p:nvGrpSpPr>
        <p:grpSpPr bwMode="auto">
          <a:xfrm>
            <a:off x="2091954" y="2168294"/>
            <a:ext cx="1174750" cy="2133600"/>
            <a:chOff x="3473" y="1583"/>
            <a:chExt cx="878" cy="1591"/>
          </a:xfrm>
        </p:grpSpPr>
        <p:sp>
          <p:nvSpPr>
            <p:cNvPr id="177" name="Line 1272">
              <a:extLst>
                <a:ext uri="{FF2B5EF4-FFF2-40B4-BE49-F238E27FC236}">
                  <a16:creationId xmlns:a16="http://schemas.microsoft.com/office/drawing/2014/main" id="{5E1DF730-3851-FDD2-8E92-31BB5734994C}"/>
                </a:ext>
              </a:extLst>
            </p:cNvPr>
            <p:cNvSpPr>
              <a:spLocks noChangeShapeType="1"/>
            </p:cNvSpPr>
            <p:nvPr/>
          </p:nvSpPr>
          <p:spPr bwMode="auto">
            <a:xfrm flipH="1">
              <a:off x="4066" y="1718"/>
              <a:ext cx="42" cy="81"/>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1273">
              <a:extLst>
                <a:ext uri="{FF2B5EF4-FFF2-40B4-BE49-F238E27FC236}">
                  <a16:creationId xmlns:a16="http://schemas.microsoft.com/office/drawing/2014/main" id="{9DF8DC3E-F5DE-BA4B-8EF4-84ED6CB77FAC}"/>
                </a:ext>
              </a:extLst>
            </p:cNvPr>
            <p:cNvSpPr>
              <a:spLocks noChangeShapeType="1"/>
            </p:cNvSpPr>
            <p:nvPr/>
          </p:nvSpPr>
          <p:spPr bwMode="auto">
            <a:xfrm flipH="1">
              <a:off x="3473" y="2809"/>
              <a:ext cx="77" cy="152"/>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1274">
              <a:extLst>
                <a:ext uri="{FF2B5EF4-FFF2-40B4-BE49-F238E27FC236}">
                  <a16:creationId xmlns:a16="http://schemas.microsoft.com/office/drawing/2014/main" id="{D21CF946-781D-CF87-B294-7E8F18592F87}"/>
                </a:ext>
              </a:extLst>
            </p:cNvPr>
            <p:cNvSpPr>
              <a:spLocks noChangeShapeType="1"/>
            </p:cNvSpPr>
            <p:nvPr/>
          </p:nvSpPr>
          <p:spPr bwMode="auto">
            <a:xfrm flipH="1">
              <a:off x="4066" y="1673"/>
              <a:ext cx="120" cy="233"/>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1275">
              <a:extLst>
                <a:ext uri="{FF2B5EF4-FFF2-40B4-BE49-F238E27FC236}">
                  <a16:creationId xmlns:a16="http://schemas.microsoft.com/office/drawing/2014/main" id="{02F21C08-3083-503A-DFAC-4B57FE32A9A5}"/>
                </a:ext>
              </a:extLst>
            </p:cNvPr>
            <p:cNvSpPr>
              <a:spLocks noChangeShapeType="1"/>
            </p:cNvSpPr>
            <p:nvPr/>
          </p:nvSpPr>
          <p:spPr bwMode="auto">
            <a:xfrm flipH="1">
              <a:off x="3473" y="2764"/>
              <a:ext cx="155" cy="303"/>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1276">
              <a:extLst>
                <a:ext uri="{FF2B5EF4-FFF2-40B4-BE49-F238E27FC236}">
                  <a16:creationId xmlns:a16="http://schemas.microsoft.com/office/drawing/2014/main" id="{5C03D51E-5D45-C5FF-EB1F-D5EAF2666848}"/>
                </a:ext>
              </a:extLst>
            </p:cNvPr>
            <p:cNvSpPr>
              <a:spLocks noChangeShapeType="1"/>
            </p:cNvSpPr>
            <p:nvPr/>
          </p:nvSpPr>
          <p:spPr bwMode="auto">
            <a:xfrm flipH="1">
              <a:off x="4130" y="1628"/>
              <a:ext cx="133" cy="261"/>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1277">
              <a:extLst>
                <a:ext uri="{FF2B5EF4-FFF2-40B4-BE49-F238E27FC236}">
                  <a16:creationId xmlns:a16="http://schemas.microsoft.com/office/drawing/2014/main" id="{8EA2E39B-A470-FCDC-358B-71EAA5C658A1}"/>
                </a:ext>
              </a:extLst>
            </p:cNvPr>
            <p:cNvSpPr>
              <a:spLocks noChangeShapeType="1"/>
            </p:cNvSpPr>
            <p:nvPr/>
          </p:nvSpPr>
          <p:spPr bwMode="auto">
            <a:xfrm flipH="1">
              <a:off x="3473" y="2719"/>
              <a:ext cx="232" cy="45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1278">
              <a:extLst>
                <a:ext uri="{FF2B5EF4-FFF2-40B4-BE49-F238E27FC236}">
                  <a16:creationId xmlns:a16="http://schemas.microsoft.com/office/drawing/2014/main" id="{29849823-629B-E627-E0A7-F6A82C1B0E36}"/>
                </a:ext>
              </a:extLst>
            </p:cNvPr>
            <p:cNvSpPr>
              <a:spLocks noChangeShapeType="1"/>
            </p:cNvSpPr>
            <p:nvPr/>
          </p:nvSpPr>
          <p:spPr bwMode="auto">
            <a:xfrm flipH="1">
              <a:off x="4205" y="1583"/>
              <a:ext cx="136" cy="26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1279">
              <a:extLst>
                <a:ext uri="{FF2B5EF4-FFF2-40B4-BE49-F238E27FC236}">
                  <a16:creationId xmlns:a16="http://schemas.microsoft.com/office/drawing/2014/main" id="{57BCB6EA-394D-8CB7-56D6-4921D78C2CED}"/>
                </a:ext>
              </a:extLst>
            </p:cNvPr>
            <p:cNvSpPr>
              <a:spLocks noChangeShapeType="1"/>
            </p:cNvSpPr>
            <p:nvPr/>
          </p:nvSpPr>
          <p:spPr bwMode="auto">
            <a:xfrm flipH="1">
              <a:off x="3544" y="2675"/>
              <a:ext cx="239" cy="467"/>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1280">
              <a:extLst>
                <a:ext uri="{FF2B5EF4-FFF2-40B4-BE49-F238E27FC236}">
                  <a16:creationId xmlns:a16="http://schemas.microsoft.com/office/drawing/2014/main" id="{337415D5-2538-9400-D49D-AC4782D8475D}"/>
                </a:ext>
              </a:extLst>
            </p:cNvPr>
            <p:cNvSpPr>
              <a:spLocks noChangeShapeType="1"/>
            </p:cNvSpPr>
            <p:nvPr/>
          </p:nvSpPr>
          <p:spPr bwMode="auto">
            <a:xfrm flipH="1">
              <a:off x="4281" y="1669"/>
              <a:ext cx="70" cy="13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1281">
              <a:extLst>
                <a:ext uri="{FF2B5EF4-FFF2-40B4-BE49-F238E27FC236}">
                  <a16:creationId xmlns:a16="http://schemas.microsoft.com/office/drawing/2014/main" id="{A7EC9EF1-93BE-0835-1A42-B638173B7349}"/>
                </a:ext>
              </a:extLst>
            </p:cNvPr>
            <p:cNvSpPr>
              <a:spLocks noChangeShapeType="1"/>
            </p:cNvSpPr>
            <p:nvPr/>
          </p:nvSpPr>
          <p:spPr bwMode="auto">
            <a:xfrm flipH="1">
              <a:off x="3621" y="2630"/>
              <a:ext cx="239" cy="46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1282">
              <a:extLst>
                <a:ext uri="{FF2B5EF4-FFF2-40B4-BE49-F238E27FC236}">
                  <a16:creationId xmlns:a16="http://schemas.microsoft.com/office/drawing/2014/main" id="{4EB9A28E-0207-EF79-6630-909A2F8D9F9F}"/>
                </a:ext>
              </a:extLst>
            </p:cNvPr>
            <p:cNvSpPr>
              <a:spLocks noChangeShapeType="1"/>
            </p:cNvSpPr>
            <p:nvPr/>
          </p:nvSpPr>
          <p:spPr bwMode="auto">
            <a:xfrm flipH="1">
              <a:off x="4052" y="2239"/>
              <a:ext cx="8" cy="1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1283">
              <a:extLst>
                <a:ext uri="{FF2B5EF4-FFF2-40B4-BE49-F238E27FC236}">
                  <a16:creationId xmlns:a16="http://schemas.microsoft.com/office/drawing/2014/main" id="{7891870E-4EF2-78FD-6484-0349D223E265}"/>
                </a:ext>
              </a:extLst>
            </p:cNvPr>
            <p:cNvSpPr>
              <a:spLocks noChangeShapeType="1"/>
            </p:cNvSpPr>
            <p:nvPr/>
          </p:nvSpPr>
          <p:spPr bwMode="auto">
            <a:xfrm flipH="1">
              <a:off x="4058" y="2198"/>
              <a:ext cx="78" cy="152"/>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1284">
              <a:extLst>
                <a:ext uri="{FF2B5EF4-FFF2-40B4-BE49-F238E27FC236}">
                  <a16:creationId xmlns:a16="http://schemas.microsoft.com/office/drawing/2014/main" id="{5B6F21BB-C374-6384-234B-AE226A9160A7}"/>
                </a:ext>
              </a:extLst>
            </p:cNvPr>
            <p:cNvSpPr>
              <a:spLocks noChangeShapeType="1"/>
            </p:cNvSpPr>
            <p:nvPr/>
          </p:nvSpPr>
          <p:spPr bwMode="auto">
            <a:xfrm flipH="1">
              <a:off x="3699" y="2585"/>
              <a:ext cx="239" cy="46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1285">
              <a:extLst>
                <a:ext uri="{FF2B5EF4-FFF2-40B4-BE49-F238E27FC236}">
                  <a16:creationId xmlns:a16="http://schemas.microsoft.com/office/drawing/2014/main" id="{0C1C5FF5-A178-22C2-AD55-47A466191D23}"/>
                </a:ext>
              </a:extLst>
            </p:cNvPr>
            <p:cNvSpPr>
              <a:spLocks noChangeShapeType="1"/>
            </p:cNvSpPr>
            <p:nvPr/>
          </p:nvSpPr>
          <p:spPr bwMode="auto">
            <a:xfrm flipH="1">
              <a:off x="4063" y="2157"/>
              <a:ext cx="148" cy="290"/>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286">
              <a:extLst>
                <a:ext uri="{FF2B5EF4-FFF2-40B4-BE49-F238E27FC236}">
                  <a16:creationId xmlns:a16="http://schemas.microsoft.com/office/drawing/2014/main" id="{773C6868-DCDA-42CE-D659-58553EAEA130}"/>
                </a:ext>
              </a:extLst>
            </p:cNvPr>
            <p:cNvSpPr>
              <a:spLocks noChangeShapeType="1"/>
            </p:cNvSpPr>
            <p:nvPr/>
          </p:nvSpPr>
          <p:spPr bwMode="auto">
            <a:xfrm flipH="1">
              <a:off x="3776" y="2540"/>
              <a:ext cx="239" cy="46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287">
              <a:extLst>
                <a:ext uri="{FF2B5EF4-FFF2-40B4-BE49-F238E27FC236}">
                  <a16:creationId xmlns:a16="http://schemas.microsoft.com/office/drawing/2014/main" id="{8D4FC72C-88C8-B4C0-8001-02D91DA9110A}"/>
                </a:ext>
              </a:extLst>
            </p:cNvPr>
            <p:cNvSpPr>
              <a:spLocks noChangeShapeType="1"/>
            </p:cNvSpPr>
            <p:nvPr/>
          </p:nvSpPr>
          <p:spPr bwMode="auto">
            <a:xfrm flipH="1">
              <a:off x="3854" y="2116"/>
              <a:ext cx="433" cy="847"/>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288">
              <a:extLst>
                <a:ext uri="{FF2B5EF4-FFF2-40B4-BE49-F238E27FC236}">
                  <a16:creationId xmlns:a16="http://schemas.microsoft.com/office/drawing/2014/main" id="{BA1502FA-CF60-FB5E-CACF-62B47E3B685C}"/>
                </a:ext>
              </a:extLst>
            </p:cNvPr>
            <p:cNvSpPr>
              <a:spLocks noChangeShapeType="1"/>
            </p:cNvSpPr>
            <p:nvPr/>
          </p:nvSpPr>
          <p:spPr bwMode="auto">
            <a:xfrm flipH="1">
              <a:off x="3931" y="2139"/>
              <a:ext cx="398" cy="779"/>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1289">
              <a:extLst>
                <a:ext uri="{FF2B5EF4-FFF2-40B4-BE49-F238E27FC236}">
                  <a16:creationId xmlns:a16="http://schemas.microsoft.com/office/drawing/2014/main" id="{8EB213E3-6FA5-1A68-4496-EB30795AFCCD}"/>
                </a:ext>
              </a:extLst>
            </p:cNvPr>
            <p:cNvSpPr>
              <a:spLocks noChangeShapeType="1"/>
            </p:cNvSpPr>
            <p:nvPr/>
          </p:nvSpPr>
          <p:spPr bwMode="auto">
            <a:xfrm flipH="1">
              <a:off x="4009" y="2238"/>
              <a:ext cx="325" cy="635"/>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1290">
              <a:extLst>
                <a:ext uri="{FF2B5EF4-FFF2-40B4-BE49-F238E27FC236}">
                  <a16:creationId xmlns:a16="http://schemas.microsoft.com/office/drawing/2014/main" id="{7908F89D-FE41-9BA8-70EA-986AEE776AA7}"/>
                </a:ext>
              </a:extLst>
            </p:cNvPr>
            <p:cNvSpPr>
              <a:spLocks noChangeShapeType="1"/>
            </p:cNvSpPr>
            <p:nvPr/>
          </p:nvSpPr>
          <p:spPr bwMode="auto">
            <a:xfrm flipH="1">
              <a:off x="4086" y="2337"/>
              <a:ext cx="251" cy="492"/>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1291">
              <a:extLst>
                <a:ext uri="{FF2B5EF4-FFF2-40B4-BE49-F238E27FC236}">
                  <a16:creationId xmlns:a16="http://schemas.microsoft.com/office/drawing/2014/main" id="{DEBD6257-9CCC-133E-A78D-F11FBEB29D80}"/>
                </a:ext>
              </a:extLst>
            </p:cNvPr>
            <p:cNvSpPr>
              <a:spLocks noChangeShapeType="1"/>
            </p:cNvSpPr>
            <p:nvPr/>
          </p:nvSpPr>
          <p:spPr bwMode="auto">
            <a:xfrm flipH="1">
              <a:off x="4164" y="2436"/>
              <a:ext cx="178" cy="348"/>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1292">
              <a:extLst>
                <a:ext uri="{FF2B5EF4-FFF2-40B4-BE49-F238E27FC236}">
                  <a16:creationId xmlns:a16="http://schemas.microsoft.com/office/drawing/2014/main" id="{95E2FB92-8D65-7355-41FF-AB547657DF62}"/>
                </a:ext>
              </a:extLst>
            </p:cNvPr>
            <p:cNvSpPr>
              <a:spLocks noChangeShapeType="1"/>
            </p:cNvSpPr>
            <p:nvPr/>
          </p:nvSpPr>
          <p:spPr bwMode="auto">
            <a:xfrm flipH="1">
              <a:off x="4241" y="2535"/>
              <a:ext cx="105" cy="204"/>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1293">
              <a:extLst>
                <a:ext uri="{FF2B5EF4-FFF2-40B4-BE49-F238E27FC236}">
                  <a16:creationId xmlns:a16="http://schemas.microsoft.com/office/drawing/2014/main" id="{72F099B5-7536-B398-C0E2-D98815C72CC5}"/>
                </a:ext>
              </a:extLst>
            </p:cNvPr>
            <p:cNvSpPr>
              <a:spLocks noChangeShapeType="1"/>
            </p:cNvSpPr>
            <p:nvPr/>
          </p:nvSpPr>
          <p:spPr bwMode="auto">
            <a:xfrm flipH="1">
              <a:off x="4319" y="2633"/>
              <a:ext cx="31" cy="61"/>
            </a:xfrm>
            <a:prstGeom prst="line">
              <a:avLst/>
            </a:prstGeom>
            <a:noFill/>
            <a:ln w="0">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9" name="Group 1065">
            <a:extLst>
              <a:ext uri="{FF2B5EF4-FFF2-40B4-BE49-F238E27FC236}">
                <a16:creationId xmlns:a16="http://schemas.microsoft.com/office/drawing/2014/main" id="{4A964E2C-92E0-10C3-6D69-9663141CBCEE}"/>
              </a:ext>
            </a:extLst>
          </p:cNvPr>
          <p:cNvGrpSpPr>
            <a:grpSpLocks/>
          </p:cNvGrpSpPr>
          <p:nvPr/>
        </p:nvGrpSpPr>
        <p:grpSpPr bwMode="auto">
          <a:xfrm>
            <a:off x="2675974" y="3765477"/>
            <a:ext cx="2559049" cy="2901950"/>
            <a:chOff x="700" y="744"/>
            <a:chExt cx="1692" cy="1848"/>
          </a:xfrm>
        </p:grpSpPr>
        <p:pic>
          <p:nvPicPr>
            <p:cNvPr id="200" name="Picture 1066">
              <a:extLst>
                <a:ext uri="{FF2B5EF4-FFF2-40B4-BE49-F238E27FC236}">
                  <a16:creationId xmlns:a16="http://schemas.microsoft.com/office/drawing/2014/main" id="{A42B9C16-DF86-1A19-1430-87666D9ECB5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00" t="23334" r="39999" b="22000"/>
            <a:stretch>
              <a:fillRect/>
            </a:stretch>
          </p:blipFill>
          <p:spPr bwMode="auto">
            <a:xfrm>
              <a:off x="700" y="744"/>
              <a:ext cx="1692" cy="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 name="Freeform 1067">
              <a:extLst>
                <a:ext uri="{FF2B5EF4-FFF2-40B4-BE49-F238E27FC236}">
                  <a16:creationId xmlns:a16="http://schemas.microsoft.com/office/drawing/2014/main" id="{D59B7499-8E68-CE0C-911F-BB9AB61D32AB}"/>
                </a:ext>
              </a:extLst>
            </p:cNvPr>
            <p:cNvSpPr>
              <a:spLocks/>
            </p:cNvSpPr>
            <p:nvPr/>
          </p:nvSpPr>
          <p:spPr bwMode="auto">
            <a:xfrm>
              <a:off x="1167" y="970"/>
              <a:ext cx="978" cy="1524"/>
            </a:xfrm>
            <a:custGeom>
              <a:avLst/>
              <a:gdLst>
                <a:gd name="T0" fmla="*/ 0 w 6635"/>
                <a:gd name="T1" fmla="*/ 0 h 10230"/>
                <a:gd name="T2" fmla="*/ 0 w 6635"/>
                <a:gd name="T3" fmla="*/ 0 h 10230"/>
                <a:gd name="T4" fmla="*/ 0 w 6635"/>
                <a:gd name="T5" fmla="*/ 0 h 10230"/>
                <a:gd name="T6" fmla="*/ 0 w 6635"/>
                <a:gd name="T7" fmla="*/ 0 h 10230"/>
                <a:gd name="T8" fmla="*/ 0 w 6635"/>
                <a:gd name="T9" fmla="*/ 0 h 10230"/>
                <a:gd name="T10" fmla="*/ 0 w 6635"/>
                <a:gd name="T11" fmla="*/ 0 h 10230"/>
                <a:gd name="T12" fmla="*/ 0 w 6635"/>
                <a:gd name="T13" fmla="*/ 0 h 102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35" h="10230">
                  <a:moveTo>
                    <a:pt x="4975" y="959"/>
                  </a:moveTo>
                  <a:lnTo>
                    <a:pt x="6635" y="0"/>
                  </a:lnTo>
                  <a:lnTo>
                    <a:pt x="6635" y="6394"/>
                  </a:lnTo>
                  <a:lnTo>
                    <a:pt x="0" y="10230"/>
                  </a:lnTo>
                  <a:lnTo>
                    <a:pt x="0" y="8312"/>
                  </a:lnTo>
                  <a:lnTo>
                    <a:pt x="4975" y="5436"/>
                  </a:lnTo>
                  <a:lnTo>
                    <a:pt x="4975" y="959"/>
                  </a:lnTo>
                  <a:close/>
                </a:path>
              </a:pathLst>
            </a:custGeom>
            <a:solidFill>
              <a:srgbClr val="FFCC00"/>
            </a:solidFill>
            <a:ln w="0">
              <a:solidFill>
                <a:srgbClr val="FFCC00"/>
              </a:solidFill>
              <a:prstDash val="solid"/>
              <a:round/>
              <a:headEnd/>
              <a:tailEnd/>
            </a:ln>
          </p:spPr>
          <p:txBody>
            <a:bodyPr/>
            <a:lstStyle/>
            <a:p>
              <a:endParaRPr lang="en-US"/>
            </a:p>
          </p:txBody>
        </p:sp>
      </p:grpSp>
      <p:cxnSp>
        <p:nvCxnSpPr>
          <p:cNvPr id="204" name="Straight Connector 203"/>
          <p:cNvCxnSpPr>
            <a:cxnSpLocks/>
          </p:cNvCxnSpPr>
          <p:nvPr/>
        </p:nvCxnSpPr>
        <p:spPr>
          <a:xfrm>
            <a:off x="5898458" y="3450748"/>
            <a:ext cx="0" cy="633327"/>
          </a:xfrm>
          <a:prstGeom prst="line">
            <a:avLst/>
          </a:prstGeom>
          <a:ln w="28575">
            <a:prstDash val="dash"/>
          </a:ln>
        </p:spPr>
        <p:style>
          <a:lnRef idx="1">
            <a:schemeClr val="accent4"/>
          </a:lnRef>
          <a:fillRef idx="0">
            <a:schemeClr val="accent4"/>
          </a:fillRef>
          <a:effectRef idx="0">
            <a:schemeClr val="accent4"/>
          </a:effectRef>
          <a:fontRef idx="minor">
            <a:schemeClr val="tx1"/>
          </a:fontRef>
        </p:style>
      </p:cxnSp>
      <p:sp>
        <p:nvSpPr>
          <p:cNvPr id="209" name="TextBox 208">
            <a:extLst>
              <a:ext uri="{FF2B5EF4-FFF2-40B4-BE49-F238E27FC236}">
                <a16:creationId xmlns:a16="http://schemas.microsoft.com/office/drawing/2014/main" id="{0F05BDAB-3E16-63A8-69A9-37F972A86A97}"/>
              </a:ext>
            </a:extLst>
          </p:cNvPr>
          <p:cNvSpPr txBox="1"/>
          <p:nvPr/>
        </p:nvSpPr>
        <p:spPr>
          <a:xfrm>
            <a:off x="5780339" y="4173995"/>
            <a:ext cx="1737976" cy="369332"/>
          </a:xfrm>
          <a:prstGeom prst="rect">
            <a:avLst/>
          </a:prstGeom>
          <a:noFill/>
        </p:spPr>
        <p:txBody>
          <a:bodyPr wrap="none" rtlCol="0">
            <a:spAutoFit/>
          </a:bodyPr>
          <a:lstStyle/>
          <a:p>
            <a:r>
              <a:rPr lang="en-US"/>
              <a:t>Hình chiếu đứng</a:t>
            </a:r>
            <a:endParaRPr lang="vi-VN"/>
          </a:p>
        </p:txBody>
      </p:sp>
      <p:grpSp>
        <p:nvGrpSpPr>
          <p:cNvPr id="206" name="Group 1256">
            <a:extLst>
              <a:ext uri="{FF2B5EF4-FFF2-40B4-BE49-F238E27FC236}">
                <a16:creationId xmlns:a16="http://schemas.microsoft.com/office/drawing/2014/main" id="{9E9D1971-32AF-43D7-B4BA-0176EF69BF81}"/>
              </a:ext>
            </a:extLst>
          </p:cNvPr>
          <p:cNvGrpSpPr>
            <a:grpSpLocks/>
          </p:cNvGrpSpPr>
          <p:nvPr/>
        </p:nvGrpSpPr>
        <p:grpSpPr bwMode="auto">
          <a:xfrm>
            <a:off x="8432516" y="1894457"/>
            <a:ext cx="2838266" cy="2178849"/>
            <a:chOff x="788" y="1355"/>
            <a:chExt cx="1276" cy="1094"/>
          </a:xfrm>
        </p:grpSpPr>
        <p:sp>
          <p:nvSpPr>
            <p:cNvPr id="207" name="Line 1073">
              <a:extLst>
                <a:ext uri="{FF2B5EF4-FFF2-40B4-BE49-F238E27FC236}">
                  <a16:creationId xmlns:a16="http://schemas.microsoft.com/office/drawing/2014/main" id="{CA2D0176-BD28-4069-B061-DC6124625617}"/>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 name="Line 1074">
              <a:extLst>
                <a:ext uri="{FF2B5EF4-FFF2-40B4-BE49-F238E27FC236}">
                  <a16:creationId xmlns:a16="http://schemas.microsoft.com/office/drawing/2014/main" id="{1E4FE5F0-F8AA-48A5-8542-0655E458D6D6}"/>
                </a:ext>
              </a:extLst>
            </p:cNvPr>
            <p:cNvSpPr>
              <a:spLocks noChangeShapeType="1"/>
            </p:cNvSpPr>
            <p:nvPr/>
          </p:nvSpPr>
          <p:spPr bwMode="auto">
            <a:xfrm>
              <a:off x="788" y="2447"/>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 name="Line 1075">
              <a:extLst>
                <a:ext uri="{FF2B5EF4-FFF2-40B4-BE49-F238E27FC236}">
                  <a16:creationId xmlns:a16="http://schemas.microsoft.com/office/drawing/2014/main" id="{F933A67D-C449-461A-A4E7-04A7BB563733}"/>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Line 1076">
              <a:extLst>
                <a:ext uri="{FF2B5EF4-FFF2-40B4-BE49-F238E27FC236}">
                  <a16:creationId xmlns:a16="http://schemas.microsoft.com/office/drawing/2014/main" id="{5886DABB-09D7-400E-8E3C-53B30FB61081}"/>
                </a:ext>
              </a:extLst>
            </p:cNvPr>
            <p:cNvSpPr>
              <a:spLocks noChangeShapeType="1"/>
            </p:cNvSpPr>
            <p:nvPr/>
          </p:nvSpPr>
          <p:spPr bwMode="auto">
            <a:xfrm>
              <a:off x="788" y="2120"/>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 name="Line 1077">
              <a:extLst>
                <a:ext uri="{FF2B5EF4-FFF2-40B4-BE49-F238E27FC236}">
                  <a16:creationId xmlns:a16="http://schemas.microsoft.com/office/drawing/2014/main" id="{4A221013-8D91-4540-BF41-877F989FAF14}"/>
                </a:ext>
              </a:extLst>
            </p:cNvPr>
            <p:cNvSpPr>
              <a:spLocks noChangeShapeType="1"/>
            </p:cNvSpPr>
            <p:nvPr/>
          </p:nvSpPr>
          <p:spPr bwMode="auto">
            <a:xfrm flipV="1">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Line 1078">
              <a:extLst>
                <a:ext uri="{FF2B5EF4-FFF2-40B4-BE49-F238E27FC236}">
                  <a16:creationId xmlns:a16="http://schemas.microsoft.com/office/drawing/2014/main" id="{1D98A544-F338-4F8B-80FD-7B9AE97EB6C8}"/>
                </a:ext>
              </a:extLst>
            </p:cNvPr>
            <p:cNvSpPr>
              <a:spLocks noChangeShapeType="1"/>
            </p:cNvSpPr>
            <p:nvPr/>
          </p:nvSpPr>
          <p:spPr bwMode="auto">
            <a:xfrm>
              <a:off x="788" y="2120"/>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Line 1079">
              <a:extLst>
                <a:ext uri="{FF2B5EF4-FFF2-40B4-BE49-F238E27FC236}">
                  <a16:creationId xmlns:a16="http://schemas.microsoft.com/office/drawing/2014/main" id="{886EE52D-31F5-4494-9796-48C31D991E7A}"/>
                </a:ext>
              </a:extLst>
            </p:cNvPr>
            <p:cNvSpPr>
              <a:spLocks noChangeShapeType="1"/>
            </p:cNvSpPr>
            <p:nvPr/>
          </p:nvSpPr>
          <p:spPr bwMode="auto">
            <a:xfrm>
              <a:off x="788" y="2447"/>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 name="Line 1080">
              <a:extLst>
                <a:ext uri="{FF2B5EF4-FFF2-40B4-BE49-F238E27FC236}">
                  <a16:creationId xmlns:a16="http://schemas.microsoft.com/office/drawing/2014/main" id="{F7CFFB93-D12E-4EA1-A8F6-EBFD4A13D0A6}"/>
                </a:ext>
              </a:extLst>
            </p:cNvPr>
            <p:cNvSpPr>
              <a:spLocks noChangeShapeType="1"/>
            </p:cNvSpPr>
            <p:nvPr/>
          </p:nvSpPr>
          <p:spPr bwMode="auto">
            <a:xfrm>
              <a:off x="788" y="2120"/>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1082">
              <a:extLst>
                <a:ext uri="{FF2B5EF4-FFF2-40B4-BE49-F238E27FC236}">
                  <a16:creationId xmlns:a16="http://schemas.microsoft.com/office/drawing/2014/main" id="{34FBDE52-30E0-4D98-B960-239482764C31}"/>
                </a:ext>
              </a:extLst>
            </p:cNvPr>
            <p:cNvSpPr>
              <a:spLocks noChangeShapeType="1"/>
            </p:cNvSpPr>
            <p:nvPr/>
          </p:nvSpPr>
          <p:spPr bwMode="auto">
            <a:xfrm flipH="1">
              <a:off x="788" y="2120"/>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 name="Line 1083">
              <a:extLst>
                <a:ext uri="{FF2B5EF4-FFF2-40B4-BE49-F238E27FC236}">
                  <a16:creationId xmlns:a16="http://schemas.microsoft.com/office/drawing/2014/main" id="{C02DA6D8-FDD1-4533-A9B2-B76D5584CDBE}"/>
                </a:ext>
              </a:extLst>
            </p:cNvPr>
            <p:cNvSpPr>
              <a:spLocks noChangeShapeType="1"/>
            </p:cNvSpPr>
            <p:nvPr/>
          </p:nvSpPr>
          <p:spPr bwMode="auto">
            <a:xfrm flipH="1">
              <a:off x="788" y="2447"/>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Line 1084">
              <a:extLst>
                <a:ext uri="{FF2B5EF4-FFF2-40B4-BE49-F238E27FC236}">
                  <a16:creationId xmlns:a16="http://schemas.microsoft.com/office/drawing/2014/main" id="{76498F98-E3D6-444A-BF66-E9E4AA2DD1C3}"/>
                </a:ext>
              </a:extLst>
            </p:cNvPr>
            <p:cNvSpPr>
              <a:spLocks noChangeShapeType="1"/>
            </p:cNvSpPr>
            <p:nvPr/>
          </p:nvSpPr>
          <p:spPr bwMode="auto">
            <a:xfrm>
              <a:off x="788" y="2447"/>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1086">
              <a:extLst>
                <a:ext uri="{FF2B5EF4-FFF2-40B4-BE49-F238E27FC236}">
                  <a16:creationId xmlns:a16="http://schemas.microsoft.com/office/drawing/2014/main" id="{4A8F198A-0319-4FB2-B8BF-1BBADD691AB3}"/>
                </a:ext>
              </a:extLst>
            </p:cNvPr>
            <p:cNvSpPr>
              <a:spLocks noChangeShapeType="1"/>
            </p:cNvSpPr>
            <p:nvPr/>
          </p:nvSpPr>
          <p:spPr bwMode="auto">
            <a:xfrm>
              <a:off x="788" y="2120"/>
              <a:ext cx="883"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1087">
              <a:extLst>
                <a:ext uri="{FF2B5EF4-FFF2-40B4-BE49-F238E27FC236}">
                  <a16:creationId xmlns:a16="http://schemas.microsoft.com/office/drawing/2014/main" id="{A0A9ECEE-9464-4ACB-89FC-502295B8A50C}"/>
                </a:ext>
              </a:extLst>
            </p:cNvPr>
            <p:cNvSpPr>
              <a:spLocks noChangeShapeType="1"/>
            </p:cNvSpPr>
            <p:nvPr/>
          </p:nvSpPr>
          <p:spPr bwMode="auto">
            <a:xfrm flipH="1">
              <a:off x="788" y="2447"/>
              <a:ext cx="1178"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Line 1093">
              <a:extLst>
                <a:ext uri="{FF2B5EF4-FFF2-40B4-BE49-F238E27FC236}">
                  <a16:creationId xmlns:a16="http://schemas.microsoft.com/office/drawing/2014/main" id="{44A2DD64-E848-492D-B5D5-3557E8625A65}"/>
                </a:ext>
              </a:extLst>
            </p:cNvPr>
            <p:cNvSpPr>
              <a:spLocks noChangeShapeType="1"/>
            </p:cNvSpPr>
            <p:nvPr/>
          </p:nvSpPr>
          <p:spPr bwMode="auto">
            <a:xfrm>
              <a:off x="788" y="2447"/>
              <a:ext cx="1178"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1094">
              <a:extLst>
                <a:ext uri="{FF2B5EF4-FFF2-40B4-BE49-F238E27FC236}">
                  <a16:creationId xmlns:a16="http://schemas.microsoft.com/office/drawing/2014/main" id="{46046B0B-1DF3-4301-BAC7-C6195E4AAC25}"/>
                </a:ext>
              </a:extLst>
            </p:cNvPr>
            <p:cNvSpPr>
              <a:spLocks noChangeShapeType="1"/>
            </p:cNvSpPr>
            <p:nvPr/>
          </p:nvSpPr>
          <p:spPr bwMode="auto">
            <a:xfrm>
              <a:off x="788" y="2120"/>
              <a:ext cx="2" cy="32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1095">
              <a:extLst>
                <a:ext uri="{FF2B5EF4-FFF2-40B4-BE49-F238E27FC236}">
                  <a16:creationId xmlns:a16="http://schemas.microsoft.com/office/drawing/2014/main" id="{ED9B0097-6981-457A-BE5C-0CDEB330601C}"/>
                </a:ext>
              </a:extLst>
            </p:cNvPr>
            <p:cNvSpPr>
              <a:spLocks noChangeShapeType="1"/>
            </p:cNvSpPr>
            <p:nvPr/>
          </p:nvSpPr>
          <p:spPr bwMode="auto">
            <a:xfrm flipH="1">
              <a:off x="788" y="2120"/>
              <a:ext cx="883"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Line 1096">
              <a:extLst>
                <a:ext uri="{FF2B5EF4-FFF2-40B4-BE49-F238E27FC236}">
                  <a16:creationId xmlns:a16="http://schemas.microsoft.com/office/drawing/2014/main" id="{8F98C81F-3479-4699-ABAA-7B1A1B897557}"/>
                </a:ext>
              </a:extLst>
            </p:cNvPr>
            <p:cNvSpPr>
              <a:spLocks noChangeShapeType="1"/>
            </p:cNvSpPr>
            <p:nvPr/>
          </p:nvSpPr>
          <p:spPr bwMode="auto">
            <a:xfrm>
              <a:off x="1671" y="1356"/>
              <a:ext cx="2" cy="764"/>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1101">
              <a:extLst>
                <a:ext uri="{FF2B5EF4-FFF2-40B4-BE49-F238E27FC236}">
                  <a16:creationId xmlns:a16="http://schemas.microsoft.com/office/drawing/2014/main" id="{A69178EF-78CC-4B57-AD4B-C3DFBDAF8C2B}"/>
                </a:ext>
              </a:extLst>
            </p:cNvPr>
            <p:cNvSpPr>
              <a:spLocks noChangeShapeType="1"/>
            </p:cNvSpPr>
            <p:nvPr/>
          </p:nvSpPr>
          <p:spPr bwMode="auto">
            <a:xfrm>
              <a:off x="1966" y="1355"/>
              <a:ext cx="2" cy="1091"/>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1097">
              <a:extLst>
                <a:ext uri="{FF2B5EF4-FFF2-40B4-BE49-F238E27FC236}">
                  <a16:creationId xmlns:a16="http://schemas.microsoft.com/office/drawing/2014/main" id="{B32A3502-EF4A-48F1-9BA7-B566E6B873FD}"/>
                </a:ext>
              </a:extLst>
            </p:cNvPr>
            <p:cNvSpPr>
              <a:spLocks noChangeShapeType="1"/>
            </p:cNvSpPr>
            <p:nvPr/>
          </p:nvSpPr>
          <p:spPr bwMode="auto">
            <a:xfrm flipH="1">
              <a:off x="1668" y="1356"/>
              <a:ext cx="295"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31" name="Group 1255">
              <a:extLst>
                <a:ext uri="{FF2B5EF4-FFF2-40B4-BE49-F238E27FC236}">
                  <a16:creationId xmlns:a16="http://schemas.microsoft.com/office/drawing/2014/main" id="{3C41E011-9D1C-46CD-B219-7DB2BA166B95}"/>
                </a:ext>
              </a:extLst>
            </p:cNvPr>
            <p:cNvGrpSpPr>
              <a:grpSpLocks/>
            </p:cNvGrpSpPr>
            <p:nvPr/>
          </p:nvGrpSpPr>
          <p:grpSpPr bwMode="auto">
            <a:xfrm>
              <a:off x="1668" y="1514"/>
              <a:ext cx="295" cy="327"/>
              <a:chOff x="3329" y="2709"/>
              <a:chExt cx="295" cy="327"/>
            </a:xfrm>
          </p:grpSpPr>
          <p:sp>
            <p:nvSpPr>
              <p:cNvPr id="233" name="Line 1104">
                <a:extLst>
                  <a:ext uri="{FF2B5EF4-FFF2-40B4-BE49-F238E27FC236}">
                    <a16:creationId xmlns:a16="http://schemas.microsoft.com/office/drawing/2014/main" id="{DDD0F1D5-9F8A-4E32-98EC-57FDECE46028}"/>
                  </a:ext>
                </a:extLst>
              </p:cNvPr>
              <p:cNvSpPr>
                <a:spLocks noChangeShapeType="1"/>
              </p:cNvSpPr>
              <p:nvPr/>
            </p:nvSpPr>
            <p:spPr bwMode="auto">
              <a:xfrm>
                <a:off x="3329" y="3034"/>
                <a:ext cx="295" cy="2"/>
              </a:xfrm>
              <a:prstGeom prst="line">
                <a:avLst/>
              </a:prstGeom>
              <a:noFill/>
              <a:ln w="19050">
                <a:solidFill>
                  <a:srgbClr val="FFBF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Line 1106">
                <a:extLst>
                  <a:ext uri="{FF2B5EF4-FFF2-40B4-BE49-F238E27FC236}">
                    <a16:creationId xmlns:a16="http://schemas.microsoft.com/office/drawing/2014/main" id="{DFA26049-E84C-400F-8734-5EC788B7262C}"/>
                  </a:ext>
                </a:extLst>
              </p:cNvPr>
              <p:cNvSpPr>
                <a:spLocks noChangeShapeType="1"/>
              </p:cNvSpPr>
              <p:nvPr/>
            </p:nvSpPr>
            <p:spPr bwMode="auto">
              <a:xfrm flipV="1">
                <a:off x="3332" y="2709"/>
                <a:ext cx="292" cy="2"/>
              </a:xfrm>
              <a:prstGeom prst="line">
                <a:avLst/>
              </a:prstGeom>
              <a:noFill/>
              <a:ln w="19050">
                <a:solidFill>
                  <a:srgbClr val="FFBF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2" name="Line 1249">
              <a:extLst>
                <a:ext uri="{FF2B5EF4-FFF2-40B4-BE49-F238E27FC236}">
                  <a16:creationId xmlns:a16="http://schemas.microsoft.com/office/drawing/2014/main" id="{6C9C4E21-1A9F-4EA0-B0A7-B3028F62A8BC}"/>
                </a:ext>
              </a:extLst>
            </p:cNvPr>
            <p:cNvSpPr>
              <a:spLocks noChangeShapeType="1"/>
            </p:cNvSpPr>
            <p:nvPr/>
          </p:nvSpPr>
          <p:spPr bwMode="auto">
            <a:xfrm>
              <a:off x="1536" y="1680"/>
              <a:ext cx="528"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35" name="Group 234">
            <a:extLst>
              <a:ext uri="{FF2B5EF4-FFF2-40B4-BE49-F238E27FC236}">
                <a16:creationId xmlns:a16="http://schemas.microsoft.com/office/drawing/2014/main" id="{7A3E97D4-CFC4-4FD5-A74F-729716EBBCBD}"/>
              </a:ext>
            </a:extLst>
          </p:cNvPr>
          <p:cNvGrpSpPr/>
          <p:nvPr/>
        </p:nvGrpSpPr>
        <p:grpSpPr>
          <a:xfrm>
            <a:off x="9085852" y="1947837"/>
            <a:ext cx="1987230" cy="2134800"/>
            <a:chOff x="3728621" y="1936132"/>
            <a:chExt cx="2085662" cy="2176857"/>
          </a:xfrm>
        </p:grpSpPr>
        <p:grpSp>
          <p:nvGrpSpPr>
            <p:cNvPr id="236" name="Group 1298">
              <a:extLst>
                <a:ext uri="{FF2B5EF4-FFF2-40B4-BE49-F238E27FC236}">
                  <a16:creationId xmlns:a16="http://schemas.microsoft.com/office/drawing/2014/main" id="{094BB8FA-2DC9-486A-8CC4-0F4E8FED358C}"/>
                </a:ext>
              </a:extLst>
            </p:cNvPr>
            <p:cNvGrpSpPr>
              <a:grpSpLocks/>
            </p:cNvGrpSpPr>
            <p:nvPr/>
          </p:nvGrpSpPr>
          <p:grpSpPr bwMode="auto">
            <a:xfrm>
              <a:off x="3807589" y="1936132"/>
              <a:ext cx="2006694" cy="2176857"/>
              <a:chOff x="3360" y="2400"/>
              <a:chExt cx="901" cy="1093"/>
            </a:xfrm>
          </p:grpSpPr>
          <p:grpSp>
            <p:nvGrpSpPr>
              <p:cNvPr id="238" name="Group 1257">
                <a:extLst>
                  <a:ext uri="{FF2B5EF4-FFF2-40B4-BE49-F238E27FC236}">
                    <a16:creationId xmlns:a16="http://schemas.microsoft.com/office/drawing/2014/main" id="{32B58778-C134-48C4-9BCD-64FE90E55CDF}"/>
                  </a:ext>
                </a:extLst>
              </p:cNvPr>
              <p:cNvGrpSpPr>
                <a:grpSpLocks/>
              </p:cNvGrpSpPr>
              <p:nvPr/>
            </p:nvGrpSpPr>
            <p:grpSpPr bwMode="auto">
              <a:xfrm>
                <a:off x="3360" y="2400"/>
                <a:ext cx="890" cy="1093"/>
                <a:chOff x="2736" y="2544"/>
                <a:chExt cx="890" cy="1093"/>
              </a:xfrm>
            </p:grpSpPr>
            <p:sp>
              <p:nvSpPr>
                <p:cNvPr id="242" name="Line 1081">
                  <a:extLst>
                    <a:ext uri="{FF2B5EF4-FFF2-40B4-BE49-F238E27FC236}">
                      <a16:creationId xmlns:a16="http://schemas.microsoft.com/office/drawing/2014/main" id="{C3588206-EEA8-412F-8C7F-3EE7209BFA2C}"/>
                    </a:ext>
                  </a:extLst>
                </p:cNvPr>
                <p:cNvSpPr>
                  <a:spLocks noChangeShapeType="1"/>
                </p:cNvSpPr>
                <p:nvPr/>
              </p:nvSpPr>
              <p:spPr bwMode="auto">
                <a:xfrm>
                  <a:off x="2741" y="3308"/>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 name="Line 1085">
                  <a:extLst>
                    <a:ext uri="{FF2B5EF4-FFF2-40B4-BE49-F238E27FC236}">
                      <a16:creationId xmlns:a16="http://schemas.microsoft.com/office/drawing/2014/main" id="{8A189E5E-1404-4CD9-A2A3-7CFA1D27AB43}"/>
                    </a:ext>
                  </a:extLst>
                </p:cNvPr>
                <p:cNvSpPr>
                  <a:spLocks noChangeShapeType="1"/>
                </p:cNvSpPr>
                <p:nvPr/>
              </p:nvSpPr>
              <p:spPr bwMode="auto">
                <a:xfrm>
                  <a:off x="2741" y="3635"/>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 name="Line 1090">
                  <a:extLst>
                    <a:ext uri="{FF2B5EF4-FFF2-40B4-BE49-F238E27FC236}">
                      <a16:creationId xmlns:a16="http://schemas.microsoft.com/office/drawing/2014/main" id="{3DE91EEB-932B-4BC3-84D8-C28D44AB9EB9}"/>
                    </a:ext>
                  </a:extLst>
                </p:cNvPr>
                <p:cNvSpPr>
                  <a:spLocks noChangeShapeType="1"/>
                </p:cNvSpPr>
                <p:nvPr/>
              </p:nvSpPr>
              <p:spPr bwMode="auto">
                <a:xfrm>
                  <a:off x="3329" y="3308"/>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 name="Line 1092">
                  <a:extLst>
                    <a:ext uri="{FF2B5EF4-FFF2-40B4-BE49-F238E27FC236}">
                      <a16:creationId xmlns:a16="http://schemas.microsoft.com/office/drawing/2014/main" id="{05B71697-DC09-49C4-BAF2-1AB529C92662}"/>
                    </a:ext>
                  </a:extLst>
                </p:cNvPr>
                <p:cNvSpPr>
                  <a:spLocks noChangeShapeType="1"/>
                </p:cNvSpPr>
                <p:nvPr/>
              </p:nvSpPr>
              <p:spPr bwMode="auto">
                <a:xfrm>
                  <a:off x="3329" y="2544"/>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 name="Line 1100">
                  <a:extLst>
                    <a:ext uri="{FF2B5EF4-FFF2-40B4-BE49-F238E27FC236}">
                      <a16:creationId xmlns:a16="http://schemas.microsoft.com/office/drawing/2014/main" id="{E1408E8C-F63E-447C-859F-D4B49A54D7B8}"/>
                    </a:ext>
                  </a:extLst>
                </p:cNvPr>
                <p:cNvSpPr>
                  <a:spLocks noChangeShapeType="1"/>
                </p:cNvSpPr>
                <p:nvPr/>
              </p:nvSpPr>
              <p:spPr bwMode="auto">
                <a:xfrm>
                  <a:off x="3624" y="3635"/>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 name="Line 1102">
                  <a:extLst>
                    <a:ext uri="{FF2B5EF4-FFF2-40B4-BE49-F238E27FC236}">
                      <a16:creationId xmlns:a16="http://schemas.microsoft.com/office/drawing/2014/main" id="{AA870BA2-AD29-4D4B-95EC-8EA818509B70}"/>
                    </a:ext>
                  </a:extLst>
                </p:cNvPr>
                <p:cNvSpPr>
                  <a:spLocks noChangeShapeType="1"/>
                </p:cNvSpPr>
                <p:nvPr/>
              </p:nvSpPr>
              <p:spPr bwMode="auto">
                <a:xfrm>
                  <a:off x="3624" y="2544"/>
                  <a:ext cx="2" cy="2"/>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 name="Line 1107">
                  <a:extLst>
                    <a:ext uri="{FF2B5EF4-FFF2-40B4-BE49-F238E27FC236}">
                      <a16:creationId xmlns:a16="http://schemas.microsoft.com/office/drawing/2014/main" id="{07C1ABB5-B7BF-4BE6-95E2-59E5F315A756}"/>
                    </a:ext>
                  </a:extLst>
                </p:cNvPr>
                <p:cNvSpPr>
                  <a:spLocks noChangeShapeType="1"/>
                </p:cNvSpPr>
                <p:nvPr/>
              </p:nvSpPr>
              <p:spPr bwMode="auto">
                <a:xfrm flipV="1">
                  <a:off x="3324" y="2544"/>
                  <a:ext cx="83" cy="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 name="Line 1108">
                  <a:extLst>
                    <a:ext uri="{FF2B5EF4-FFF2-40B4-BE49-F238E27FC236}">
                      <a16:creationId xmlns:a16="http://schemas.microsoft.com/office/drawing/2014/main" id="{1512CE22-A815-4428-9BE8-21F0D9CB7448}"/>
                    </a:ext>
                  </a:extLst>
                </p:cNvPr>
                <p:cNvSpPr>
                  <a:spLocks noChangeShapeType="1"/>
                </p:cNvSpPr>
                <p:nvPr/>
              </p:nvSpPr>
              <p:spPr bwMode="auto">
                <a:xfrm flipV="1">
                  <a:off x="2736" y="3308"/>
                  <a:ext cx="71" cy="7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 name="Line 1109">
                  <a:extLst>
                    <a:ext uri="{FF2B5EF4-FFF2-40B4-BE49-F238E27FC236}">
                      <a16:creationId xmlns:a16="http://schemas.microsoft.com/office/drawing/2014/main" id="{E834E020-2B1D-4F79-B35E-BA210D4A55AC}"/>
                    </a:ext>
                  </a:extLst>
                </p:cNvPr>
                <p:cNvSpPr>
                  <a:spLocks noChangeShapeType="1"/>
                </p:cNvSpPr>
                <p:nvPr/>
              </p:nvSpPr>
              <p:spPr bwMode="auto">
                <a:xfrm flipV="1">
                  <a:off x="3369" y="2544"/>
                  <a:ext cx="125"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 name="Line 1110">
                  <a:extLst>
                    <a:ext uri="{FF2B5EF4-FFF2-40B4-BE49-F238E27FC236}">
                      <a16:creationId xmlns:a16="http://schemas.microsoft.com/office/drawing/2014/main" id="{8CD33A62-DF9C-40FE-983C-ECBF4970BC46}"/>
                    </a:ext>
                  </a:extLst>
                </p:cNvPr>
                <p:cNvSpPr>
                  <a:spLocks noChangeShapeType="1"/>
                </p:cNvSpPr>
                <p:nvPr/>
              </p:nvSpPr>
              <p:spPr bwMode="auto">
                <a:xfrm flipV="1">
                  <a:off x="2736" y="3308"/>
                  <a:ext cx="158" cy="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 name="Line 1111">
                  <a:extLst>
                    <a:ext uri="{FF2B5EF4-FFF2-40B4-BE49-F238E27FC236}">
                      <a16:creationId xmlns:a16="http://schemas.microsoft.com/office/drawing/2014/main" id="{F55EA494-F8FA-4F0D-B4FE-EF61B9B7B25F}"/>
                    </a:ext>
                  </a:extLst>
                </p:cNvPr>
                <p:cNvSpPr>
                  <a:spLocks noChangeShapeType="1"/>
                </p:cNvSpPr>
                <p:nvPr/>
              </p:nvSpPr>
              <p:spPr bwMode="auto">
                <a:xfrm flipV="1">
                  <a:off x="3472" y="2544"/>
                  <a:ext cx="110" cy="1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 name="Line 1112">
                  <a:extLst>
                    <a:ext uri="{FF2B5EF4-FFF2-40B4-BE49-F238E27FC236}">
                      <a16:creationId xmlns:a16="http://schemas.microsoft.com/office/drawing/2014/main" id="{347D47F4-DB3A-4EA6-BEFA-1C3AB962247B}"/>
                    </a:ext>
                  </a:extLst>
                </p:cNvPr>
                <p:cNvSpPr>
                  <a:spLocks noChangeShapeType="1"/>
                </p:cNvSpPr>
                <p:nvPr/>
              </p:nvSpPr>
              <p:spPr bwMode="auto">
                <a:xfrm flipV="1">
                  <a:off x="2736" y="3308"/>
                  <a:ext cx="245"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1113">
                  <a:extLst>
                    <a:ext uri="{FF2B5EF4-FFF2-40B4-BE49-F238E27FC236}">
                      <a16:creationId xmlns:a16="http://schemas.microsoft.com/office/drawing/2014/main" id="{A133A92A-14BC-4BCD-9660-A971B1BE45AD}"/>
                    </a:ext>
                  </a:extLst>
                </p:cNvPr>
                <p:cNvSpPr>
                  <a:spLocks noChangeShapeType="1"/>
                </p:cNvSpPr>
                <p:nvPr/>
              </p:nvSpPr>
              <p:spPr bwMode="auto">
                <a:xfrm flipV="1">
                  <a:off x="3542" y="2599"/>
                  <a:ext cx="77"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1114">
                  <a:extLst>
                    <a:ext uri="{FF2B5EF4-FFF2-40B4-BE49-F238E27FC236}">
                      <a16:creationId xmlns:a16="http://schemas.microsoft.com/office/drawing/2014/main" id="{4D38262A-B143-4863-A7BA-AE2C2B2BA14D}"/>
                    </a:ext>
                  </a:extLst>
                </p:cNvPr>
                <p:cNvSpPr>
                  <a:spLocks noChangeShapeType="1"/>
                </p:cNvSpPr>
                <p:nvPr/>
              </p:nvSpPr>
              <p:spPr bwMode="auto">
                <a:xfrm flipV="1">
                  <a:off x="2797" y="3302"/>
                  <a:ext cx="271" cy="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 name="Line 1116">
                  <a:extLst>
                    <a:ext uri="{FF2B5EF4-FFF2-40B4-BE49-F238E27FC236}">
                      <a16:creationId xmlns:a16="http://schemas.microsoft.com/office/drawing/2014/main" id="{04554645-6AD6-4CF0-9B4C-F3464CFCCD92}"/>
                    </a:ext>
                  </a:extLst>
                </p:cNvPr>
                <p:cNvSpPr>
                  <a:spLocks noChangeShapeType="1"/>
                </p:cNvSpPr>
                <p:nvPr/>
              </p:nvSpPr>
              <p:spPr bwMode="auto">
                <a:xfrm flipV="1">
                  <a:off x="2882" y="3308"/>
                  <a:ext cx="271" cy="3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 name="Line 1117">
                  <a:extLst>
                    <a:ext uri="{FF2B5EF4-FFF2-40B4-BE49-F238E27FC236}">
                      <a16:creationId xmlns:a16="http://schemas.microsoft.com/office/drawing/2014/main" id="{A4BC3D23-CAC6-4D75-B35A-E0828343CD54}"/>
                    </a:ext>
                  </a:extLst>
                </p:cNvPr>
                <p:cNvSpPr>
                  <a:spLocks noChangeShapeType="1"/>
                </p:cNvSpPr>
                <p:nvPr/>
              </p:nvSpPr>
              <p:spPr bwMode="auto">
                <a:xfrm flipV="1">
                  <a:off x="3324" y="3034"/>
                  <a:ext cx="76" cy="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 name="Line 1118">
                  <a:extLst>
                    <a:ext uri="{FF2B5EF4-FFF2-40B4-BE49-F238E27FC236}">
                      <a16:creationId xmlns:a16="http://schemas.microsoft.com/office/drawing/2014/main" id="{4A6526C2-55A1-49C8-BE1D-24519E6967F4}"/>
                    </a:ext>
                  </a:extLst>
                </p:cNvPr>
                <p:cNvSpPr>
                  <a:spLocks noChangeShapeType="1"/>
                </p:cNvSpPr>
                <p:nvPr/>
              </p:nvSpPr>
              <p:spPr bwMode="auto">
                <a:xfrm flipV="1">
                  <a:off x="2976" y="3308"/>
                  <a:ext cx="264" cy="2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 name="Line 1119">
                  <a:extLst>
                    <a:ext uri="{FF2B5EF4-FFF2-40B4-BE49-F238E27FC236}">
                      <a16:creationId xmlns:a16="http://schemas.microsoft.com/office/drawing/2014/main" id="{58FE9739-5456-4C01-B097-D1F5011440A9}"/>
                    </a:ext>
                  </a:extLst>
                </p:cNvPr>
                <p:cNvSpPr>
                  <a:spLocks noChangeShapeType="1"/>
                </p:cNvSpPr>
                <p:nvPr/>
              </p:nvSpPr>
              <p:spPr bwMode="auto">
                <a:xfrm flipV="1">
                  <a:off x="3324" y="3034"/>
                  <a:ext cx="163" cy="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0" name="Line 1120">
                  <a:extLst>
                    <a:ext uri="{FF2B5EF4-FFF2-40B4-BE49-F238E27FC236}">
                      <a16:creationId xmlns:a16="http://schemas.microsoft.com/office/drawing/2014/main" id="{8168B34F-6F09-451E-8B65-E76DF08757D5}"/>
                    </a:ext>
                  </a:extLst>
                </p:cNvPr>
                <p:cNvSpPr>
                  <a:spLocks noChangeShapeType="1"/>
                </p:cNvSpPr>
                <p:nvPr/>
              </p:nvSpPr>
              <p:spPr bwMode="auto">
                <a:xfrm flipV="1">
                  <a:off x="3058" y="3034"/>
                  <a:ext cx="516" cy="5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 name="Line 1121">
                  <a:extLst>
                    <a:ext uri="{FF2B5EF4-FFF2-40B4-BE49-F238E27FC236}">
                      <a16:creationId xmlns:a16="http://schemas.microsoft.com/office/drawing/2014/main" id="{E50DD5AD-4466-4989-BA7A-B90F3570F73F}"/>
                    </a:ext>
                  </a:extLst>
                </p:cNvPr>
                <p:cNvSpPr>
                  <a:spLocks noChangeShapeType="1"/>
                </p:cNvSpPr>
                <p:nvPr/>
              </p:nvSpPr>
              <p:spPr bwMode="auto">
                <a:xfrm flipV="1">
                  <a:off x="3142" y="3080"/>
                  <a:ext cx="477" cy="5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 name="Line 1122">
                  <a:extLst>
                    <a:ext uri="{FF2B5EF4-FFF2-40B4-BE49-F238E27FC236}">
                      <a16:creationId xmlns:a16="http://schemas.microsoft.com/office/drawing/2014/main" id="{34EAB6D7-7E3A-4A9C-8E3E-A6F3D9E12769}"/>
                    </a:ext>
                  </a:extLst>
                </p:cNvPr>
                <p:cNvSpPr>
                  <a:spLocks noChangeShapeType="1"/>
                </p:cNvSpPr>
                <p:nvPr/>
              </p:nvSpPr>
              <p:spPr bwMode="auto">
                <a:xfrm flipV="1">
                  <a:off x="3231" y="3176"/>
                  <a:ext cx="388" cy="4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3" name="Line 1123">
                  <a:extLst>
                    <a:ext uri="{FF2B5EF4-FFF2-40B4-BE49-F238E27FC236}">
                      <a16:creationId xmlns:a16="http://schemas.microsoft.com/office/drawing/2014/main" id="{395EE72B-E439-4F2A-B5B7-63843795B615}"/>
                    </a:ext>
                  </a:extLst>
                </p:cNvPr>
                <p:cNvSpPr>
                  <a:spLocks noChangeShapeType="1"/>
                </p:cNvSpPr>
                <p:nvPr/>
              </p:nvSpPr>
              <p:spPr bwMode="auto">
                <a:xfrm flipV="1">
                  <a:off x="3320" y="3273"/>
                  <a:ext cx="299" cy="3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 name="Line 1124">
                  <a:extLst>
                    <a:ext uri="{FF2B5EF4-FFF2-40B4-BE49-F238E27FC236}">
                      <a16:creationId xmlns:a16="http://schemas.microsoft.com/office/drawing/2014/main" id="{5393AE23-CBBF-484C-9965-8606E59BC452}"/>
                    </a:ext>
                  </a:extLst>
                </p:cNvPr>
                <p:cNvSpPr>
                  <a:spLocks noChangeShapeType="1"/>
                </p:cNvSpPr>
                <p:nvPr/>
              </p:nvSpPr>
              <p:spPr bwMode="auto">
                <a:xfrm flipV="1">
                  <a:off x="3398" y="3369"/>
                  <a:ext cx="221" cy="2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5" name="Line 1125">
                  <a:extLst>
                    <a:ext uri="{FF2B5EF4-FFF2-40B4-BE49-F238E27FC236}">
                      <a16:creationId xmlns:a16="http://schemas.microsoft.com/office/drawing/2014/main" id="{2B15EE78-DD06-4543-8A4E-EFAF20BF3428}"/>
                    </a:ext>
                  </a:extLst>
                </p:cNvPr>
                <p:cNvSpPr>
                  <a:spLocks noChangeShapeType="1"/>
                </p:cNvSpPr>
                <p:nvPr/>
              </p:nvSpPr>
              <p:spPr bwMode="auto">
                <a:xfrm flipV="1">
                  <a:off x="3486" y="3466"/>
                  <a:ext cx="133" cy="1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 name="Line 1126">
                  <a:extLst>
                    <a:ext uri="{FF2B5EF4-FFF2-40B4-BE49-F238E27FC236}">
                      <a16:creationId xmlns:a16="http://schemas.microsoft.com/office/drawing/2014/main" id="{93351736-01F8-4695-843C-7D8E2C7E3D70}"/>
                    </a:ext>
                  </a:extLst>
                </p:cNvPr>
                <p:cNvSpPr>
                  <a:spLocks noChangeShapeType="1"/>
                </p:cNvSpPr>
                <p:nvPr/>
              </p:nvSpPr>
              <p:spPr bwMode="auto">
                <a:xfrm flipV="1">
                  <a:off x="3575" y="3562"/>
                  <a:ext cx="44" cy="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9" name="Group 1297">
                <a:extLst>
                  <a:ext uri="{FF2B5EF4-FFF2-40B4-BE49-F238E27FC236}">
                    <a16:creationId xmlns:a16="http://schemas.microsoft.com/office/drawing/2014/main" id="{8B0B69EB-067C-4CFA-8D7F-3D2B3F3A702B}"/>
                  </a:ext>
                </a:extLst>
              </p:cNvPr>
              <p:cNvGrpSpPr>
                <a:grpSpLocks/>
              </p:cNvGrpSpPr>
              <p:nvPr/>
            </p:nvGrpSpPr>
            <p:grpSpPr bwMode="auto">
              <a:xfrm>
                <a:off x="3950" y="2534"/>
                <a:ext cx="311" cy="334"/>
                <a:chOff x="1838" y="1538"/>
                <a:chExt cx="311" cy="334"/>
              </a:xfrm>
            </p:grpSpPr>
            <p:sp>
              <p:nvSpPr>
                <p:cNvPr id="240" name="Line 1295">
                  <a:extLst>
                    <a:ext uri="{FF2B5EF4-FFF2-40B4-BE49-F238E27FC236}">
                      <a16:creationId xmlns:a16="http://schemas.microsoft.com/office/drawing/2014/main" id="{802FA414-A1A0-49C2-8324-CA7C200BA8CB}"/>
                    </a:ext>
                  </a:extLst>
                </p:cNvPr>
                <p:cNvSpPr>
                  <a:spLocks noChangeShapeType="1"/>
                </p:cNvSpPr>
                <p:nvPr/>
              </p:nvSpPr>
              <p:spPr bwMode="auto">
                <a:xfrm flipV="1">
                  <a:off x="1838" y="1870"/>
                  <a:ext cx="311" cy="2"/>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 name="Line 1296">
                  <a:extLst>
                    <a:ext uri="{FF2B5EF4-FFF2-40B4-BE49-F238E27FC236}">
                      <a16:creationId xmlns:a16="http://schemas.microsoft.com/office/drawing/2014/main" id="{8D7A6EC3-B5A2-45B5-BADC-CAFBD7DDDE0C}"/>
                    </a:ext>
                  </a:extLst>
                </p:cNvPr>
                <p:cNvSpPr>
                  <a:spLocks noChangeShapeType="1"/>
                </p:cNvSpPr>
                <p:nvPr/>
              </p:nvSpPr>
              <p:spPr bwMode="auto">
                <a:xfrm>
                  <a:off x="1838" y="1538"/>
                  <a:ext cx="292" cy="1"/>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37" name="Line 1072">
              <a:extLst>
                <a:ext uri="{FF2B5EF4-FFF2-40B4-BE49-F238E27FC236}">
                  <a16:creationId xmlns:a16="http://schemas.microsoft.com/office/drawing/2014/main" id="{D04C56AA-4BCF-47FE-83DF-C17B65482C7C}"/>
                </a:ext>
              </a:extLst>
            </p:cNvPr>
            <p:cNvSpPr>
              <a:spLocks noChangeShapeType="1"/>
            </p:cNvSpPr>
            <p:nvPr/>
          </p:nvSpPr>
          <p:spPr bwMode="auto">
            <a:xfrm flipH="1">
              <a:off x="3728621" y="3451330"/>
              <a:ext cx="13987" cy="623767"/>
            </a:xfrm>
            <a:prstGeom prst="line">
              <a:avLst/>
            </a:prstGeom>
            <a:noFill/>
            <a:ln w="38100">
              <a:solidFill>
                <a:srgbClr val="FFBF00"/>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267" name="Straight Connector 266">
            <a:extLst>
              <a:ext uri="{FF2B5EF4-FFF2-40B4-BE49-F238E27FC236}">
                <a16:creationId xmlns:a16="http://schemas.microsoft.com/office/drawing/2014/main" id="{2D05E1FE-D0EA-4844-964B-A54D717D5BAD}"/>
              </a:ext>
            </a:extLst>
          </p:cNvPr>
          <p:cNvCxnSpPr>
            <a:cxnSpLocks/>
          </p:cNvCxnSpPr>
          <p:nvPr/>
        </p:nvCxnSpPr>
        <p:spPr>
          <a:xfrm>
            <a:off x="9098175" y="3444773"/>
            <a:ext cx="0" cy="633327"/>
          </a:xfrm>
          <a:prstGeom prst="line">
            <a:avLst/>
          </a:prstGeom>
          <a:ln w="28575">
            <a:prstDash val="dash"/>
          </a:ln>
        </p:spPr>
        <p:style>
          <a:lnRef idx="1">
            <a:schemeClr val="accent4"/>
          </a:lnRef>
          <a:fillRef idx="0">
            <a:schemeClr val="accent4"/>
          </a:fillRef>
          <a:effectRef idx="0">
            <a:schemeClr val="accent4"/>
          </a:effectRef>
          <a:fontRef idx="minor">
            <a:schemeClr val="tx1"/>
          </a:fontRef>
        </p:style>
      </p:cxnSp>
      <p:sp>
        <p:nvSpPr>
          <p:cNvPr id="268" name="TextBox 267">
            <a:extLst>
              <a:ext uri="{FF2B5EF4-FFF2-40B4-BE49-F238E27FC236}">
                <a16:creationId xmlns:a16="http://schemas.microsoft.com/office/drawing/2014/main" id="{F59D0DB2-260D-48E1-BAD3-2AAEF5DE3EDC}"/>
              </a:ext>
            </a:extLst>
          </p:cNvPr>
          <p:cNvSpPr txBox="1"/>
          <p:nvPr/>
        </p:nvSpPr>
        <p:spPr>
          <a:xfrm>
            <a:off x="9525206" y="4178326"/>
            <a:ext cx="959686" cy="369332"/>
          </a:xfrm>
          <a:prstGeom prst="rect">
            <a:avLst/>
          </a:prstGeom>
          <a:noFill/>
        </p:spPr>
        <p:txBody>
          <a:bodyPr wrap="none" rtlCol="0">
            <a:spAutoFit/>
          </a:bodyPr>
          <a:lstStyle/>
          <a:p>
            <a:r>
              <a:rPr lang="en-US" dirty="0" err="1"/>
              <a:t>Hình</a:t>
            </a:r>
            <a:r>
              <a:rPr lang="en-US" dirty="0"/>
              <a:t> </a:t>
            </a:r>
            <a:r>
              <a:rPr lang="en-US" dirty="0" err="1"/>
              <a:t>cắt</a:t>
            </a:r>
            <a:endParaRPr lang="vi-VN" dirty="0"/>
          </a:p>
        </p:txBody>
      </p:sp>
    </p:spTree>
    <p:extLst>
      <p:ext uri="{BB962C8B-B14F-4D97-AF65-F5344CB8AC3E}">
        <p14:creationId xmlns:p14="http://schemas.microsoft.com/office/powerpoint/2010/main" val="99823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l="-2000" t="-21000" b="-4000"/>
          </a:stretch>
        </a:blipFill>
        <a:effectLst/>
      </p:bgPr>
    </p:bg>
    <p:spTree>
      <p:nvGrpSpPr>
        <p:cNvPr id="1" name=""/>
        <p:cNvGrpSpPr/>
        <p:nvPr/>
      </p:nvGrpSpPr>
      <p:grpSpPr>
        <a:xfrm>
          <a:off x="0" y="0"/>
          <a:ext cx="0" cy="0"/>
          <a:chOff x="0" y="0"/>
          <a:chExt cx="0" cy="0"/>
        </a:xfrm>
      </p:grpSpPr>
      <p:sp>
        <p:nvSpPr>
          <p:cNvPr id="4" name="文本框 2055">
            <a:extLst>
              <a:ext uri="{FF2B5EF4-FFF2-40B4-BE49-F238E27FC236}">
                <a16:creationId xmlns:a16="http://schemas.microsoft.com/office/drawing/2014/main" id="{E0BB25A1-404E-89FC-D586-365FA59C3001}"/>
              </a:ext>
            </a:extLst>
          </p:cNvPr>
          <p:cNvSpPr txBox="1"/>
          <p:nvPr/>
        </p:nvSpPr>
        <p:spPr>
          <a:xfrm>
            <a:off x="1498713" y="55452"/>
            <a:ext cx="9858375" cy="707886"/>
          </a:xfrm>
          <a:prstGeom prst="rect">
            <a:avLst/>
          </a:prstGeom>
          <a:solidFill>
            <a:schemeClr val="accent4">
              <a:lumMod val="40000"/>
              <a:lumOff val="60000"/>
              <a:alpha val="62000"/>
            </a:schemeClr>
          </a:solidFill>
          <a:ln w="9525">
            <a:noFill/>
          </a:ln>
        </p:spPr>
        <p:txBody>
          <a:bodyPr wrap="square">
            <a:spAutoFit/>
          </a:bodyPr>
          <a:lstStyle/>
          <a:p>
            <a:pPr algn="ctr" defTabSz="1447850">
              <a:spcBef>
                <a:spcPct val="50000"/>
              </a:spcBef>
              <a:defRPr/>
            </a:pP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Hình</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cắt</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cạnh</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trên</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bản</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vẽ</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kĩ</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thuật</a:t>
            </a:r>
            <a:endParaRPr lang="en-US" altLang="zh-CN" sz="4000" dirty="0">
              <a:solidFill>
                <a:srgbClr val="0000CC"/>
              </a:solidFill>
              <a:latin typeface="Segoe UI Black" panose="020B0A02040204020203" pitchFamily="34" charset="0"/>
              <a:ea typeface="Segoe UI Black" panose="020B0A02040204020203" pitchFamily="34" charset="0"/>
              <a:cs typeface="Arial" panose="020B0604020202020204" pitchFamily="34" charset="0"/>
            </a:endParaRPr>
          </a:p>
        </p:txBody>
      </p:sp>
      <p:pic>
        <p:nvPicPr>
          <p:cNvPr id="7" name="Picture 6">
            <a:extLst>
              <a:ext uri="{FF2B5EF4-FFF2-40B4-BE49-F238E27FC236}">
                <a16:creationId xmlns:a16="http://schemas.microsoft.com/office/drawing/2014/main" id="{7BDED749-C9C0-2569-C8D7-E20F07E19015}"/>
              </a:ext>
            </a:extLst>
          </p:cNvPr>
          <p:cNvPicPr>
            <a:picLocks noChangeAspect="1"/>
          </p:cNvPicPr>
          <p:nvPr/>
        </p:nvPicPr>
        <p:blipFill rotWithShape="1">
          <a:blip r:embed="rId3"/>
          <a:srcRect l="4357" t="8746" b="47034"/>
          <a:stretch/>
        </p:blipFill>
        <p:spPr>
          <a:xfrm>
            <a:off x="8388435" y="911522"/>
            <a:ext cx="3295650" cy="2710156"/>
          </a:xfrm>
          <a:prstGeom prst="rect">
            <a:avLst/>
          </a:prstGeom>
        </p:spPr>
      </p:pic>
      <p:pic>
        <p:nvPicPr>
          <p:cNvPr id="9" name="Picture 8">
            <a:extLst>
              <a:ext uri="{FF2B5EF4-FFF2-40B4-BE49-F238E27FC236}">
                <a16:creationId xmlns:a16="http://schemas.microsoft.com/office/drawing/2014/main" id="{9DACA1D3-4EBC-E18D-D37D-6B9C2C32F3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012" b="79228" l="30719" r="92157">
                        <a14:foregroundMark x1="61111" y1="74184" x2="73529" y2="71810"/>
                        <a14:foregroundMark x1="68954" y1="33234" x2="74183" y2="36499"/>
                        <a14:foregroundMark x1="62092" y1="75074" x2="72222" y2="74777"/>
                        <a14:foregroundMark x1="65359" y1="76855" x2="67974" y2="78338"/>
                        <a14:foregroundMark x1="65686" y1="77745" x2="66667" y2="79228"/>
                        <a14:foregroundMark x1="78758" y1="36795" x2="89216" y2="48071"/>
                        <a14:foregroundMark x1="79412" y1="34718" x2="82680" y2="49555"/>
                        <a14:foregroundMark x1="54902" y1="26409" x2="68301" y2="44214"/>
                        <a14:foregroundMark x1="54575" y1="44510" x2="38562" y2="52522"/>
                        <a14:foregroundMark x1="53702" y1="13463" x2="52941" y2="13947"/>
                        <a14:foregroundMark x1="61909" y1="11164" x2="87582" y2="24926"/>
                        <a14:foregroundMark x1="72549" y1="16914" x2="87908" y2="24926"/>
                        <a14:foregroundMark x1="87908" y1="24926" x2="87582" y2="25223"/>
                        <a14:foregroundMark x1="53503" y1="13279" x2="52941" y2="13650"/>
                        <a14:foregroundMark x1="53468" y1="13247" x2="53268" y2="13353"/>
                        <a14:backgroundMark x1="37624" y1="51613" x2="36928" y2="51929"/>
                        <a14:backgroundMark x1="36928" y1="51929" x2="36928" y2="51929"/>
                        <a14:backgroundMark x1="59477" y1="8605" x2="54248" y2="10682"/>
                        <a14:backgroundMark x1="57843" y1="9496" x2="52614" y2="12463"/>
                      </a14:backgroundRemoval>
                    </a14:imgEffect>
                  </a14:imgLayer>
                </a14:imgProps>
              </a:ext>
            </a:extLst>
          </a:blip>
          <a:srcRect l="23090" b="19356"/>
          <a:stretch/>
        </p:blipFill>
        <p:spPr>
          <a:xfrm>
            <a:off x="1819024" y="1884170"/>
            <a:ext cx="2241663" cy="2588622"/>
          </a:xfrm>
          <a:prstGeom prst="rect">
            <a:avLst/>
          </a:prstGeom>
        </p:spPr>
      </p:pic>
      <p:grpSp>
        <p:nvGrpSpPr>
          <p:cNvPr id="21" name="Group 20">
            <a:extLst>
              <a:ext uri="{FF2B5EF4-FFF2-40B4-BE49-F238E27FC236}">
                <a16:creationId xmlns:a16="http://schemas.microsoft.com/office/drawing/2014/main" id="{621502DC-5800-9109-4C0D-572BA90004B5}"/>
              </a:ext>
            </a:extLst>
          </p:cNvPr>
          <p:cNvGrpSpPr/>
          <p:nvPr/>
        </p:nvGrpSpPr>
        <p:grpSpPr>
          <a:xfrm>
            <a:off x="2052810" y="2836502"/>
            <a:ext cx="1536700" cy="1915690"/>
            <a:chOff x="1830554" y="1804990"/>
            <a:chExt cx="1536700" cy="1915690"/>
          </a:xfrm>
        </p:grpSpPr>
        <p:cxnSp>
          <p:nvCxnSpPr>
            <p:cNvPr id="14" name="Straight Connector 13">
              <a:extLst>
                <a:ext uri="{FF2B5EF4-FFF2-40B4-BE49-F238E27FC236}">
                  <a16:creationId xmlns:a16="http://schemas.microsoft.com/office/drawing/2014/main" id="{7C7F7267-1324-A451-35DD-FB9815B1F455}"/>
                </a:ext>
              </a:extLst>
            </p:cNvPr>
            <p:cNvCxnSpPr/>
            <p:nvPr/>
          </p:nvCxnSpPr>
          <p:spPr>
            <a:xfrm>
              <a:off x="1830554" y="1804990"/>
              <a:ext cx="0" cy="948032"/>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5F1CE1-ED61-F781-0722-65C37B8AB2E9}"/>
                </a:ext>
              </a:extLst>
            </p:cNvPr>
            <p:cNvCxnSpPr>
              <a:cxnSpLocks/>
            </p:cNvCxnSpPr>
            <p:nvPr/>
          </p:nvCxnSpPr>
          <p:spPr>
            <a:xfrm>
              <a:off x="3367254" y="2634403"/>
              <a:ext cx="0" cy="1066651"/>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90B7A8-205B-F190-83D6-7577522B791E}"/>
                </a:ext>
              </a:extLst>
            </p:cNvPr>
            <p:cNvCxnSpPr>
              <a:cxnSpLocks/>
            </p:cNvCxnSpPr>
            <p:nvPr/>
          </p:nvCxnSpPr>
          <p:spPr>
            <a:xfrm>
              <a:off x="1830554" y="1804990"/>
              <a:ext cx="1536700" cy="82941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8BFB18-C413-B020-7E08-9E4EBC99604B}"/>
                </a:ext>
              </a:extLst>
            </p:cNvPr>
            <p:cNvCxnSpPr>
              <a:cxnSpLocks/>
            </p:cNvCxnSpPr>
            <p:nvPr/>
          </p:nvCxnSpPr>
          <p:spPr>
            <a:xfrm>
              <a:off x="1830554" y="2772648"/>
              <a:ext cx="1536700" cy="948032"/>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B77B9CE9-759F-E065-BDB2-C11934CF8256}"/>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9496" b="94955" l="9804" r="89542">
                        <a14:foregroundMark x1="18301" y1="73294" x2="34967" y2="83976"/>
                        <a14:foregroundMark x1="34641" y1="92582" x2="43791" y2="91988"/>
                        <a14:foregroundMark x1="38235" y1="94955" x2="40850" y2="94659"/>
                        <a14:foregroundMark x1="16667" y1="65282" x2="24510" y2="61721"/>
                        <a14:foregroundMark x1="24183" y1="61721" x2="30065" y2="64688"/>
                        <a14:backgroundMark x1="62092" y1="23442" x2="66993" y2="66469"/>
                        <a14:backgroundMark x1="66993" y1="66469" x2="67320" y2="66469"/>
                        <a14:backgroundMark x1="63725" y1="25816" x2="62418" y2="57567"/>
                        <a14:backgroundMark x1="58170" y1="28190" x2="60131" y2="62611"/>
                        <a14:backgroundMark x1="60131" y1="62611" x2="60784" y2="62908"/>
                        <a14:backgroundMark x1="66013" y1="27300" x2="75490" y2="56380"/>
                        <a14:backgroundMark x1="46405" y1="55490" x2="71242" y2="68843"/>
                        <a14:backgroundMark x1="42810" y1="59050" x2="56536" y2="70326"/>
                        <a14:backgroundMark x1="56536" y1="70326" x2="66340" y2="74481"/>
                        <a14:backgroundMark x1="46405" y1="54006" x2="60784" y2="45994"/>
                        <a14:backgroundMark x1="58497" y1="26113" x2="56536" y2="43917"/>
                        <a14:backgroundMark x1="56536" y1="43917" x2="56536" y2="43620"/>
                        <a14:backgroundMark x1="55229" y1="22552" x2="53922" y2="41543"/>
                        <a14:backgroundMark x1="53922" y1="41543" x2="53922" y2="41543"/>
                        <a14:backgroundMark x1="56209" y1="20475" x2="78105" y2="31157"/>
                        <a14:backgroundMark x1="78105" y1="31157" x2="78105" y2="31157"/>
                        <a14:backgroundMark x1="60784" y1="16024" x2="80392" y2="24036"/>
                        <a14:backgroundMark x1="17996" y1="62826" x2="9150" y2="67953"/>
                        <a14:backgroundMark x1="12418" y1="65579" x2="17535" y2="63678"/>
                        <a14:backgroundMark x1="31173" y1="63618" x2="33333" y2="64688"/>
                        <a14:backgroundMark x1="25109" y1="60615" x2="25254" y2="60687"/>
                        <a14:backgroundMark x1="33007" y1="70623" x2="39869" y2="73887"/>
                        <a14:backgroundMark x1="40523" y1="74777" x2="41830" y2="75074"/>
                        <a14:backgroundMark x1="35621" y1="71810" x2="42157" y2="74184"/>
                        <a14:backgroundMark x1="46078" y1="50445" x2="43464" y2="58160"/>
                        <a14:backgroundMark x1="42484" y1="53116" x2="42810" y2="63798"/>
                        <a14:backgroundMark x1="39869" y1="63205" x2="60458" y2="72404"/>
                        <a14:backgroundMark x1="67320" y1="55490" x2="71242" y2="62908"/>
                        <a14:backgroundMark x1="55882" y1="10682" x2="84967" y2="26409"/>
                        <a14:backgroundMark x1="59477" y1="12166" x2="55556" y2="19288"/>
                      </a14:backgroundRemoval>
                    </a14:imgEffect>
                  </a14:imgLayer>
                </a14:imgProps>
              </a:ext>
            </a:extLst>
          </a:blip>
          <a:stretch>
            <a:fillRect/>
          </a:stretch>
        </p:blipFill>
        <p:spPr>
          <a:xfrm>
            <a:off x="1533330" y="1605637"/>
            <a:ext cx="2914650" cy="3209925"/>
          </a:xfrm>
          <a:prstGeom prst="rect">
            <a:avLst/>
          </a:prstGeom>
        </p:spPr>
      </p:pic>
      <p:pic>
        <p:nvPicPr>
          <p:cNvPr id="5" name="Picture 4">
            <a:extLst>
              <a:ext uri="{FF2B5EF4-FFF2-40B4-BE49-F238E27FC236}">
                <a16:creationId xmlns:a16="http://schemas.microsoft.com/office/drawing/2014/main" id="{4F0CDD6D-0ADB-4841-A405-1D407E82C7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5979" y="3726102"/>
            <a:ext cx="2914650" cy="3088945"/>
          </a:xfrm>
          <a:prstGeom prst="rect">
            <a:avLst/>
          </a:prstGeom>
          <a:blipFill>
            <a:blip r:embed="rId8">
              <a:alphaModFix amt="97000"/>
            </a:blip>
            <a:tile tx="0" ty="0" sx="100000" sy="100000" flip="none" algn="tl"/>
          </a:blipFill>
        </p:spPr>
      </p:pic>
      <p:grpSp>
        <p:nvGrpSpPr>
          <p:cNvPr id="13" name="Group 12">
            <a:extLst>
              <a:ext uri="{FF2B5EF4-FFF2-40B4-BE49-F238E27FC236}">
                <a16:creationId xmlns:a16="http://schemas.microsoft.com/office/drawing/2014/main" id="{07A375A5-5D20-410A-BF3F-B01BFEF73E41}"/>
              </a:ext>
            </a:extLst>
          </p:cNvPr>
          <p:cNvGrpSpPr/>
          <p:nvPr/>
        </p:nvGrpSpPr>
        <p:grpSpPr>
          <a:xfrm>
            <a:off x="5219160" y="816272"/>
            <a:ext cx="3035925" cy="2867155"/>
            <a:chOff x="5219160" y="816272"/>
            <a:chExt cx="3035925" cy="2867155"/>
          </a:xfrm>
        </p:grpSpPr>
        <p:grpSp>
          <p:nvGrpSpPr>
            <p:cNvPr id="154" name="Group 153">
              <a:extLst>
                <a:ext uri="{FF2B5EF4-FFF2-40B4-BE49-F238E27FC236}">
                  <a16:creationId xmlns:a16="http://schemas.microsoft.com/office/drawing/2014/main" id="{9B85E3A7-D8AF-926A-5E7D-926279D103FC}"/>
                </a:ext>
              </a:extLst>
            </p:cNvPr>
            <p:cNvGrpSpPr/>
            <p:nvPr/>
          </p:nvGrpSpPr>
          <p:grpSpPr>
            <a:xfrm>
              <a:off x="5219160" y="816272"/>
              <a:ext cx="3035925" cy="2867155"/>
              <a:chOff x="5219160" y="816272"/>
              <a:chExt cx="3035925" cy="2867155"/>
            </a:xfrm>
          </p:grpSpPr>
          <p:pic>
            <p:nvPicPr>
              <p:cNvPr id="26" name="Picture 25">
                <a:extLst>
                  <a:ext uri="{FF2B5EF4-FFF2-40B4-BE49-F238E27FC236}">
                    <a16:creationId xmlns:a16="http://schemas.microsoft.com/office/drawing/2014/main" id="{A2C82718-09F1-5686-814F-AC1B7E638A66}"/>
                  </a:ext>
                </a:extLst>
              </p:cNvPr>
              <p:cNvPicPr>
                <a:picLocks noChangeAspect="1"/>
              </p:cNvPicPr>
              <p:nvPr/>
            </p:nvPicPr>
            <p:blipFill>
              <a:blip r:embed="rId9"/>
              <a:stretch>
                <a:fillRect/>
              </a:stretch>
            </p:blipFill>
            <p:spPr>
              <a:xfrm flipH="1">
                <a:off x="5340435" y="816272"/>
                <a:ext cx="2914650" cy="2867155"/>
              </a:xfrm>
              <a:prstGeom prst="rect">
                <a:avLst/>
              </a:prstGeom>
            </p:spPr>
          </p:pic>
          <mc:AlternateContent xmlns:mc="http://schemas.openxmlformats.org/markup-compatibility/2006" xmlns:p14="http://schemas.microsoft.com/office/powerpoint/2010/main">
            <mc:Choice Requires="p14">
              <p:contentPart p14:bwMode="auto" r:id="rId10">
                <p14:nvContentPartPr>
                  <p14:cNvPr id="66" name="Ink 65">
                    <a:extLst>
                      <a:ext uri="{FF2B5EF4-FFF2-40B4-BE49-F238E27FC236}">
                        <a16:creationId xmlns:a16="http://schemas.microsoft.com/office/drawing/2014/main" id="{7AEB39DE-F167-6836-2CFD-1C00D9392B1E}"/>
                      </a:ext>
                    </a:extLst>
                  </p14:cNvPr>
                  <p14:cNvContentPartPr/>
                  <p14:nvPr/>
                </p14:nvContentPartPr>
                <p14:xfrm>
                  <a:off x="5219160" y="2447715"/>
                  <a:ext cx="360" cy="360"/>
                </p14:xfrm>
              </p:contentPart>
            </mc:Choice>
            <mc:Fallback xmlns="">
              <p:pic>
                <p:nvPicPr>
                  <p:cNvPr id="66" name="Ink 65">
                    <a:extLst>
                      <a:ext uri="{FF2B5EF4-FFF2-40B4-BE49-F238E27FC236}">
                        <a16:creationId xmlns:a16="http://schemas.microsoft.com/office/drawing/2014/main" id="{7AEB39DE-F167-6836-2CFD-1C00D9392B1E}"/>
                      </a:ext>
                    </a:extLst>
                  </p:cNvPr>
                  <p:cNvPicPr/>
                  <p:nvPr/>
                </p:nvPicPr>
                <p:blipFill>
                  <a:blip r:embed="rId11"/>
                  <a:stretch>
                    <a:fillRect/>
                  </a:stretch>
                </p:blipFill>
                <p:spPr>
                  <a:xfrm>
                    <a:off x="5156520" y="2384715"/>
                    <a:ext cx="126000" cy="126000"/>
                  </a:xfrm>
                  <a:prstGeom prst="rect">
                    <a:avLst/>
                  </a:prstGeom>
                </p:spPr>
              </p:pic>
            </mc:Fallback>
          </mc:AlternateContent>
          <p:sp>
            <p:nvSpPr>
              <p:cNvPr id="68" name="Rectangle 67">
                <a:extLst>
                  <a:ext uri="{FF2B5EF4-FFF2-40B4-BE49-F238E27FC236}">
                    <a16:creationId xmlns:a16="http://schemas.microsoft.com/office/drawing/2014/main" id="{DB17D40D-94BF-2D06-8170-263C9560033A}"/>
                  </a:ext>
                </a:extLst>
              </p:cNvPr>
              <p:cNvSpPr/>
              <p:nvPr/>
            </p:nvSpPr>
            <p:spPr>
              <a:xfrm>
                <a:off x="7551694" y="1066799"/>
                <a:ext cx="421963" cy="492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Rectangle 68">
                <a:extLst>
                  <a:ext uri="{FF2B5EF4-FFF2-40B4-BE49-F238E27FC236}">
                    <a16:creationId xmlns:a16="http://schemas.microsoft.com/office/drawing/2014/main" id="{F3C8B9DB-0C2D-B1B2-7595-AFD92BDA3E65}"/>
                  </a:ext>
                </a:extLst>
              </p:cNvPr>
              <p:cNvSpPr/>
              <p:nvPr/>
            </p:nvSpPr>
            <p:spPr>
              <a:xfrm>
                <a:off x="7554686" y="2280921"/>
                <a:ext cx="421964" cy="1157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Rectangle 69">
                <a:extLst>
                  <a:ext uri="{FF2B5EF4-FFF2-40B4-BE49-F238E27FC236}">
                    <a16:creationId xmlns:a16="http://schemas.microsoft.com/office/drawing/2014/main" id="{A234481C-5B5E-509A-1924-7A3E236EB038}"/>
                  </a:ext>
                </a:extLst>
              </p:cNvPr>
              <p:cNvSpPr/>
              <p:nvPr/>
            </p:nvSpPr>
            <p:spPr>
              <a:xfrm>
                <a:off x="7044570" y="2830385"/>
                <a:ext cx="607095" cy="608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a:extLst>
                  <a:ext uri="{FF2B5EF4-FFF2-40B4-BE49-F238E27FC236}">
                    <a16:creationId xmlns:a16="http://schemas.microsoft.com/office/drawing/2014/main" id="{22C0CA44-67D0-615C-0440-634D353708E6}"/>
                  </a:ext>
                </a:extLst>
              </p:cNvPr>
              <p:cNvSpPr/>
              <p:nvPr/>
            </p:nvSpPr>
            <p:spPr>
              <a:xfrm>
                <a:off x="5615002" y="2828480"/>
                <a:ext cx="437663" cy="610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2" name="Rectangle 71">
                <a:extLst>
                  <a:ext uri="{FF2B5EF4-FFF2-40B4-BE49-F238E27FC236}">
                    <a16:creationId xmlns:a16="http://schemas.microsoft.com/office/drawing/2014/main" id="{61CFA1C1-54EB-C20B-8940-8D3FABB105A4}"/>
                  </a:ext>
                </a:extLst>
              </p:cNvPr>
              <p:cNvSpPr/>
              <p:nvPr/>
            </p:nvSpPr>
            <p:spPr>
              <a:xfrm>
                <a:off x="6028500" y="3165176"/>
                <a:ext cx="1033200" cy="273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p14="http://schemas.microsoft.com/office/powerpoint/2010/main">
            <mc:Choice Requires="p14">
              <p:contentPart p14:bwMode="auto" r:id="rId12">
                <p14:nvContentPartPr>
                  <p14:cNvPr id="125" name="Ink 124">
                    <a:extLst>
                      <a:ext uri="{FF2B5EF4-FFF2-40B4-BE49-F238E27FC236}">
                        <a16:creationId xmlns:a16="http://schemas.microsoft.com/office/drawing/2014/main" id="{4DFC6200-3E45-E5D2-177E-DB8CE53E16B1}"/>
                      </a:ext>
                    </a:extLst>
                  </p14:cNvPr>
                  <p14:cNvContentPartPr/>
                  <p14:nvPr/>
                </p14:nvContentPartPr>
                <p14:xfrm>
                  <a:off x="7810140" y="2498880"/>
                  <a:ext cx="360" cy="360"/>
                </p14:xfrm>
              </p:contentPart>
            </mc:Choice>
            <mc:Fallback xmlns="">
              <p:pic>
                <p:nvPicPr>
                  <p:cNvPr id="125" name="Ink 124">
                    <a:extLst>
                      <a:ext uri="{FF2B5EF4-FFF2-40B4-BE49-F238E27FC236}">
                        <a16:creationId xmlns:a16="http://schemas.microsoft.com/office/drawing/2014/main" id="{4DFC6200-3E45-E5D2-177E-DB8CE53E16B1}"/>
                      </a:ext>
                    </a:extLst>
                  </p:cNvPr>
                  <p:cNvPicPr/>
                  <p:nvPr/>
                </p:nvPicPr>
                <p:blipFill>
                  <a:blip r:embed="rId18"/>
                  <a:stretch>
                    <a:fillRect/>
                  </a:stretch>
                </p:blipFill>
                <p:spPr>
                  <a:xfrm>
                    <a:off x="7805820" y="24945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5" name="Ink 134">
                    <a:extLst>
                      <a:ext uri="{FF2B5EF4-FFF2-40B4-BE49-F238E27FC236}">
                        <a16:creationId xmlns:a16="http://schemas.microsoft.com/office/drawing/2014/main" id="{F2013952-EB1F-E5E1-9E88-6649CE5F9184}"/>
                      </a:ext>
                    </a:extLst>
                  </p14:cNvPr>
                  <p14:cNvContentPartPr/>
                  <p14:nvPr/>
                </p14:nvContentPartPr>
                <p14:xfrm>
                  <a:off x="6894300" y="2902440"/>
                  <a:ext cx="190440" cy="32040"/>
                </p14:xfrm>
              </p:contentPart>
            </mc:Choice>
            <mc:Fallback xmlns="">
              <p:pic>
                <p:nvPicPr>
                  <p:cNvPr id="135" name="Ink 134">
                    <a:extLst>
                      <a:ext uri="{FF2B5EF4-FFF2-40B4-BE49-F238E27FC236}">
                        <a16:creationId xmlns:a16="http://schemas.microsoft.com/office/drawing/2014/main" id="{F2013952-EB1F-E5E1-9E88-6649CE5F9184}"/>
                      </a:ext>
                    </a:extLst>
                  </p:cNvPr>
                  <p:cNvPicPr/>
                  <p:nvPr/>
                </p:nvPicPr>
                <p:blipFill>
                  <a:blip r:embed="rId20"/>
                  <a:stretch>
                    <a:fillRect/>
                  </a:stretch>
                </p:blipFill>
                <p:spPr>
                  <a:xfrm>
                    <a:off x="6889980" y="2898120"/>
                    <a:ext cx="1990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6" name="Ink 135">
                    <a:extLst>
                      <a:ext uri="{FF2B5EF4-FFF2-40B4-BE49-F238E27FC236}">
                        <a16:creationId xmlns:a16="http://schemas.microsoft.com/office/drawing/2014/main" id="{E6AC42D1-BDFC-A501-CE16-EB5B6698C4F2}"/>
                      </a:ext>
                    </a:extLst>
                  </p14:cNvPr>
                  <p14:cNvContentPartPr/>
                  <p14:nvPr/>
                </p14:nvContentPartPr>
                <p14:xfrm>
                  <a:off x="6932100" y="3024120"/>
                  <a:ext cx="163800" cy="41400"/>
                </p14:xfrm>
              </p:contentPart>
            </mc:Choice>
            <mc:Fallback xmlns="">
              <p:pic>
                <p:nvPicPr>
                  <p:cNvPr id="136" name="Ink 135">
                    <a:extLst>
                      <a:ext uri="{FF2B5EF4-FFF2-40B4-BE49-F238E27FC236}">
                        <a16:creationId xmlns:a16="http://schemas.microsoft.com/office/drawing/2014/main" id="{E6AC42D1-BDFC-A501-CE16-EB5B6698C4F2}"/>
                      </a:ext>
                    </a:extLst>
                  </p:cNvPr>
                  <p:cNvPicPr/>
                  <p:nvPr/>
                </p:nvPicPr>
                <p:blipFill>
                  <a:blip r:embed="rId22"/>
                  <a:stretch>
                    <a:fillRect/>
                  </a:stretch>
                </p:blipFill>
                <p:spPr>
                  <a:xfrm>
                    <a:off x="6927780" y="3019800"/>
                    <a:ext cx="1724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7" name="Ink 136">
                    <a:extLst>
                      <a:ext uri="{FF2B5EF4-FFF2-40B4-BE49-F238E27FC236}">
                        <a16:creationId xmlns:a16="http://schemas.microsoft.com/office/drawing/2014/main" id="{465DF7BC-067F-D399-CFA3-FD102D9DD880}"/>
                      </a:ext>
                    </a:extLst>
                  </p14:cNvPr>
                  <p14:cNvContentPartPr/>
                  <p14:nvPr/>
                </p14:nvContentPartPr>
                <p14:xfrm>
                  <a:off x="6028500" y="2910000"/>
                  <a:ext cx="140400" cy="33120"/>
                </p14:xfrm>
              </p:contentPart>
            </mc:Choice>
            <mc:Fallback xmlns="">
              <p:pic>
                <p:nvPicPr>
                  <p:cNvPr id="137" name="Ink 136">
                    <a:extLst>
                      <a:ext uri="{FF2B5EF4-FFF2-40B4-BE49-F238E27FC236}">
                        <a16:creationId xmlns:a16="http://schemas.microsoft.com/office/drawing/2014/main" id="{465DF7BC-067F-D399-CFA3-FD102D9DD880}"/>
                      </a:ext>
                    </a:extLst>
                  </p:cNvPr>
                  <p:cNvPicPr/>
                  <p:nvPr/>
                </p:nvPicPr>
                <p:blipFill>
                  <a:blip r:embed="rId24"/>
                  <a:stretch>
                    <a:fillRect/>
                  </a:stretch>
                </p:blipFill>
                <p:spPr>
                  <a:xfrm>
                    <a:off x="6024180" y="2905680"/>
                    <a:ext cx="149040" cy="41760"/>
                  </a:xfrm>
                  <a:prstGeom prst="rect">
                    <a:avLst/>
                  </a:prstGeom>
                </p:spPr>
              </p:pic>
            </mc:Fallback>
          </mc:AlternateContent>
          <p:grpSp>
            <p:nvGrpSpPr>
              <p:cNvPr id="142" name="Group 141">
                <a:extLst>
                  <a:ext uri="{FF2B5EF4-FFF2-40B4-BE49-F238E27FC236}">
                    <a16:creationId xmlns:a16="http://schemas.microsoft.com/office/drawing/2014/main" id="{6B6154AD-AB50-DD76-0B96-A47BDC7F6983}"/>
                  </a:ext>
                </a:extLst>
              </p:cNvPr>
              <p:cNvGrpSpPr/>
              <p:nvPr/>
            </p:nvGrpSpPr>
            <p:grpSpPr>
              <a:xfrm>
                <a:off x="6006540" y="3037800"/>
                <a:ext cx="209880" cy="153000"/>
                <a:chOff x="6006540" y="3037800"/>
                <a:chExt cx="209880" cy="153000"/>
              </a:xfrm>
            </p:grpSpPr>
            <mc:AlternateContent xmlns:mc="http://schemas.openxmlformats.org/markup-compatibility/2006" xmlns:p14="http://schemas.microsoft.com/office/powerpoint/2010/main">
              <mc:Choice Requires="p14">
                <p:contentPart p14:bwMode="auto" r:id="rId25">
                  <p14:nvContentPartPr>
                    <p14:cNvPr id="138" name="Ink 137">
                      <a:extLst>
                        <a:ext uri="{FF2B5EF4-FFF2-40B4-BE49-F238E27FC236}">
                          <a16:creationId xmlns:a16="http://schemas.microsoft.com/office/drawing/2014/main" id="{F7BB52BC-65D1-5B7E-5BAF-509D49A3D801}"/>
                        </a:ext>
                      </a:extLst>
                    </p14:cNvPr>
                    <p14:cNvContentPartPr/>
                    <p14:nvPr/>
                  </p14:nvContentPartPr>
                  <p14:xfrm>
                    <a:off x="6006540" y="3039960"/>
                    <a:ext cx="128880" cy="15480"/>
                  </p14:xfrm>
                </p:contentPart>
              </mc:Choice>
              <mc:Fallback xmlns="">
                <p:pic>
                  <p:nvPicPr>
                    <p:cNvPr id="138" name="Ink 137">
                      <a:extLst>
                        <a:ext uri="{FF2B5EF4-FFF2-40B4-BE49-F238E27FC236}">
                          <a16:creationId xmlns:a16="http://schemas.microsoft.com/office/drawing/2014/main" id="{F7BB52BC-65D1-5B7E-5BAF-509D49A3D801}"/>
                        </a:ext>
                      </a:extLst>
                    </p:cNvPr>
                    <p:cNvPicPr/>
                    <p:nvPr/>
                  </p:nvPicPr>
                  <p:blipFill>
                    <a:blip r:embed="rId26"/>
                    <a:stretch>
                      <a:fillRect/>
                    </a:stretch>
                  </p:blipFill>
                  <p:spPr>
                    <a:xfrm>
                      <a:off x="6002220" y="3035640"/>
                      <a:ext cx="1375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39" name="Ink 138">
                      <a:extLst>
                        <a:ext uri="{FF2B5EF4-FFF2-40B4-BE49-F238E27FC236}">
                          <a16:creationId xmlns:a16="http://schemas.microsoft.com/office/drawing/2014/main" id="{8DAD3F4C-CFF0-1856-4561-2954802CCE68}"/>
                        </a:ext>
                      </a:extLst>
                    </p14:cNvPr>
                    <p14:cNvContentPartPr/>
                    <p14:nvPr/>
                  </p14:nvContentPartPr>
                  <p14:xfrm>
                    <a:off x="6019500" y="3037800"/>
                    <a:ext cx="125280" cy="25920"/>
                  </p14:xfrm>
                </p:contentPart>
              </mc:Choice>
              <mc:Fallback xmlns="">
                <p:pic>
                  <p:nvPicPr>
                    <p:cNvPr id="139" name="Ink 138">
                      <a:extLst>
                        <a:ext uri="{FF2B5EF4-FFF2-40B4-BE49-F238E27FC236}">
                          <a16:creationId xmlns:a16="http://schemas.microsoft.com/office/drawing/2014/main" id="{8DAD3F4C-CFF0-1856-4561-2954802CCE68}"/>
                        </a:ext>
                      </a:extLst>
                    </p:cNvPr>
                    <p:cNvPicPr/>
                    <p:nvPr/>
                  </p:nvPicPr>
                  <p:blipFill>
                    <a:blip r:embed="rId28"/>
                    <a:stretch>
                      <a:fillRect/>
                    </a:stretch>
                  </p:blipFill>
                  <p:spPr>
                    <a:xfrm>
                      <a:off x="6015180" y="3033480"/>
                      <a:ext cx="1339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1" name="Ink 140">
                      <a:extLst>
                        <a:ext uri="{FF2B5EF4-FFF2-40B4-BE49-F238E27FC236}">
                          <a16:creationId xmlns:a16="http://schemas.microsoft.com/office/drawing/2014/main" id="{5D24B488-9906-2C99-9113-2ED9DEF53E73}"/>
                        </a:ext>
                      </a:extLst>
                    </p14:cNvPr>
                    <p14:cNvContentPartPr/>
                    <p14:nvPr/>
                  </p14:nvContentPartPr>
                  <p14:xfrm>
                    <a:off x="6183660" y="3099360"/>
                    <a:ext cx="32760" cy="91440"/>
                  </p14:xfrm>
                </p:contentPart>
              </mc:Choice>
              <mc:Fallback xmlns="">
                <p:pic>
                  <p:nvPicPr>
                    <p:cNvPr id="141" name="Ink 140">
                      <a:extLst>
                        <a:ext uri="{FF2B5EF4-FFF2-40B4-BE49-F238E27FC236}">
                          <a16:creationId xmlns:a16="http://schemas.microsoft.com/office/drawing/2014/main" id="{5D24B488-9906-2C99-9113-2ED9DEF53E73}"/>
                        </a:ext>
                      </a:extLst>
                    </p:cNvPr>
                    <p:cNvPicPr/>
                    <p:nvPr/>
                  </p:nvPicPr>
                  <p:blipFill>
                    <a:blip r:embed="rId30"/>
                    <a:stretch>
                      <a:fillRect/>
                    </a:stretch>
                  </p:blipFill>
                  <p:spPr>
                    <a:xfrm>
                      <a:off x="6179340" y="3095040"/>
                      <a:ext cx="41400" cy="100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143" name="Ink 142">
                    <a:extLst>
                      <a:ext uri="{FF2B5EF4-FFF2-40B4-BE49-F238E27FC236}">
                        <a16:creationId xmlns:a16="http://schemas.microsoft.com/office/drawing/2014/main" id="{B9BA4E5A-B147-EF1A-877E-03A258D5562A}"/>
                      </a:ext>
                    </a:extLst>
                  </p14:cNvPr>
                  <p14:cNvContentPartPr/>
                  <p14:nvPr/>
                </p14:nvContentPartPr>
                <p14:xfrm>
                  <a:off x="6308940" y="3096840"/>
                  <a:ext cx="24120" cy="101520"/>
                </p14:xfrm>
              </p:contentPart>
            </mc:Choice>
            <mc:Fallback xmlns="">
              <p:pic>
                <p:nvPicPr>
                  <p:cNvPr id="143" name="Ink 142">
                    <a:extLst>
                      <a:ext uri="{FF2B5EF4-FFF2-40B4-BE49-F238E27FC236}">
                        <a16:creationId xmlns:a16="http://schemas.microsoft.com/office/drawing/2014/main" id="{B9BA4E5A-B147-EF1A-877E-03A258D5562A}"/>
                      </a:ext>
                    </a:extLst>
                  </p:cNvPr>
                  <p:cNvPicPr/>
                  <p:nvPr/>
                </p:nvPicPr>
                <p:blipFill>
                  <a:blip r:embed="rId32"/>
                  <a:stretch>
                    <a:fillRect/>
                  </a:stretch>
                </p:blipFill>
                <p:spPr>
                  <a:xfrm>
                    <a:off x="6304620" y="3092520"/>
                    <a:ext cx="32760" cy="110160"/>
                  </a:xfrm>
                  <a:prstGeom prst="rect">
                    <a:avLst/>
                  </a:prstGeom>
                </p:spPr>
              </p:pic>
            </mc:Fallback>
          </mc:AlternateContent>
          <p:grpSp>
            <p:nvGrpSpPr>
              <p:cNvPr id="148" name="Group 147">
                <a:extLst>
                  <a:ext uri="{FF2B5EF4-FFF2-40B4-BE49-F238E27FC236}">
                    <a16:creationId xmlns:a16="http://schemas.microsoft.com/office/drawing/2014/main" id="{7BF35730-300C-F8AA-758D-95CC0202262F}"/>
                  </a:ext>
                </a:extLst>
              </p:cNvPr>
              <p:cNvGrpSpPr/>
              <p:nvPr/>
            </p:nvGrpSpPr>
            <p:grpSpPr>
              <a:xfrm>
                <a:off x="6438540" y="3043920"/>
                <a:ext cx="326880" cy="151560"/>
                <a:chOff x="6438540" y="3043920"/>
                <a:chExt cx="326880" cy="151560"/>
              </a:xfrm>
            </p:grpSpPr>
            <mc:AlternateContent xmlns:mc="http://schemas.openxmlformats.org/markup-compatibility/2006" xmlns:p14="http://schemas.microsoft.com/office/powerpoint/2010/main">
              <mc:Choice Requires="p14">
                <p:contentPart p14:bwMode="auto" r:id="rId33">
                  <p14:nvContentPartPr>
                    <p14:cNvPr id="144" name="Ink 143">
                      <a:extLst>
                        <a:ext uri="{FF2B5EF4-FFF2-40B4-BE49-F238E27FC236}">
                          <a16:creationId xmlns:a16="http://schemas.microsoft.com/office/drawing/2014/main" id="{0500F02C-9669-749E-8957-1F761A4B4A32}"/>
                        </a:ext>
                      </a:extLst>
                    </p14:cNvPr>
                    <p14:cNvContentPartPr/>
                    <p14:nvPr/>
                  </p14:nvContentPartPr>
                  <p14:xfrm>
                    <a:off x="6438540" y="3085320"/>
                    <a:ext cx="38520" cy="105120"/>
                  </p14:xfrm>
                </p:contentPart>
              </mc:Choice>
              <mc:Fallback xmlns="">
                <p:pic>
                  <p:nvPicPr>
                    <p:cNvPr id="144" name="Ink 143">
                      <a:extLst>
                        <a:ext uri="{FF2B5EF4-FFF2-40B4-BE49-F238E27FC236}">
                          <a16:creationId xmlns:a16="http://schemas.microsoft.com/office/drawing/2014/main" id="{0500F02C-9669-749E-8957-1F761A4B4A32}"/>
                        </a:ext>
                      </a:extLst>
                    </p:cNvPr>
                    <p:cNvPicPr/>
                    <p:nvPr/>
                  </p:nvPicPr>
                  <p:blipFill>
                    <a:blip r:embed="rId34"/>
                    <a:stretch>
                      <a:fillRect/>
                    </a:stretch>
                  </p:blipFill>
                  <p:spPr>
                    <a:xfrm>
                      <a:off x="6434220" y="3081000"/>
                      <a:ext cx="471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5" name="Ink 144">
                      <a:extLst>
                        <a:ext uri="{FF2B5EF4-FFF2-40B4-BE49-F238E27FC236}">
                          <a16:creationId xmlns:a16="http://schemas.microsoft.com/office/drawing/2014/main" id="{7E0F8080-706B-CEE4-3B46-34AA31B85524}"/>
                        </a:ext>
                      </a:extLst>
                    </p14:cNvPr>
                    <p14:cNvContentPartPr/>
                    <p14:nvPr/>
                  </p14:nvContentPartPr>
                  <p14:xfrm>
                    <a:off x="6568860" y="3067320"/>
                    <a:ext cx="39960" cy="128160"/>
                  </p14:xfrm>
                </p:contentPart>
              </mc:Choice>
              <mc:Fallback xmlns="">
                <p:pic>
                  <p:nvPicPr>
                    <p:cNvPr id="145" name="Ink 144">
                      <a:extLst>
                        <a:ext uri="{FF2B5EF4-FFF2-40B4-BE49-F238E27FC236}">
                          <a16:creationId xmlns:a16="http://schemas.microsoft.com/office/drawing/2014/main" id="{7E0F8080-706B-CEE4-3B46-34AA31B85524}"/>
                        </a:ext>
                      </a:extLst>
                    </p:cNvPr>
                    <p:cNvPicPr/>
                    <p:nvPr/>
                  </p:nvPicPr>
                  <p:blipFill>
                    <a:blip r:embed="rId36"/>
                    <a:stretch>
                      <a:fillRect/>
                    </a:stretch>
                  </p:blipFill>
                  <p:spPr>
                    <a:xfrm>
                      <a:off x="6564540" y="3063000"/>
                      <a:ext cx="486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47" name="Ink 146">
                      <a:extLst>
                        <a:ext uri="{FF2B5EF4-FFF2-40B4-BE49-F238E27FC236}">
                          <a16:creationId xmlns:a16="http://schemas.microsoft.com/office/drawing/2014/main" id="{CB76E02C-CE46-CA3D-AE03-2593EF67A2EF}"/>
                        </a:ext>
                      </a:extLst>
                    </p14:cNvPr>
                    <p14:cNvContentPartPr/>
                    <p14:nvPr/>
                  </p14:nvContentPartPr>
                  <p14:xfrm>
                    <a:off x="6712860" y="3043920"/>
                    <a:ext cx="52560" cy="140760"/>
                  </p14:xfrm>
                </p:contentPart>
              </mc:Choice>
              <mc:Fallback xmlns="">
                <p:pic>
                  <p:nvPicPr>
                    <p:cNvPr id="147" name="Ink 146">
                      <a:extLst>
                        <a:ext uri="{FF2B5EF4-FFF2-40B4-BE49-F238E27FC236}">
                          <a16:creationId xmlns:a16="http://schemas.microsoft.com/office/drawing/2014/main" id="{CB76E02C-CE46-CA3D-AE03-2593EF67A2EF}"/>
                        </a:ext>
                      </a:extLst>
                    </p:cNvPr>
                    <p:cNvPicPr/>
                    <p:nvPr/>
                  </p:nvPicPr>
                  <p:blipFill>
                    <a:blip r:embed="rId38"/>
                    <a:stretch>
                      <a:fillRect/>
                    </a:stretch>
                  </p:blipFill>
                  <p:spPr>
                    <a:xfrm>
                      <a:off x="6708540" y="3039600"/>
                      <a:ext cx="61200" cy="149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149" name="Ink 148">
                    <a:extLst>
                      <a:ext uri="{FF2B5EF4-FFF2-40B4-BE49-F238E27FC236}">
                        <a16:creationId xmlns:a16="http://schemas.microsoft.com/office/drawing/2014/main" id="{E16DE509-0C3A-1AEC-09CC-E743FB1184F6}"/>
                      </a:ext>
                    </a:extLst>
                  </p14:cNvPr>
                  <p14:cNvContentPartPr/>
                  <p14:nvPr/>
                </p14:nvContentPartPr>
                <p14:xfrm>
                  <a:off x="6864780" y="3060480"/>
                  <a:ext cx="39960" cy="150120"/>
                </p14:xfrm>
              </p:contentPart>
            </mc:Choice>
            <mc:Fallback xmlns="">
              <p:pic>
                <p:nvPicPr>
                  <p:cNvPr id="149" name="Ink 148">
                    <a:extLst>
                      <a:ext uri="{FF2B5EF4-FFF2-40B4-BE49-F238E27FC236}">
                        <a16:creationId xmlns:a16="http://schemas.microsoft.com/office/drawing/2014/main" id="{E16DE509-0C3A-1AEC-09CC-E743FB1184F6}"/>
                      </a:ext>
                    </a:extLst>
                  </p:cNvPr>
                  <p:cNvPicPr/>
                  <p:nvPr/>
                </p:nvPicPr>
                <p:blipFill>
                  <a:blip r:embed="rId40"/>
                  <a:stretch>
                    <a:fillRect/>
                  </a:stretch>
                </p:blipFill>
                <p:spPr>
                  <a:xfrm>
                    <a:off x="6860460" y="3056160"/>
                    <a:ext cx="486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0" name="Ink 149">
                    <a:extLst>
                      <a:ext uri="{FF2B5EF4-FFF2-40B4-BE49-F238E27FC236}">
                        <a16:creationId xmlns:a16="http://schemas.microsoft.com/office/drawing/2014/main" id="{34390B62-21BA-B18E-5E71-A6ED76DEA0EB}"/>
                      </a:ext>
                    </a:extLst>
                  </p14:cNvPr>
                  <p14:cNvContentPartPr/>
                  <p14:nvPr/>
                </p14:nvContentPartPr>
                <p14:xfrm>
                  <a:off x="6720780" y="3117720"/>
                  <a:ext cx="36360" cy="124200"/>
                </p14:xfrm>
              </p:contentPart>
            </mc:Choice>
            <mc:Fallback xmlns="">
              <p:pic>
                <p:nvPicPr>
                  <p:cNvPr id="150" name="Ink 149">
                    <a:extLst>
                      <a:ext uri="{FF2B5EF4-FFF2-40B4-BE49-F238E27FC236}">
                        <a16:creationId xmlns:a16="http://schemas.microsoft.com/office/drawing/2014/main" id="{34390B62-21BA-B18E-5E71-A6ED76DEA0EB}"/>
                      </a:ext>
                    </a:extLst>
                  </p:cNvPr>
                  <p:cNvPicPr/>
                  <p:nvPr/>
                </p:nvPicPr>
                <p:blipFill>
                  <a:blip r:embed="rId42"/>
                  <a:stretch>
                    <a:fillRect/>
                  </a:stretch>
                </p:blipFill>
                <p:spPr>
                  <a:xfrm>
                    <a:off x="6716460" y="3113400"/>
                    <a:ext cx="450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51" name="Ink 150">
                    <a:extLst>
                      <a:ext uri="{FF2B5EF4-FFF2-40B4-BE49-F238E27FC236}">
                        <a16:creationId xmlns:a16="http://schemas.microsoft.com/office/drawing/2014/main" id="{CDE09A77-A719-8BC5-FE3E-811083EB5A9A}"/>
                      </a:ext>
                    </a:extLst>
                  </p14:cNvPr>
                  <p14:cNvContentPartPr/>
                  <p14:nvPr/>
                </p14:nvContentPartPr>
                <p14:xfrm>
                  <a:off x="6590460" y="3104040"/>
                  <a:ext cx="24120" cy="64800"/>
                </p14:xfrm>
              </p:contentPart>
            </mc:Choice>
            <mc:Fallback xmlns="">
              <p:pic>
                <p:nvPicPr>
                  <p:cNvPr id="151" name="Ink 150">
                    <a:extLst>
                      <a:ext uri="{FF2B5EF4-FFF2-40B4-BE49-F238E27FC236}">
                        <a16:creationId xmlns:a16="http://schemas.microsoft.com/office/drawing/2014/main" id="{CDE09A77-A719-8BC5-FE3E-811083EB5A9A}"/>
                      </a:ext>
                    </a:extLst>
                  </p:cNvPr>
                  <p:cNvPicPr/>
                  <p:nvPr/>
                </p:nvPicPr>
                <p:blipFill>
                  <a:blip r:embed="rId44"/>
                  <a:stretch>
                    <a:fillRect/>
                  </a:stretch>
                </p:blipFill>
                <p:spPr>
                  <a:xfrm>
                    <a:off x="6586140" y="3099720"/>
                    <a:ext cx="327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52" name="Ink 151">
                    <a:extLst>
                      <a:ext uri="{FF2B5EF4-FFF2-40B4-BE49-F238E27FC236}">
                        <a16:creationId xmlns:a16="http://schemas.microsoft.com/office/drawing/2014/main" id="{F7DBE7B1-A2CF-F9C1-6697-EFA15687E066}"/>
                      </a:ext>
                    </a:extLst>
                  </p14:cNvPr>
                  <p14:cNvContentPartPr/>
                  <p14:nvPr/>
                </p14:nvContentPartPr>
                <p14:xfrm>
                  <a:off x="6895740" y="3111600"/>
                  <a:ext cx="15480" cy="77760"/>
                </p14:xfrm>
              </p:contentPart>
            </mc:Choice>
            <mc:Fallback xmlns="">
              <p:pic>
                <p:nvPicPr>
                  <p:cNvPr id="152" name="Ink 151">
                    <a:extLst>
                      <a:ext uri="{FF2B5EF4-FFF2-40B4-BE49-F238E27FC236}">
                        <a16:creationId xmlns:a16="http://schemas.microsoft.com/office/drawing/2014/main" id="{F7DBE7B1-A2CF-F9C1-6697-EFA15687E066}"/>
                      </a:ext>
                    </a:extLst>
                  </p:cNvPr>
                  <p:cNvPicPr/>
                  <p:nvPr/>
                </p:nvPicPr>
                <p:blipFill>
                  <a:blip r:embed="rId46"/>
                  <a:stretch>
                    <a:fillRect/>
                  </a:stretch>
                </p:blipFill>
                <p:spPr>
                  <a:xfrm>
                    <a:off x="6891420" y="3107280"/>
                    <a:ext cx="24120" cy="8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7">
              <p14:nvContentPartPr>
                <p14:cNvPr id="155" name="Ink 154">
                  <a:extLst>
                    <a:ext uri="{FF2B5EF4-FFF2-40B4-BE49-F238E27FC236}">
                      <a16:creationId xmlns:a16="http://schemas.microsoft.com/office/drawing/2014/main" id="{9F2F44FA-A81B-1546-024B-58EB568E7C54}"/>
                    </a:ext>
                  </a:extLst>
                </p14:cNvPr>
                <p14:cNvContentPartPr/>
                <p14:nvPr/>
              </p14:nvContentPartPr>
              <p14:xfrm>
                <a:off x="6439005" y="3124135"/>
                <a:ext cx="24480" cy="27720"/>
              </p14:xfrm>
            </p:contentPart>
          </mc:Choice>
          <mc:Fallback xmlns="">
            <p:pic>
              <p:nvPicPr>
                <p:cNvPr id="155" name="Ink 154">
                  <a:extLst>
                    <a:ext uri="{FF2B5EF4-FFF2-40B4-BE49-F238E27FC236}">
                      <a16:creationId xmlns:a16="http://schemas.microsoft.com/office/drawing/2014/main" id="{9F2F44FA-A81B-1546-024B-58EB568E7C54}"/>
                    </a:ext>
                  </a:extLst>
                </p:cNvPr>
                <p:cNvPicPr/>
                <p:nvPr/>
              </p:nvPicPr>
              <p:blipFill>
                <a:blip r:embed="rId48"/>
                <a:stretch>
                  <a:fillRect/>
                </a:stretch>
              </p:blipFill>
              <p:spPr>
                <a:xfrm>
                  <a:off x="6434685" y="3119815"/>
                  <a:ext cx="3312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56" name="Ink 155">
                  <a:extLst>
                    <a:ext uri="{FF2B5EF4-FFF2-40B4-BE49-F238E27FC236}">
                      <a16:creationId xmlns:a16="http://schemas.microsoft.com/office/drawing/2014/main" id="{AAB733BB-36BE-4CFD-667C-8FFA0D0FFD73}"/>
                    </a:ext>
                  </a:extLst>
                </p14:cNvPr>
                <p14:cNvContentPartPr/>
                <p14:nvPr/>
              </p14:nvContentPartPr>
              <p14:xfrm>
                <a:off x="6581565" y="3117295"/>
                <a:ext cx="12960" cy="41040"/>
              </p14:xfrm>
            </p:contentPart>
          </mc:Choice>
          <mc:Fallback xmlns="">
            <p:pic>
              <p:nvPicPr>
                <p:cNvPr id="156" name="Ink 155">
                  <a:extLst>
                    <a:ext uri="{FF2B5EF4-FFF2-40B4-BE49-F238E27FC236}">
                      <a16:creationId xmlns:a16="http://schemas.microsoft.com/office/drawing/2014/main" id="{AAB733BB-36BE-4CFD-667C-8FFA0D0FFD73}"/>
                    </a:ext>
                  </a:extLst>
                </p:cNvPr>
                <p:cNvPicPr/>
                <p:nvPr/>
              </p:nvPicPr>
              <p:blipFill>
                <a:blip r:embed="rId50"/>
                <a:stretch>
                  <a:fillRect/>
                </a:stretch>
              </p:blipFill>
              <p:spPr>
                <a:xfrm>
                  <a:off x="6577245" y="3112975"/>
                  <a:ext cx="216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57" name="Ink 156">
                  <a:extLst>
                    <a:ext uri="{FF2B5EF4-FFF2-40B4-BE49-F238E27FC236}">
                      <a16:creationId xmlns:a16="http://schemas.microsoft.com/office/drawing/2014/main" id="{D5A08B70-C4DF-0403-7A79-31740ED5501C}"/>
                    </a:ext>
                  </a:extLst>
                </p14:cNvPr>
                <p14:cNvContentPartPr/>
                <p14:nvPr/>
              </p14:nvContentPartPr>
              <p14:xfrm>
                <a:off x="6718005" y="3121975"/>
                <a:ext cx="38520" cy="52920"/>
              </p14:xfrm>
            </p:contentPart>
          </mc:Choice>
          <mc:Fallback xmlns="">
            <p:pic>
              <p:nvPicPr>
                <p:cNvPr id="157" name="Ink 156">
                  <a:extLst>
                    <a:ext uri="{FF2B5EF4-FFF2-40B4-BE49-F238E27FC236}">
                      <a16:creationId xmlns:a16="http://schemas.microsoft.com/office/drawing/2014/main" id="{D5A08B70-C4DF-0403-7A79-31740ED5501C}"/>
                    </a:ext>
                  </a:extLst>
                </p:cNvPr>
                <p:cNvPicPr/>
                <p:nvPr/>
              </p:nvPicPr>
              <p:blipFill>
                <a:blip r:embed="rId52"/>
                <a:stretch>
                  <a:fillRect/>
                </a:stretch>
              </p:blipFill>
              <p:spPr>
                <a:xfrm>
                  <a:off x="6713685" y="3117655"/>
                  <a:ext cx="471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58" name="Ink 157">
                  <a:extLst>
                    <a:ext uri="{FF2B5EF4-FFF2-40B4-BE49-F238E27FC236}">
                      <a16:creationId xmlns:a16="http://schemas.microsoft.com/office/drawing/2014/main" id="{81872A34-9497-66E7-F683-FC6945EEB1BC}"/>
                    </a:ext>
                  </a:extLst>
                </p14:cNvPr>
                <p14:cNvContentPartPr/>
                <p14:nvPr/>
              </p14:nvContentPartPr>
              <p14:xfrm>
                <a:off x="6867405" y="3127015"/>
                <a:ext cx="16560" cy="45000"/>
              </p14:xfrm>
            </p:contentPart>
          </mc:Choice>
          <mc:Fallback xmlns="">
            <p:pic>
              <p:nvPicPr>
                <p:cNvPr id="158" name="Ink 157">
                  <a:extLst>
                    <a:ext uri="{FF2B5EF4-FFF2-40B4-BE49-F238E27FC236}">
                      <a16:creationId xmlns:a16="http://schemas.microsoft.com/office/drawing/2014/main" id="{81872A34-9497-66E7-F683-FC6945EEB1BC}"/>
                    </a:ext>
                  </a:extLst>
                </p:cNvPr>
                <p:cNvPicPr/>
                <p:nvPr/>
              </p:nvPicPr>
              <p:blipFill>
                <a:blip r:embed="rId54"/>
                <a:stretch>
                  <a:fillRect/>
                </a:stretch>
              </p:blipFill>
              <p:spPr>
                <a:xfrm>
                  <a:off x="6863177" y="3122660"/>
                  <a:ext cx="25016" cy="5371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59" name="Ink 158">
                  <a:extLst>
                    <a:ext uri="{FF2B5EF4-FFF2-40B4-BE49-F238E27FC236}">
                      <a16:creationId xmlns:a16="http://schemas.microsoft.com/office/drawing/2014/main" id="{41B312DB-FD52-0A51-32E7-00AF5C016E50}"/>
                    </a:ext>
                  </a:extLst>
                </p14:cNvPr>
                <p14:cNvContentPartPr/>
                <p14:nvPr/>
              </p14:nvContentPartPr>
              <p14:xfrm>
                <a:off x="6068205" y="2917495"/>
                <a:ext cx="61920" cy="22680"/>
              </p14:xfrm>
            </p:contentPart>
          </mc:Choice>
          <mc:Fallback xmlns="">
            <p:pic>
              <p:nvPicPr>
                <p:cNvPr id="159" name="Ink 158">
                  <a:extLst>
                    <a:ext uri="{FF2B5EF4-FFF2-40B4-BE49-F238E27FC236}">
                      <a16:creationId xmlns:a16="http://schemas.microsoft.com/office/drawing/2014/main" id="{41B312DB-FD52-0A51-32E7-00AF5C016E50}"/>
                    </a:ext>
                  </a:extLst>
                </p:cNvPr>
                <p:cNvPicPr/>
                <p:nvPr/>
              </p:nvPicPr>
              <p:blipFill>
                <a:blip r:embed="rId56"/>
                <a:stretch>
                  <a:fillRect/>
                </a:stretch>
              </p:blipFill>
              <p:spPr>
                <a:xfrm>
                  <a:off x="6063885" y="2913105"/>
                  <a:ext cx="70560" cy="3145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60" name="Ink 159">
                  <a:extLst>
                    <a:ext uri="{FF2B5EF4-FFF2-40B4-BE49-F238E27FC236}">
                      <a16:creationId xmlns:a16="http://schemas.microsoft.com/office/drawing/2014/main" id="{95A47E55-D08B-008E-1BE8-39A8ADEEFC88}"/>
                    </a:ext>
                  </a:extLst>
                </p14:cNvPr>
                <p14:cNvContentPartPr/>
                <p14:nvPr/>
              </p14:nvContentPartPr>
              <p14:xfrm>
                <a:off x="6035445" y="3142135"/>
                <a:ext cx="57600" cy="29880"/>
              </p14:xfrm>
            </p:contentPart>
          </mc:Choice>
          <mc:Fallback xmlns="">
            <p:pic>
              <p:nvPicPr>
                <p:cNvPr id="160" name="Ink 159">
                  <a:extLst>
                    <a:ext uri="{FF2B5EF4-FFF2-40B4-BE49-F238E27FC236}">
                      <a16:creationId xmlns:a16="http://schemas.microsoft.com/office/drawing/2014/main" id="{95A47E55-D08B-008E-1BE8-39A8ADEEFC88}"/>
                    </a:ext>
                  </a:extLst>
                </p:cNvPr>
                <p:cNvPicPr/>
                <p:nvPr/>
              </p:nvPicPr>
              <p:blipFill>
                <a:blip r:embed="rId58"/>
                <a:stretch>
                  <a:fillRect/>
                </a:stretch>
              </p:blipFill>
              <p:spPr>
                <a:xfrm>
                  <a:off x="6031125" y="3137815"/>
                  <a:ext cx="662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61" name="Ink 160">
                  <a:extLst>
                    <a:ext uri="{FF2B5EF4-FFF2-40B4-BE49-F238E27FC236}">
                      <a16:creationId xmlns:a16="http://schemas.microsoft.com/office/drawing/2014/main" id="{63DADF1A-FC47-9D95-D8B8-C02661946C73}"/>
                    </a:ext>
                  </a:extLst>
                </p14:cNvPr>
                <p14:cNvContentPartPr/>
                <p14:nvPr/>
              </p14:nvContentPartPr>
              <p14:xfrm>
                <a:off x="6178365" y="3117655"/>
                <a:ext cx="3600" cy="38160"/>
              </p14:xfrm>
            </p:contentPart>
          </mc:Choice>
          <mc:Fallback xmlns="">
            <p:pic>
              <p:nvPicPr>
                <p:cNvPr id="161" name="Ink 160">
                  <a:extLst>
                    <a:ext uri="{FF2B5EF4-FFF2-40B4-BE49-F238E27FC236}">
                      <a16:creationId xmlns:a16="http://schemas.microsoft.com/office/drawing/2014/main" id="{63DADF1A-FC47-9D95-D8B8-C02661946C73}"/>
                    </a:ext>
                  </a:extLst>
                </p:cNvPr>
                <p:cNvPicPr/>
                <p:nvPr/>
              </p:nvPicPr>
              <p:blipFill>
                <a:blip r:embed="rId60"/>
                <a:stretch>
                  <a:fillRect/>
                </a:stretch>
              </p:blipFill>
              <p:spPr>
                <a:xfrm>
                  <a:off x="6174438" y="3113335"/>
                  <a:ext cx="11455"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63" name="Ink 162">
                  <a:extLst>
                    <a:ext uri="{FF2B5EF4-FFF2-40B4-BE49-F238E27FC236}">
                      <a16:creationId xmlns:a16="http://schemas.microsoft.com/office/drawing/2014/main" id="{453115EB-2EC8-D7C9-AC63-EEF17B710540}"/>
                    </a:ext>
                  </a:extLst>
                </p14:cNvPr>
                <p14:cNvContentPartPr/>
                <p14:nvPr/>
              </p14:nvContentPartPr>
              <p14:xfrm>
                <a:off x="6216525" y="3114415"/>
                <a:ext cx="360" cy="50760"/>
              </p14:xfrm>
            </p:contentPart>
          </mc:Choice>
          <mc:Fallback xmlns="">
            <p:pic>
              <p:nvPicPr>
                <p:cNvPr id="163" name="Ink 162">
                  <a:extLst>
                    <a:ext uri="{FF2B5EF4-FFF2-40B4-BE49-F238E27FC236}">
                      <a16:creationId xmlns:a16="http://schemas.microsoft.com/office/drawing/2014/main" id="{453115EB-2EC8-D7C9-AC63-EEF17B710540}"/>
                    </a:ext>
                  </a:extLst>
                </p:cNvPr>
                <p:cNvPicPr/>
                <p:nvPr/>
              </p:nvPicPr>
              <p:blipFill>
                <a:blip r:embed="rId62"/>
                <a:stretch>
                  <a:fillRect/>
                </a:stretch>
              </p:blipFill>
              <p:spPr>
                <a:xfrm>
                  <a:off x="6212205" y="3110095"/>
                  <a:ext cx="9000" cy="59400"/>
                </a:xfrm>
                <a:prstGeom prst="rect">
                  <a:avLst/>
                </a:prstGeom>
              </p:spPr>
            </p:pic>
          </mc:Fallback>
        </mc:AlternateContent>
        <p:grpSp>
          <p:nvGrpSpPr>
            <p:cNvPr id="169" name="Group 168">
              <a:extLst>
                <a:ext uri="{FF2B5EF4-FFF2-40B4-BE49-F238E27FC236}">
                  <a16:creationId xmlns:a16="http://schemas.microsoft.com/office/drawing/2014/main" id="{E0E297E1-36E4-2F15-14C4-554269FEDF1E}"/>
                </a:ext>
              </a:extLst>
            </p:cNvPr>
            <p:cNvGrpSpPr/>
            <p:nvPr/>
          </p:nvGrpSpPr>
          <p:grpSpPr>
            <a:xfrm>
              <a:off x="6304005" y="3105055"/>
              <a:ext cx="36720" cy="79560"/>
              <a:chOff x="6304005" y="3105055"/>
              <a:chExt cx="36720" cy="79560"/>
            </a:xfrm>
          </p:grpSpPr>
          <mc:AlternateContent xmlns:mc="http://schemas.openxmlformats.org/markup-compatibility/2006" xmlns:p14="http://schemas.microsoft.com/office/powerpoint/2010/main">
            <mc:Choice Requires="p14">
              <p:contentPart p14:bwMode="auto" r:id="rId63">
                <p14:nvContentPartPr>
                  <p14:cNvPr id="165" name="Ink 164">
                    <a:extLst>
                      <a:ext uri="{FF2B5EF4-FFF2-40B4-BE49-F238E27FC236}">
                        <a16:creationId xmlns:a16="http://schemas.microsoft.com/office/drawing/2014/main" id="{B1CFA4B1-5C2D-B19F-3E60-0014B6ADB22A}"/>
                      </a:ext>
                    </a:extLst>
                  </p14:cNvPr>
                  <p14:cNvContentPartPr/>
                  <p14:nvPr/>
                </p14:nvContentPartPr>
                <p14:xfrm>
                  <a:off x="6304005" y="3105055"/>
                  <a:ext cx="2880" cy="72720"/>
                </p14:xfrm>
              </p:contentPart>
            </mc:Choice>
            <mc:Fallback xmlns="">
              <p:pic>
                <p:nvPicPr>
                  <p:cNvPr id="165" name="Ink 164">
                    <a:extLst>
                      <a:ext uri="{FF2B5EF4-FFF2-40B4-BE49-F238E27FC236}">
                        <a16:creationId xmlns:a16="http://schemas.microsoft.com/office/drawing/2014/main" id="{B1CFA4B1-5C2D-B19F-3E60-0014B6ADB22A}"/>
                      </a:ext>
                    </a:extLst>
                  </p:cNvPr>
                  <p:cNvPicPr/>
                  <p:nvPr/>
                </p:nvPicPr>
                <p:blipFill>
                  <a:blip r:embed="rId64"/>
                  <a:stretch>
                    <a:fillRect/>
                  </a:stretch>
                </p:blipFill>
                <p:spPr>
                  <a:xfrm>
                    <a:off x="6299685" y="3100735"/>
                    <a:ext cx="115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67" name="Ink 166">
                    <a:extLst>
                      <a:ext uri="{FF2B5EF4-FFF2-40B4-BE49-F238E27FC236}">
                        <a16:creationId xmlns:a16="http://schemas.microsoft.com/office/drawing/2014/main" id="{8637D281-8325-D16E-7F66-9DF1D2A3F9BF}"/>
                      </a:ext>
                    </a:extLst>
                  </p14:cNvPr>
                  <p14:cNvContentPartPr/>
                  <p14:nvPr/>
                </p14:nvContentPartPr>
                <p14:xfrm>
                  <a:off x="6337125" y="3108295"/>
                  <a:ext cx="3600" cy="76320"/>
                </p14:xfrm>
              </p:contentPart>
            </mc:Choice>
            <mc:Fallback xmlns="">
              <p:pic>
                <p:nvPicPr>
                  <p:cNvPr id="167" name="Ink 166">
                    <a:extLst>
                      <a:ext uri="{FF2B5EF4-FFF2-40B4-BE49-F238E27FC236}">
                        <a16:creationId xmlns:a16="http://schemas.microsoft.com/office/drawing/2014/main" id="{8637D281-8325-D16E-7F66-9DF1D2A3F9BF}"/>
                      </a:ext>
                    </a:extLst>
                  </p:cNvPr>
                  <p:cNvPicPr/>
                  <p:nvPr/>
                </p:nvPicPr>
                <p:blipFill>
                  <a:blip r:embed="rId66"/>
                  <a:stretch>
                    <a:fillRect/>
                  </a:stretch>
                </p:blipFill>
                <p:spPr>
                  <a:xfrm>
                    <a:off x="6332805" y="3103975"/>
                    <a:ext cx="12240" cy="84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168" name="Ink 167">
                  <a:extLst>
                    <a:ext uri="{FF2B5EF4-FFF2-40B4-BE49-F238E27FC236}">
                      <a16:creationId xmlns:a16="http://schemas.microsoft.com/office/drawing/2014/main" id="{BB051B60-F3EA-4753-C654-893A3F525645}"/>
                    </a:ext>
                  </a:extLst>
                </p14:cNvPr>
                <p14:cNvContentPartPr/>
                <p14:nvPr/>
              </p14:nvContentPartPr>
              <p14:xfrm>
                <a:off x="6432165" y="3101815"/>
                <a:ext cx="360" cy="73080"/>
              </p14:xfrm>
            </p:contentPart>
          </mc:Choice>
          <mc:Fallback xmlns="">
            <p:pic>
              <p:nvPicPr>
                <p:cNvPr id="168" name="Ink 167">
                  <a:extLst>
                    <a:ext uri="{FF2B5EF4-FFF2-40B4-BE49-F238E27FC236}">
                      <a16:creationId xmlns:a16="http://schemas.microsoft.com/office/drawing/2014/main" id="{BB051B60-F3EA-4753-C654-893A3F525645}"/>
                    </a:ext>
                  </a:extLst>
                </p:cNvPr>
                <p:cNvPicPr/>
                <p:nvPr/>
              </p:nvPicPr>
              <p:blipFill>
                <a:blip r:embed="rId68"/>
                <a:stretch>
                  <a:fillRect/>
                </a:stretch>
              </p:blipFill>
              <p:spPr>
                <a:xfrm>
                  <a:off x="6427845" y="3097516"/>
                  <a:ext cx="9000" cy="8167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70" name="Ink 169">
                  <a:extLst>
                    <a:ext uri="{FF2B5EF4-FFF2-40B4-BE49-F238E27FC236}">
                      <a16:creationId xmlns:a16="http://schemas.microsoft.com/office/drawing/2014/main" id="{23BFF6B4-A824-79F2-53F6-B6A2DC51C928}"/>
                    </a:ext>
                  </a:extLst>
                </p14:cNvPr>
                <p14:cNvContentPartPr/>
                <p14:nvPr/>
              </p14:nvContentPartPr>
              <p14:xfrm>
                <a:off x="6571845" y="3095335"/>
                <a:ext cx="6840" cy="91440"/>
              </p14:xfrm>
            </p:contentPart>
          </mc:Choice>
          <mc:Fallback xmlns="">
            <p:pic>
              <p:nvPicPr>
                <p:cNvPr id="170" name="Ink 169">
                  <a:extLst>
                    <a:ext uri="{FF2B5EF4-FFF2-40B4-BE49-F238E27FC236}">
                      <a16:creationId xmlns:a16="http://schemas.microsoft.com/office/drawing/2014/main" id="{23BFF6B4-A824-79F2-53F6-B6A2DC51C928}"/>
                    </a:ext>
                  </a:extLst>
                </p:cNvPr>
                <p:cNvPicPr/>
                <p:nvPr/>
              </p:nvPicPr>
              <p:blipFill>
                <a:blip r:embed="rId70"/>
                <a:stretch>
                  <a:fillRect/>
                </a:stretch>
              </p:blipFill>
              <p:spPr>
                <a:xfrm>
                  <a:off x="6567525" y="3091015"/>
                  <a:ext cx="154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71" name="Ink 170">
                  <a:extLst>
                    <a:ext uri="{FF2B5EF4-FFF2-40B4-BE49-F238E27FC236}">
                      <a16:creationId xmlns:a16="http://schemas.microsoft.com/office/drawing/2014/main" id="{7F2F9D87-9A79-0AE9-31E2-8A56E9B53E11}"/>
                    </a:ext>
                  </a:extLst>
                </p14:cNvPr>
                <p14:cNvContentPartPr/>
                <p14:nvPr/>
              </p14:nvContentPartPr>
              <p14:xfrm>
                <a:off x="6761205" y="3092095"/>
                <a:ext cx="4320" cy="107280"/>
              </p14:xfrm>
            </p:contentPart>
          </mc:Choice>
          <mc:Fallback xmlns="">
            <p:pic>
              <p:nvPicPr>
                <p:cNvPr id="171" name="Ink 170">
                  <a:extLst>
                    <a:ext uri="{FF2B5EF4-FFF2-40B4-BE49-F238E27FC236}">
                      <a16:creationId xmlns:a16="http://schemas.microsoft.com/office/drawing/2014/main" id="{7F2F9D87-9A79-0AE9-31E2-8A56E9B53E11}"/>
                    </a:ext>
                  </a:extLst>
                </p:cNvPr>
                <p:cNvPicPr/>
                <p:nvPr/>
              </p:nvPicPr>
              <p:blipFill>
                <a:blip r:embed="rId72"/>
                <a:stretch>
                  <a:fillRect/>
                </a:stretch>
              </p:blipFill>
              <p:spPr>
                <a:xfrm>
                  <a:off x="6756885" y="3087775"/>
                  <a:ext cx="129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72" name="Ink 171">
                  <a:extLst>
                    <a:ext uri="{FF2B5EF4-FFF2-40B4-BE49-F238E27FC236}">
                      <a16:creationId xmlns:a16="http://schemas.microsoft.com/office/drawing/2014/main" id="{A8D26265-4B46-700C-4C1C-FB910E51B2A0}"/>
                    </a:ext>
                  </a:extLst>
                </p14:cNvPr>
                <p14:cNvContentPartPr/>
                <p14:nvPr/>
              </p14:nvContentPartPr>
              <p14:xfrm>
                <a:off x="6902325" y="3085975"/>
                <a:ext cx="6840" cy="129960"/>
              </p14:xfrm>
            </p:contentPart>
          </mc:Choice>
          <mc:Fallback xmlns="">
            <p:pic>
              <p:nvPicPr>
                <p:cNvPr id="172" name="Ink 171">
                  <a:extLst>
                    <a:ext uri="{FF2B5EF4-FFF2-40B4-BE49-F238E27FC236}">
                      <a16:creationId xmlns:a16="http://schemas.microsoft.com/office/drawing/2014/main" id="{A8D26265-4B46-700C-4C1C-FB910E51B2A0}"/>
                    </a:ext>
                  </a:extLst>
                </p:cNvPr>
                <p:cNvPicPr/>
                <p:nvPr/>
              </p:nvPicPr>
              <p:blipFill>
                <a:blip r:embed="rId74"/>
                <a:stretch>
                  <a:fillRect/>
                </a:stretch>
              </p:blipFill>
              <p:spPr>
                <a:xfrm>
                  <a:off x="6898005" y="3081667"/>
                  <a:ext cx="15480" cy="138576"/>
                </a:xfrm>
                <a:prstGeom prst="rect">
                  <a:avLst/>
                </a:prstGeom>
              </p:spPr>
            </p:pic>
          </mc:Fallback>
        </mc:AlternateContent>
        <p:grpSp>
          <p:nvGrpSpPr>
            <p:cNvPr id="175" name="Group 174">
              <a:extLst>
                <a:ext uri="{FF2B5EF4-FFF2-40B4-BE49-F238E27FC236}">
                  <a16:creationId xmlns:a16="http://schemas.microsoft.com/office/drawing/2014/main" id="{A2D2C9EA-7D38-4B40-7E98-DDE4A70BBEF2}"/>
                </a:ext>
              </a:extLst>
            </p:cNvPr>
            <p:cNvGrpSpPr/>
            <p:nvPr/>
          </p:nvGrpSpPr>
          <p:grpSpPr>
            <a:xfrm>
              <a:off x="6953085" y="2911015"/>
              <a:ext cx="144000" cy="37800"/>
              <a:chOff x="6953085" y="2911015"/>
              <a:chExt cx="144000" cy="37800"/>
            </a:xfrm>
          </p:grpSpPr>
          <mc:AlternateContent xmlns:mc="http://schemas.openxmlformats.org/markup-compatibility/2006" xmlns:p14="http://schemas.microsoft.com/office/powerpoint/2010/main">
            <mc:Choice Requires="p14">
              <p:contentPart p14:bwMode="auto" r:id="rId75">
                <p14:nvContentPartPr>
                  <p14:cNvPr id="173" name="Ink 172">
                    <a:extLst>
                      <a:ext uri="{FF2B5EF4-FFF2-40B4-BE49-F238E27FC236}">
                        <a16:creationId xmlns:a16="http://schemas.microsoft.com/office/drawing/2014/main" id="{69C0F0EA-0175-56BD-DEC2-67AE51EF8BA0}"/>
                      </a:ext>
                    </a:extLst>
                  </p14:cNvPr>
                  <p14:cNvContentPartPr/>
                  <p14:nvPr/>
                </p14:nvContentPartPr>
                <p14:xfrm>
                  <a:off x="6994485" y="2911015"/>
                  <a:ext cx="78120" cy="8280"/>
                </p14:xfrm>
              </p:contentPart>
            </mc:Choice>
            <mc:Fallback xmlns="">
              <p:pic>
                <p:nvPicPr>
                  <p:cNvPr id="173" name="Ink 172">
                    <a:extLst>
                      <a:ext uri="{FF2B5EF4-FFF2-40B4-BE49-F238E27FC236}">
                        <a16:creationId xmlns:a16="http://schemas.microsoft.com/office/drawing/2014/main" id="{69C0F0EA-0175-56BD-DEC2-67AE51EF8BA0}"/>
                      </a:ext>
                    </a:extLst>
                  </p:cNvPr>
                  <p:cNvPicPr/>
                  <p:nvPr/>
                </p:nvPicPr>
                <p:blipFill>
                  <a:blip r:embed="rId76"/>
                  <a:stretch>
                    <a:fillRect/>
                  </a:stretch>
                </p:blipFill>
                <p:spPr>
                  <a:xfrm>
                    <a:off x="6990165" y="2906695"/>
                    <a:ext cx="8676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74" name="Ink 173">
                    <a:extLst>
                      <a:ext uri="{FF2B5EF4-FFF2-40B4-BE49-F238E27FC236}">
                        <a16:creationId xmlns:a16="http://schemas.microsoft.com/office/drawing/2014/main" id="{171035D0-85AF-7E57-76C6-6D98A99C6AAD}"/>
                      </a:ext>
                    </a:extLst>
                  </p14:cNvPr>
                  <p14:cNvContentPartPr/>
                  <p14:nvPr/>
                </p14:nvContentPartPr>
                <p14:xfrm>
                  <a:off x="6953085" y="2917495"/>
                  <a:ext cx="144000" cy="31320"/>
                </p14:xfrm>
              </p:contentPart>
            </mc:Choice>
            <mc:Fallback xmlns="">
              <p:pic>
                <p:nvPicPr>
                  <p:cNvPr id="174" name="Ink 173">
                    <a:extLst>
                      <a:ext uri="{FF2B5EF4-FFF2-40B4-BE49-F238E27FC236}">
                        <a16:creationId xmlns:a16="http://schemas.microsoft.com/office/drawing/2014/main" id="{171035D0-85AF-7E57-76C6-6D98A99C6AAD}"/>
                      </a:ext>
                    </a:extLst>
                  </p:cNvPr>
                  <p:cNvPicPr/>
                  <p:nvPr/>
                </p:nvPicPr>
                <p:blipFill>
                  <a:blip r:embed="rId78"/>
                  <a:stretch>
                    <a:fillRect/>
                  </a:stretch>
                </p:blipFill>
                <p:spPr>
                  <a:xfrm>
                    <a:off x="6948765" y="2913175"/>
                    <a:ext cx="152640" cy="39960"/>
                  </a:xfrm>
                  <a:prstGeom prst="rect">
                    <a:avLst/>
                  </a:prstGeom>
                </p:spPr>
              </p:pic>
            </mc:Fallback>
          </mc:AlternateContent>
        </p:grpSp>
        <p:sp>
          <p:nvSpPr>
            <p:cNvPr id="12" name="Rectangle 11">
              <a:extLst>
                <a:ext uri="{FF2B5EF4-FFF2-40B4-BE49-F238E27FC236}">
                  <a16:creationId xmlns:a16="http://schemas.microsoft.com/office/drawing/2014/main" id="{C1271DF2-0EF0-41B2-8468-E9CB0A32FF55}"/>
                </a:ext>
              </a:extLst>
            </p:cNvPr>
            <p:cNvSpPr/>
            <p:nvPr/>
          </p:nvSpPr>
          <p:spPr>
            <a:xfrm>
              <a:off x="7651665" y="1533524"/>
              <a:ext cx="53679" cy="72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1B25283-EE6C-4188-AF14-5EA3A2BC01EA}"/>
                </a:ext>
              </a:extLst>
            </p:cNvPr>
            <p:cNvSpPr/>
            <p:nvPr/>
          </p:nvSpPr>
          <p:spPr>
            <a:xfrm>
              <a:off x="7822353" y="1545716"/>
              <a:ext cx="53679" cy="72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6E31A4A-FD24-49C9-97A0-3B4BD1549888}"/>
                </a:ext>
              </a:extLst>
            </p:cNvPr>
            <p:cNvSpPr/>
            <p:nvPr/>
          </p:nvSpPr>
          <p:spPr>
            <a:xfrm>
              <a:off x="7651665" y="2227940"/>
              <a:ext cx="53679" cy="72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3464F5B-7245-4CFF-B069-5BF1724C7F91}"/>
                </a:ext>
              </a:extLst>
            </p:cNvPr>
            <p:cNvSpPr/>
            <p:nvPr/>
          </p:nvSpPr>
          <p:spPr>
            <a:xfrm>
              <a:off x="7822353" y="2240132"/>
              <a:ext cx="53679" cy="72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3375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l="-2000" t="-17000" b="-4000"/>
          </a:stretch>
        </a:blipFill>
        <a:effectLst/>
      </p:bgPr>
    </p:bg>
    <p:spTree>
      <p:nvGrpSpPr>
        <p:cNvPr id="1" name=""/>
        <p:cNvGrpSpPr/>
        <p:nvPr/>
      </p:nvGrpSpPr>
      <p:grpSpPr>
        <a:xfrm>
          <a:off x="0" y="0"/>
          <a:ext cx="0" cy="0"/>
          <a:chOff x="0" y="0"/>
          <a:chExt cx="0" cy="0"/>
        </a:xfrm>
      </p:grpSpPr>
      <p:sp>
        <p:nvSpPr>
          <p:cNvPr id="4" name="文本框 2055">
            <a:extLst>
              <a:ext uri="{FF2B5EF4-FFF2-40B4-BE49-F238E27FC236}">
                <a16:creationId xmlns:a16="http://schemas.microsoft.com/office/drawing/2014/main" id="{E0BB25A1-404E-89FC-D586-365FA59C3001}"/>
              </a:ext>
            </a:extLst>
          </p:cNvPr>
          <p:cNvSpPr txBox="1"/>
          <p:nvPr/>
        </p:nvSpPr>
        <p:spPr>
          <a:xfrm>
            <a:off x="1498713" y="55452"/>
            <a:ext cx="9858375" cy="707886"/>
          </a:xfrm>
          <a:prstGeom prst="rect">
            <a:avLst/>
          </a:prstGeom>
          <a:solidFill>
            <a:schemeClr val="accent4">
              <a:lumMod val="40000"/>
              <a:lumOff val="60000"/>
              <a:alpha val="62000"/>
            </a:schemeClr>
          </a:solidFill>
          <a:ln w="9525">
            <a:noFill/>
          </a:ln>
        </p:spPr>
        <p:txBody>
          <a:bodyPr wrap="square">
            <a:spAutoFit/>
          </a:bodyPr>
          <a:lstStyle/>
          <a:p>
            <a:pPr algn="ctr" defTabSz="1447850">
              <a:spcBef>
                <a:spcPct val="50000"/>
              </a:spcBef>
              <a:defRPr/>
            </a:pP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Hình</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cắt</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bằng</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trên</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bản</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vẽ</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kĩ</a:t>
            </a:r>
            <a:r>
              <a:rPr lang="en-US" altLang="zh-CN" sz="4000" dirty="0">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 </a:t>
            </a:r>
            <a:r>
              <a:rPr lang="en-US" altLang="zh-CN" sz="4000" dirty="0" err="1">
                <a:solidFill>
                  <a:srgbClr val="0000CC"/>
                </a:solidFill>
                <a:effectLst>
                  <a:glow rad="101600">
                    <a:srgbClr val="FFFF00">
                      <a:alpha val="60000"/>
                    </a:srgbClr>
                  </a:glow>
                </a:effectLst>
                <a:latin typeface="Segoe UI Black" panose="020B0A02040204020203" pitchFamily="34" charset="0"/>
                <a:ea typeface="Segoe UI Black" panose="020B0A02040204020203" pitchFamily="34" charset="0"/>
                <a:cs typeface="Arial" panose="020B0604020202020204" pitchFamily="34" charset="0"/>
              </a:rPr>
              <a:t>thuật</a:t>
            </a:r>
            <a:endParaRPr lang="en-US" altLang="zh-CN" sz="4000" dirty="0">
              <a:solidFill>
                <a:srgbClr val="0000CC"/>
              </a:solidFill>
              <a:latin typeface="Segoe UI Black" panose="020B0A02040204020203" pitchFamily="34" charset="0"/>
              <a:ea typeface="Segoe UI Black" panose="020B0A02040204020203" pitchFamily="34" charset="0"/>
              <a:cs typeface="Arial" panose="020B0604020202020204" pitchFamily="34" charset="0"/>
            </a:endParaRPr>
          </a:p>
        </p:txBody>
      </p:sp>
      <p:pic>
        <p:nvPicPr>
          <p:cNvPr id="9" name="Picture 8">
            <a:extLst>
              <a:ext uri="{FF2B5EF4-FFF2-40B4-BE49-F238E27FC236}">
                <a16:creationId xmlns:a16="http://schemas.microsoft.com/office/drawing/2014/main" id="{9DACA1D3-4EBC-E18D-D37D-6B9C2C32F3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12" b="79228" l="30719" r="92157">
                        <a14:foregroundMark x1="61111" y1="74184" x2="73529" y2="71810"/>
                        <a14:foregroundMark x1="68954" y1="33234" x2="74183" y2="36499"/>
                        <a14:foregroundMark x1="62092" y1="75074" x2="72222" y2="74777"/>
                        <a14:foregroundMark x1="65359" y1="76855" x2="67974" y2="78338"/>
                        <a14:foregroundMark x1="65686" y1="77745" x2="66667" y2="79228"/>
                        <a14:foregroundMark x1="78758" y1="36795" x2="89216" y2="48071"/>
                        <a14:foregroundMark x1="79412" y1="34718" x2="82680" y2="49555"/>
                        <a14:foregroundMark x1="54902" y1="26409" x2="68301" y2="44214"/>
                        <a14:foregroundMark x1="54575" y1="44510" x2="38562" y2="52522"/>
                        <a14:foregroundMark x1="53702" y1="13463" x2="52941" y2="13947"/>
                        <a14:foregroundMark x1="61909" y1="11164" x2="87582" y2="24926"/>
                        <a14:foregroundMark x1="72549" y1="16914" x2="87908" y2="24926"/>
                        <a14:foregroundMark x1="87908" y1="24926" x2="87582" y2="25223"/>
                        <a14:foregroundMark x1="53503" y1="13279" x2="52941" y2="13650"/>
                        <a14:foregroundMark x1="53468" y1="13247" x2="53268" y2="13353"/>
                        <a14:backgroundMark x1="37624" y1="51613" x2="36928" y2="51929"/>
                        <a14:backgroundMark x1="36928" y1="51929" x2="36928" y2="51929"/>
                        <a14:backgroundMark x1="59477" y1="8605" x2="54248" y2="10682"/>
                        <a14:backgroundMark x1="57843" y1="9496" x2="52614" y2="12463"/>
                      </a14:backgroundRemoval>
                    </a14:imgEffect>
                  </a14:imgLayer>
                </a14:imgProps>
              </a:ext>
            </a:extLst>
          </a:blip>
          <a:srcRect l="23090" b="19356"/>
          <a:stretch/>
        </p:blipFill>
        <p:spPr>
          <a:xfrm>
            <a:off x="1514644" y="1623184"/>
            <a:ext cx="2241663" cy="2588622"/>
          </a:xfrm>
          <a:prstGeom prst="rect">
            <a:avLst/>
          </a:prstGeom>
        </p:spPr>
      </p:pic>
      <p:pic>
        <p:nvPicPr>
          <p:cNvPr id="11" name="Picture 10">
            <a:extLst>
              <a:ext uri="{FF2B5EF4-FFF2-40B4-BE49-F238E27FC236}">
                <a16:creationId xmlns:a16="http://schemas.microsoft.com/office/drawing/2014/main" id="{B77B9CE9-759F-E065-BDB2-C11934CF825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496" b="94955" l="9804" r="89542">
                        <a14:foregroundMark x1="18301" y1="73294" x2="34967" y2="83976"/>
                        <a14:foregroundMark x1="34641" y1="92582" x2="43791" y2="91988"/>
                        <a14:foregroundMark x1="38235" y1="94955" x2="40850" y2="94659"/>
                        <a14:foregroundMark x1="16667" y1="65282" x2="24510" y2="61721"/>
                        <a14:foregroundMark x1="24183" y1="61721" x2="30065" y2="64688"/>
                        <a14:backgroundMark x1="62092" y1="23442" x2="66993" y2="66469"/>
                        <a14:backgroundMark x1="66993" y1="66469" x2="67320" y2="66469"/>
                        <a14:backgroundMark x1="63725" y1="25816" x2="62418" y2="57567"/>
                        <a14:backgroundMark x1="58170" y1="28190" x2="60131" y2="62611"/>
                        <a14:backgroundMark x1="60131" y1="62611" x2="60784" y2="62908"/>
                        <a14:backgroundMark x1="66013" y1="27300" x2="75490" y2="56380"/>
                        <a14:backgroundMark x1="46405" y1="55490" x2="71242" y2="68843"/>
                        <a14:backgroundMark x1="42810" y1="59050" x2="56536" y2="70326"/>
                        <a14:backgroundMark x1="56536" y1="70326" x2="66340" y2="74481"/>
                        <a14:backgroundMark x1="46405" y1="54006" x2="60784" y2="45994"/>
                        <a14:backgroundMark x1="58497" y1="26113" x2="56536" y2="43917"/>
                        <a14:backgroundMark x1="56536" y1="43917" x2="56536" y2="43620"/>
                        <a14:backgroundMark x1="55229" y1="22552" x2="53922" y2="41543"/>
                        <a14:backgroundMark x1="53922" y1="41543" x2="53922" y2="41543"/>
                        <a14:backgroundMark x1="56209" y1="20475" x2="78105" y2="31157"/>
                        <a14:backgroundMark x1="78105" y1="31157" x2="78105" y2="31157"/>
                        <a14:backgroundMark x1="60784" y1="16024" x2="80392" y2="24036"/>
                        <a14:backgroundMark x1="17996" y1="62826" x2="9150" y2="67953"/>
                        <a14:backgroundMark x1="12418" y1="65579" x2="17535" y2="63678"/>
                        <a14:backgroundMark x1="31173" y1="63618" x2="33333" y2="64688"/>
                        <a14:backgroundMark x1="25109" y1="60615" x2="25254" y2="60687"/>
                        <a14:backgroundMark x1="33007" y1="70623" x2="39869" y2="73887"/>
                        <a14:backgroundMark x1="40523" y1="74777" x2="41830" y2="75074"/>
                        <a14:backgroundMark x1="35621" y1="71810" x2="42157" y2="74184"/>
                        <a14:backgroundMark x1="46078" y1="50445" x2="43464" y2="58160"/>
                        <a14:backgroundMark x1="42484" y1="53116" x2="42810" y2="63798"/>
                        <a14:backgroundMark x1="39869" y1="63205" x2="60458" y2="72404"/>
                        <a14:backgroundMark x1="67320" y1="55490" x2="71242" y2="62908"/>
                        <a14:backgroundMark x1="55882" y1="10682" x2="84967" y2="26409"/>
                        <a14:backgroundMark x1="59477" y1="12166" x2="55556" y2="19288"/>
                      </a14:backgroundRemoval>
                    </a14:imgEffect>
                  </a14:imgLayer>
                </a14:imgProps>
              </a:ext>
            </a:extLst>
          </a:blip>
          <a:srcRect t="57895" r="39810"/>
          <a:stretch/>
        </p:blipFill>
        <p:spPr>
          <a:xfrm>
            <a:off x="1233470" y="3210852"/>
            <a:ext cx="1754324" cy="1351543"/>
          </a:xfrm>
          <a:prstGeom prst="rect">
            <a:avLst/>
          </a:prstGeom>
        </p:spPr>
      </p:pic>
      <p:grpSp>
        <p:nvGrpSpPr>
          <p:cNvPr id="31" name="Group 30">
            <a:extLst>
              <a:ext uri="{FF2B5EF4-FFF2-40B4-BE49-F238E27FC236}">
                <a16:creationId xmlns:a16="http://schemas.microsoft.com/office/drawing/2014/main" id="{16B094D0-E9B6-A308-1571-3D92E2851576}"/>
              </a:ext>
            </a:extLst>
          </p:cNvPr>
          <p:cNvGrpSpPr/>
          <p:nvPr/>
        </p:nvGrpSpPr>
        <p:grpSpPr>
          <a:xfrm>
            <a:off x="8388435" y="911522"/>
            <a:ext cx="3295650" cy="2710156"/>
            <a:chOff x="8388435" y="911522"/>
            <a:chExt cx="3295650" cy="2710156"/>
          </a:xfrm>
        </p:grpSpPr>
        <p:pic>
          <p:nvPicPr>
            <p:cNvPr id="7" name="Picture 6">
              <a:extLst>
                <a:ext uri="{FF2B5EF4-FFF2-40B4-BE49-F238E27FC236}">
                  <a16:creationId xmlns:a16="http://schemas.microsoft.com/office/drawing/2014/main" id="{7BDED749-C9C0-2569-C8D7-E20F07E19015}"/>
                </a:ext>
              </a:extLst>
            </p:cNvPr>
            <p:cNvPicPr>
              <a:picLocks noChangeAspect="1"/>
            </p:cNvPicPr>
            <p:nvPr/>
          </p:nvPicPr>
          <p:blipFill rotWithShape="1">
            <a:blip r:embed="rId6"/>
            <a:srcRect l="4357" t="8746" b="47034"/>
            <a:stretch/>
          </p:blipFill>
          <p:spPr>
            <a:xfrm>
              <a:off x="8388435" y="911522"/>
              <a:ext cx="3295650" cy="2710156"/>
            </a:xfrm>
            <a:prstGeom prst="rect">
              <a:avLst/>
            </a:prstGeom>
          </p:spPr>
        </p:pic>
        <p:sp>
          <p:nvSpPr>
            <p:cNvPr id="5" name="Rectangle 4">
              <a:extLst>
                <a:ext uri="{FF2B5EF4-FFF2-40B4-BE49-F238E27FC236}">
                  <a16:creationId xmlns:a16="http://schemas.microsoft.com/office/drawing/2014/main" id="{C2E3F15B-1230-5D81-8769-464AA0E75081}"/>
                </a:ext>
              </a:extLst>
            </p:cNvPr>
            <p:cNvSpPr/>
            <p:nvPr/>
          </p:nvSpPr>
          <p:spPr>
            <a:xfrm>
              <a:off x="8999645" y="2815993"/>
              <a:ext cx="1764000" cy="598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2" name="Straight Connector 11">
              <a:extLst>
                <a:ext uri="{FF2B5EF4-FFF2-40B4-BE49-F238E27FC236}">
                  <a16:creationId xmlns:a16="http://schemas.microsoft.com/office/drawing/2014/main" id="{CB9D2E40-36D3-8BF0-9E24-2112A85322FC}"/>
                </a:ext>
              </a:extLst>
            </p:cNvPr>
            <p:cNvCxnSpPr/>
            <p:nvPr/>
          </p:nvCxnSpPr>
          <p:spPr>
            <a:xfrm>
              <a:off x="9441214" y="3130766"/>
              <a:ext cx="91076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2B6DEA-AA28-B40F-4CA7-2154D849F38C}"/>
                </a:ext>
              </a:extLst>
            </p:cNvPr>
            <p:cNvCxnSpPr>
              <a:cxnSpLocks/>
            </p:cNvCxnSpPr>
            <p:nvPr/>
          </p:nvCxnSpPr>
          <p:spPr>
            <a:xfrm flipV="1">
              <a:off x="9437325" y="2835042"/>
              <a:ext cx="0" cy="2568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CC2B77-47A4-201D-79C5-691AF30C22A6}"/>
                </a:ext>
              </a:extLst>
            </p:cNvPr>
            <p:cNvCxnSpPr>
              <a:cxnSpLocks/>
            </p:cNvCxnSpPr>
            <p:nvPr/>
          </p:nvCxnSpPr>
          <p:spPr>
            <a:xfrm flipV="1">
              <a:off x="10339236" y="2852532"/>
              <a:ext cx="0" cy="2568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21502DC-5800-9109-4C0D-572BA90004B5}"/>
              </a:ext>
            </a:extLst>
          </p:cNvPr>
          <p:cNvGrpSpPr/>
          <p:nvPr/>
        </p:nvGrpSpPr>
        <p:grpSpPr>
          <a:xfrm rot="5400000">
            <a:off x="2304884" y="1451146"/>
            <a:ext cx="1303136" cy="1998215"/>
            <a:chOff x="1810363" y="499263"/>
            <a:chExt cx="1303136" cy="1998215"/>
          </a:xfrm>
        </p:grpSpPr>
        <p:cxnSp>
          <p:nvCxnSpPr>
            <p:cNvPr id="14" name="Straight Connector 13">
              <a:extLst>
                <a:ext uri="{FF2B5EF4-FFF2-40B4-BE49-F238E27FC236}">
                  <a16:creationId xmlns:a16="http://schemas.microsoft.com/office/drawing/2014/main" id="{7C7F7267-1324-A451-35DD-FB9815B1F455}"/>
                </a:ext>
              </a:extLst>
            </p:cNvPr>
            <p:cNvCxnSpPr>
              <a:cxnSpLocks/>
            </p:cNvCxnSpPr>
            <p:nvPr/>
          </p:nvCxnSpPr>
          <p:spPr>
            <a:xfrm rot="16200000" flipH="1">
              <a:off x="1702370" y="1912983"/>
              <a:ext cx="692488" cy="476502"/>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5F1CE1-ED61-F781-0722-65C37B8AB2E9}"/>
                </a:ext>
              </a:extLst>
            </p:cNvPr>
            <p:cNvCxnSpPr>
              <a:cxnSpLocks/>
            </p:cNvCxnSpPr>
            <p:nvPr/>
          </p:nvCxnSpPr>
          <p:spPr>
            <a:xfrm rot="16200000" flipH="1">
              <a:off x="2503580" y="561112"/>
              <a:ext cx="666072" cy="542374"/>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90B7A8-205B-F190-83D6-7577522B791E}"/>
                </a:ext>
              </a:extLst>
            </p:cNvPr>
            <p:cNvCxnSpPr>
              <a:cxnSpLocks/>
            </p:cNvCxnSpPr>
            <p:nvPr/>
          </p:nvCxnSpPr>
          <p:spPr>
            <a:xfrm rot="16200000">
              <a:off x="1545130" y="784690"/>
              <a:ext cx="1305725" cy="734873"/>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8BFB18-C413-B020-7E08-9E4EBC99604B}"/>
                </a:ext>
              </a:extLst>
            </p:cNvPr>
            <p:cNvCxnSpPr>
              <a:cxnSpLocks/>
            </p:cNvCxnSpPr>
            <p:nvPr/>
          </p:nvCxnSpPr>
          <p:spPr>
            <a:xfrm rot="16200000">
              <a:off x="2034110" y="1418089"/>
              <a:ext cx="1332143" cy="826634"/>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7">
            <p14:nvContentPartPr>
              <p14:cNvPr id="51" name="Ink 50">
                <a:extLst>
                  <a:ext uri="{FF2B5EF4-FFF2-40B4-BE49-F238E27FC236}">
                    <a16:creationId xmlns:a16="http://schemas.microsoft.com/office/drawing/2014/main" id="{688F153C-8191-2884-790F-5E04C20ACF79}"/>
                  </a:ext>
                </a:extLst>
              </p14:cNvPr>
              <p14:cNvContentPartPr/>
              <p14:nvPr/>
            </p14:nvContentPartPr>
            <p14:xfrm>
              <a:off x="1971503" y="3316811"/>
              <a:ext cx="165600" cy="105480"/>
            </p14:xfrm>
          </p:contentPart>
        </mc:Choice>
        <mc:Fallback xmlns="">
          <p:pic>
            <p:nvPicPr>
              <p:cNvPr id="51" name="Ink 50">
                <a:extLst>
                  <a:ext uri="{FF2B5EF4-FFF2-40B4-BE49-F238E27FC236}">
                    <a16:creationId xmlns:a16="http://schemas.microsoft.com/office/drawing/2014/main" id="{688F153C-8191-2884-790F-5E04C20ACF79}"/>
                  </a:ext>
                </a:extLst>
              </p:cNvPr>
              <p:cNvPicPr/>
              <p:nvPr/>
            </p:nvPicPr>
            <p:blipFill>
              <a:blip r:embed="rId85"/>
              <a:stretch>
                <a:fillRect/>
              </a:stretch>
            </p:blipFill>
            <p:spPr>
              <a:xfrm>
                <a:off x="1967183" y="3312491"/>
                <a:ext cx="174240" cy="114120"/>
              </a:xfrm>
              <a:prstGeom prst="rect">
                <a:avLst/>
              </a:prstGeom>
            </p:spPr>
          </p:pic>
        </mc:Fallback>
      </mc:AlternateContent>
      <p:grpSp>
        <p:nvGrpSpPr>
          <p:cNvPr id="37" name="Group 36">
            <a:extLst>
              <a:ext uri="{FF2B5EF4-FFF2-40B4-BE49-F238E27FC236}">
                <a16:creationId xmlns:a16="http://schemas.microsoft.com/office/drawing/2014/main" id="{EAE8DA78-5938-49CA-BCB0-E1293FD82AE6}"/>
              </a:ext>
            </a:extLst>
          </p:cNvPr>
          <p:cNvGrpSpPr/>
          <p:nvPr/>
        </p:nvGrpSpPr>
        <p:grpSpPr>
          <a:xfrm>
            <a:off x="5219160" y="816272"/>
            <a:ext cx="3035925" cy="2867155"/>
            <a:chOff x="5219160" y="816272"/>
            <a:chExt cx="3035925" cy="2867155"/>
          </a:xfrm>
        </p:grpSpPr>
        <p:grpSp>
          <p:nvGrpSpPr>
            <p:cNvPr id="154" name="Group 153">
              <a:extLst>
                <a:ext uri="{FF2B5EF4-FFF2-40B4-BE49-F238E27FC236}">
                  <a16:creationId xmlns:a16="http://schemas.microsoft.com/office/drawing/2014/main" id="{9B85E3A7-D8AF-926A-5E7D-926279D103FC}"/>
                </a:ext>
              </a:extLst>
            </p:cNvPr>
            <p:cNvGrpSpPr/>
            <p:nvPr/>
          </p:nvGrpSpPr>
          <p:grpSpPr>
            <a:xfrm>
              <a:off x="5219160" y="816272"/>
              <a:ext cx="3035925" cy="2867155"/>
              <a:chOff x="5219160" y="816272"/>
              <a:chExt cx="3035925" cy="2867155"/>
            </a:xfrm>
          </p:grpSpPr>
          <p:pic>
            <p:nvPicPr>
              <p:cNvPr id="26" name="Picture 25">
                <a:extLst>
                  <a:ext uri="{FF2B5EF4-FFF2-40B4-BE49-F238E27FC236}">
                    <a16:creationId xmlns:a16="http://schemas.microsoft.com/office/drawing/2014/main" id="{A2C82718-09F1-5686-814F-AC1B7E638A66}"/>
                  </a:ext>
                </a:extLst>
              </p:cNvPr>
              <p:cNvPicPr>
                <a:picLocks noChangeAspect="1"/>
              </p:cNvPicPr>
              <p:nvPr/>
            </p:nvPicPr>
            <p:blipFill>
              <a:blip r:embed="rId86"/>
              <a:stretch>
                <a:fillRect/>
              </a:stretch>
            </p:blipFill>
            <p:spPr>
              <a:xfrm flipH="1">
                <a:off x="5340435" y="816272"/>
                <a:ext cx="2914650" cy="2867155"/>
              </a:xfrm>
              <a:prstGeom prst="rect">
                <a:avLst/>
              </a:prstGeom>
            </p:spPr>
          </p:pic>
          <mc:AlternateContent xmlns:mc="http://schemas.openxmlformats.org/markup-compatibility/2006" xmlns:p14="http://schemas.microsoft.com/office/powerpoint/2010/main">
            <mc:Choice Requires="p14">
              <p:contentPart p14:bwMode="auto" r:id="rId87">
                <p14:nvContentPartPr>
                  <p14:cNvPr id="66" name="Ink 65">
                    <a:extLst>
                      <a:ext uri="{FF2B5EF4-FFF2-40B4-BE49-F238E27FC236}">
                        <a16:creationId xmlns:a16="http://schemas.microsoft.com/office/drawing/2014/main" id="{7AEB39DE-F167-6836-2CFD-1C00D9392B1E}"/>
                      </a:ext>
                    </a:extLst>
                  </p14:cNvPr>
                  <p14:cNvContentPartPr/>
                  <p14:nvPr/>
                </p14:nvContentPartPr>
                <p14:xfrm>
                  <a:off x="5219160" y="2447715"/>
                  <a:ext cx="360" cy="360"/>
                </p14:xfrm>
              </p:contentPart>
            </mc:Choice>
            <mc:Fallback xmlns="">
              <p:pic>
                <p:nvPicPr>
                  <p:cNvPr id="66" name="Ink 65">
                    <a:extLst>
                      <a:ext uri="{FF2B5EF4-FFF2-40B4-BE49-F238E27FC236}">
                        <a16:creationId xmlns:a16="http://schemas.microsoft.com/office/drawing/2014/main" id="{7AEB39DE-F167-6836-2CFD-1C00D9392B1E}"/>
                      </a:ext>
                    </a:extLst>
                  </p:cNvPr>
                  <p:cNvPicPr/>
                  <p:nvPr/>
                </p:nvPicPr>
                <p:blipFill>
                  <a:blip r:embed="rId88"/>
                  <a:stretch>
                    <a:fillRect/>
                  </a:stretch>
                </p:blipFill>
                <p:spPr>
                  <a:xfrm>
                    <a:off x="5156520" y="2384715"/>
                    <a:ext cx="126000" cy="126000"/>
                  </a:xfrm>
                  <a:prstGeom prst="rect">
                    <a:avLst/>
                  </a:prstGeom>
                </p:spPr>
              </p:pic>
            </mc:Fallback>
          </mc:AlternateContent>
          <p:sp>
            <p:nvSpPr>
              <p:cNvPr id="68" name="Rectangle 67">
                <a:extLst>
                  <a:ext uri="{FF2B5EF4-FFF2-40B4-BE49-F238E27FC236}">
                    <a16:creationId xmlns:a16="http://schemas.microsoft.com/office/drawing/2014/main" id="{DB17D40D-94BF-2D06-8170-263C9560033A}"/>
                  </a:ext>
                </a:extLst>
              </p:cNvPr>
              <p:cNvSpPr/>
              <p:nvPr/>
            </p:nvSpPr>
            <p:spPr>
              <a:xfrm>
                <a:off x="7559040" y="1036820"/>
                <a:ext cx="409537"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Rectangle 68">
                <a:extLst>
                  <a:ext uri="{FF2B5EF4-FFF2-40B4-BE49-F238E27FC236}">
                    <a16:creationId xmlns:a16="http://schemas.microsoft.com/office/drawing/2014/main" id="{F3C8B9DB-0C2D-B1B2-7595-AFD92BDA3E65}"/>
                  </a:ext>
                </a:extLst>
              </p:cNvPr>
              <p:cNvSpPr/>
              <p:nvPr/>
            </p:nvSpPr>
            <p:spPr>
              <a:xfrm>
                <a:off x="7561290" y="2275187"/>
                <a:ext cx="409537" cy="1150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Rectangle 69">
                <a:extLst>
                  <a:ext uri="{FF2B5EF4-FFF2-40B4-BE49-F238E27FC236}">
                    <a16:creationId xmlns:a16="http://schemas.microsoft.com/office/drawing/2014/main" id="{A234481C-5B5E-509A-1924-7A3E236EB038}"/>
                  </a:ext>
                </a:extLst>
              </p:cNvPr>
              <p:cNvSpPr/>
              <p:nvPr/>
            </p:nvSpPr>
            <p:spPr>
              <a:xfrm>
                <a:off x="7038975" y="2828480"/>
                <a:ext cx="612690" cy="60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a:extLst>
                  <a:ext uri="{FF2B5EF4-FFF2-40B4-BE49-F238E27FC236}">
                    <a16:creationId xmlns:a16="http://schemas.microsoft.com/office/drawing/2014/main" id="{22C0CA44-67D0-615C-0440-634D353708E6}"/>
                  </a:ext>
                </a:extLst>
              </p:cNvPr>
              <p:cNvSpPr/>
              <p:nvPr/>
            </p:nvSpPr>
            <p:spPr>
              <a:xfrm>
                <a:off x="5614515" y="2825659"/>
                <a:ext cx="435925" cy="60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Rectangle 71">
                <a:extLst>
                  <a:ext uri="{FF2B5EF4-FFF2-40B4-BE49-F238E27FC236}">
                    <a16:creationId xmlns:a16="http://schemas.microsoft.com/office/drawing/2014/main" id="{61CFA1C1-54EB-C20B-8940-8D3FABB105A4}"/>
                  </a:ext>
                </a:extLst>
              </p:cNvPr>
              <p:cNvSpPr/>
              <p:nvPr/>
            </p:nvSpPr>
            <p:spPr>
              <a:xfrm>
                <a:off x="6079088" y="3160395"/>
                <a:ext cx="950362" cy="263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p14="http://schemas.microsoft.com/office/powerpoint/2010/main">
            <mc:Choice Requires="p14">
              <p:contentPart p14:bwMode="auto" r:id="rId89">
                <p14:nvContentPartPr>
                  <p14:cNvPr id="121" name="Ink 120">
                    <a:extLst>
                      <a:ext uri="{FF2B5EF4-FFF2-40B4-BE49-F238E27FC236}">
                        <a16:creationId xmlns:a16="http://schemas.microsoft.com/office/drawing/2014/main" id="{28BA328D-EF45-61DD-C8A9-452A6AD3A728}"/>
                      </a:ext>
                    </a:extLst>
                  </p14:cNvPr>
                  <p14:cNvContentPartPr/>
                  <p14:nvPr/>
                </p14:nvContentPartPr>
                <p14:xfrm>
                  <a:off x="7635180" y="1481880"/>
                  <a:ext cx="49320" cy="159120"/>
                </p14:xfrm>
              </p:contentPart>
            </mc:Choice>
            <mc:Fallback xmlns="">
              <p:pic>
                <p:nvPicPr>
                  <p:cNvPr id="121" name="Ink 120">
                    <a:extLst>
                      <a:ext uri="{FF2B5EF4-FFF2-40B4-BE49-F238E27FC236}">
                        <a16:creationId xmlns:a16="http://schemas.microsoft.com/office/drawing/2014/main" id="{28BA328D-EF45-61DD-C8A9-452A6AD3A728}"/>
                      </a:ext>
                    </a:extLst>
                  </p:cNvPr>
                  <p:cNvPicPr/>
                  <p:nvPr/>
                </p:nvPicPr>
                <p:blipFill>
                  <a:blip r:embed="rId9"/>
                  <a:stretch>
                    <a:fillRect/>
                  </a:stretch>
                </p:blipFill>
                <p:spPr>
                  <a:xfrm>
                    <a:off x="7630860" y="1477560"/>
                    <a:ext cx="5796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2" name="Ink 121">
                    <a:extLst>
                      <a:ext uri="{FF2B5EF4-FFF2-40B4-BE49-F238E27FC236}">
                        <a16:creationId xmlns:a16="http://schemas.microsoft.com/office/drawing/2014/main" id="{44D7C39D-2FF6-FF1A-CC28-D0AEE17CCB98}"/>
                      </a:ext>
                    </a:extLst>
                  </p14:cNvPr>
                  <p14:cNvContentPartPr/>
                  <p14:nvPr/>
                </p14:nvContentPartPr>
                <p14:xfrm>
                  <a:off x="7792500" y="1474320"/>
                  <a:ext cx="64080" cy="177480"/>
                </p14:xfrm>
              </p:contentPart>
            </mc:Choice>
            <mc:Fallback xmlns="">
              <p:pic>
                <p:nvPicPr>
                  <p:cNvPr id="122" name="Ink 121">
                    <a:extLst>
                      <a:ext uri="{FF2B5EF4-FFF2-40B4-BE49-F238E27FC236}">
                        <a16:creationId xmlns:a16="http://schemas.microsoft.com/office/drawing/2014/main" id="{44D7C39D-2FF6-FF1A-CC28-D0AEE17CCB98}"/>
                      </a:ext>
                    </a:extLst>
                  </p:cNvPr>
                  <p:cNvPicPr/>
                  <p:nvPr/>
                </p:nvPicPr>
                <p:blipFill>
                  <a:blip r:embed="rId11"/>
                  <a:stretch>
                    <a:fillRect/>
                  </a:stretch>
                </p:blipFill>
                <p:spPr>
                  <a:xfrm>
                    <a:off x="7788180" y="1470000"/>
                    <a:ext cx="727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3" name="Ink 122">
                    <a:extLst>
                      <a:ext uri="{FF2B5EF4-FFF2-40B4-BE49-F238E27FC236}">
                        <a16:creationId xmlns:a16="http://schemas.microsoft.com/office/drawing/2014/main" id="{E45243A5-F835-104C-6B46-D2F0EC503CD2}"/>
                      </a:ext>
                    </a:extLst>
                  </p14:cNvPr>
                  <p14:cNvContentPartPr/>
                  <p14:nvPr/>
                </p14:nvContentPartPr>
                <p14:xfrm>
                  <a:off x="7635180" y="2126280"/>
                  <a:ext cx="47160" cy="170280"/>
                </p14:xfrm>
              </p:contentPart>
            </mc:Choice>
            <mc:Fallback xmlns="">
              <p:pic>
                <p:nvPicPr>
                  <p:cNvPr id="123" name="Ink 122">
                    <a:extLst>
                      <a:ext uri="{FF2B5EF4-FFF2-40B4-BE49-F238E27FC236}">
                        <a16:creationId xmlns:a16="http://schemas.microsoft.com/office/drawing/2014/main" id="{E45243A5-F835-104C-6B46-D2F0EC503CD2}"/>
                      </a:ext>
                    </a:extLst>
                  </p:cNvPr>
                  <p:cNvPicPr/>
                  <p:nvPr/>
                </p:nvPicPr>
                <p:blipFill>
                  <a:blip r:embed="rId13"/>
                  <a:stretch>
                    <a:fillRect/>
                  </a:stretch>
                </p:blipFill>
                <p:spPr>
                  <a:xfrm>
                    <a:off x="7630860" y="2121960"/>
                    <a:ext cx="558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24" name="Ink 123">
                    <a:extLst>
                      <a:ext uri="{FF2B5EF4-FFF2-40B4-BE49-F238E27FC236}">
                        <a16:creationId xmlns:a16="http://schemas.microsoft.com/office/drawing/2014/main" id="{D3A4CD4D-465C-CC1F-BF2C-32A23611A263}"/>
                      </a:ext>
                    </a:extLst>
                  </p14:cNvPr>
                  <p14:cNvContentPartPr/>
                  <p14:nvPr/>
                </p14:nvContentPartPr>
                <p14:xfrm>
                  <a:off x="7798260" y="2128800"/>
                  <a:ext cx="66960" cy="213480"/>
                </p14:xfrm>
              </p:contentPart>
            </mc:Choice>
            <mc:Fallback xmlns="">
              <p:pic>
                <p:nvPicPr>
                  <p:cNvPr id="124" name="Ink 123">
                    <a:extLst>
                      <a:ext uri="{FF2B5EF4-FFF2-40B4-BE49-F238E27FC236}">
                        <a16:creationId xmlns:a16="http://schemas.microsoft.com/office/drawing/2014/main" id="{D3A4CD4D-465C-CC1F-BF2C-32A23611A263}"/>
                      </a:ext>
                    </a:extLst>
                  </p:cNvPr>
                  <p:cNvPicPr/>
                  <p:nvPr/>
                </p:nvPicPr>
                <p:blipFill>
                  <a:blip r:embed="rId15"/>
                  <a:stretch>
                    <a:fillRect/>
                  </a:stretch>
                </p:blipFill>
                <p:spPr>
                  <a:xfrm>
                    <a:off x="7793940" y="2124480"/>
                    <a:ext cx="7560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5" name="Ink 124">
                    <a:extLst>
                      <a:ext uri="{FF2B5EF4-FFF2-40B4-BE49-F238E27FC236}">
                        <a16:creationId xmlns:a16="http://schemas.microsoft.com/office/drawing/2014/main" id="{4DFC6200-3E45-E5D2-177E-DB8CE53E16B1}"/>
                      </a:ext>
                    </a:extLst>
                  </p14:cNvPr>
                  <p14:cNvContentPartPr/>
                  <p14:nvPr/>
                </p14:nvContentPartPr>
                <p14:xfrm>
                  <a:off x="7810140" y="2498880"/>
                  <a:ext cx="360" cy="360"/>
                </p14:xfrm>
              </p:contentPart>
            </mc:Choice>
            <mc:Fallback xmlns="">
              <p:pic>
                <p:nvPicPr>
                  <p:cNvPr id="125" name="Ink 124">
                    <a:extLst>
                      <a:ext uri="{FF2B5EF4-FFF2-40B4-BE49-F238E27FC236}">
                        <a16:creationId xmlns:a16="http://schemas.microsoft.com/office/drawing/2014/main" id="{4DFC6200-3E45-E5D2-177E-DB8CE53E16B1}"/>
                      </a:ext>
                    </a:extLst>
                  </p:cNvPr>
                  <p:cNvPicPr/>
                  <p:nvPr/>
                </p:nvPicPr>
                <p:blipFill>
                  <a:blip r:embed="rId17"/>
                  <a:stretch>
                    <a:fillRect/>
                  </a:stretch>
                </p:blipFill>
                <p:spPr>
                  <a:xfrm>
                    <a:off x="7805820" y="24945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5" name="Ink 134">
                    <a:extLst>
                      <a:ext uri="{FF2B5EF4-FFF2-40B4-BE49-F238E27FC236}">
                        <a16:creationId xmlns:a16="http://schemas.microsoft.com/office/drawing/2014/main" id="{F2013952-EB1F-E5E1-9E88-6649CE5F9184}"/>
                      </a:ext>
                    </a:extLst>
                  </p14:cNvPr>
                  <p14:cNvContentPartPr/>
                  <p14:nvPr/>
                </p14:nvContentPartPr>
                <p14:xfrm>
                  <a:off x="6894300" y="2902440"/>
                  <a:ext cx="190440" cy="32040"/>
                </p14:xfrm>
              </p:contentPart>
            </mc:Choice>
            <mc:Fallback xmlns="">
              <p:pic>
                <p:nvPicPr>
                  <p:cNvPr id="135" name="Ink 134">
                    <a:extLst>
                      <a:ext uri="{FF2B5EF4-FFF2-40B4-BE49-F238E27FC236}">
                        <a16:creationId xmlns:a16="http://schemas.microsoft.com/office/drawing/2014/main" id="{F2013952-EB1F-E5E1-9E88-6649CE5F9184}"/>
                      </a:ext>
                    </a:extLst>
                  </p:cNvPr>
                  <p:cNvPicPr/>
                  <p:nvPr/>
                </p:nvPicPr>
                <p:blipFill>
                  <a:blip r:embed="rId19"/>
                  <a:stretch>
                    <a:fillRect/>
                  </a:stretch>
                </p:blipFill>
                <p:spPr>
                  <a:xfrm>
                    <a:off x="6889980" y="2898120"/>
                    <a:ext cx="1990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36" name="Ink 135">
                    <a:extLst>
                      <a:ext uri="{FF2B5EF4-FFF2-40B4-BE49-F238E27FC236}">
                        <a16:creationId xmlns:a16="http://schemas.microsoft.com/office/drawing/2014/main" id="{E6AC42D1-BDFC-A501-CE16-EB5B6698C4F2}"/>
                      </a:ext>
                    </a:extLst>
                  </p14:cNvPr>
                  <p14:cNvContentPartPr/>
                  <p14:nvPr/>
                </p14:nvContentPartPr>
                <p14:xfrm>
                  <a:off x="6932100" y="3024120"/>
                  <a:ext cx="163800" cy="41400"/>
                </p14:xfrm>
              </p:contentPart>
            </mc:Choice>
            <mc:Fallback xmlns="">
              <p:pic>
                <p:nvPicPr>
                  <p:cNvPr id="136" name="Ink 135">
                    <a:extLst>
                      <a:ext uri="{FF2B5EF4-FFF2-40B4-BE49-F238E27FC236}">
                        <a16:creationId xmlns:a16="http://schemas.microsoft.com/office/drawing/2014/main" id="{E6AC42D1-BDFC-A501-CE16-EB5B6698C4F2}"/>
                      </a:ext>
                    </a:extLst>
                  </p:cNvPr>
                  <p:cNvPicPr/>
                  <p:nvPr/>
                </p:nvPicPr>
                <p:blipFill>
                  <a:blip r:embed="rId21"/>
                  <a:stretch>
                    <a:fillRect/>
                  </a:stretch>
                </p:blipFill>
                <p:spPr>
                  <a:xfrm>
                    <a:off x="6927780" y="3019800"/>
                    <a:ext cx="1724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37" name="Ink 136">
                    <a:extLst>
                      <a:ext uri="{FF2B5EF4-FFF2-40B4-BE49-F238E27FC236}">
                        <a16:creationId xmlns:a16="http://schemas.microsoft.com/office/drawing/2014/main" id="{465DF7BC-067F-D399-CFA3-FD102D9DD880}"/>
                      </a:ext>
                    </a:extLst>
                  </p14:cNvPr>
                  <p14:cNvContentPartPr/>
                  <p14:nvPr/>
                </p14:nvContentPartPr>
                <p14:xfrm>
                  <a:off x="6028500" y="2910000"/>
                  <a:ext cx="140400" cy="33120"/>
                </p14:xfrm>
              </p:contentPart>
            </mc:Choice>
            <mc:Fallback xmlns="">
              <p:pic>
                <p:nvPicPr>
                  <p:cNvPr id="137" name="Ink 136">
                    <a:extLst>
                      <a:ext uri="{FF2B5EF4-FFF2-40B4-BE49-F238E27FC236}">
                        <a16:creationId xmlns:a16="http://schemas.microsoft.com/office/drawing/2014/main" id="{465DF7BC-067F-D399-CFA3-FD102D9DD880}"/>
                      </a:ext>
                    </a:extLst>
                  </p:cNvPr>
                  <p:cNvPicPr/>
                  <p:nvPr/>
                </p:nvPicPr>
                <p:blipFill>
                  <a:blip r:embed="rId23"/>
                  <a:stretch>
                    <a:fillRect/>
                  </a:stretch>
                </p:blipFill>
                <p:spPr>
                  <a:xfrm>
                    <a:off x="6024180" y="2905680"/>
                    <a:ext cx="149040" cy="41760"/>
                  </a:xfrm>
                  <a:prstGeom prst="rect">
                    <a:avLst/>
                  </a:prstGeom>
                </p:spPr>
              </p:pic>
            </mc:Fallback>
          </mc:AlternateContent>
          <p:grpSp>
            <p:nvGrpSpPr>
              <p:cNvPr id="142" name="Group 141">
                <a:extLst>
                  <a:ext uri="{FF2B5EF4-FFF2-40B4-BE49-F238E27FC236}">
                    <a16:creationId xmlns:a16="http://schemas.microsoft.com/office/drawing/2014/main" id="{6B6154AD-AB50-DD76-0B96-A47BDC7F6983}"/>
                  </a:ext>
                </a:extLst>
              </p:cNvPr>
              <p:cNvGrpSpPr/>
              <p:nvPr/>
            </p:nvGrpSpPr>
            <p:grpSpPr>
              <a:xfrm>
                <a:off x="6006540" y="3037800"/>
                <a:ext cx="209880" cy="153000"/>
                <a:chOff x="6006540" y="3037800"/>
                <a:chExt cx="209880" cy="153000"/>
              </a:xfrm>
            </p:grpSpPr>
            <mc:AlternateContent xmlns:mc="http://schemas.openxmlformats.org/markup-compatibility/2006" xmlns:p14="http://schemas.microsoft.com/office/powerpoint/2010/main">
              <mc:Choice Requires="p14">
                <p:contentPart p14:bwMode="auto" r:id="rId97">
                  <p14:nvContentPartPr>
                    <p14:cNvPr id="138" name="Ink 137">
                      <a:extLst>
                        <a:ext uri="{FF2B5EF4-FFF2-40B4-BE49-F238E27FC236}">
                          <a16:creationId xmlns:a16="http://schemas.microsoft.com/office/drawing/2014/main" id="{F7BB52BC-65D1-5B7E-5BAF-509D49A3D801}"/>
                        </a:ext>
                      </a:extLst>
                    </p14:cNvPr>
                    <p14:cNvContentPartPr/>
                    <p14:nvPr/>
                  </p14:nvContentPartPr>
                  <p14:xfrm>
                    <a:off x="6006540" y="3039960"/>
                    <a:ext cx="128880" cy="15480"/>
                  </p14:xfrm>
                </p:contentPart>
              </mc:Choice>
              <mc:Fallback xmlns="">
                <p:pic>
                  <p:nvPicPr>
                    <p:cNvPr id="138" name="Ink 137">
                      <a:extLst>
                        <a:ext uri="{FF2B5EF4-FFF2-40B4-BE49-F238E27FC236}">
                          <a16:creationId xmlns:a16="http://schemas.microsoft.com/office/drawing/2014/main" id="{F7BB52BC-65D1-5B7E-5BAF-509D49A3D801}"/>
                        </a:ext>
                      </a:extLst>
                    </p:cNvPr>
                    <p:cNvPicPr/>
                    <p:nvPr/>
                  </p:nvPicPr>
                  <p:blipFill>
                    <a:blip r:embed="rId25"/>
                    <a:stretch>
                      <a:fillRect/>
                    </a:stretch>
                  </p:blipFill>
                  <p:spPr>
                    <a:xfrm>
                      <a:off x="6002220" y="3035640"/>
                      <a:ext cx="1375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39" name="Ink 138">
                      <a:extLst>
                        <a:ext uri="{FF2B5EF4-FFF2-40B4-BE49-F238E27FC236}">
                          <a16:creationId xmlns:a16="http://schemas.microsoft.com/office/drawing/2014/main" id="{8DAD3F4C-CFF0-1856-4561-2954802CCE68}"/>
                        </a:ext>
                      </a:extLst>
                    </p14:cNvPr>
                    <p14:cNvContentPartPr/>
                    <p14:nvPr/>
                  </p14:nvContentPartPr>
                  <p14:xfrm>
                    <a:off x="6019500" y="3037800"/>
                    <a:ext cx="125280" cy="25920"/>
                  </p14:xfrm>
                </p:contentPart>
              </mc:Choice>
              <mc:Fallback xmlns="">
                <p:pic>
                  <p:nvPicPr>
                    <p:cNvPr id="139" name="Ink 138">
                      <a:extLst>
                        <a:ext uri="{FF2B5EF4-FFF2-40B4-BE49-F238E27FC236}">
                          <a16:creationId xmlns:a16="http://schemas.microsoft.com/office/drawing/2014/main" id="{8DAD3F4C-CFF0-1856-4561-2954802CCE68}"/>
                        </a:ext>
                      </a:extLst>
                    </p:cNvPr>
                    <p:cNvPicPr/>
                    <p:nvPr/>
                  </p:nvPicPr>
                  <p:blipFill>
                    <a:blip r:embed="rId27"/>
                    <a:stretch>
                      <a:fillRect/>
                    </a:stretch>
                  </p:blipFill>
                  <p:spPr>
                    <a:xfrm>
                      <a:off x="6015180" y="3033480"/>
                      <a:ext cx="1339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41" name="Ink 140">
                      <a:extLst>
                        <a:ext uri="{FF2B5EF4-FFF2-40B4-BE49-F238E27FC236}">
                          <a16:creationId xmlns:a16="http://schemas.microsoft.com/office/drawing/2014/main" id="{5D24B488-9906-2C99-9113-2ED9DEF53E73}"/>
                        </a:ext>
                      </a:extLst>
                    </p14:cNvPr>
                    <p14:cNvContentPartPr/>
                    <p14:nvPr/>
                  </p14:nvContentPartPr>
                  <p14:xfrm>
                    <a:off x="6183660" y="3099360"/>
                    <a:ext cx="32760" cy="91440"/>
                  </p14:xfrm>
                </p:contentPart>
              </mc:Choice>
              <mc:Fallback xmlns="">
                <p:pic>
                  <p:nvPicPr>
                    <p:cNvPr id="141" name="Ink 140">
                      <a:extLst>
                        <a:ext uri="{FF2B5EF4-FFF2-40B4-BE49-F238E27FC236}">
                          <a16:creationId xmlns:a16="http://schemas.microsoft.com/office/drawing/2014/main" id="{5D24B488-9906-2C99-9113-2ED9DEF53E73}"/>
                        </a:ext>
                      </a:extLst>
                    </p:cNvPr>
                    <p:cNvPicPr/>
                    <p:nvPr/>
                  </p:nvPicPr>
                  <p:blipFill>
                    <a:blip r:embed="rId29"/>
                    <a:stretch>
                      <a:fillRect/>
                    </a:stretch>
                  </p:blipFill>
                  <p:spPr>
                    <a:xfrm>
                      <a:off x="6179340" y="3095040"/>
                      <a:ext cx="41400" cy="100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0">
                <p14:nvContentPartPr>
                  <p14:cNvPr id="143" name="Ink 142">
                    <a:extLst>
                      <a:ext uri="{FF2B5EF4-FFF2-40B4-BE49-F238E27FC236}">
                        <a16:creationId xmlns:a16="http://schemas.microsoft.com/office/drawing/2014/main" id="{B9BA4E5A-B147-EF1A-877E-03A258D5562A}"/>
                      </a:ext>
                    </a:extLst>
                  </p14:cNvPr>
                  <p14:cNvContentPartPr/>
                  <p14:nvPr/>
                </p14:nvContentPartPr>
                <p14:xfrm>
                  <a:off x="6308940" y="3096840"/>
                  <a:ext cx="24120" cy="101520"/>
                </p14:xfrm>
              </p:contentPart>
            </mc:Choice>
            <mc:Fallback xmlns="">
              <p:pic>
                <p:nvPicPr>
                  <p:cNvPr id="143" name="Ink 142">
                    <a:extLst>
                      <a:ext uri="{FF2B5EF4-FFF2-40B4-BE49-F238E27FC236}">
                        <a16:creationId xmlns:a16="http://schemas.microsoft.com/office/drawing/2014/main" id="{B9BA4E5A-B147-EF1A-877E-03A258D5562A}"/>
                      </a:ext>
                    </a:extLst>
                  </p:cNvPr>
                  <p:cNvPicPr/>
                  <p:nvPr/>
                </p:nvPicPr>
                <p:blipFill>
                  <a:blip r:embed="rId31"/>
                  <a:stretch>
                    <a:fillRect/>
                  </a:stretch>
                </p:blipFill>
                <p:spPr>
                  <a:xfrm>
                    <a:off x="6304620" y="3092520"/>
                    <a:ext cx="32760" cy="110160"/>
                  </a:xfrm>
                  <a:prstGeom prst="rect">
                    <a:avLst/>
                  </a:prstGeom>
                </p:spPr>
              </p:pic>
            </mc:Fallback>
          </mc:AlternateContent>
          <p:grpSp>
            <p:nvGrpSpPr>
              <p:cNvPr id="148" name="Group 147">
                <a:extLst>
                  <a:ext uri="{FF2B5EF4-FFF2-40B4-BE49-F238E27FC236}">
                    <a16:creationId xmlns:a16="http://schemas.microsoft.com/office/drawing/2014/main" id="{7BF35730-300C-F8AA-758D-95CC0202262F}"/>
                  </a:ext>
                </a:extLst>
              </p:cNvPr>
              <p:cNvGrpSpPr/>
              <p:nvPr/>
            </p:nvGrpSpPr>
            <p:grpSpPr>
              <a:xfrm>
                <a:off x="6438540" y="3043920"/>
                <a:ext cx="326880" cy="151560"/>
                <a:chOff x="6438540" y="3043920"/>
                <a:chExt cx="326880" cy="151560"/>
              </a:xfrm>
            </p:grpSpPr>
            <mc:AlternateContent xmlns:mc="http://schemas.openxmlformats.org/markup-compatibility/2006" xmlns:p14="http://schemas.microsoft.com/office/powerpoint/2010/main">
              <mc:Choice Requires="p14">
                <p:contentPart p14:bwMode="auto" r:id="rId101">
                  <p14:nvContentPartPr>
                    <p14:cNvPr id="144" name="Ink 143">
                      <a:extLst>
                        <a:ext uri="{FF2B5EF4-FFF2-40B4-BE49-F238E27FC236}">
                          <a16:creationId xmlns:a16="http://schemas.microsoft.com/office/drawing/2014/main" id="{0500F02C-9669-749E-8957-1F761A4B4A32}"/>
                        </a:ext>
                      </a:extLst>
                    </p14:cNvPr>
                    <p14:cNvContentPartPr/>
                    <p14:nvPr/>
                  </p14:nvContentPartPr>
                  <p14:xfrm>
                    <a:off x="6438540" y="3085320"/>
                    <a:ext cx="38520" cy="105120"/>
                  </p14:xfrm>
                </p:contentPart>
              </mc:Choice>
              <mc:Fallback xmlns="">
                <p:pic>
                  <p:nvPicPr>
                    <p:cNvPr id="144" name="Ink 143">
                      <a:extLst>
                        <a:ext uri="{FF2B5EF4-FFF2-40B4-BE49-F238E27FC236}">
                          <a16:creationId xmlns:a16="http://schemas.microsoft.com/office/drawing/2014/main" id="{0500F02C-9669-749E-8957-1F761A4B4A32}"/>
                        </a:ext>
                      </a:extLst>
                    </p:cNvPr>
                    <p:cNvPicPr/>
                    <p:nvPr/>
                  </p:nvPicPr>
                  <p:blipFill>
                    <a:blip r:embed="rId33"/>
                    <a:stretch>
                      <a:fillRect/>
                    </a:stretch>
                  </p:blipFill>
                  <p:spPr>
                    <a:xfrm>
                      <a:off x="6434220" y="3081000"/>
                      <a:ext cx="471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45" name="Ink 144">
                      <a:extLst>
                        <a:ext uri="{FF2B5EF4-FFF2-40B4-BE49-F238E27FC236}">
                          <a16:creationId xmlns:a16="http://schemas.microsoft.com/office/drawing/2014/main" id="{7E0F8080-706B-CEE4-3B46-34AA31B85524}"/>
                        </a:ext>
                      </a:extLst>
                    </p14:cNvPr>
                    <p14:cNvContentPartPr/>
                    <p14:nvPr/>
                  </p14:nvContentPartPr>
                  <p14:xfrm>
                    <a:off x="6568860" y="3067320"/>
                    <a:ext cx="39960" cy="128160"/>
                  </p14:xfrm>
                </p:contentPart>
              </mc:Choice>
              <mc:Fallback xmlns="">
                <p:pic>
                  <p:nvPicPr>
                    <p:cNvPr id="145" name="Ink 144">
                      <a:extLst>
                        <a:ext uri="{FF2B5EF4-FFF2-40B4-BE49-F238E27FC236}">
                          <a16:creationId xmlns:a16="http://schemas.microsoft.com/office/drawing/2014/main" id="{7E0F8080-706B-CEE4-3B46-34AA31B85524}"/>
                        </a:ext>
                      </a:extLst>
                    </p:cNvPr>
                    <p:cNvPicPr/>
                    <p:nvPr/>
                  </p:nvPicPr>
                  <p:blipFill>
                    <a:blip r:embed="rId35"/>
                    <a:stretch>
                      <a:fillRect/>
                    </a:stretch>
                  </p:blipFill>
                  <p:spPr>
                    <a:xfrm>
                      <a:off x="6564540" y="3063000"/>
                      <a:ext cx="486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47" name="Ink 146">
                      <a:extLst>
                        <a:ext uri="{FF2B5EF4-FFF2-40B4-BE49-F238E27FC236}">
                          <a16:creationId xmlns:a16="http://schemas.microsoft.com/office/drawing/2014/main" id="{CB76E02C-CE46-CA3D-AE03-2593EF67A2EF}"/>
                        </a:ext>
                      </a:extLst>
                    </p14:cNvPr>
                    <p14:cNvContentPartPr/>
                    <p14:nvPr/>
                  </p14:nvContentPartPr>
                  <p14:xfrm>
                    <a:off x="6712860" y="3043920"/>
                    <a:ext cx="52560" cy="140760"/>
                  </p14:xfrm>
                </p:contentPart>
              </mc:Choice>
              <mc:Fallback xmlns="">
                <p:pic>
                  <p:nvPicPr>
                    <p:cNvPr id="147" name="Ink 146">
                      <a:extLst>
                        <a:ext uri="{FF2B5EF4-FFF2-40B4-BE49-F238E27FC236}">
                          <a16:creationId xmlns:a16="http://schemas.microsoft.com/office/drawing/2014/main" id="{CB76E02C-CE46-CA3D-AE03-2593EF67A2EF}"/>
                        </a:ext>
                      </a:extLst>
                    </p:cNvPr>
                    <p:cNvPicPr/>
                    <p:nvPr/>
                  </p:nvPicPr>
                  <p:blipFill>
                    <a:blip r:embed="rId37"/>
                    <a:stretch>
                      <a:fillRect/>
                    </a:stretch>
                  </p:blipFill>
                  <p:spPr>
                    <a:xfrm>
                      <a:off x="6708540" y="3039600"/>
                      <a:ext cx="61200" cy="149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4">
                <p14:nvContentPartPr>
                  <p14:cNvPr id="149" name="Ink 148">
                    <a:extLst>
                      <a:ext uri="{FF2B5EF4-FFF2-40B4-BE49-F238E27FC236}">
                        <a16:creationId xmlns:a16="http://schemas.microsoft.com/office/drawing/2014/main" id="{E16DE509-0C3A-1AEC-09CC-E743FB1184F6}"/>
                      </a:ext>
                    </a:extLst>
                  </p14:cNvPr>
                  <p14:cNvContentPartPr/>
                  <p14:nvPr/>
                </p14:nvContentPartPr>
                <p14:xfrm>
                  <a:off x="6864780" y="3060480"/>
                  <a:ext cx="39960" cy="150120"/>
                </p14:xfrm>
              </p:contentPart>
            </mc:Choice>
            <mc:Fallback xmlns="">
              <p:pic>
                <p:nvPicPr>
                  <p:cNvPr id="149" name="Ink 148">
                    <a:extLst>
                      <a:ext uri="{FF2B5EF4-FFF2-40B4-BE49-F238E27FC236}">
                        <a16:creationId xmlns:a16="http://schemas.microsoft.com/office/drawing/2014/main" id="{E16DE509-0C3A-1AEC-09CC-E743FB1184F6}"/>
                      </a:ext>
                    </a:extLst>
                  </p:cNvPr>
                  <p:cNvPicPr/>
                  <p:nvPr/>
                </p:nvPicPr>
                <p:blipFill>
                  <a:blip r:embed="rId39"/>
                  <a:stretch>
                    <a:fillRect/>
                  </a:stretch>
                </p:blipFill>
                <p:spPr>
                  <a:xfrm>
                    <a:off x="6860460" y="3056160"/>
                    <a:ext cx="486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50" name="Ink 149">
                    <a:extLst>
                      <a:ext uri="{FF2B5EF4-FFF2-40B4-BE49-F238E27FC236}">
                        <a16:creationId xmlns:a16="http://schemas.microsoft.com/office/drawing/2014/main" id="{34390B62-21BA-B18E-5E71-A6ED76DEA0EB}"/>
                      </a:ext>
                    </a:extLst>
                  </p14:cNvPr>
                  <p14:cNvContentPartPr/>
                  <p14:nvPr/>
                </p14:nvContentPartPr>
                <p14:xfrm>
                  <a:off x="6720780" y="3117720"/>
                  <a:ext cx="36360" cy="124200"/>
                </p14:xfrm>
              </p:contentPart>
            </mc:Choice>
            <mc:Fallback xmlns="">
              <p:pic>
                <p:nvPicPr>
                  <p:cNvPr id="150" name="Ink 149">
                    <a:extLst>
                      <a:ext uri="{FF2B5EF4-FFF2-40B4-BE49-F238E27FC236}">
                        <a16:creationId xmlns:a16="http://schemas.microsoft.com/office/drawing/2014/main" id="{34390B62-21BA-B18E-5E71-A6ED76DEA0EB}"/>
                      </a:ext>
                    </a:extLst>
                  </p:cNvPr>
                  <p:cNvPicPr/>
                  <p:nvPr/>
                </p:nvPicPr>
                <p:blipFill>
                  <a:blip r:embed="rId41"/>
                  <a:stretch>
                    <a:fillRect/>
                  </a:stretch>
                </p:blipFill>
                <p:spPr>
                  <a:xfrm>
                    <a:off x="6716460" y="3113400"/>
                    <a:ext cx="450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51" name="Ink 150">
                    <a:extLst>
                      <a:ext uri="{FF2B5EF4-FFF2-40B4-BE49-F238E27FC236}">
                        <a16:creationId xmlns:a16="http://schemas.microsoft.com/office/drawing/2014/main" id="{CDE09A77-A719-8BC5-FE3E-811083EB5A9A}"/>
                      </a:ext>
                    </a:extLst>
                  </p14:cNvPr>
                  <p14:cNvContentPartPr/>
                  <p14:nvPr/>
                </p14:nvContentPartPr>
                <p14:xfrm>
                  <a:off x="6590460" y="3104040"/>
                  <a:ext cx="24120" cy="64800"/>
                </p14:xfrm>
              </p:contentPart>
            </mc:Choice>
            <mc:Fallback xmlns="">
              <p:pic>
                <p:nvPicPr>
                  <p:cNvPr id="151" name="Ink 150">
                    <a:extLst>
                      <a:ext uri="{FF2B5EF4-FFF2-40B4-BE49-F238E27FC236}">
                        <a16:creationId xmlns:a16="http://schemas.microsoft.com/office/drawing/2014/main" id="{CDE09A77-A719-8BC5-FE3E-811083EB5A9A}"/>
                      </a:ext>
                    </a:extLst>
                  </p:cNvPr>
                  <p:cNvPicPr/>
                  <p:nvPr/>
                </p:nvPicPr>
                <p:blipFill>
                  <a:blip r:embed="rId43"/>
                  <a:stretch>
                    <a:fillRect/>
                  </a:stretch>
                </p:blipFill>
                <p:spPr>
                  <a:xfrm>
                    <a:off x="6586140" y="3099720"/>
                    <a:ext cx="3276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52" name="Ink 151">
                    <a:extLst>
                      <a:ext uri="{FF2B5EF4-FFF2-40B4-BE49-F238E27FC236}">
                        <a16:creationId xmlns:a16="http://schemas.microsoft.com/office/drawing/2014/main" id="{F7DBE7B1-A2CF-F9C1-6697-EFA15687E066}"/>
                      </a:ext>
                    </a:extLst>
                  </p14:cNvPr>
                  <p14:cNvContentPartPr/>
                  <p14:nvPr/>
                </p14:nvContentPartPr>
                <p14:xfrm>
                  <a:off x="6895740" y="3111600"/>
                  <a:ext cx="15480" cy="77760"/>
                </p14:xfrm>
              </p:contentPart>
            </mc:Choice>
            <mc:Fallback xmlns="">
              <p:pic>
                <p:nvPicPr>
                  <p:cNvPr id="152" name="Ink 151">
                    <a:extLst>
                      <a:ext uri="{FF2B5EF4-FFF2-40B4-BE49-F238E27FC236}">
                        <a16:creationId xmlns:a16="http://schemas.microsoft.com/office/drawing/2014/main" id="{F7DBE7B1-A2CF-F9C1-6697-EFA15687E066}"/>
                      </a:ext>
                    </a:extLst>
                  </p:cNvPr>
                  <p:cNvPicPr/>
                  <p:nvPr/>
                </p:nvPicPr>
                <p:blipFill>
                  <a:blip r:embed="rId45"/>
                  <a:stretch>
                    <a:fillRect/>
                  </a:stretch>
                </p:blipFill>
                <p:spPr>
                  <a:xfrm>
                    <a:off x="6891420" y="3107280"/>
                    <a:ext cx="24120" cy="8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8">
              <p14:nvContentPartPr>
                <p14:cNvPr id="155" name="Ink 154">
                  <a:extLst>
                    <a:ext uri="{FF2B5EF4-FFF2-40B4-BE49-F238E27FC236}">
                      <a16:creationId xmlns:a16="http://schemas.microsoft.com/office/drawing/2014/main" id="{9F2F44FA-A81B-1546-024B-58EB568E7C54}"/>
                    </a:ext>
                  </a:extLst>
                </p14:cNvPr>
                <p14:cNvContentPartPr/>
                <p14:nvPr/>
              </p14:nvContentPartPr>
              <p14:xfrm>
                <a:off x="6439005" y="3124135"/>
                <a:ext cx="24480" cy="27720"/>
              </p14:xfrm>
            </p:contentPart>
          </mc:Choice>
          <mc:Fallback xmlns="">
            <p:pic>
              <p:nvPicPr>
                <p:cNvPr id="155" name="Ink 154">
                  <a:extLst>
                    <a:ext uri="{FF2B5EF4-FFF2-40B4-BE49-F238E27FC236}">
                      <a16:creationId xmlns:a16="http://schemas.microsoft.com/office/drawing/2014/main" id="{9F2F44FA-A81B-1546-024B-58EB568E7C54}"/>
                    </a:ext>
                  </a:extLst>
                </p:cNvPr>
                <p:cNvPicPr/>
                <p:nvPr/>
              </p:nvPicPr>
              <p:blipFill>
                <a:blip r:embed="rId109"/>
                <a:stretch>
                  <a:fillRect/>
                </a:stretch>
              </p:blipFill>
              <p:spPr>
                <a:xfrm>
                  <a:off x="6434685" y="3119815"/>
                  <a:ext cx="3312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56" name="Ink 155">
                  <a:extLst>
                    <a:ext uri="{FF2B5EF4-FFF2-40B4-BE49-F238E27FC236}">
                      <a16:creationId xmlns:a16="http://schemas.microsoft.com/office/drawing/2014/main" id="{AAB733BB-36BE-4CFD-667C-8FFA0D0FFD73}"/>
                    </a:ext>
                  </a:extLst>
                </p14:cNvPr>
                <p14:cNvContentPartPr/>
                <p14:nvPr/>
              </p14:nvContentPartPr>
              <p14:xfrm>
                <a:off x="6581565" y="3117295"/>
                <a:ext cx="12960" cy="41040"/>
              </p14:xfrm>
            </p:contentPart>
          </mc:Choice>
          <mc:Fallback xmlns="">
            <p:pic>
              <p:nvPicPr>
                <p:cNvPr id="156" name="Ink 155">
                  <a:extLst>
                    <a:ext uri="{FF2B5EF4-FFF2-40B4-BE49-F238E27FC236}">
                      <a16:creationId xmlns:a16="http://schemas.microsoft.com/office/drawing/2014/main" id="{AAB733BB-36BE-4CFD-667C-8FFA0D0FFD73}"/>
                    </a:ext>
                  </a:extLst>
                </p:cNvPr>
                <p:cNvPicPr/>
                <p:nvPr/>
              </p:nvPicPr>
              <p:blipFill>
                <a:blip r:embed="rId111"/>
                <a:stretch>
                  <a:fillRect/>
                </a:stretch>
              </p:blipFill>
              <p:spPr>
                <a:xfrm>
                  <a:off x="6577245" y="3112975"/>
                  <a:ext cx="216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57" name="Ink 156">
                  <a:extLst>
                    <a:ext uri="{FF2B5EF4-FFF2-40B4-BE49-F238E27FC236}">
                      <a16:creationId xmlns:a16="http://schemas.microsoft.com/office/drawing/2014/main" id="{D5A08B70-C4DF-0403-7A79-31740ED5501C}"/>
                    </a:ext>
                  </a:extLst>
                </p14:cNvPr>
                <p14:cNvContentPartPr/>
                <p14:nvPr/>
              </p14:nvContentPartPr>
              <p14:xfrm>
                <a:off x="6718005" y="3121975"/>
                <a:ext cx="38520" cy="52920"/>
              </p14:xfrm>
            </p:contentPart>
          </mc:Choice>
          <mc:Fallback xmlns="">
            <p:pic>
              <p:nvPicPr>
                <p:cNvPr id="157" name="Ink 156">
                  <a:extLst>
                    <a:ext uri="{FF2B5EF4-FFF2-40B4-BE49-F238E27FC236}">
                      <a16:creationId xmlns:a16="http://schemas.microsoft.com/office/drawing/2014/main" id="{D5A08B70-C4DF-0403-7A79-31740ED5501C}"/>
                    </a:ext>
                  </a:extLst>
                </p:cNvPr>
                <p:cNvPicPr/>
                <p:nvPr/>
              </p:nvPicPr>
              <p:blipFill>
                <a:blip r:embed="rId113"/>
                <a:stretch>
                  <a:fillRect/>
                </a:stretch>
              </p:blipFill>
              <p:spPr>
                <a:xfrm>
                  <a:off x="6713685" y="3117655"/>
                  <a:ext cx="471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58" name="Ink 157">
                  <a:extLst>
                    <a:ext uri="{FF2B5EF4-FFF2-40B4-BE49-F238E27FC236}">
                      <a16:creationId xmlns:a16="http://schemas.microsoft.com/office/drawing/2014/main" id="{81872A34-9497-66E7-F683-FC6945EEB1BC}"/>
                    </a:ext>
                  </a:extLst>
                </p14:cNvPr>
                <p14:cNvContentPartPr/>
                <p14:nvPr/>
              </p14:nvContentPartPr>
              <p14:xfrm>
                <a:off x="6867405" y="3127015"/>
                <a:ext cx="16560" cy="45000"/>
              </p14:xfrm>
            </p:contentPart>
          </mc:Choice>
          <mc:Fallback xmlns="">
            <p:pic>
              <p:nvPicPr>
                <p:cNvPr id="158" name="Ink 157">
                  <a:extLst>
                    <a:ext uri="{FF2B5EF4-FFF2-40B4-BE49-F238E27FC236}">
                      <a16:creationId xmlns:a16="http://schemas.microsoft.com/office/drawing/2014/main" id="{81872A34-9497-66E7-F683-FC6945EEB1BC}"/>
                    </a:ext>
                  </a:extLst>
                </p:cNvPr>
                <p:cNvPicPr/>
                <p:nvPr/>
              </p:nvPicPr>
              <p:blipFill>
                <a:blip r:embed="rId115"/>
                <a:stretch>
                  <a:fillRect/>
                </a:stretch>
              </p:blipFill>
              <p:spPr>
                <a:xfrm>
                  <a:off x="6863177" y="3122660"/>
                  <a:ext cx="25016" cy="5371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59" name="Ink 158">
                  <a:extLst>
                    <a:ext uri="{FF2B5EF4-FFF2-40B4-BE49-F238E27FC236}">
                      <a16:creationId xmlns:a16="http://schemas.microsoft.com/office/drawing/2014/main" id="{41B312DB-FD52-0A51-32E7-00AF5C016E50}"/>
                    </a:ext>
                  </a:extLst>
                </p14:cNvPr>
                <p14:cNvContentPartPr/>
                <p14:nvPr/>
              </p14:nvContentPartPr>
              <p14:xfrm>
                <a:off x="6068205" y="2917495"/>
                <a:ext cx="61920" cy="22680"/>
              </p14:xfrm>
            </p:contentPart>
          </mc:Choice>
          <mc:Fallback xmlns="">
            <p:pic>
              <p:nvPicPr>
                <p:cNvPr id="159" name="Ink 158">
                  <a:extLst>
                    <a:ext uri="{FF2B5EF4-FFF2-40B4-BE49-F238E27FC236}">
                      <a16:creationId xmlns:a16="http://schemas.microsoft.com/office/drawing/2014/main" id="{41B312DB-FD52-0A51-32E7-00AF5C016E50}"/>
                    </a:ext>
                  </a:extLst>
                </p:cNvPr>
                <p:cNvPicPr/>
                <p:nvPr/>
              </p:nvPicPr>
              <p:blipFill>
                <a:blip r:embed="rId117"/>
                <a:stretch>
                  <a:fillRect/>
                </a:stretch>
              </p:blipFill>
              <p:spPr>
                <a:xfrm>
                  <a:off x="6063885" y="2913105"/>
                  <a:ext cx="70560" cy="31459"/>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60" name="Ink 159">
                  <a:extLst>
                    <a:ext uri="{FF2B5EF4-FFF2-40B4-BE49-F238E27FC236}">
                      <a16:creationId xmlns:a16="http://schemas.microsoft.com/office/drawing/2014/main" id="{95A47E55-D08B-008E-1BE8-39A8ADEEFC88}"/>
                    </a:ext>
                  </a:extLst>
                </p14:cNvPr>
                <p14:cNvContentPartPr/>
                <p14:nvPr/>
              </p14:nvContentPartPr>
              <p14:xfrm>
                <a:off x="6035445" y="3142135"/>
                <a:ext cx="57600" cy="29880"/>
              </p14:xfrm>
            </p:contentPart>
          </mc:Choice>
          <mc:Fallback xmlns="">
            <p:pic>
              <p:nvPicPr>
                <p:cNvPr id="160" name="Ink 159">
                  <a:extLst>
                    <a:ext uri="{FF2B5EF4-FFF2-40B4-BE49-F238E27FC236}">
                      <a16:creationId xmlns:a16="http://schemas.microsoft.com/office/drawing/2014/main" id="{95A47E55-D08B-008E-1BE8-39A8ADEEFC88}"/>
                    </a:ext>
                  </a:extLst>
                </p:cNvPr>
                <p:cNvPicPr/>
                <p:nvPr/>
              </p:nvPicPr>
              <p:blipFill>
                <a:blip r:embed="rId119"/>
                <a:stretch>
                  <a:fillRect/>
                </a:stretch>
              </p:blipFill>
              <p:spPr>
                <a:xfrm>
                  <a:off x="6031125" y="3137815"/>
                  <a:ext cx="662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61" name="Ink 160">
                  <a:extLst>
                    <a:ext uri="{FF2B5EF4-FFF2-40B4-BE49-F238E27FC236}">
                      <a16:creationId xmlns:a16="http://schemas.microsoft.com/office/drawing/2014/main" id="{63DADF1A-FC47-9D95-D8B8-C02661946C73}"/>
                    </a:ext>
                  </a:extLst>
                </p14:cNvPr>
                <p14:cNvContentPartPr/>
                <p14:nvPr/>
              </p14:nvContentPartPr>
              <p14:xfrm>
                <a:off x="6178365" y="3117655"/>
                <a:ext cx="3600" cy="38160"/>
              </p14:xfrm>
            </p:contentPart>
          </mc:Choice>
          <mc:Fallback xmlns="">
            <p:pic>
              <p:nvPicPr>
                <p:cNvPr id="161" name="Ink 160">
                  <a:extLst>
                    <a:ext uri="{FF2B5EF4-FFF2-40B4-BE49-F238E27FC236}">
                      <a16:creationId xmlns:a16="http://schemas.microsoft.com/office/drawing/2014/main" id="{63DADF1A-FC47-9D95-D8B8-C02661946C73}"/>
                    </a:ext>
                  </a:extLst>
                </p:cNvPr>
                <p:cNvPicPr/>
                <p:nvPr/>
              </p:nvPicPr>
              <p:blipFill>
                <a:blip r:embed="rId121"/>
                <a:stretch>
                  <a:fillRect/>
                </a:stretch>
              </p:blipFill>
              <p:spPr>
                <a:xfrm>
                  <a:off x="6174438" y="3113335"/>
                  <a:ext cx="11455"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63" name="Ink 162">
                  <a:extLst>
                    <a:ext uri="{FF2B5EF4-FFF2-40B4-BE49-F238E27FC236}">
                      <a16:creationId xmlns:a16="http://schemas.microsoft.com/office/drawing/2014/main" id="{453115EB-2EC8-D7C9-AC63-EEF17B710540}"/>
                    </a:ext>
                  </a:extLst>
                </p14:cNvPr>
                <p14:cNvContentPartPr/>
                <p14:nvPr/>
              </p14:nvContentPartPr>
              <p14:xfrm>
                <a:off x="6216525" y="3114415"/>
                <a:ext cx="360" cy="50760"/>
              </p14:xfrm>
            </p:contentPart>
          </mc:Choice>
          <mc:Fallback xmlns="">
            <p:pic>
              <p:nvPicPr>
                <p:cNvPr id="163" name="Ink 162">
                  <a:extLst>
                    <a:ext uri="{FF2B5EF4-FFF2-40B4-BE49-F238E27FC236}">
                      <a16:creationId xmlns:a16="http://schemas.microsoft.com/office/drawing/2014/main" id="{453115EB-2EC8-D7C9-AC63-EEF17B710540}"/>
                    </a:ext>
                  </a:extLst>
                </p:cNvPr>
                <p:cNvPicPr/>
                <p:nvPr/>
              </p:nvPicPr>
              <p:blipFill>
                <a:blip r:embed="rId123"/>
                <a:stretch>
                  <a:fillRect/>
                </a:stretch>
              </p:blipFill>
              <p:spPr>
                <a:xfrm>
                  <a:off x="6212205" y="3110095"/>
                  <a:ext cx="9000" cy="59400"/>
                </a:xfrm>
                <a:prstGeom prst="rect">
                  <a:avLst/>
                </a:prstGeom>
              </p:spPr>
            </p:pic>
          </mc:Fallback>
        </mc:AlternateContent>
        <p:grpSp>
          <p:nvGrpSpPr>
            <p:cNvPr id="169" name="Group 168">
              <a:extLst>
                <a:ext uri="{FF2B5EF4-FFF2-40B4-BE49-F238E27FC236}">
                  <a16:creationId xmlns:a16="http://schemas.microsoft.com/office/drawing/2014/main" id="{E0E297E1-36E4-2F15-14C4-554269FEDF1E}"/>
                </a:ext>
              </a:extLst>
            </p:cNvPr>
            <p:cNvGrpSpPr/>
            <p:nvPr/>
          </p:nvGrpSpPr>
          <p:grpSpPr>
            <a:xfrm>
              <a:off x="6304005" y="3105055"/>
              <a:ext cx="36720" cy="79560"/>
              <a:chOff x="6304005" y="3105055"/>
              <a:chExt cx="36720" cy="79560"/>
            </a:xfrm>
          </p:grpSpPr>
          <mc:AlternateContent xmlns:mc="http://schemas.openxmlformats.org/markup-compatibility/2006" xmlns:p14="http://schemas.microsoft.com/office/powerpoint/2010/main">
            <mc:Choice Requires="p14">
              <p:contentPart p14:bwMode="auto" r:id="rId124">
                <p14:nvContentPartPr>
                  <p14:cNvPr id="165" name="Ink 164">
                    <a:extLst>
                      <a:ext uri="{FF2B5EF4-FFF2-40B4-BE49-F238E27FC236}">
                        <a16:creationId xmlns:a16="http://schemas.microsoft.com/office/drawing/2014/main" id="{B1CFA4B1-5C2D-B19F-3E60-0014B6ADB22A}"/>
                      </a:ext>
                    </a:extLst>
                  </p14:cNvPr>
                  <p14:cNvContentPartPr/>
                  <p14:nvPr/>
                </p14:nvContentPartPr>
                <p14:xfrm>
                  <a:off x="6304005" y="3105055"/>
                  <a:ext cx="2880" cy="72720"/>
                </p14:xfrm>
              </p:contentPart>
            </mc:Choice>
            <mc:Fallback xmlns="">
              <p:pic>
                <p:nvPicPr>
                  <p:cNvPr id="165" name="Ink 164">
                    <a:extLst>
                      <a:ext uri="{FF2B5EF4-FFF2-40B4-BE49-F238E27FC236}">
                        <a16:creationId xmlns:a16="http://schemas.microsoft.com/office/drawing/2014/main" id="{B1CFA4B1-5C2D-B19F-3E60-0014B6ADB22A}"/>
                      </a:ext>
                    </a:extLst>
                  </p:cNvPr>
                  <p:cNvPicPr/>
                  <p:nvPr/>
                </p:nvPicPr>
                <p:blipFill>
                  <a:blip r:embed="rId63"/>
                  <a:stretch>
                    <a:fillRect/>
                  </a:stretch>
                </p:blipFill>
                <p:spPr>
                  <a:xfrm>
                    <a:off x="6299685" y="3100735"/>
                    <a:ext cx="115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67" name="Ink 166">
                    <a:extLst>
                      <a:ext uri="{FF2B5EF4-FFF2-40B4-BE49-F238E27FC236}">
                        <a16:creationId xmlns:a16="http://schemas.microsoft.com/office/drawing/2014/main" id="{8637D281-8325-D16E-7F66-9DF1D2A3F9BF}"/>
                      </a:ext>
                    </a:extLst>
                  </p14:cNvPr>
                  <p14:cNvContentPartPr/>
                  <p14:nvPr/>
                </p14:nvContentPartPr>
                <p14:xfrm>
                  <a:off x="6337125" y="3108295"/>
                  <a:ext cx="3600" cy="76320"/>
                </p14:xfrm>
              </p:contentPart>
            </mc:Choice>
            <mc:Fallback xmlns="">
              <p:pic>
                <p:nvPicPr>
                  <p:cNvPr id="167" name="Ink 166">
                    <a:extLst>
                      <a:ext uri="{FF2B5EF4-FFF2-40B4-BE49-F238E27FC236}">
                        <a16:creationId xmlns:a16="http://schemas.microsoft.com/office/drawing/2014/main" id="{8637D281-8325-D16E-7F66-9DF1D2A3F9BF}"/>
                      </a:ext>
                    </a:extLst>
                  </p:cNvPr>
                  <p:cNvPicPr/>
                  <p:nvPr/>
                </p:nvPicPr>
                <p:blipFill>
                  <a:blip r:embed="rId65"/>
                  <a:stretch>
                    <a:fillRect/>
                  </a:stretch>
                </p:blipFill>
                <p:spPr>
                  <a:xfrm>
                    <a:off x="6332805" y="3103975"/>
                    <a:ext cx="12240" cy="84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6">
              <p14:nvContentPartPr>
                <p14:cNvPr id="168" name="Ink 167">
                  <a:extLst>
                    <a:ext uri="{FF2B5EF4-FFF2-40B4-BE49-F238E27FC236}">
                      <a16:creationId xmlns:a16="http://schemas.microsoft.com/office/drawing/2014/main" id="{BB051B60-F3EA-4753-C654-893A3F525645}"/>
                    </a:ext>
                  </a:extLst>
                </p14:cNvPr>
                <p14:cNvContentPartPr/>
                <p14:nvPr/>
              </p14:nvContentPartPr>
              <p14:xfrm>
                <a:off x="6432165" y="3101815"/>
                <a:ext cx="360" cy="73080"/>
              </p14:xfrm>
            </p:contentPart>
          </mc:Choice>
          <mc:Fallback xmlns="">
            <p:pic>
              <p:nvPicPr>
                <p:cNvPr id="168" name="Ink 167">
                  <a:extLst>
                    <a:ext uri="{FF2B5EF4-FFF2-40B4-BE49-F238E27FC236}">
                      <a16:creationId xmlns:a16="http://schemas.microsoft.com/office/drawing/2014/main" id="{BB051B60-F3EA-4753-C654-893A3F525645}"/>
                    </a:ext>
                  </a:extLst>
                </p:cNvPr>
                <p:cNvPicPr/>
                <p:nvPr/>
              </p:nvPicPr>
              <p:blipFill>
                <a:blip r:embed="rId127"/>
                <a:stretch>
                  <a:fillRect/>
                </a:stretch>
              </p:blipFill>
              <p:spPr>
                <a:xfrm>
                  <a:off x="6427845" y="3097516"/>
                  <a:ext cx="9000" cy="81678"/>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0" name="Ink 169">
                  <a:extLst>
                    <a:ext uri="{FF2B5EF4-FFF2-40B4-BE49-F238E27FC236}">
                      <a16:creationId xmlns:a16="http://schemas.microsoft.com/office/drawing/2014/main" id="{23BFF6B4-A824-79F2-53F6-B6A2DC51C928}"/>
                    </a:ext>
                  </a:extLst>
                </p14:cNvPr>
                <p14:cNvContentPartPr/>
                <p14:nvPr/>
              </p14:nvContentPartPr>
              <p14:xfrm>
                <a:off x="6571845" y="3095335"/>
                <a:ext cx="6840" cy="91440"/>
              </p14:xfrm>
            </p:contentPart>
          </mc:Choice>
          <mc:Fallback xmlns="">
            <p:pic>
              <p:nvPicPr>
                <p:cNvPr id="170" name="Ink 169">
                  <a:extLst>
                    <a:ext uri="{FF2B5EF4-FFF2-40B4-BE49-F238E27FC236}">
                      <a16:creationId xmlns:a16="http://schemas.microsoft.com/office/drawing/2014/main" id="{23BFF6B4-A824-79F2-53F6-B6A2DC51C928}"/>
                    </a:ext>
                  </a:extLst>
                </p:cNvPr>
                <p:cNvPicPr/>
                <p:nvPr/>
              </p:nvPicPr>
              <p:blipFill>
                <a:blip r:embed="rId129"/>
                <a:stretch>
                  <a:fillRect/>
                </a:stretch>
              </p:blipFill>
              <p:spPr>
                <a:xfrm>
                  <a:off x="6567525" y="3091015"/>
                  <a:ext cx="154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1" name="Ink 170">
                  <a:extLst>
                    <a:ext uri="{FF2B5EF4-FFF2-40B4-BE49-F238E27FC236}">
                      <a16:creationId xmlns:a16="http://schemas.microsoft.com/office/drawing/2014/main" id="{7F2F9D87-9A79-0AE9-31E2-8A56E9B53E11}"/>
                    </a:ext>
                  </a:extLst>
                </p14:cNvPr>
                <p14:cNvContentPartPr/>
                <p14:nvPr/>
              </p14:nvContentPartPr>
              <p14:xfrm>
                <a:off x="6761205" y="3092095"/>
                <a:ext cx="4320" cy="107280"/>
              </p14:xfrm>
            </p:contentPart>
          </mc:Choice>
          <mc:Fallback xmlns="">
            <p:pic>
              <p:nvPicPr>
                <p:cNvPr id="171" name="Ink 170">
                  <a:extLst>
                    <a:ext uri="{FF2B5EF4-FFF2-40B4-BE49-F238E27FC236}">
                      <a16:creationId xmlns:a16="http://schemas.microsoft.com/office/drawing/2014/main" id="{7F2F9D87-9A79-0AE9-31E2-8A56E9B53E11}"/>
                    </a:ext>
                  </a:extLst>
                </p:cNvPr>
                <p:cNvPicPr/>
                <p:nvPr/>
              </p:nvPicPr>
              <p:blipFill>
                <a:blip r:embed="rId131"/>
                <a:stretch>
                  <a:fillRect/>
                </a:stretch>
              </p:blipFill>
              <p:spPr>
                <a:xfrm>
                  <a:off x="6756885" y="3087775"/>
                  <a:ext cx="129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2" name="Ink 171">
                  <a:extLst>
                    <a:ext uri="{FF2B5EF4-FFF2-40B4-BE49-F238E27FC236}">
                      <a16:creationId xmlns:a16="http://schemas.microsoft.com/office/drawing/2014/main" id="{A8D26265-4B46-700C-4C1C-FB910E51B2A0}"/>
                    </a:ext>
                  </a:extLst>
                </p14:cNvPr>
                <p14:cNvContentPartPr/>
                <p14:nvPr/>
              </p14:nvContentPartPr>
              <p14:xfrm>
                <a:off x="6902325" y="3085975"/>
                <a:ext cx="6840" cy="129960"/>
              </p14:xfrm>
            </p:contentPart>
          </mc:Choice>
          <mc:Fallback xmlns="">
            <p:pic>
              <p:nvPicPr>
                <p:cNvPr id="172" name="Ink 171">
                  <a:extLst>
                    <a:ext uri="{FF2B5EF4-FFF2-40B4-BE49-F238E27FC236}">
                      <a16:creationId xmlns:a16="http://schemas.microsoft.com/office/drawing/2014/main" id="{A8D26265-4B46-700C-4C1C-FB910E51B2A0}"/>
                    </a:ext>
                  </a:extLst>
                </p:cNvPr>
                <p:cNvPicPr/>
                <p:nvPr/>
              </p:nvPicPr>
              <p:blipFill>
                <a:blip r:embed="rId133"/>
                <a:stretch>
                  <a:fillRect/>
                </a:stretch>
              </p:blipFill>
              <p:spPr>
                <a:xfrm>
                  <a:off x="6898005" y="3081667"/>
                  <a:ext cx="15480" cy="138576"/>
                </a:xfrm>
                <a:prstGeom prst="rect">
                  <a:avLst/>
                </a:prstGeom>
              </p:spPr>
            </p:pic>
          </mc:Fallback>
        </mc:AlternateContent>
        <p:grpSp>
          <p:nvGrpSpPr>
            <p:cNvPr id="175" name="Group 174">
              <a:extLst>
                <a:ext uri="{FF2B5EF4-FFF2-40B4-BE49-F238E27FC236}">
                  <a16:creationId xmlns:a16="http://schemas.microsoft.com/office/drawing/2014/main" id="{A2D2C9EA-7D38-4B40-7E98-DDE4A70BBEF2}"/>
                </a:ext>
              </a:extLst>
            </p:cNvPr>
            <p:cNvGrpSpPr/>
            <p:nvPr/>
          </p:nvGrpSpPr>
          <p:grpSpPr>
            <a:xfrm>
              <a:off x="6953085" y="2911015"/>
              <a:ext cx="144000" cy="37800"/>
              <a:chOff x="6953085" y="2911015"/>
              <a:chExt cx="144000" cy="37800"/>
            </a:xfrm>
          </p:grpSpPr>
          <mc:AlternateContent xmlns:mc="http://schemas.openxmlformats.org/markup-compatibility/2006" xmlns:p14="http://schemas.microsoft.com/office/powerpoint/2010/main">
            <mc:Choice Requires="p14">
              <p:contentPart p14:bwMode="auto" r:id="rId134">
                <p14:nvContentPartPr>
                  <p14:cNvPr id="173" name="Ink 172">
                    <a:extLst>
                      <a:ext uri="{FF2B5EF4-FFF2-40B4-BE49-F238E27FC236}">
                        <a16:creationId xmlns:a16="http://schemas.microsoft.com/office/drawing/2014/main" id="{69C0F0EA-0175-56BD-DEC2-67AE51EF8BA0}"/>
                      </a:ext>
                    </a:extLst>
                  </p14:cNvPr>
                  <p14:cNvContentPartPr/>
                  <p14:nvPr/>
                </p14:nvContentPartPr>
                <p14:xfrm>
                  <a:off x="6994485" y="2911015"/>
                  <a:ext cx="78120" cy="8280"/>
                </p14:xfrm>
              </p:contentPart>
            </mc:Choice>
            <mc:Fallback xmlns="">
              <p:pic>
                <p:nvPicPr>
                  <p:cNvPr id="173" name="Ink 172">
                    <a:extLst>
                      <a:ext uri="{FF2B5EF4-FFF2-40B4-BE49-F238E27FC236}">
                        <a16:creationId xmlns:a16="http://schemas.microsoft.com/office/drawing/2014/main" id="{69C0F0EA-0175-56BD-DEC2-67AE51EF8BA0}"/>
                      </a:ext>
                    </a:extLst>
                  </p:cNvPr>
                  <p:cNvPicPr/>
                  <p:nvPr/>
                </p:nvPicPr>
                <p:blipFill>
                  <a:blip r:embed="rId75"/>
                  <a:stretch>
                    <a:fillRect/>
                  </a:stretch>
                </p:blipFill>
                <p:spPr>
                  <a:xfrm>
                    <a:off x="6990165" y="2906695"/>
                    <a:ext cx="8676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74" name="Ink 173">
                    <a:extLst>
                      <a:ext uri="{FF2B5EF4-FFF2-40B4-BE49-F238E27FC236}">
                        <a16:creationId xmlns:a16="http://schemas.microsoft.com/office/drawing/2014/main" id="{171035D0-85AF-7E57-76C6-6D98A99C6AAD}"/>
                      </a:ext>
                    </a:extLst>
                  </p14:cNvPr>
                  <p14:cNvContentPartPr/>
                  <p14:nvPr/>
                </p14:nvContentPartPr>
                <p14:xfrm>
                  <a:off x="6953085" y="2917495"/>
                  <a:ext cx="144000" cy="31320"/>
                </p14:xfrm>
              </p:contentPart>
            </mc:Choice>
            <mc:Fallback xmlns="">
              <p:pic>
                <p:nvPicPr>
                  <p:cNvPr id="174" name="Ink 173">
                    <a:extLst>
                      <a:ext uri="{FF2B5EF4-FFF2-40B4-BE49-F238E27FC236}">
                        <a16:creationId xmlns:a16="http://schemas.microsoft.com/office/drawing/2014/main" id="{171035D0-85AF-7E57-76C6-6D98A99C6AAD}"/>
                      </a:ext>
                    </a:extLst>
                  </p:cNvPr>
                  <p:cNvPicPr/>
                  <p:nvPr/>
                </p:nvPicPr>
                <p:blipFill>
                  <a:blip r:embed="rId77"/>
                  <a:stretch>
                    <a:fillRect/>
                  </a:stretch>
                </p:blipFill>
                <p:spPr>
                  <a:xfrm>
                    <a:off x="6948765" y="2913175"/>
                    <a:ext cx="152640" cy="39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6">
              <p14:nvContentPartPr>
                <p14:cNvPr id="176" name="Ink 175">
                  <a:extLst>
                    <a:ext uri="{FF2B5EF4-FFF2-40B4-BE49-F238E27FC236}">
                      <a16:creationId xmlns:a16="http://schemas.microsoft.com/office/drawing/2014/main" id="{567F0B3C-80F9-3AE3-8917-8D3F9D13F59F}"/>
                    </a:ext>
                  </a:extLst>
                </p14:cNvPr>
                <p14:cNvContentPartPr/>
                <p14:nvPr/>
              </p14:nvContentPartPr>
              <p14:xfrm>
                <a:off x="7632045" y="2209735"/>
                <a:ext cx="19800" cy="148680"/>
              </p14:xfrm>
            </p:contentPart>
          </mc:Choice>
          <mc:Fallback xmlns="">
            <p:pic>
              <p:nvPicPr>
                <p:cNvPr id="176" name="Ink 175">
                  <a:extLst>
                    <a:ext uri="{FF2B5EF4-FFF2-40B4-BE49-F238E27FC236}">
                      <a16:creationId xmlns:a16="http://schemas.microsoft.com/office/drawing/2014/main" id="{567F0B3C-80F9-3AE3-8917-8D3F9D13F59F}"/>
                    </a:ext>
                  </a:extLst>
                </p:cNvPr>
                <p:cNvPicPr/>
                <p:nvPr/>
              </p:nvPicPr>
              <p:blipFill>
                <a:blip r:embed="rId137"/>
                <a:stretch>
                  <a:fillRect/>
                </a:stretch>
              </p:blipFill>
              <p:spPr>
                <a:xfrm>
                  <a:off x="7627725" y="2205415"/>
                  <a:ext cx="2844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77" name="Ink 176">
                  <a:extLst>
                    <a:ext uri="{FF2B5EF4-FFF2-40B4-BE49-F238E27FC236}">
                      <a16:creationId xmlns:a16="http://schemas.microsoft.com/office/drawing/2014/main" id="{636C29B2-6E32-91EB-65DB-CB73AE557293}"/>
                    </a:ext>
                  </a:extLst>
                </p14:cNvPr>
                <p14:cNvContentPartPr/>
                <p14:nvPr/>
              </p14:nvContentPartPr>
              <p14:xfrm>
                <a:off x="7800525" y="2212615"/>
                <a:ext cx="19800" cy="97920"/>
              </p14:xfrm>
            </p:contentPart>
          </mc:Choice>
          <mc:Fallback xmlns="">
            <p:pic>
              <p:nvPicPr>
                <p:cNvPr id="177" name="Ink 176">
                  <a:extLst>
                    <a:ext uri="{FF2B5EF4-FFF2-40B4-BE49-F238E27FC236}">
                      <a16:creationId xmlns:a16="http://schemas.microsoft.com/office/drawing/2014/main" id="{636C29B2-6E32-91EB-65DB-CB73AE557293}"/>
                    </a:ext>
                  </a:extLst>
                </p:cNvPr>
                <p:cNvPicPr/>
                <p:nvPr/>
              </p:nvPicPr>
              <p:blipFill>
                <a:blip r:embed="rId139"/>
                <a:stretch>
                  <a:fillRect/>
                </a:stretch>
              </p:blipFill>
              <p:spPr>
                <a:xfrm>
                  <a:off x="7796205" y="2208295"/>
                  <a:ext cx="28440" cy="106560"/>
                </a:xfrm>
                <a:prstGeom prst="rect">
                  <a:avLst/>
                </a:prstGeom>
              </p:spPr>
            </p:pic>
          </mc:Fallback>
        </mc:AlternateContent>
      </p:grpSp>
      <p:grpSp>
        <p:nvGrpSpPr>
          <p:cNvPr id="8" name="Group 7">
            <a:extLst>
              <a:ext uri="{FF2B5EF4-FFF2-40B4-BE49-F238E27FC236}">
                <a16:creationId xmlns:a16="http://schemas.microsoft.com/office/drawing/2014/main" id="{966994AB-95A2-40C0-8EB1-4927A4FD5508}"/>
              </a:ext>
            </a:extLst>
          </p:cNvPr>
          <p:cNvGrpSpPr/>
          <p:nvPr/>
        </p:nvGrpSpPr>
        <p:grpSpPr>
          <a:xfrm>
            <a:off x="5478721" y="4161776"/>
            <a:ext cx="2601327" cy="1879952"/>
            <a:chOff x="5455861" y="4161776"/>
            <a:chExt cx="2601327" cy="1879952"/>
          </a:xfrm>
        </p:grpSpPr>
        <p:pic>
          <p:nvPicPr>
            <p:cNvPr id="27" name="Picture 26">
              <a:extLst>
                <a:ext uri="{FF2B5EF4-FFF2-40B4-BE49-F238E27FC236}">
                  <a16:creationId xmlns:a16="http://schemas.microsoft.com/office/drawing/2014/main" id="{6C401A53-F85E-4ADF-A5CC-413CA2579DB4}"/>
                </a:ext>
              </a:extLst>
            </p:cNvPr>
            <p:cNvPicPr>
              <a:picLocks noChangeAspect="1"/>
            </p:cNvPicPr>
            <p:nvPr/>
          </p:nvPicPr>
          <p:blipFill>
            <a:blip r:embed="rId140">
              <a:extLst>
                <a:ext uri="{28A0092B-C50C-407E-A947-70E740481C1C}">
                  <a14:useLocalDpi xmlns:a14="http://schemas.microsoft.com/office/drawing/2010/main" val="0"/>
                </a:ext>
              </a:extLst>
            </a:blip>
            <a:stretch>
              <a:fillRect/>
            </a:stretch>
          </p:blipFill>
          <p:spPr>
            <a:xfrm>
              <a:off x="5455861" y="4161776"/>
              <a:ext cx="2601327" cy="1879952"/>
            </a:xfrm>
            <a:prstGeom prst="rect">
              <a:avLst/>
            </a:prstGeom>
          </p:spPr>
        </p:pic>
        <p:sp>
          <p:nvSpPr>
            <p:cNvPr id="6" name="Rectangle 5">
              <a:extLst>
                <a:ext uri="{FF2B5EF4-FFF2-40B4-BE49-F238E27FC236}">
                  <a16:creationId xmlns:a16="http://schemas.microsoft.com/office/drawing/2014/main" id="{F7485A41-C054-4F67-A3D1-D0BA68274572}"/>
                </a:ext>
              </a:extLst>
            </p:cNvPr>
            <p:cNvSpPr/>
            <p:nvPr/>
          </p:nvSpPr>
          <p:spPr>
            <a:xfrm>
              <a:off x="7513321" y="4328160"/>
              <a:ext cx="403859" cy="44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nvGrpSpPr>
            <p:cNvPr id="2" name="Group 1">
              <a:extLst>
                <a:ext uri="{FF2B5EF4-FFF2-40B4-BE49-F238E27FC236}">
                  <a16:creationId xmlns:a16="http://schemas.microsoft.com/office/drawing/2014/main" id="{5F44A5FF-F344-4004-83CA-77C01EA14D11}"/>
                </a:ext>
              </a:extLst>
            </p:cNvPr>
            <p:cNvGrpSpPr/>
            <p:nvPr/>
          </p:nvGrpSpPr>
          <p:grpSpPr>
            <a:xfrm rot="5400000">
              <a:off x="7464625" y="4308264"/>
              <a:ext cx="454005" cy="451105"/>
              <a:chOff x="7487920" y="4292087"/>
              <a:chExt cx="454005" cy="498353"/>
            </a:xfrm>
          </p:grpSpPr>
          <p:cxnSp>
            <p:nvCxnSpPr>
              <p:cNvPr id="29" name="Straight Connector 28">
                <a:extLst>
                  <a:ext uri="{FF2B5EF4-FFF2-40B4-BE49-F238E27FC236}">
                    <a16:creationId xmlns:a16="http://schemas.microsoft.com/office/drawing/2014/main" id="{CE359CDB-BD61-4CD4-A145-8AC703654257}"/>
                  </a:ext>
                </a:extLst>
              </p:cNvPr>
              <p:cNvCxnSpPr/>
              <p:nvPr/>
            </p:nvCxnSpPr>
            <p:spPr>
              <a:xfrm>
                <a:off x="7487920" y="4562395"/>
                <a:ext cx="243840" cy="228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962A6CD-7BA0-4A48-A863-CAE80D28EB97}"/>
                  </a:ext>
                </a:extLst>
              </p:cNvPr>
              <p:cNvCxnSpPr>
                <a:cxnSpLocks/>
              </p:cNvCxnSpPr>
              <p:nvPr/>
            </p:nvCxnSpPr>
            <p:spPr>
              <a:xfrm>
                <a:off x="7510125" y="4402283"/>
                <a:ext cx="409595" cy="358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C10353-EBBD-447C-8D5B-89895E87EFB7}"/>
                  </a:ext>
                </a:extLst>
              </p:cNvPr>
              <p:cNvCxnSpPr>
                <a:cxnSpLocks/>
              </p:cNvCxnSpPr>
              <p:nvPr/>
            </p:nvCxnSpPr>
            <p:spPr>
              <a:xfrm>
                <a:off x="7615527" y="4307819"/>
                <a:ext cx="326398" cy="288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BD040D1-1732-4AA2-A849-8D3D7F0058B6}"/>
                  </a:ext>
                </a:extLst>
              </p:cNvPr>
              <p:cNvCxnSpPr>
                <a:cxnSpLocks/>
              </p:cNvCxnSpPr>
              <p:nvPr/>
            </p:nvCxnSpPr>
            <p:spPr>
              <a:xfrm>
                <a:off x="7823288" y="4292087"/>
                <a:ext cx="118637" cy="110196"/>
              </a:xfrm>
              <a:prstGeom prst="line">
                <a:avLst/>
              </a:prstGeom>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3841E3D0-6707-45A7-B18F-01C00BAF986E}"/>
                </a:ext>
              </a:extLst>
            </p:cNvPr>
            <p:cNvSpPr/>
            <p:nvPr/>
          </p:nvSpPr>
          <p:spPr>
            <a:xfrm>
              <a:off x="7513681" y="5521557"/>
              <a:ext cx="403859" cy="443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nvGrpSpPr>
            <p:cNvPr id="3" name="Group 2">
              <a:extLst>
                <a:ext uri="{FF2B5EF4-FFF2-40B4-BE49-F238E27FC236}">
                  <a16:creationId xmlns:a16="http://schemas.microsoft.com/office/drawing/2014/main" id="{A3085FF8-6CC4-4587-A38A-87776AD703F2}"/>
                </a:ext>
              </a:extLst>
            </p:cNvPr>
            <p:cNvGrpSpPr/>
            <p:nvPr/>
          </p:nvGrpSpPr>
          <p:grpSpPr>
            <a:xfrm rot="16200000">
              <a:off x="7501269" y="5498679"/>
              <a:ext cx="439413" cy="455997"/>
              <a:chOff x="7493927" y="5502195"/>
              <a:chExt cx="439413" cy="490518"/>
            </a:xfrm>
          </p:grpSpPr>
          <p:cxnSp>
            <p:nvCxnSpPr>
              <p:cNvPr id="95" name="Straight Connector 94">
                <a:extLst>
                  <a:ext uri="{FF2B5EF4-FFF2-40B4-BE49-F238E27FC236}">
                    <a16:creationId xmlns:a16="http://schemas.microsoft.com/office/drawing/2014/main" id="{75D39135-AF26-49CB-9ED5-4A9D6CA99AFE}"/>
                  </a:ext>
                </a:extLst>
              </p:cNvPr>
              <p:cNvCxnSpPr/>
              <p:nvPr/>
            </p:nvCxnSpPr>
            <p:spPr>
              <a:xfrm>
                <a:off x="7689500" y="5502195"/>
                <a:ext cx="243840" cy="228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63CAB0F-0489-495F-92EF-5ADDCB86A5C7}"/>
                  </a:ext>
                </a:extLst>
              </p:cNvPr>
              <p:cNvCxnSpPr>
                <a:cxnSpLocks/>
              </p:cNvCxnSpPr>
              <p:nvPr/>
            </p:nvCxnSpPr>
            <p:spPr>
              <a:xfrm>
                <a:off x="7504720" y="5531914"/>
                <a:ext cx="409595" cy="358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7B46F8-8200-42E6-857C-5D030027C15D}"/>
                  </a:ext>
                </a:extLst>
              </p:cNvPr>
              <p:cNvCxnSpPr>
                <a:cxnSpLocks/>
              </p:cNvCxnSpPr>
              <p:nvPr/>
            </p:nvCxnSpPr>
            <p:spPr>
              <a:xfrm>
                <a:off x="7493927" y="5704170"/>
                <a:ext cx="326398" cy="288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0DEE690-A6B4-44D8-88D7-588DEA74432C}"/>
                  </a:ext>
                </a:extLst>
              </p:cNvPr>
              <p:cNvCxnSpPr>
                <a:cxnSpLocks/>
              </p:cNvCxnSpPr>
              <p:nvPr/>
            </p:nvCxnSpPr>
            <p:spPr>
              <a:xfrm>
                <a:off x="7504720" y="5910942"/>
                <a:ext cx="88819" cy="64227"/>
              </a:xfrm>
              <a:prstGeom prst="line">
                <a:avLst/>
              </a:prstGeom>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4530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A136B2-BFA3-FB33-FE57-5677CBE8D98D}"/>
              </a:ext>
            </a:extLst>
          </p:cNvPr>
          <p:cNvSpPr txBox="1"/>
          <p:nvPr/>
        </p:nvSpPr>
        <p:spPr>
          <a:xfrm>
            <a:off x="3047320" y="3244334"/>
            <a:ext cx="6094638" cy="369332"/>
          </a:xfrm>
          <a:prstGeom prst="rect">
            <a:avLst/>
          </a:prstGeom>
          <a:noFill/>
        </p:spPr>
        <p:txBody>
          <a:bodyPr wrap="square">
            <a:spAutoFit/>
          </a:bodyPr>
          <a:lstStyle/>
          <a:p>
            <a:pPr algn="ctr"/>
            <a:r>
              <a:rPr lang="en-US" sz="1800" b="1" i="1" dirty="0">
                <a:solidFill>
                  <a:srgbClr val="FF0000"/>
                </a:solidFill>
                <a:latin typeface="Times New Roman" panose="02020603050405020304" pitchFamily="18" charset="0"/>
                <a:cs typeface="Times New Roman" panose="02020603050405020304" pitchFamily="18" charset="0"/>
              </a:rPr>
              <a:t>Video cad </a:t>
            </a:r>
            <a:r>
              <a:rPr lang="en-US" sz="1800" b="1" i="1" dirty="0" err="1">
                <a:solidFill>
                  <a:srgbClr val="FF0000"/>
                </a:solidFill>
                <a:latin typeface="Times New Roman" panose="02020603050405020304" pitchFamily="18" charset="0"/>
                <a:cs typeface="Times New Roman" panose="02020603050405020304" pitchFamily="18" charset="0"/>
              </a:rPr>
              <a:t>hc</a:t>
            </a:r>
            <a:r>
              <a:rPr lang="en-US" sz="1800" b="1" i="1" dirty="0">
                <a:solidFill>
                  <a:srgbClr val="FF0000"/>
                </a:solidFill>
                <a:latin typeface="Times New Roman" panose="02020603050405020304" pitchFamily="18" charset="0"/>
                <a:cs typeface="Times New Roman" panose="02020603050405020304" pitchFamily="18" charset="0"/>
              </a:rPr>
              <a:t> đ</a:t>
            </a:r>
            <a:endParaRPr lang="en-US" sz="1800" b="1" dirty="0">
              <a:solidFill>
                <a:srgbClr val="FF0000"/>
              </a:solidFill>
              <a:latin typeface="Times"/>
              <a:ea typeface="Times" pitchFamily="34" charset="0"/>
              <a:cs typeface="Times" pitchFamily="34" charset="0"/>
            </a:endParaRPr>
          </a:p>
        </p:txBody>
      </p:sp>
    </p:spTree>
    <p:extLst>
      <p:ext uri="{BB962C8B-B14F-4D97-AF65-F5344CB8AC3E}">
        <p14:creationId xmlns:p14="http://schemas.microsoft.com/office/powerpoint/2010/main" val="11943469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Ca1D8F\data\asimages\{2B7F2538-B883-4C2C-A2F5-45C1B6D104AC}_1.png&quot;/&gt;&lt;left val=&quot;197&quot;/&gt;&lt;top val=&quot;230&quot;/&gt;&lt;width val=&quot;297&quot;/&gt;&lt;height val=&quot;51&quot;/&gt;&lt;hasText val=&quot;1&quot;/&gt;&lt;/Image&gt;&lt;/ThreeDShapeInfo&gt;"/>
  <p:tag name="PRESENTER_SHAPETEXTINFO" val="&lt;ShapeTextInfo&gt;&lt;TableIndex row=&quot;-1&quot; col=&quot;-1&quot;&gt;&lt;linesCount val=&quot;1&quot;/&gt;&lt;lineCharCount val=&quot;1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5088</TotalTime>
  <Words>629</Words>
  <Application>Microsoft Office PowerPoint</Application>
  <PresentationFormat>Widescreen</PresentationFormat>
  <Paragraphs>150</Paragraphs>
  <Slides>30</Slides>
  <Notes>3</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Calibri</vt:lpstr>
      <vt:lpstr>Calibri Light</vt:lpstr>
      <vt:lpstr>Elephant</vt:lpstr>
      <vt:lpstr>Segoe UI Black</vt:lpstr>
      <vt:lpstr>Tahoma</vt:lpstr>
      <vt:lpstr>Times</vt:lpstr>
      <vt:lpstr>Times New Roman</vt:lpstr>
      <vt:lpstr>UTM Alexander</vt:lpstr>
      <vt:lpstr>UTM Mother</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letrungkien.nsrp@gmail.com</dc:creator>
  <cp:lastModifiedBy>84984929690</cp:lastModifiedBy>
  <cp:revision>173</cp:revision>
  <dcterms:created xsi:type="dcterms:W3CDTF">2022-10-21T01:01:26Z</dcterms:created>
  <dcterms:modified xsi:type="dcterms:W3CDTF">2022-11-08T14:06:29Z</dcterms:modified>
</cp:coreProperties>
</file>