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c3enf6PJ7LweFx+xJS9aN3hMn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hyperlink" Target="http://www.youtube.com/watch?v=nzhHED4vX-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TIẾNG VIỆT 3: ÔN TẬP NHÂN HÓA TRƯỜNG TIỂU HỌC ĐẰNG LÂM (10/4) | khaosat.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400" y="0"/>
            <a:ext cx="9277350" cy="698182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body" idx="1"/>
          </p:nvPr>
        </p:nvSpPr>
        <p:spPr>
          <a:xfrm>
            <a:off x="1374775" y="1843500"/>
            <a:ext cx="6477000" cy="3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MỪNG </a:t>
            </a:r>
            <a:endParaRPr/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CÁC BẠN </a:t>
            </a:r>
            <a:endParaRPr/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ĐẾN VỚI BUỔI HỌC </a:t>
            </a:r>
            <a:endParaRPr/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   HÔM NAY</a:t>
            </a: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58" name="Google Shape;158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59" name="Google Shape;159;p10" descr="https://scontent.fsgn5-7.fna.fbcdn.net/v/t1.0-9/100836820_2421424838150645_6139519990010740736_o.png?_nc_cat=103&amp;_nc_sid=cdbe9c&amp;_nc_ohc=YY9AgKalPzUAX8w9wBH&amp;_nc_ht=scontent.fsgn5-7.fna&amp;oh=c5ad770b695dc8c09b1acebce28a6815&amp;oe=5F4EBFF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67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0"/>
          <p:cNvSpPr/>
          <p:nvPr/>
        </p:nvSpPr>
        <p:spPr>
          <a:xfrm>
            <a:off x="685800" y="5410200"/>
            <a:ext cx="7620000" cy="762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0"/>
          <p:cNvSpPr txBox="1"/>
          <p:nvPr/>
        </p:nvSpPr>
        <p:spPr>
          <a:xfrm>
            <a:off x="685800" y="381000"/>
            <a:ext cx="6705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Trẻ em khi bị bệnh……..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67" name="Google Shape;16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68" name="Google Shape;16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6492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1"/>
          <p:cNvSpPr/>
          <p:nvPr/>
        </p:nvSpPr>
        <p:spPr>
          <a:xfrm>
            <a:off x="879764" y="5860473"/>
            <a:ext cx="7620000" cy="762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1"/>
          <p:cNvSpPr txBox="1"/>
          <p:nvPr/>
        </p:nvSpPr>
        <p:spPr>
          <a:xfrm>
            <a:off x="685800" y="381000"/>
            <a:ext cx="78139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Trẻ em khi bị nguy hiểm sẽ được……..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76" name="Google Shape;176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77" name="Google Shape;17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67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2"/>
          <p:cNvSpPr/>
          <p:nvPr/>
        </p:nvSpPr>
        <p:spPr>
          <a:xfrm>
            <a:off x="914400" y="5486400"/>
            <a:ext cx="7620000" cy="1371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2"/>
          <p:cNvSpPr txBox="1"/>
          <p:nvPr/>
        </p:nvSpPr>
        <p:spPr>
          <a:xfrm>
            <a:off x="685800" y="76200"/>
            <a:ext cx="6705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Trẻ em được tạo điều kiện……..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86" name="Google Shape;186;p13" descr="https://scontent.fsgn5-2.fna.fbcdn.net/v/t1.0-9/77096698_2421425694817226_1063106737650794496_o.jpg?_nc_cat=107&amp;_nc_sid=cdbe9c&amp;_nc_ohc=qOYrwgLpIuUAX_F-5hx&amp;_nc_ht=scontent.fsgn5-2.fna&amp;oh=26d78402c8fc07b3bda166c4cd1b6543&amp;oe=5F4F0C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3"/>
          <p:cNvSpPr/>
          <p:nvPr/>
        </p:nvSpPr>
        <p:spPr>
          <a:xfrm>
            <a:off x="914400" y="5334000"/>
            <a:ext cx="7620000" cy="762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94" name="Google Shape;194;p14" descr="https://scontent.fsgn5-3.fna.fbcdn.net/v/t1.0-9/100985368_2421425751483887_8239863786366828544_o.jpg?_nc_cat=110&amp;_nc_sid=cdbe9c&amp;_nc_ohc=mTF8lvD7_moAX96jQTb&amp;_nc_ht=scontent.fsgn5-3.fna&amp;oh=31cf22f3b6ed367d0578ab0ed0c0aa45&amp;oe=5F4EAB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0836"/>
            <a:ext cx="9144000" cy="705196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4"/>
          <p:cNvSpPr/>
          <p:nvPr/>
        </p:nvSpPr>
        <p:spPr>
          <a:xfrm>
            <a:off x="914400" y="5638800"/>
            <a:ext cx="7620000" cy="762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4"/>
          <p:cNvSpPr txBox="1"/>
          <p:nvPr/>
        </p:nvSpPr>
        <p:spPr>
          <a:xfrm>
            <a:off x="5562600" y="5075643"/>
            <a:ext cx="1295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4"/>
          <p:cNvSpPr txBox="1"/>
          <p:nvPr/>
        </p:nvSpPr>
        <p:spPr>
          <a:xfrm>
            <a:off x="1520536" y="1905000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Ê - đê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"/>
          <p:cNvSpPr txBox="1"/>
          <p:nvPr/>
        </p:nvSpPr>
        <p:spPr>
          <a:xfrm>
            <a:off x="3657600" y="5115580"/>
            <a:ext cx="1295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5" descr="https://scontent-sin6-2.xx.fbcdn.net/v/t1.0-9/58419625_844184312582444_6041141431928619008_o.jpg?_nc_cat=108&amp;_nc_sid=cdbe9c&amp;_nc_ohc=KRuCliIyqPIAX95v7ov&amp;_nc_ht=scontent-sin6-2.xx&amp;oh=c49abfc9472a1eca04f9a42f4de61019&amp;oe=5F485A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63" y="0"/>
            <a:ext cx="9144000" cy="5293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6" descr="2 Vector trẻ em vui chơi - file vector - Kho Stock Việt N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6"/>
          <p:cNvSpPr txBox="1"/>
          <p:nvPr/>
        </p:nvSpPr>
        <p:spPr>
          <a:xfrm>
            <a:off x="1752600" y="1663700"/>
            <a:ext cx="5410200" cy="1739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Trẻ em có những quyền cơ bản nào ?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"/>
          <p:cNvSpPr txBox="1"/>
          <p:nvPr/>
        </p:nvSpPr>
        <p:spPr>
          <a:xfrm>
            <a:off x="83127" y="2667000"/>
            <a:ext cx="1212273" cy="1828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Quyền trẻ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6" name="Google Shape;216;p17"/>
          <p:cNvGrpSpPr/>
          <p:nvPr/>
        </p:nvGrpSpPr>
        <p:grpSpPr>
          <a:xfrm>
            <a:off x="-7585430" y="-1019469"/>
            <a:ext cx="16715092" cy="9125539"/>
            <a:chOff x="-7661630" y="-1171869"/>
            <a:chExt cx="16715092" cy="9125539"/>
          </a:xfrm>
        </p:grpSpPr>
        <p:sp>
          <p:nvSpPr>
            <p:cNvPr id="217" name="Google Shape;217;p17"/>
            <p:cNvSpPr/>
            <p:nvPr/>
          </p:nvSpPr>
          <p:spPr>
            <a:xfrm>
              <a:off x="-7661630" y="-1171869"/>
              <a:ext cx="9125539" cy="9125539"/>
            </a:xfrm>
            <a:prstGeom prst="blockArc">
              <a:avLst>
                <a:gd name="adj1" fmla="val 18900000"/>
                <a:gd name="adj2" fmla="val 2700000"/>
                <a:gd name="adj3" fmla="val 237"/>
              </a:avLst>
            </a:prstGeom>
            <a:noFill/>
            <a:ln w="25400" cap="flat" cmpd="sng">
              <a:solidFill>
                <a:srgbClr val="F769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475743" y="308300"/>
              <a:ext cx="8577719" cy="616329"/>
            </a:xfrm>
            <a:prstGeom prst="rect">
              <a:avLst/>
            </a:prstGeom>
            <a:solidFill>
              <a:srgbClr val="F7691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7"/>
            <p:cNvSpPr txBox="1"/>
            <p:nvPr/>
          </p:nvSpPr>
          <p:spPr>
            <a:xfrm>
              <a:off x="475743" y="308300"/>
              <a:ext cx="8577719" cy="616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9200" tIns="78725" rIns="78725" bIns="78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Quyền được khai sinh và có quốc tịch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90537" y="231259"/>
              <a:ext cx="770412" cy="770412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769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1033885" y="1233338"/>
              <a:ext cx="8019577" cy="616329"/>
            </a:xfrm>
            <a:prstGeom prst="rect">
              <a:avLst/>
            </a:prstGeom>
            <a:solidFill>
              <a:srgbClr val="05A1D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7"/>
            <p:cNvSpPr txBox="1"/>
            <p:nvPr/>
          </p:nvSpPr>
          <p:spPr>
            <a:xfrm>
              <a:off x="1033885" y="1233338"/>
              <a:ext cx="8019577" cy="616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9200" tIns="78725" rIns="78725" bIns="78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Quyền được bảo vệ tính mạng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648679" y="1156296"/>
              <a:ext cx="770412" cy="770412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05A1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1339744" y="2157697"/>
              <a:ext cx="7713718" cy="616329"/>
            </a:xfrm>
            <a:prstGeom prst="rect">
              <a:avLst/>
            </a:prstGeom>
            <a:solidFill>
              <a:srgbClr val="7B984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7"/>
            <p:cNvSpPr txBox="1"/>
            <p:nvPr/>
          </p:nvSpPr>
          <p:spPr>
            <a:xfrm>
              <a:off x="1339744" y="2157697"/>
              <a:ext cx="7713718" cy="616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9200" tIns="78725" rIns="78725" bIns="78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Quyền vui chơi, giải trí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7"/>
            <p:cNvSpPr/>
            <p:nvPr/>
          </p:nvSpPr>
          <p:spPr>
            <a:xfrm>
              <a:off x="954538" y="2080656"/>
              <a:ext cx="770412" cy="770412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7B98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1437402" y="3082735"/>
              <a:ext cx="7616060" cy="616329"/>
            </a:xfrm>
            <a:prstGeom prst="rect">
              <a:avLst/>
            </a:prstGeom>
            <a:solidFill>
              <a:srgbClr val="C2AD8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7"/>
            <p:cNvSpPr txBox="1"/>
            <p:nvPr/>
          </p:nvSpPr>
          <p:spPr>
            <a:xfrm>
              <a:off x="1437402" y="3082735"/>
              <a:ext cx="7616060" cy="616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9200" tIns="78725" rIns="78725" bIns="78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Quyền được học tập, phát triển năng khiếu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7"/>
            <p:cNvSpPr/>
            <p:nvPr/>
          </p:nvSpPr>
          <p:spPr>
            <a:xfrm>
              <a:off x="1052196" y="3005693"/>
              <a:ext cx="770412" cy="770412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C2AD8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1339744" y="4007772"/>
              <a:ext cx="7713718" cy="616329"/>
            </a:xfrm>
            <a:prstGeom prst="rect">
              <a:avLst/>
            </a:prstGeom>
            <a:solidFill>
              <a:srgbClr val="4F6E9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7"/>
            <p:cNvSpPr txBox="1"/>
            <p:nvPr/>
          </p:nvSpPr>
          <p:spPr>
            <a:xfrm>
              <a:off x="1339744" y="4007772"/>
              <a:ext cx="7713718" cy="616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9200" tIns="78725" rIns="78725" bIns="78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Quyền được chăm sóc, nuôi dưỡng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954538" y="3930731"/>
              <a:ext cx="770412" cy="770412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4F6E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1033885" y="4932131"/>
              <a:ext cx="8019577" cy="616329"/>
            </a:xfrm>
            <a:prstGeom prst="rect">
              <a:avLst/>
            </a:prstGeom>
            <a:solidFill>
              <a:srgbClr val="F7691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7"/>
            <p:cNvSpPr txBox="1"/>
            <p:nvPr/>
          </p:nvSpPr>
          <p:spPr>
            <a:xfrm>
              <a:off x="1033885" y="4932131"/>
              <a:ext cx="8019577" cy="616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9200" tIns="78725" rIns="78725" bIns="78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Quyền giữ gìn, phát huy bản sắc dân tộc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7"/>
            <p:cNvSpPr/>
            <p:nvPr/>
          </p:nvSpPr>
          <p:spPr>
            <a:xfrm>
              <a:off x="648679" y="4855090"/>
              <a:ext cx="770412" cy="770412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F769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7"/>
            <p:cNvSpPr/>
            <p:nvPr/>
          </p:nvSpPr>
          <p:spPr>
            <a:xfrm>
              <a:off x="475743" y="5857169"/>
              <a:ext cx="8577719" cy="616329"/>
            </a:xfrm>
            <a:prstGeom prst="rect">
              <a:avLst/>
            </a:prstGeom>
            <a:solidFill>
              <a:srgbClr val="05A1D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7"/>
            <p:cNvSpPr txBox="1"/>
            <p:nvPr/>
          </p:nvSpPr>
          <p:spPr>
            <a:xfrm>
              <a:off x="475743" y="5857169"/>
              <a:ext cx="8577719" cy="616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9200" tIns="78725" rIns="78725" bIns="78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Quyền được chăm sóc sức khỏe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90537" y="5780128"/>
              <a:ext cx="770412" cy="770412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05A1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8" descr="2 Vector trẻ em vui chơi - file vector - Kho Stock Việt N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8"/>
          <p:cNvSpPr txBox="1"/>
          <p:nvPr/>
        </p:nvSpPr>
        <p:spPr>
          <a:xfrm>
            <a:off x="990600" y="2025650"/>
            <a:ext cx="6477000" cy="8699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em đọc và trả lời câu hỏi.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01436"/>
            <a:ext cx="9067800" cy="575656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9"/>
          <p:cNvSpPr txBox="1"/>
          <p:nvPr/>
        </p:nvSpPr>
        <p:spPr>
          <a:xfrm>
            <a:off x="0" y="0"/>
            <a:ext cx="9067800" cy="1143000"/>
          </a:xfrm>
          <a:prstGeom prst="rect">
            <a:avLst/>
          </a:prstGeom>
          <a:gradFill>
            <a:gsLst>
              <a:gs pos="0">
                <a:srgbClr val="86DBFF"/>
              </a:gs>
              <a:gs pos="35000">
                <a:srgbClr val="ACE5FF"/>
              </a:gs>
              <a:gs pos="100000">
                <a:srgbClr val="DCF5FF"/>
              </a:gs>
            </a:gsLst>
            <a:lin ang="16200000" scaled="0"/>
          </a:gradFill>
          <a:ln w="9525" cap="flat" cmpd="sng">
            <a:solidFill>
              <a:srgbClr val="019FD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Chọn đáp án em cho là đúng nhất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9"/>
          <p:cNvSpPr/>
          <p:nvPr/>
        </p:nvSpPr>
        <p:spPr>
          <a:xfrm>
            <a:off x="533400" y="1524000"/>
            <a:ext cx="853440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1: Theo Luật trẻ em năm 2016 của Việt Nam, bao nhiêu tuổi được gọi là trẻ em?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a/ Trên 16 tuổi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b/ Dưới 16 tuổi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c/ Trên 17 tuổi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d/ Dưới 17 tuổi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ctrTitle"/>
          </p:nvPr>
        </p:nvSpPr>
        <p:spPr>
          <a:xfrm>
            <a:off x="838200" y="1524000"/>
            <a:ext cx="7391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HIỂU VỀ </a:t>
            </a:r>
            <a:br>
              <a:rPr lang="en-US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SỐ QUYỀN CƠ BẢN </a:t>
            </a:r>
            <a:br>
              <a:rPr lang="en-US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 TRẺ EM </a:t>
            </a:r>
            <a:br>
              <a:rPr lang="en-US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theo Luật trẻ em năm 2016)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01436"/>
            <a:ext cx="9067800" cy="575656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0"/>
          <p:cNvSpPr txBox="1"/>
          <p:nvPr/>
        </p:nvSpPr>
        <p:spPr>
          <a:xfrm>
            <a:off x="0" y="0"/>
            <a:ext cx="9067800" cy="1143000"/>
          </a:xfrm>
          <a:prstGeom prst="rect">
            <a:avLst/>
          </a:prstGeom>
          <a:gradFill>
            <a:gsLst>
              <a:gs pos="0">
                <a:srgbClr val="86DBFF"/>
              </a:gs>
              <a:gs pos="35000">
                <a:srgbClr val="ACE5FF"/>
              </a:gs>
              <a:gs pos="100000">
                <a:srgbClr val="DCF5FF"/>
              </a:gs>
            </a:gsLst>
            <a:lin ang="16200000" scaled="0"/>
          </a:gradFill>
          <a:ln w="9525" cap="flat" cmpd="sng">
            <a:solidFill>
              <a:srgbClr val="019FD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Chọn đáp án em cho là đúng nhất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0"/>
          <p:cNvSpPr/>
          <p:nvPr/>
        </p:nvSpPr>
        <p:spPr>
          <a:xfrm>
            <a:off x="533400" y="1524000"/>
            <a:ext cx="853440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2: Theo Luật trẻ em năm 2016 của Việt Nam, trẻ em có bao nhiêu quyền?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a/ 25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b/ 17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c/ 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d/ 27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01436"/>
            <a:ext cx="9067800" cy="5756564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1"/>
          <p:cNvSpPr/>
          <p:nvPr/>
        </p:nvSpPr>
        <p:spPr>
          <a:xfrm>
            <a:off x="533400" y="1524000"/>
            <a:ext cx="853440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3: Tổng đài quốc gia bảo vệ  trẻ em?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a/ 113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b/ 114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c/ 115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d/ 111</a:t>
            </a:r>
            <a:endParaRPr/>
          </a:p>
        </p:txBody>
      </p:sp>
      <p:sp>
        <p:nvSpPr>
          <p:cNvPr id="266" name="Google Shape;266;p21"/>
          <p:cNvSpPr txBox="1"/>
          <p:nvPr/>
        </p:nvSpPr>
        <p:spPr>
          <a:xfrm>
            <a:off x="41564" y="0"/>
            <a:ext cx="9067800" cy="1143000"/>
          </a:xfrm>
          <a:prstGeom prst="rect">
            <a:avLst/>
          </a:prstGeom>
          <a:gradFill>
            <a:gsLst>
              <a:gs pos="0">
                <a:srgbClr val="86DBFF"/>
              </a:gs>
              <a:gs pos="35000">
                <a:srgbClr val="ACE5FF"/>
              </a:gs>
              <a:gs pos="100000">
                <a:srgbClr val="DCF5FF"/>
              </a:gs>
            </a:gsLst>
            <a:lin ang="16200000" scaled="0"/>
          </a:gradFill>
          <a:ln w="9525" cap="flat" cmpd="sng">
            <a:solidFill>
              <a:srgbClr val="019FD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Chọn đáp án em cho là đúng nhất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72" name="Google Shape;272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73" name="Google Shape;273;p22" descr="Kids holding a sign — Stock Vector © memoangeles #301515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0075" y="0"/>
            <a:ext cx="9744075" cy="701040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2"/>
          <p:cNvSpPr txBox="1"/>
          <p:nvPr/>
        </p:nvSpPr>
        <p:spPr>
          <a:xfrm>
            <a:off x="2514600" y="3048000"/>
            <a:ext cx="4267199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4: Các em đã được nhà trường, ba mẹ tạo điều kiện hưởng các quyền gì của trẻ em?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80" name="Google Shape;280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81" name="Google Shape;281;p23" descr="Bông Tắm Xơ Mướp, Dài 12cm, Đường kính 5cm, dùng làm Bông Tắm, miếng Rửa  Chén, hoàn toàn tự nhiên, thân thiện với môi trường, phân hủy tự nhiên |  Lazada.v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3"/>
          <p:cNvSpPr txBox="1"/>
          <p:nvPr/>
        </p:nvSpPr>
        <p:spPr>
          <a:xfrm>
            <a:off x="342900" y="5657670"/>
            <a:ext cx="8458199" cy="120032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 em xem Clip và vỗ tay theo bài hát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“Trẻ em hôm nay thế giới ngày mai”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23" descr="Trẻ Em Hôm Nay Thế Giới Ngày Mai - Bé Nguyệt Hằng. Trẻ em hôm nay Thế giới ngày mai Đó vần thơ Cũng là câu hát ...&#10;►Theo Dõi Kênh Nhạc Karaoke Tuyển Chọn: https://goo.gl/sTHs8w&#10;&#10;Nhạc Karaoke Trữ Tình Hay Nhất: https://goo.gl/W7EZOP&#10;Nhạc Đỏ Tiền Chiến Karaoke: https://goo.gl/slBNXE &#10;Những Ca Khúc Hay Về Hà Nội: https://goo.gl/La9bdK&#10;Nhạc Trữ Tình Chọn Lọc: https://goo.gl/cmv9Ok&#10;Nhạc Karaoke Hay Nhất: https://goo.gl/iQwJsU&#10;Karaoke Thiếu Nhi Vui Nhộn: https://goo.gl/pyCiS8&#10;Nhạc Xuân, Tết 2016 Karaoke: https://goo.gl/6Koov9&#10;Karaoke Nhạc Trữ Tình Quê Hương: https://goo.gl/kofnoZ&#10;&#10;Lời Bài Hát:&#10;Trẻ em hôm nay&#10;Thế giới ngày mai&#10;Đó vần thơ&#10;Cũng là câu hát&#10;&#10;Trẻ em hôm nay&#10;Thế giới ngày mai&#10;Xin được nhắc ngàn lần hơn thế&#10;Trái Đất chưa im tiếng bom rơi&#10;Xin điệp khúc triệu lần hơn thế&#10;Bao trẻ em còn đói rách trên đời&#10;&#10;Bạn có nghe trẻ em khóc , trẻ em cười&#10;Bạn có nghe trẻ em khóc , trẻ em cười&#10;---------------&#10;►  © Bản quyền thuộc về BH Media Corp" title="Trẻ Em Hôm Nay Thế Giới Ngày Mai - Bé Nguyệt Hằng [Karaoke Lyrics MV]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18325" y="9096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03" name="Google Shape;103;p3" descr="https://scontent.fsgn5-5.fna.fbcdn.net/v/t1.0-9/97421857_1138811606453045_6504778985413541888_o.png?_nc_cat=108&amp;_nc_sid=cdbe9c&amp;_nc_ohc=m_usB1xU16wAX8aV65l&amp;_nc_ht=scontent.fsgn5-5.fna&amp;oh=ab66254459f31ee627485a431b65591e&amp;oe=5F4CF8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10" name="Google Shape;110;p4" descr="https://scontent-xsp1-2.xx.fbcdn.net/v/t1.0-9/58916922_844184095915799_411173084855271424_o.png?_nc_cat=100&amp;_nc_sid=cdbe9c&amp;_nc_ohc=i0ZFlbxeG6AAX8pJQ1_&amp;_nc_ht=scontent-xsp1-2.xx&amp;oh=c2428e6e13d17c5a39d2f67543bc6c91&amp;oe=5F47ECB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3999" cy="6896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5" descr="Kids holding a sign — Stock Vector © memoangeles #301515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0075" y="0"/>
            <a:ext cx="9744075" cy="70104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5"/>
          <p:cNvSpPr/>
          <p:nvPr/>
        </p:nvSpPr>
        <p:spPr>
          <a:xfrm>
            <a:off x="2057400" y="2362200"/>
            <a:ext cx="4953000" cy="1524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 Luật trẻ em năm 2016,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bao nhiêu tuổi thì được gọi là trẻ em?</a:t>
            </a:r>
            <a:endParaRPr/>
          </a:p>
        </p:txBody>
      </p:sp>
      <p:sp>
        <p:nvSpPr>
          <p:cNvPr id="117" name="Google Shape;117;p5"/>
          <p:cNvSpPr txBox="1"/>
          <p:nvPr/>
        </p:nvSpPr>
        <p:spPr>
          <a:xfrm>
            <a:off x="2895600" y="4419600"/>
            <a:ext cx="3429000" cy="135421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Trẻ em là người dưới 16 tuổi</a:t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6" descr="Kids holding a sign — Stock Vector © memoangeles #301515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0075" y="0"/>
            <a:ext cx="9744075" cy="7010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"/>
          <p:cNvSpPr/>
          <p:nvPr/>
        </p:nvSpPr>
        <p:spPr>
          <a:xfrm>
            <a:off x="2133600" y="2362200"/>
            <a:ext cx="4876800" cy="1295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 phải chỉ có những bạn đi học mới có Quyền trẻ em?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2438400" y="3733800"/>
            <a:ext cx="4343400" cy="255454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Mỗi đứa trẻ sinh ra đều có quyền. Bất kể dân tộc, giới tính, tôn giáo, ngôn ngữ, khả năng hay bất kỳ tình trạng nào khác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7" descr="2 Vector trẻ em vui chơi - file vector - Kho Stock Việt N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7"/>
          <p:cNvSpPr txBox="1"/>
          <p:nvPr/>
        </p:nvSpPr>
        <p:spPr>
          <a:xfrm>
            <a:off x="1219200" y="1600200"/>
            <a:ext cx="6210300" cy="1143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em nhìn hình và đoán xem trẻ em sẽ có những quyền gì?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37" name="Google Shape;137;p8" descr="https://scontent.fsgn5-4.fna.fbcdn.net/v/t1.0-9/101344473_2421424861483976_1559857479670562816_o.jpg?_nc_cat=102&amp;_nc_sid=cdbe9c&amp;_nc_ohc=TdyjMw9jfvwAX8b3wXA&amp;_nc_ht=scontent.fsgn5-4.fna&amp;oh=a3c594554c9b9a01ed94b8a2843f6ac2&amp;oe=5F4E674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4636"/>
            <a:ext cx="9144000" cy="682336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/>
          <p:nvPr/>
        </p:nvSpPr>
        <p:spPr>
          <a:xfrm>
            <a:off x="914400" y="5334000"/>
            <a:ext cx="7620000" cy="762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8"/>
          <p:cNvSpPr txBox="1"/>
          <p:nvPr/>
        </p:nvSpPr>
        <p:spPr>
          <a:xfrm>
            <a:off x="685800" y="381000"/>
            <a:ext cx="6705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Trẻ em khi mới sinh ra sẽ ……..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46" name="Google Shape;14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67800" cy="69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9"/>
          <p:cNvSpPr/>
          <p:nvPr/>
        </p:nvSpPr>
        <p:spPr>
          <a:xfrm>
            <a:off x="723900" y="5257800"/>
            <a:ext cx="7620000" cy="762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9"/>
          <p:cNvSpPr txBox="1"/>
          <p:nvPr/>
        </p:nvSpPr>
        <p:spPr>
          <a:xfrm>
            <a:off x="2057400" y="914400"/>
            <a:ext cx="16764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Ông ngoại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9"/>
          <p:cNvSpPr txBox="1"/>
          <p:nvPr/>
        </p:nvSpPr>
        <p:spPr>
          <a:xfrm>
            <a:off x="838200" y="1255746"/>
            <a:ext cx="10287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Mẹ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9"/>
          <p:cNvSpPr txBox="1"/>
          <p:nvPr/>
        </p:nvSpPr>
        <p:spPr>
          <a:xfrm>
            <a:off x="5912427" y="806678"/>
            <a:ext cx="17907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Bà ngoại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9"/>
          <p:cNvSpPr txBox="1"/>
          <p:nvPr/>
        </p:nvSpPr>
        <p:spPr>
          <a:xfrm>
            <a:off x="7696200" y="1468398"/>
            <a:ext cx="838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9"/>
          <p:cNvSpPr txBox="1"/>
          <p:nvPr/>
        </p:nvSpPr>
        <p:spPr>
          <a:xfrm>
            <a:off x="152400" y="57834"/>
            <a:ext cx="8915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Trẻ em đươc các thành viên trong gia đình…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Microsoft Office PowerPoint</Application>
  <PresentationFormat>On-screen Show (4:3)</PresentationFormat>
  <Paragraphs>57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PowerPoint Presentation</vt:lpstr>
      <vt:lpstr>TÌM HIỂU VỀ  MỘT SỐ QUYỀN CƠ BẢN  CỦA TRẺ EM  ( theo Luật trẻ em năm 2016)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MSII</cp:lastModifiedBy>
  <cp:revision>1</cp:revision>
  <dcterms:created xsi:type="dcterms:W3CDTF">2020-07-29T12:42:51Z</dcterms:created>
  <dcterms:modified xsi:type="dcterms:W3CDTF">2022-01-03T14:40:08Z</dcterms:modified>
</cp:coreProperties>
</file>