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4"/>
  </p:sldMasterIdLst>
  <p:notesMasterIdLst>
    <p:notesMasterId r:id="rId25"/>
  </p:notesMasterIdLst>
  <p:sldIdLst>
    <p:sldId id="258" r:id="rId5"/>
    <p:sldId id="370" r:id="rId6"/>
    <p:sldId id="256" r:id="rId7"/>
    <p:sldId id="391" r:id="rId8"/>
    <p:sldId id="387" r:id="rId9"/>
    <p:sldId id="393" r:id="rId10"/>
    <p:sldId id="394" r:id="rId11"/>
    <p:sldId id="260" r:id="rId12"/>
    <p:sldId id="389" r:id="rId13"/>
    <p:sldId id="395" r:id="rId14"/>
    <p:sldId id="390" r:id="rId15"/>
    <p:sldId id="392" r:id="rId16"/>
    <p:sldId id="318" r:id="rId17"/>
    <p:sldId id="285" r:id="rId18"/>
    <p:sldId id="384" r:id="rId19"/>
    <p:sldId id="381" r:id="rId20"/>
    <p:sldId id="380" r:id="rId21"/>
    <p:sldId id="382" r:id="rId22"/>
    <p:sldId id="383" r:id="rId23"/>
    <p:sldId id="286" r:id="rId24"/>
  </p:sldIdLst>
  <p:sldSz cx="9144000" cy="5143500" type="screen16x9"/>
  <p:notesSz cx="6858000" cy="9144000"/>
  <p:embeddedFontLst>
    <p:embeddedFont>
      <p:font typeface="#9Slide03 Arima Madurai Black" panose="020B0604020202020204" charset="0"/>
      <p:bold r:id="rId26"/>
    </p:embeddedFont>
    <p:embeddedFont>
      <p:font typeface="Elephant" panose="02020904090505020303" pitchFamily="18" charset="0"/>
      <p:regular r:id="rId27"/>
      <p:italic r:id="rId28"/>
    </p:embeddedFont>
    <p:embeddedFont>
      <p:font typeface="Lato" panose="020F0502020204030203" pitchFamily="34" charset="0"/>
      <p:regular r:id="rId29"/>
      <p:bold r:id="rId30"/>
      <p:italic r:id="rId31"/>
      <p:boldItalic r:id="rId32"/>
    </p:embeddedFont>
    <p:embeddedFont>
      <p:font typeface="Playfair Display ExtraBold" panose="020B0604020202020204" charset="0"/>
      <p:bold r:id="rId33"/>
      <p:boldItalic r:id="rId34"/>
    </p:embeddedFont>
    <p:embeddedFont>
      <p:font typeface="VNI-Times" pitchFamily="2" charset="0"/>
      <p:regular r:id="rId35"/>
      <p:bold r:id="rId36"/>
      <p: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99CCFF"/>
    <a:srgbClr val="FF9999"/>
    <a:srgbClr val="FFCCFF"/>
    <a:srgbClr val="FFFF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B4232B-7AD8-41AE-82D2-1145D4DA65CF}">
  <a:tblStyle styleId="{05B4232B-7AD8-41AE-82D2-1145D4DA65C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04" autoAdjust="0"/>
    <p:restoredTop sz="92476" autoAdjust="0"/>
  </p:normalViewPr>
  <p:slideViewPr>
    <p:cSldViewPr snapToGrid="0">
      <p:cViewPr varScale="1">
        <p:scale>
          <a:sx n="105" d="100"/>
          <a:sy n="105" d="100"/>
        </p:scale>
        <p:origin x="490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 Sai" userId="7550bdb9c38443b2" providerId="LiveId" clId="{381F9E93-292E-402E-B58D-FA8A69DA0044}"/>
    <pc:docChg chg="modSld">
      <pc:chgData name="Le Sai" userId="7550bdb9c38443b2" providerId="LiveId" clId="{381F9E93-292E-402E-B58D-FA8A69DA0044}" dt="2023-02-06T09:29:08.702" v="0" actId="20577"/>
      <pc:docMkLst>
        <pc:docMk/>
      </pc:docMkLst>
      <pc:sldChg chg="modSp mod">
        <pc:chgData name="Le Sai" userId="7550bdb9c38443b2" providerId="LiveId" clId="{381F9E93-292E-402E-B58D-FA8A69DA0044}" dt="2023-02-06T09:29:08.702" v="0" actId="20577"/>
        <pc:sldMkLst>
          <pc:docMk/>
          <pc:sldMk cId="0" sldId="264"/>
        </pc:sldMkLst>
        <pc:spChg chg="mod">
          <ac:chgData name="Le Sai" userId="7550bdb9c38443b2" providerId="LiveId" clId="{381F9E93-292E-402E-B58D-FA8A69DA0044}" dt="2023-02-06T09:29:08.702" v="0" actId="20577"/>
          <ac:spMkLst>
            <pc:docMk/>
            <pc:sldMk cId="0" sldId="264"/>
            <ac:spMk id="21" creationId="{DD9AD061-A5E5-4F13-BF33-A03B750BC5D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21127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1B1D58-9E00-4EA0-BE40-E5F3EDE04F04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72629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5013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1B1D58-9E00-4EA0-BE40-E5F3EDE04F04}" type="slidenum">
              <a:rPr lang="en-SG" smtClean="0"/>
              <a:t>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04004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1B1D58-9E00-4EA0-BE40-E5F3EDE04F04}" type="slidenum">
              <a:rPr lang="en-SG" smtClean="0"/>
              <a:t>10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63369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810225" y="455150"/>
            <a:ext cx="7660200" cy="4233300"/>
          </a:xfrm>
          <a:prstGeom prst="roundRect">
            <a:avLst>
              <a:gd name="adj" fmla="val 5073"/>
            </a:avLst>
          </a:prstGeom>
          <a:solidFill>
            <a:schemeClr val="accent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0;p2"/>
          <p:cNvPicPr preferRelativeResize="0"/>
          <p:nvPr/>
        </p:nvPicPr>
        <p:blipFill rotWithShape="1">
          <a:blip r:embed="rId2">
            <a:alphaModFix amt="50000"/>
          </a:blip>
          <a:srcRect l="1244" t="8847" b="8855"/>
          <a:stretch/>
        </p:blipFill>
        <p:spPr>
          <a:xfrm>
            <a:off x="819975" y="465250"/>
            <a:ext cx="7640700" cy="42141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11" name="Google Shape;11;p2"/>
          <p:cNvGrpSpPr/>
          <p:nvPr/>
        </p:nvGrpSpPr>
        <p:grpSpPr>
          <a:xfrm>
            <a:off x="673581" y="696275"/>
            <a:ext cx="324325" cy="3751050"/>
            <a:chOff x="673581" y="696275"/>
            <a:chExt cx="324325" cy="3751050"/>
          </a:xfrm>
        </p:grpSpPr>
        <p:grpSp>
          <p:nvGrpSpPr>
            <p:cNvPr id="12" name="Google Shape;12;p2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" name="Google Shape;26;p2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1798625" y="822875"/>
            <a:ext cx="5862900" cy="24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400">
                <a:solidFill>
                  <a:schemeClr val="dk2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1798625" y="3771550"/>
            <a:ext cx="5862900" cy="4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41" name="Google Shape;41;p2"/>
          <p:cNvPicPr preferRelativeResize="0"/>
          <p:nvPr/>
        </p:nvPicPr>
        <p:blipFill rotWithShape="1">
          <a:blip r:embed="rId3">
            <a:alphaModFix/>
          </a:blip>
          <a:srcRect l="5935" t="10036" b="9667"/>
          <a:stretch/>
        </p:blipFill>
        <p:spPr>
          <a:xfrm>
            <a:off x="6818050" y="2444150"/>
            <a:ext cx="2807226" cy="2910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967">
            <a:off x="994781" y="402034"/>
            <a:ext cx="1657663" cy="1597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"/>
          <p:cNvSpPr/>
          <p:nvPr/>
        </p:nvSpPr>
        <p:spPr>
          <a:xfrm>
            <a:off x="810225" y="455150"/>
            <a:ext cx="7660200" cy="42333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3" name="Google Shape;153;p6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820000" y="465250"/>
            <a:ext cx="7640700" cy="42141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154" name="Google Shape;15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3982492" y="529839"/>
            <a:ext cx="1472216" cy="1374523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6"/>
          <p:cNvSpPr txBox="1">
            <a:spLocks noGrp="1"/>
          </p:cNvSpPr>
          <p:nvPr>
            <p:ph type="title"/>
          </p:nvPr>
        </p:nvSpPr>
        <p:spPr>
          <a:xfrm>
            <a:off x="1006400" y="478125"/>
            <a:ext cx="742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/>
          </a:p>
        </p:txBody>
      </p:sp>
      <p:grpSp>
        <p:nvGrpSpPr>
          <p:cNvPr id="156" name="Google Shape;156;p6"/>
          <p:cNvGrpSpPr/>
          <p:nvPr/>
        </p:nvGrpSpPr>
        <p:grpSpPr>
          <a:xfrm>
            <a:off x="673581" y="696275"/>
            <a:ext cx="324325" cy="3751050"/>
            <a:chOff x="673581" y="696275"/>
            <a:chExt cx="324325" cy="3751050"/>
          </a:xfrm>
        </p:grpSpPr>
        <p:grpSp>
          <p:nvGrpSpPr>
            <p:cNvPr id="157" name="Google Shape;157;p6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158" name="Google Shape;158;p6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6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6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6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6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6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6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6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6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6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6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6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1" name="Google Shape;171;p6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6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6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6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6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6"/>
          <p:cNvSpPr/>
          <p:nvPr/>
        </p:nvSpPr>
        <p:spPr>
          <a:xfrm>
            <a:off x="810225" y="455150"/>
            <a:ext cx="7660200" cy="42333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0" name="Google Shape;460;p16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820000" y="465250"/>
            <a:ext cx="7640700" cy="42141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461" name="Google Shape;46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3982492" y="529839"/>
            <a:ext cx="1472216" cy="1374523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16"/>
          <p:cNvSpPr txBox="1">
            <a:spLocks noGrp="1"/>
          </p:cNvSpPr>
          <p:nvPr>
            <p:ph type="title"/>
          </p:nvPr>
        </p:nvSpPr>
        <p:spPr>
          <a:xfrm>
            <a:off x="1006400" y="478125"/>
            <a:ext cx="742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/>
          </a:p>
        </p:txBody>
      </p:sp>
      <p:grpSp>
        <p:nvGrpSpPr>
          <p:cNvPr id="463" name="Google Shape;463;p16"/>
          <p:cNvGrpSpPr/>
          <p:nvPr/>
        </p:nvGrpSpPr>
        <p:grpSpPr>
          <a:xfrm>
            <a:off x="673581" y="696275"/>
            <a:ext cx="324325" cy="3751050"/>
            <a:chOff x="673581" y="696275"/>
            <a:chExt cx="324325" cy="3751050"/>
          </a:xfrm>
        </p:grpSpPr>
        <p:grpSp>
          <p:nvGrpSpPr>
            <p:cNvPr id="464" name="Google Shape;464;p16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465" name="Google Shape;465;p16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16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16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16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16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16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16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16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16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16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16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16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16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8" name="Google Shape;478;p16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6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6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6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6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6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6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6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6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6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6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6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6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1" name="Google Shape;491;p16"/>
          <p:cNvSpPr txBox="1">
            <a:spLocks noGrp="1"/>
          </p:cNvSpPr>
          <p:nvPr>
            <p:ph type="subTitle" idx="1"/>
          </p:nvPr>
        </p:nvSpPr>
        <p:spPr>
          <a:xfrm>
            <a:off x="1259294" y="2811325"/>
            <a:ext cx="2242800" cy="7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16"/>
          <p:cNvSpPr txBox="1">
            <a:spLocks noGrp="1"/>
          </p:cNvSpPr>
          <p:nvPr>
            <p:ph type="subTitle" idx="2"/>
          </p:nvPr>
        </p:nvSpPr>
        <p:spPr>
          <a:xfrm>
            <a:off x="1259294" y="2449475"/>
            <a:ext cx="2242800" cy="40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/>
          </a:p>
        </p:txBody>
      </p:sp>
      <p:sp>
        <p:nvSpPr>
          <p:cNvPr id="493" name="Google Shape;493;p16"/>
          <p:cNvSpPr txBox="1">
            <a:spLocks noGrp="1"/>
          </p:cNvSpPr>
          <p:nvPr>
            <p:ph type="subTitle" idx="3"/>
          </p:nvPr>
        </p:nvSpPr>
        <p:spPr>
          <a:xfrm>
            <a:off x="3597194" y="2811325"/>
            <a:ext cx="2242800" cy="7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16"/>
          <p:cNvSpPr txBox="1">
            <a:spLocks noGrp="1"/>
          </p:cNvSpPr>
          <p:nvPr>
            <p:ph type="subTitle" idx="4"/>
          </p:nvPr>
        </p:nvSpPr>
        <p:spPr>
          <a:xfrm>
            <a:off x="3597194" y="2449475"/>
            <a:ext cx="2242800" cy="40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/>
          </a:p>
        </p:txBody>
      </p:sp>
      <p:sp>
        <p:nvSpPr>
          <p:cNvPr id="495" name="Google Shape;495;p16"/>
          <p:cNvSpPr txBox="1">
            <a:spLocks noGrp="1"/>
          </p:cNvSpPr>
          <p:nvPr>
            <p:ph type="subTitle" idx="5"/>
          </p:nvPr>
        </p:nvSpPr>
        <p:spPr>
          <a:xfrm>
            <a:off x="5935094" y="2811325"/>
            <a:ext cx="2242800" cy="7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16"/>
          <p:cNvSpPr txBox="1">
            <a:spLocks noGrp="1"/>
          </p:cNvSpPr>
          <p:nvPr>
            <p:ph type="subTitle" idx="6"/>
          </p:nvPr>
        </p:nvSpPr>
        <p:spPr>
          <a:xfrm>
            <a:off x="5935094" y="2449475"/>
            <a:ext cx="2242800" cy="40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/>
          </a:p>
        </p:txBody>
      </p:sp>
      <p:pic>
        <p:nvPicPr>
          <p:cNvPr id="497" name="Google Shape;49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82872" flipH="1">
            <a:off x="6526039" y="3532039"/>
            <a:ext cx="1847244" cy="1780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000000">
            <a:off x="2375856" y="3459674"/>
            <a:ext cx="1809700" cy="1744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7204375" y="731675"/>
            <a:ext cx="1668375" cy="15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8"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31"/>
          <p:cNvSpPr/>
          <p:nvPr/>
        </p:nvSpPr>
        <p:spPr>
          <a:xfrm>
            <a:off x="810225" y="455150"/>
            <a:ext cx="7660200" cy="42333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35" name="Google Shape;1035;p31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820000" y="465250"/>
            <a:ext cx="7640700" cy="42141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1036" name="Google Shape;1036;p31"/>
          <p:cNvGrpSpPr/>
          <p:nvPr/>
        </p:nvGrpSpPr>
        <p:grpSpPr>
          <a:xfrm>
            <a:off x="673581" y="696275"/>
            <a:ext cx="324325" cy="3751050"/>
            <a:chOff x="673581" y="696275"/>
            <a:chExt cx="324325" cy="3751050"/>
          </a:xfrm>
        </p:grpSpPr>
        <p:grpSp>
          <p:nvGrpSpPr>
            <p:cNvPr id="1037" name="Google Shape;1037;p31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1038" name="Google Shape;1038;p31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31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31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31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31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31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31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31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31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31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31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31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31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1" name="Google Shape;1051;p31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1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1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1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1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1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1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1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1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1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1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1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1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9"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32"/>
          <p:cNvSpPr/>
          <p:nvPr/>
        </p:nvSpPr>
        <p:spPr>
          <a:xfrm>
            <a:off x="810225" y="455150"/>
            <a:ext cx="7660200" cy="4233300"/>
          </a:xfrm>
          <a:prstGeom prst="roundRect">
            <a:avLst>
              <a:gd name="adj" fmla="val 5073"/>
            </a:avLst>
          </a:pr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66" name="Google Shape;1066;p32"/>
          <p:cNvPicPr preferRelativeResize="0"/>
          <p:nvPr/>
        </p:nvPicPr>
        <p:blipFill rotWithShape="1">
          <a:blip r:embed="rId2">
            <a:alphaModFix amt="58000"/>
          </a:blip>
          <a:srcRect l="1244" t="8847" b="8855"/>
          <a:stretch/>
        </p:blipFill>
        <p:spPr>
          <a:xfrm>
            <a:off x="820000" y="465250"/>
            <a:ext cx="7640700" cy="42141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1067" name="Google Shape;1067;p32"/>
          <p:cNvGrpSpPr/>
          <p:nvPr/>
        </p:nvGrpSpPr>
        <p:grpSpPr>
          <a:xfrm>
            <a:off x="673581" y="696275"/>
            <a:ext cx="324325" cy="3751050"/>
            <a:chOff x="673581" y="696275"/>
            <a:chExt cx="324325" cy="3751050"/>
          </a:xfrm>
        </p:grpSpPr>
        <p:grpSp>
          <p:nvGrpSpPr>
            <p:cNvPr id="1068" name="Google Shape;1068;p32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1069" name="Google Shape;1069;p32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32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32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32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32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32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32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32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32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32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32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32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32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82" name="Google Shape;1082;p32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2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2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2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2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2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2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2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2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2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2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2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2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/>
              <a:pPr/>
              <a:t>16/02/2023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1347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0E250-A424-47F8-BD09-582B9F858BAE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CA0B1-CB1C-42C2-A655-ED956EB78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86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06400" y="478125"/>
            <a:ext cx="742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Lato"/>
              <a:buChar char="●"/>
              <a:defRPr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○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■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●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○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■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●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○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■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62" r:id="rId3"/>
    <p:sldLayoutId id="2147483677" r:id="rId4"/>
    <p:sldLayoutId id="2147483678" r:id="rId5"/>
    <p:sldLayoutId id="2147483900" r:id="rId6"/>
    <p:sldLayoutId id="2147483901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jfif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4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gif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6.jpeg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11" Type="http://schemas.openxmlformats.org/officeDocument/2006/relationships/image" Target="../media/image24.jpeg"/><Relationship Id="rId5" Type="http://schemas.openxmlformats.org/officeDocument/2006/relationships/image" Target="../media/image19.jpeg"/><Relationship Id="rId10" Type="http://schemas.openxmlformats.org/officeDocument/2006/relationships/image" Target="../media/image23.gif"/><Relationship Id="rId4" Type="http://schemas.openxmlformats.org/officeDocument/2006/relationships/image" Target="../media/image18.jpe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jpeg"/><Relationship Id="rId11" Type="http://schemas.openxmlformats.org/officeDocument/2006/relationships/image" Target="../media/image24.jpeg"/><Relationship Id="rId5" Type="http://schemas.openxmlformats.org/officeDocument/2006/relationships/image" Target="../media/image19.jpeg"/><Relationship Id="rId10" Type="http://schemas.openxmlformats.org/officeDocument/2006/relationships/image" Target="../media/image23.gif"/><Relationship Id="rId4" Type="http://schemas.openxmlformats.org/officeDocument/2006/relationships/image" Target="../media/image18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gif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6.jpe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jfif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21.gi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jpg"/><Relationship Id="rId5" Type="http://schemas.openxmlformats.org/officeDocument/2006/relationships/image" Target="../media/image29.png"/><Relationship Id="rId10" Type="http://schemas.openxmlformats.org/officeDocument/2006/relationships/image" Target="../media/image34.jp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7.jp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0F2918-B678-4DE2-B992-80B7174C8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28"/>
            <a:ext cx="9167148" cy="513360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B017D9F-1BE5-4B1D-A36C-4DE9CCCB9CB6}"/>
              </a:ext>
            </a:extLst>
          </p:cNvPr>
          <p:cNvGrpSpPr/>
          <p:nvPr/>
        </p:nvGrpSpPr>
        <p:grpSpPr>
          <a:xfrm>
            <a:off x="1746714" y="92869"/>
            <a:ext cx="5925674" cy="1893094"/>
            <a:chOff x="2353720" y="233630"/>
            <a:chExt cx="4436560" cy="1818774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277DBF12-D2B7-4297-A59F-521E680FC0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864"/>
            <a:stretch/>
          </p:blipFill>
          <p:spPr bwMode="auto">
            <a:xfrm>
              <a:off x="4129011" y="748659"/>
              <a:ext cx="814010" cy="13037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文本框 2055">
              <a:extLst>
                <a:ext uri="{FF2B5EF4-FFF2-40B4-BE49-F238E27FC236}">
                  <a16:creationId xmlns:a16="http://schemas.microsoft.com/office/drawing/2014/main" id="{773A2012-D7AF-4D6B-BA16-02A9524DF264}"/>
                </a:ext>
              </a:extLst>
            </p:cNvPr>
            <p:cNvSpPr txBox="1"/>
            <p:nvPr/>
          </p:nvSpPr>
          <p:spPr>
            <a:xfrm>
              <a:off x="2353720" y="233630"/>
              <a:ext cx="4436560" cy="63574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 defTabSz="1085888">
                <a:spcBef>
                  <a:spcPts val="600"/>
                </a:spcBef>
                <a:defRPr/>
              </a:pPr>
              <a:r>
                <a:rPr lang="en-US" altLang="zh-CN" b="1" dirty="0">
                  <a:solidFill>
                    <a:schemeClr val="bg1">
                      <a:lumMod val="75000"/>
                    </a:schemeClr>
                  </a:solidFill>
                  <a:effectLst>
                    <a:glow rad="127000">
                      <a:prstClr val="white"/>
                    </a:glow>
                  </a:effectLst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PHÒNG GIÁO DỤC VÀ ĐÀO TẠO HUYỆN THANH TRÌ</a:t>
              </a:r>
            </a:p>
            <a:p>
              <a:pPr algn="ctr" defTabSz="1085888">
                <a:spcBef>
                  <a:spcPts val="600"/>
                </a:spcBef>
                <a:defRPr/>
              </a:pPr>
              <a:r>
                <a:rPr lang="en-US" altLang="zh-CN" sz="1800" b="1" dirty="0">
                  <a:solidFill>
                    <a:schemeClr val="bg1">
                      <a:lumMod val="75000"/>
                    </a:schemeClr>
                  </a:solidFill>
                  <a:effectLst>
                    <a:glow rad="127000">
                      <a:prstClr val="white"/>
                    </a:glow>
                  </a:effectLst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TRƯỜNG TRUNG HỌC CƠ SỞ TẢ THANH OAI</a:t>
              </a:r>
            </a:p>
          </p:txBody>
        </p:sp>
      </p:grpSp>
      <p:sp>
        <p:nvSpPr>
          <p:cNvPr id="10" name="文本框 2055">
            <a:extLst>
              <a:ext uri="{FF2B5EF4-FFF2-40B4-BE49-F238E27FC236}">
                <a16:creationId xmlns:a16="http://schemas.microsoft.com/office/drawing/2014/main" id="{70EABDAA-0710-416B-BA4D-8A80C6A5F422}"/>
              </a:ext>
            </a:extLst>
          </p:cNvPr>
          <p:cNvSpPr txBox="1"/>
          <p:nvPr/>
        </p:nvSpPr>
        <p:spPr>
          <a:xfrm>
            <a:off x="0" y="1876724"/>
            <a:ext cx="9144000" cy="120802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888">
              <a:spcBef>
                <a:spcPct val="50000"/>
              </a:spcBef>
              <a:defRPr/>
            </a:pPr>
            <a:r>
              <a:rPr lang="en-US" altLang="zh-CN" sz="2900" b="1" dirty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UTM Alexander" pitchFamily="18" charset="0"/>
                <a:ea typeface="黑体" panose="02010609060101010101" pitchFamily="2" charset="-122"/>
              </a:rPr>
              <a:t>CHÀO MỪNG </a:t>
            </a:r>
          </a:p>
          <a:p>
            <a:pPr algn="ctr" defTabSz="1085888">
              <a:spcBef>
                <a:spcPct val="50000"/>
              </a:spcBef>
              <a:defRPr/>
            </a:pPr>
            <a:r>
              <a:rPr lang="en-US" altLang="zh-CN" sz="2900" b="1" dirty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UTM Alexander" pitchFamily="18" charset="0"/>
                <a:ea typeface="黑体" panose="02010609060101010101" pitchFamily="2" charset="-122"/>
              </a:rPr>
              <a:t>CÁC THẦY CÔ VỀ DỰ HỘI THI GIÁO VIÊN GIỎI CẤP HUYỆN</a:t>
            </a:r>
            <a:endParaRPr lang="en-US" altLang="zh-CN" sz="2900" b="1" dirty="0">
              <a:solidFill>
                <a:srgbClr val="FF0000"/>
              </a:solidFill>
              <a:latin typeface="UTM Alexander" pitchFamily="18" charset="0"/>
              <a:ea typeface="黑体" panose="02010609060101010101" pitchFamily="2" charset="-122"/>
            </a:endParaRPr>
          </a:p>
        </p:txBody>
      </p:sp>
      <p:pic>
        <p:nvPicPr>
          <p:cNvPr id="11" name="图片 2077" descr="2">
            <a:extLst>
              <a:ext uri="{FF2B5EF4-FFF2-40B4-BE49-F238E27FC236}">
                <a16:creationId xmlns:a16="http://schemas.microsoft.com/office/drawing/2014/main" id="{CD307AAF-049A-4557-A83B-CE86D83B6F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1" y="233631"/>
            <a:ext cx="1594313" cy="5330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 descr="A picture containing outdoor object, pinwheel, envelope&#10;&#10;Description automatically generated">
            <a:extLst>
              <a:ext uri="{FF2B5EF4-FFF2-40B4-BE49-F238E27FC236}">
                <a16:creationId xmlns:a16="http://schemas.microsoft.com/office/drawing/2014/main" id="{BB3E70FF-EA05-4942-AB23-C803C7D098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4973" flipH="1">
            <a:off x="125814" y="344773"/>
            <a:ext cx="900000" cy="900000"/>
          </a:xfrm>
          <a:prstGeom prst="rect">
            <a:avLst/>
          </a:prstGeom>
        </p:spPr>
      </p:pic>
      <p:pic>
        <p:nvPicPr>
          <p:cNvPr id="13" name="Picture 1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2BCB14ED-572D-499F-A344-BB842AB153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5" y="551658"/>
            <a:ext cx="1080000" cy="1080000"/>
          </a:xfrm>
          <a:prstGeom prst="rect">
            <a:avLst/>
          </a:prstGeom>
        </p:spPr>
      </p:pic>
      <p:pic>
        <p:nvPicPr>
          <p:cNvPr id="2" name="Tieng-vo-tay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632749" y="4642890"/>
            <a:ext cx="609600" cy="609600"/>
          </a:xfrm>
          <a:prstGeom prst="rect">
            <a:avLst/>
          </a:prstGeom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763F9599-EA2E-46CD-8D3E-97CCDE4F3F93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7913" y="3259664"/>
            <a:ext cx="9167149" cy="2146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2250" b="1" dirty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 				</a:t>
            </a:r>
            <a:r>
              <a:rPr lang="en-US" sz="2250" b="1" dirty="0" err="1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Môn</a:t>
            </a:r>
            <a:r>
              <a:rPr lang="en-US" sz="2250" b="1" dirty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: </a:t>
            </a:r>
            <a:r>
              <a:rPr lang="en-US" sz="2250" b="1" dirty="0" err="1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Ngữ</a:t>
            </a:r>
            <a:r>
              <a:rPr lang="en-US" sz="2250" b="1" dirty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250" b="1" dirty="0" err="1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Văn</a:t>
            </a:r>
            <a:endParaRPr lang="en-US" sz="2250" b="1" dirty="0">
              <a:ln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2250" b="1" dirty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 				</a:t>
            </a:r>
            <a:r>
              <a:rPr lang="en-US" sz="2250" b="1" dirty="0" err="1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Giáo</a:t>
            </a:r>
            <a:r>
              <a:rPr lang="en-US" sz="2250" b="1" dirty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viên: </a:t>
            </a:r>
            <a:r>
              <a:rPr lang="en-US" sz="2250" b="1" dirty="0" err="1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Trịnh</a:t>
            </a:r>
            <a:r>
              <a:rPr lang="en-US" sz="2250" b="1" dirty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250" b="1" dirty="0" err="1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Thị</a:t>
            </a:r>
            <a:r>
              <a:rPr lang="en-US" sz="2250" b="1" dirty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250" b="1" dirty="0" err="1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Hiền</a:t>
            </a:r>
            <a:r>
              <a:rPr lang="en-US" sz="2250" b="1" dirty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250" b="1" dirty="0" err="1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Lương</a:t>
            </a:r>
            <a:endParaRPr lang="en-US" sz="2250" b="1" dirty="0">
              <a:ln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None/>
            </a:pPr>
            <a:endParaRPr lang="en-US" sz="2400" dirty="0">
              <a:ln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sz="1800" i="1" dirty="0" err="1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Năm</a:t>
            </a:r>
            <a:r>
              <a:rPr lang="en-US" sz="1800" i="1" dirty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1800" i="1" dirty="0" err="1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học</a:t>
            </a:r>
            <a:r>
              <a:rPr lang="en-US" sz="1800" i="1" dirty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2022- 2023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956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EC691C-28D6-4B1A-A956-4F5E28404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FDEAC9-7B42-46B5-A830-A7FFA9B1EE36}"/>
              </a:ext>
            </a:extLst>
          </p:cNvPr>
          <p:cNvSpPr/>
          <p:nvPr/>
        </p:nvSpPr>
        <p:spPr>
          <a:xfrm>
            <a:off x="264159" y="403483"/>
            <a:ext cx="850730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SÂN KHẤU HÓA</a:t>
            </a:r>
            <a:endParaRPr lang="vi-VN" sz="45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5598C8-D619-4C39-90FC-060C635C44F7}"/>
              </a:ext>
            </a:extLst>
          </p:cNvPr>
          <p:cNvSpPr txBox="1"/>
          <p:nvPr/>
        </p:nvSpPr>
        <p:spPr>
          <a:xfrm>
            <a:off x="3393440" y="1049885"/>
            <a:ext cx="2865120" cy="64633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RỐI BÓNG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47E0A1-5CA5-46D6-A337-CFD27551E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8321" y="1773622"/>
            <a:ext cx="2516785" cy="188561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CA6C8F-B5E3-461E-84D6-42A588A38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466" y="1773622"/>
            <a:ext cx="2592947" cy="194267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47547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op 50 Hình Nền Pp Đẹp Đơn Giản Mà Đẹp, Hình Nền Powerpoint Đơn Giản Mà Đẹp">
            <a:extLst>
              <a:ext uri="{FF2B5EF4-FFF2-40B4-BE49-F238E27FC236}">
                <a16:creationId xmlns:a16="http://schemas.microsoft.com/office/drawing/2014/main" id="{E881FFA1-1907-43D8-AA81-7365F0043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xlufoFmWDoDif">
            <a:extLst>
              <a:ext uri="{FF2B5EF4-FFF2-40B4-BE49-F238E27FC236}">
                <a16:creationId xmlns:a16="http://schemas.microsoft.com/office/drawing/2014/main" id="{3E347F50-A944-4C14-9141-6518462F026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382584" y="3144267"/>
            <a:ext cx="3891425" cy="1634868"/>
          </a:xfrm>
          <a:prstGeom prst="rect">
            <a:avLst/>
          </a:prstGeom>
        </p:spPr>
      </p:pic>
      <p:pic>
        <p:nvPicPr>
          <p:cNvPr id="7" name="FSi0lhxPlfQT1">
            <a:extLst>
              <a:ext uri="{FF2B5EF4-FFF2-40B4-BE49-F238E27FC236}">
                <a16:creationId xmlns:a16="http://schemas.microsoft.com/office/drawing/2014/main" id="{B2A39335-119E-4186-9AA9-A7B3509AE1E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567771" y="821977"/>
            <a:ext cx="4078176" cy="1830710"/>
          </a:xfrm>
          <a:prstGeom prst="rect">
            <a:avLst/>
          </a:prstGeom>
        </p:spPr>
      </p:pic>
      <p:pic>
        <p:nvPicPr>
          <p:cNvPr id="8" name="6ST0rIKlYCWGN">
            <a:extLst>
              <a:ext uri="{FF2B5EF4-FFF2-40B4-BE49-F238E27FC236}">
                <a16:creationId xmlns:a16="http://schemas.microsoft.com/office/drawing/2014/main" id="{EBFE6CFA-7F6C-4CCC-8B04-E038838C765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620313" y="216463"/>
            <a:ext cx="3653696" cy="1491086"/>
          </a:xfrm>
          <a:prstGeom prst="rect">
            <a:avLst/>
          </a:prstGeom>
        </p:spPr>
      </p:pic>
      <p:pic>
        <p:nvPicPr>
          <p:cNvPr id="9" name="ct32eqOdpenPp">
            <a:extLst>
              <a:ext uri="{FF2B5EF4-FFF2-40B4-BE49-F238E27FC236}">
                <a16:creationId xmlns:a16="http://schemas.microsoft.com/office/drawing/2014/main" id="{18DF3DB4-F1DC-4D4B-945A-47E950DC79DC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199240" y="1951551"/>
            <a:ext cx="2966359" cy="2887149"/>
          </a:xfrm>
          <a:prstGeom prst="rect">
            <a:avLst/>
          </a:prstGeom>
        </p:spPr>
      </p:pic>
      <p:pic>
        <p:nvPicPr>
          <p:cNvPr id="10" name="eKUyWU4qtmnfS">
            <a:extLst>
              <a:ext uri="{FF2B5EF4-FFF2-40B4-BE49-F238E27FC236}">
                <a16:creationId xmlns:a16="http://schemas.microsoft.com/office/drawing/2014/main" id="{3491F803-2810-47AE-8D8C-72467CEB3D08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086826" y="696905"/>
            <a:ext cx="3420399" cy="2490718"/>
          </a:xfrm>
          <a:prstGeom prst="rect">
            <a:avLst/>
          </a:prstGeom>
        </p:spPr>
      </p:pic>
      <p:pic>
        <p:nvPicPr>
          <p:cNvPr id="11" name="I2GeB98FKzBx5">
            <a:extLst>
              <a:ext uri="{FF2B5EF4-FFF2-40B4-BE49-F238E27FC236}">
                <a16:creationId xmlns:a16="http://schemas.microsoft.com/office/drawing/2014/main" id="{59D01685-CB7C-45DD-BE6C-1CC2A16D9000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1309882" y="2157060"/>
            <a:ext cx="541139" cy="446484"/>
          </a:xfrm>
          <a:prstGeom prst="rect">
            <a:avLst/>
          </a:prstGeom>
        </p:spPr>
      </p:pic>
      <p:pic>
        <p:nvPicPr>
          <p:cNvPr id="12" name="fYMX0EesOdg0F">
            <a:extLst>
              <a:ext uri="{FF2B5EF4-FFF2-40B4-BE49-F238E27FC236}">
                <a16:creationId xmlns:a16="http://schemas.microsoft.com/office/drawing/2014/main" id="{72738697-1DF5-435F-9E6F-DB3C4F29E6C4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3277960" y="3896885"/>
            <a:ext cx="5053239" cy="1528947"/>
          </a:xfrm>
          <a:prstGeom prst="rect">
            <a:avLst/>
          </a:prstGeom>
        </p:spPr>
      </p:pic>
      <p:pic>
        <p:nvPicPr>
          <p:cNvPr id="13" name="I2GeB98FKzBx5">
            <a:extLst>
              <a:ext uri="{FF2B5EF4-FFF2-40B4-BE49-F238E27FC236}">
                <a16:creationId xmlns:a16="http://schemas.microsoft.com/office/drawing/2014/main" id="{0A595686-2D0E-415F-AE8A-C0754232984E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585972" y="1963205"/>
            <a:ext cx="721519" cy="595312"/>
          </a:xfrm>
          <a:prstGeom prst="rect">
            <a:avLst/>
          </a:prstGeom>
        </p:spPr>
      </p:pic>
      <p:pic>
        <p:nvPicPr>
          <p:cNvPr id="14" name="MpSppTfyrfVyi">
            <a:extLst>
              <a:ext uri="{FF2B5EF4-FFF2-40B4-BE49-F238E27FC236}">
                <a16:creationId xmlns:a16="http://schemas.microsoft.com/office/drawing/2014/main" id="{A6A0199C-C3EC-4CBD-B321-D585D9E1335B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117170" y="1814377"/>
            <a:ext cx="2183344" cy="132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A9084B-73BA-436B-B2DD-5DF95D99F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hỗ dành sẵn cho Nội dung 9">
            <a:extLst>
              <a:ext uri="{FF2B5EF4-FFF2-40B4-BE49-F238E27FC236}">
                <a16:creationId xmlns:a16="http://schemas.microsoft.com/office/drawing/2014/main" id="{6E5BB456-B0C8-96D5-A253-26B29F977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44000" cy="5212758"/>
          </a:xfr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D9EA61B-384E-FECB-DC47-E85E8A49A7CA}"/>
              </a:ext>
            </a:extLst>
          </p:cNvPr>
          <p:cNvSpPr txBox="1"/>
          <p:nvPr/>
        </p:nvSpPr>
        <p:spPr>
          <a:xfrm>
            <a:off x="2370667" y="1286933"/>
            <a:ext cx="5169503" cy="1388534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VƯỜN CỔ TÍCH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Vườn Cổ Tích [Lyrics Video]">
            <a:hlinkClick r:id="" action="ppaction://media"/>
            <a:extLst>
              <a:ext uri="{FF2B5EF4-FFF2-40B4-BE49-F238E27FC236}">
                <a16:creationId xmlns:a16="http://schemas.microsoft.com/office/drawing/2014/main" id="{A037D54E-197E-1A83-6042-1CB13706F6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2534" y="4360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4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9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317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guyễn Ngọc Mạnh - &amp;#39;Người hùng&amp;#39; cứu bé gái rơi từ tầng 12A lên báo nước  ngoài - TIẾNG ANH 7 NGÀY">
            <a:extLst>
              <a:ext uri="{FF2B5EF4-FFF2-40B4-BE49-F238E27FC236}">
                <a16:creationId xmlns:a16="http://schemas.microsoft.com/office/drawing/2014/main" id="{EE0E6152-D521-487F-A6EC-4CA07DDCD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98" y="569047"/>
            <a:ext cx="6038287" cy="4005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6447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1E603FF-3002-43D6-B2B6-6135EDE1846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3703F018-E4F3-40A1-8ED7-FA360B0F3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429" y="779597"/>
            <a:ext cx="8866727" cy="1419317"/>
          </a:xfrm>
          <a:prstGeom prst="horizontalScroll">
            <a:avLst>
              <a:gd name="adj" fmla="val 12500"/>
            </a:avLst>
          </a:prstGeom>
          <a:solidFill>
            <a:srgbClr val="92D050"/>
          </a:solidFill>
          <a:ln w="38100">
            <a:solidFill>
              <a:srgbClr val="92D05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350" b="1">
              <a:latin typeface="VNI-Times" pitchFamily="2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AA79AEE1-8565-47F3-A042-E3A848A3D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1457" y="82664"/>
            <a:ext cx="5421086" cy="79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DoubleWave1">
              <a:avLst/>
            </a:prstTxWarp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DB041E-2202-4EE6-AF11-C4C49F982C2D}"/>
              </a:ext>
            </a:extLst>
          </p:cNvPr>
          <p:cNvSpPr txBox="1"/>
          <p:nvPr/>
        </p:nvSpPr>
        <p:spPr>
          <a:xfrm>
            <a:off x="319314" y="979829"/>
            <a:ext cx="87288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eaLnBrk="1" hangingPunct="1">
              <a:buClr>
                <a:schemeClr val="tx1"/>
              </a:buClr>
              <a:buSzPct val="70000"/>
              <a:buFontTx/>
              <a:buChar char="-"/>
              <a:defRPr/>
            </a:pP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truyện </a:t>
            </a: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eaLnBrk="1" hangingPunct="1">
              <a:buClr>
                <a:schemeClr val="tx1"/>
              </a:buClr>
              <a:buSzPct val="70000"/>
              <a:buFontTx/>
              <a:buChar char="-"/>
              <a:defRPr/>
            </a:pP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khế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  <a:endParaRPr lang="vi-VN" sz="2400" b="1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05BED8-955A-4662-9C7B-C2BDB7691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30" y="1910942"/>
            <a:ext cx="8866726" cy="32826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147866-7306-4897-8124-D43DC85321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778"/>
          <a:stretch/>
        </p:blipFill>
        <p:spPr>
          <a:xfrm>
            <a:off x="7558980" y="3379240"/>
            <a:ext cx="1735919" cy="176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3944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1DBEBD7-C552-4BD6-B033-39A2E8D6F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08153"/>
            <a:ext cx="3810000" cy="266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EAA29B-9C23-4533-B6C5-473E007A7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131C188-8BF4-4A77-867C-DD27BA1774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1" cy="5175153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A1F6A8-1620-49E6-9C72-10A6CE2F5EFA}"/>
              </a:ext>
            </a:extLst>
          </p:cNvPr>
          <p:cNvSpPr txBox="1"/>
          <p:nvPr/>
        </p:nvSpPr>
        <p:spPr>
          <a:xfrm>
            <a:off x="1745785" y="1820201"/>
            <a:ext cx="683215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#9Slide03 Arima Madurai Black" panose="020B0604020202020204" charset="0"/>
                <a:cs typeface="#9Slide03 Arima Madurai Black" panose="020B0604020202020204" charset="0"/>
              </a:rPr>
              <a:t>Tiếng</a:t>
            </a:r>
            <a:r>
              <a:rPr lang="en-US" sz="4800" dirty="0">
                <a:solidFill>
                  <a:srgbClr val="FF00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#9Slide03 Arima Madurai Black" panose="020B0604020202020204" charset="0"/>
                <a:cs typeface="#9Slide03 Arima Madurai Black" panose="020B0604020202020204" charset="0"/>
              </a:rPr>
              <a:t>đàn</a:t>
            </a:r>
            <a:r>
              <a:rPr lang="en-US" sz="4800" dirty="0">
                <a:solidFill>
                  <a:srgbClr val="FF00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#9Slide03 Arima Madurai Black" panose="020B0604020202020204" charset="0"/>
                <a:cs typeface="#9Slide03 Arima Madurai Black" panose="020B0604020202020204" charset="0"/>
              </a:rPr>
              <a:t>Thạch</a:t>
            </a:r>
            <a:r>
              <a:rPr lang="en-US" sz="4800" dirty="0">
                <a:solidFill>
                  <a:srgbClr val="FF00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#9Slide03 Arima Madurai Black" panose="020B0604020202020204" charset="0"/>
                <a:cs typeface="#9Slide03 Arima Madurai Black" panose="020B0604020202020204" charset="0"/>
              </a:rPr>
              <a:t>Sanh</a:t>
            </a:r>
            <a:endParaRPr lang="en-US" sz="4800" dirty="0">
              <a:solidFill>
                <a:srgbClr val="FF0000"/>
              </a:solidFill>
              <a:effectLst>
                <a:reflection blurRad="6350" stA="50000" endA="300" endPos="50000" dist="29997" dir="5400000" sy="-100000" algn="bl" rotWithShape="0"/>
              </a:effectLst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6F5744-A024-4A6D-959A-BE4823EB5F57}"/>
              </a:ext>
            </a:extLst>
          </p:cNvPr>
          <p:cNvSpPr txBox="1"/>
          <p:nvPr/>
        </p:nvSpPr>
        <p:spPr>
          <a:xfrm>
            <a:off x="4357191" y="2871026"/>
            <a:ext cx="3673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</a:rPr>
              <a:t>Nhạc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sĩ</a:t>
            </a:r>
            <a:r>
              <a:rPr lang="en-US" sz="2000" dirty="0">
                <a:solidFill>
                  <a:srgbClr val="002060"/>
                </a:solidFill>
              </a:rPr>
              <a:t>: </a:t>
            </a:r>
            <a:r>
              <a:rPr lang="en-US" sz="2000" dirty="0" err="1">
                <a:solidFill>
                  <a:srgbClr val="002060"/>
                </a:solidFill>
              </a:rPr>
              <a:t>Nguyễn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Văn</a:t>
            </a:r>
            <a:r>
              <a:rPr lang="en-US" sz="2000" dirty="0">
                <a:solidFill>
                  <a:srgbClr val="002060"/>
                </a:solidFill>
              </a:rPr>
              <a:t> Chung</a:t>
            </a:r>
          </a:p>
        </p:txBody>
      </p:sp>
      <p:pic>
        <p:nvPicPr>
          <p:cNvPr id="4" name="TiengDanThachSanh-SuriKimAnh-5598536 (mp3cut.net) (1)">
            <a:hlinkClick r:id="" action="ppaction://media"/>
            <a:extLst>
              <a:ext uri="{FF2B5EF4-FFF2-40B4-BE49-F238E27FC236}">
                <a16:creationId xmlns:a16="http://schemas.microsoft.com/office/drawing/2014/main" id="{79CC492B-3167-49CF-80B1-607B3B1F91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9037" y="43389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4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EE62E20-9127-4A97-A821-7988E21D9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"/>
            <a:ext cx="9144000" cy="5097780"/>
          </a:xfrm>
          <a:prstGeom prst="rect">
            <a:avLst/>
          </a:prstGeom>
        </p:spPr>
      </p:pic>
      <p:pic>
        <p:nvPicPr>
          <p:cNvPr id="2" name="Picture 1" descr="Káº¿t quáº£ hÃ¬nh áº£nh cho tháº¡ch sanh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666856" y="210985"/>
            <a:ext cx="4055111" cy="472153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HÃ¬nh áº£nh cÃ³ liÃªn qua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260" y="210985"/>
            <a:ext cx="3748276" cy="451751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2058364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EE62E20-9127-4A97-A821-7988E21D9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"/>
            <a:ext cx="9144000" cy="5097780"/>
          </a:xfrm>
          <a:prstGeom prst="rect">
            <a:avLst/>
          </a:prstGeom>
        </p:spPr>
      </p:pic>
      <p:pic>
        <p:nvPicPr>
          <p:cNvPr id="6" name="Picture 5" descr="HÃ¬nh áº£nh cÃ³ liÃªn qua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29" y="263348"/>
            <a:ext cx="3992471" cy="485729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7" descr="HÃ¬nh áº£nh cÃ³ liÃªn qua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998" y="284515"/>
            <a:ext cx="4264019" cy="483612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11635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EE62E20-9127-4A97-A821-7988E21D9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"/>
            <a:ext cx="9144000" cy="5097780"/>
          </a:xfrm>
          <a:prstGeom prst="rect">
            <a:avLst/>
          </a:prstGeom>
        </p:spPr>
      </p:pic>
      <p:pic>
        <p:nvPicPr>
          <p:cNvPr id="10" name="Picture 9" descr="Káº¿t quáº£ hÃ¬nh áº£nh cho tháº¡ch sanh ÄÆ°á»£c ai táº·ng cÃ¢y ÄÃ n tháº§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68" y="239612"/>
            <a:ext cx="3548472" cy="454867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Picture 11" descr="Káº¿t quáº£ hÃ¬nh áº£nh cho tháº¡ch sanh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853" y="239612"/>
            <a:ext cx="4097068" cy="454867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</p:pic>
    </p:spTree>
    <p:extLst>
      <p:ext uri="{BB962C8B-B14F-4D97-AF65-F5344CB8AC3E}">
        <p14:creationId xmlns:p14="http://schemas.microsoft.com/office/powerpoint/2010/main" val="3975489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EE62E20-9127-4A97-A821-7988E21D9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"/>
            <a:ext cx="9144000" cy="5097780"/>
          </a:xfrm>
          <a:prstGeom prst="rect">
            <a:avLst/>
          </a:prstGeom>
        </p:spPr>
      </p:pic>
      <p:pic>
        <p:nvPicPr>
          <p:cNvPr id="14" name="Picture 13" descr="Káº¿t quáº£ hÃ¬nh áº£nh cho tháº¡ch sanh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37" y="316751"/>
            <a:ext cx="2940147" cy="45999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2" descr="Káº¿t quáº£ hÃ¬nh áº£nh cho máº¹ con lÃ½ thÃ´ng bá» sÃ©t ÄÃ¡n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59129" y="291366"/>
            <a:ext cx="2672859" cy="459990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8" name="Picture 17" descr="Káº¿t quáº£ hÃ¬nh áº£nh cho tháº¡ch sanh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429" y="316750"/>
            <a:ext cx="2602522" cy="457452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129247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EC691C-28D6-4B1A-A956-4F5E28404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FDEAC9-7B42-46B5-A830-A7FFA9B1EE36}"/>
              </a:ext>
            </a:extLst>
          </p:cNvPr>
          <p:cNvSpPr/>
          <p:nvPr/>
        </p:nvSpPr>
        <p:spPr>
          <a:xfrm>
            <a:off x="447039" y="699605"/>
            <a:ext cx="850730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SÂN KHẤU HÓA</a:t>
            </a:r>
            <a:endParaRPr lang="vi-VN" sz="45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BDA34D9-7B5F-4BB7-8BFB-71B288AFFAB6}"/>
              </a:ext>
            </a:extLst>
          </p:cNvPr>
          <p:cNvSpPr/>
          <p:nvPr/>
        </p:nvSpPr>
        <p:spPr>
          <a:xfrm>
            <a:off x="447039" y="1317521"/>
            <a:ext cx="832442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dirty="0" err="1">
                <a:solidFill>
                  <a:srgbClr val="1A0DAB"/>
                </a:solidFill>
                <a:latin typeface="+mj-lt"/>
              </a:rPr>
              <a:t>Đoạn</a:t>
            </a:r>
            <a:r>
              <a:rPr lang="en-US" sz="2700" dirty="0">
                <a:solidFill>
                  <a:srgbClr val="1A0DAB"/>
                </a:solidFill>
                <a:latin typeface="+mj-lt"/>
              </a:rPr>
              <a:t> </a:t>
            </a:r>
            <a:r>
              <a:rPr lang="en-US" sz="2700" dirty="0" err="1">
                <a:solidFill>
                  <a:srgbClr val="1A0DAB"/>
                </a:solidFill>
                <a:latin typeface="+mj-lt"/>
              </a:rPr>
              <a:t>trích</a:t>
            </a:r>
            <a:r>
              <a:rPr lang="en-US" sz="2700" dirty="0">
                <a:solidFill>
                  <a:srgbClr val="1A0DAB"/>
                </a:solidFill>
                <a:latin typeface="+mj-lt"/>
              </a:rPr>
              <a:t>: “</a:t>
            </a:r>
            <a:r>
              <a:rPr lang="en-US" sz="2700" dirty="0" err="1">
                <a:solidFill>
                  <a:srgbClr val="1A0DAB"/>
                </a:solidFill>
                <a:latin typeface="+mj-lt"/>
              </a:rPr>
              <a:t>Thạch</a:t>
            </a:r>
            <a:r>
              <a:rPr lang="en-US" sz="2700" dirty="0">
                <a:solidFill>
                  <a:srgbClr val="1A0DAB"/>
                </a:solidFill>
                <a:latin typeface="+mj-lt"/>
              </a:rPr>
              <a:t> </a:t>
            </a:r>
            <a:r>
              <a:rPr lang="en-US" sz="2700" dirty="0" err="1">
                <a:solidFill>
                  <a:srgbClr val="1A0DAB"/>
                </a:solidFill>
                <a:latin typeface="+mj-lt"/>
              </a:rPr>
              <a:t>Sanh</a:t>
            </a:r>
            <a:r>
              <a:rPr lang="en-US" sz="2700" dirty="0">
                <a:solidFill>
                  <a:srgbClr val="1A0DAB"/>
                </a:solidFill>
                <a:latin typeface="+mj-lt"/>
              </a:rPr>
              <a:t> </a:t>
            </a:r>
            <a:r>
              <a:rPr lang="en-US" sz="2700" dirty="0" err="1">
                <a:solidFill>
                  <a:srgbClr val="1A0DAB"/>
                </a:solidFill>
                <a:latin typeface="+mj-lt"/>
              </a:rPr>
              <a:t>xuống</a:t>
            </a:r>
            <a:r>
              <a:rPr lang="en-US" sz="2700" dirty="0">
                <a:solidFill>
                  <a:srgbClr val="1A0DAB"/>
                </a:solidFill>
                <a:latin typeface="+mj-lt"/>
              </a:rPr>
              <a:t> hang </a:t>
            </a:r>
            <a:r>
              <a:rPr lang="en-US" sz="2700" dirty="0" err="1">
                <a:solidFill>
                  <a:srgbClr val="1A0DAB"/>
                </a:solidFill>
                <a:latin typeface="+mj-lt"/>
              </a:rPr>
              <a:t>cứu</a:t>
            </a:r>
            <a:r>
              <a:rPr lang="en-US" sz="2700" dirty="0">
                <a:solidFill>
                  <a:srgbClr val="1A0DAB"/>
                </a:solidFill>
                <a:latin typeface="+mj-lt"/>
              </a:rPr>
              <a:t> </a:t>
            </a:r>
            <a:r>
              <a:rPr lang="en-US" sz="2700" dirty="0" err="1">
                <a:solidFill>
                  <a:srgbClr val="1A0DAB"/>
                </a:solidFill>
                <a:latin typeface="+mj-lt"/>
              </a:rPr>
              <a:t>công</a:t>
            </a:r>
            <a:r>
              <a:rPr lang="en-US" sz="2700" dirty="0">
                <a:solidFill>
                  <a:srgbClr val="1A0DAB"/>
                </a:solidFill>
                <a:latin typeface="+mj-lt"/>
              </a:rPr>
              <a:t> </a:t>
            </a:r>
            <a:r>
              <a:rPr lang="en-US" sz="2700" dirty="0" err="1">
                <a:solidFill>
                  <a:srgbClr val="1A0DAB"/>
                </a:solidFill>
                <a:latin typeface="+mj-lt"/>
              </a:rPr>
              <a:t>chúa</a:t>
            </a:r>
            <a:r>
              <a:rPr lang="en-US" sz="2700" dirty="0">
                <a:solidFill>
                  <a:srgbClr val="1A0DAB"/>
                </a:solidFill>
                <a:latin typeface="+mj-lt"/>
              </a:rPr>
              <a:t>”</a:t>
            </a:r>
            <a:endParaRPr lang="vi-VN" sz="2700" dirty="0">
              <a:solidFill>
                <a:srgbClr val="1A0DAB"/>
              </a:solidFill>
              <a:latin typeface="+mj-lt"/>
            </a:endParaRPr>
          </a:p>
        </p:txBody>
      </p:sp>
      <p:pic>
        <p:nvPicPr>
          <p:cNvPr id="5" name="Picture 4" descr="HÃ¬nh áº£nh cÃ³ liÃªn quan">
            <a:extLst>
              <a:ext uri="{FF2B5EF4-FFF2-40B4-BE49-F238E27FC236}">
                <a16:creationId xmlns:a16="http://schemas.microsoft.com/office/drawing/2014/main" id="{950EAA63-89AD-4533-A60A-DD1E0B9982E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051" y="1992266"/>
            <a:ext cx="3200401" cy="1736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199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p 50 Hình Nền Pp Đẹp Đơn Giản Mà Đẹp, Hình Nền Powerpoint Đơn Giản Mà Đẹ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0" y="0"/>
            <a:ext cx="911692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64204" y="1781014"/>
            <a:ext cx="8224046" cy="131991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lephant" panose="02020904090505020303" pitchFamily="18" charset="0"/>
                <a:cs typeface="Arial" panose="020B0604020202020204" pitchFamily="34" charset="0"/>
              </a:rPr>
              <a:t>Xin</a:t>
            </a:r>
            <a:r>
              <a:rPr lang="en-US" sz="28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lephant" panose="02020904090505020303" pitchFamily="18" charset="0"/>
                <a:cs typeface="Arial" panose="020B0604020202020204" pitchFamily="34" charset="0"/>
              </a:rPr>
              <a:t> </a:t>
            </a:r>
            <a:r>
              <a:rPr lang="en-US" sz="28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lephant" panose="02020904090505020303" pitchFamily="18" charset="0"/>
                <a:cs typeface="Arial" panose="020B0604020202020204" pitchFamily="34" charset="0"/>
              </a:rPr>
              <a:t>chân</a:t>
            </a:r>
            <a:r>
              <a:rPr lang="en-US" sz="28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lephant" panose="02020904090505020303" pitchFamily="18" charset="0"/>
                <a:cs typeface="Arial" panose="020B0604020202020204" pitchFamily="34" charset="0"/>
              </a:rPr>
              <a:t> </a:t>
            </a:r>
            <a:r>
              <a:rPr lang="en-US" sz="28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lephant" panose="02020904090505020303" pitchFamily="18" charset="0"/>
                <a:cs typeface="Arial" panose="020B0604020202020204" pitchFamily="34" charset="0"/>
              </a:rPr>
              <a:t>thành</a:t>
            </a:r>
            <a:r>
              <a:rPr lang="en-US" sz="28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lephant" panose="02020904090505020303" pitchFamily="18" charset="0"/>
                <a:cs typeface="Arial" panose="020B0604020202020204" pitchFamily="34" charset="0"/>
              </a:rPr>
              <a:t> </a:t>
            </a:r>
            <a:r>
              <a:rPr lang="en-US" sz="28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lephant" panose="02020904090505020303" pitchFamily="18" charset="0"/>
                <a:cs typeface="Arial" panose="020B0604020202020204" pitchFamily="34" charset="0"/>
              </a:rPr>
              <a:t>cảm</a:t>
            </a:r>
            <a:r>
              <a:rPr lang="en-US" sz="28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lephant" panose="02020904090505020303" pitchFamily="18" charset="0"/>
                <a:cs typeface="Arial" panose="020B0604020202020204" pitchFamily="34" charset="0"/>
              </a:rPr>
              <a:t> </a:t>
            </a:r>
            <a:r>
              <a:rPr lang="en-US" sz="28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lephant" panose="02020904090505020303" pitchFamily="18" charset="0"/>
                <a:cs typeface="Arial" panose="020B0604020202020204" pitchFamily="34" charset="0"/>
              </a:rPr>
              <a:t>ơn</a:t>
            </a:r>
            <a:r>
              <a:rPr lang="en-US" sz="28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lephant" panose="02020904090505020303" pitchFamily="18" charset="0"/>
                <a:cs typeface="Arial" panose="020B0604020202020204" pitchFamily="34" charset="0"/>
              </a:rPr>
              <a:t> </a:t>
            </a:r>
            <a:r>
              <a:rPr lang="en-US" sz="28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lephant" panose="02020904090505020303" pitchFamily="18" charset="0"/>
                <a:cs typeface="Arial" panose="020B0604020202020204" pitchFamily="34" charset="0"/>
              </a:rPr>
              <a:t>quý</a:t>
            </a:r>
            <a:r>
              <a:rPr lang="en-US" sz="28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lephant" panose="02020904090505020303" pitchFamily="18" charset="0"/>
                <a:cs typeface="Arial" panose="020B0604020202020204" pitchFamily="34" charset="0"/>
              </a:rPr>
              <a:t> </a:t>
            </a:r>
            <a:r>
              <a:rPr lang="en-US" sz="28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lephant" panose="02020904090505020303" pitchFamily="18" charset="0"/>
                <a:cs typeface="Arial" panose="020B0604020202020204" pitchFamily="34" charset="0"/>
              </a:rPr>
              <a:t>thầy</a:t>
            </a:r>
            <a:r>
              <a:rPr lang="en-US" sz="28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lephant" panose="02020904090505020303" pitchFamily="18" charset="0"/>
                <a:cs typeface="Arial" panose="020B0604020202020204" pitchFamily="34" charset="0"/>
              </a:rPr>
              <a:t> </a:t>
            </a:r>
            <a:r>
              <a:rPr lang="en-US" sz="28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lephant" panose="02020904090505020303" pitchFamily="18" charset="0"/>
                <a:cs typeface="Arial" panose="020B0604020202020204" pitchFamily="34" charset="0"/>
              </a:rPr>
              <a:t>cô</a:t>
            </a:r>
            <a:r>
              <a:rPr lang="en-US" sz="28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lephant" panose="02020904090505020303" pitchFamily="18" charset="0"/>
                <a:cs typeface="Arial" panose="020B0604020202020204" pitchFamily="34" charset="0"/>
              </a:rPr>
              <a:t> </a:t>
            </a:r>
            <a:r>
              <a:rPr lang="en-US" sz="28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lephant" panose="02020904090505020303" pitchFamily="18" charset="0"/>
                <a:cs typeface="Arial" panose="020B0604020202020204" pitchFamily="34" charset="0"/>
              </a:rPr>
              <a:t>và</a:t>
            </a:r>
            <a:r>
              <a:rPr lang="en-US" sz="28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lephant" panose="02020904090505020303" pitchFamily="18" charset="0"/>
                <a:cs typeface="Arial" panose="020B0604020202020204" pitchFamily="34" charset="0"/>
              </a:rPr>
              <a:t> </a:t>
            </a:r>
            <a:r>
              <a:rPr lang="en-US" sz="28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lephant" panose="02020904090505020303" pitchFamily="18" charset="0"/>
                <a:cs typeface="Arial" panose="020B0604020202020204" pitchFamily="34" charset="0"/>
              </a:rPr>
              <a:t>các</a:t>
            </a:r>
            <a:r>
              <a:rPr lang="en-US" sz="28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lephant" panose="02020904090505020303" pitchFamily="18" charset="0"/>
                <a:cs typeface="Arial" panose="020B0604020202020204" pitchFamily="34" charset="0"/>
              </a:rPr>
              <a:t> </a:t>
            </a:r>
            <a:r>
              <a:rPr lang="en-US" sz="28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lephant" panose="02020904090505020303" pitchFamily="18" charset="0"/>
                <a:cs typeface="Arial" panose="020B0604020202020204" pitchFamily="34" charset="0"/>
              </a:rPr>
              <a:t>em</a:t>
            </a:r>
            <a:endParaRPr lang="en-US" sz="285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Elephant" panose="02020904090505020303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lephant" panose="02020904090505020303" pitchFamily="18" charset="0"/>
                <a:cs typeface="Arial" panose="020B0604020202020204" pitchFamily="34" charset="0"/>
              </a:rPr>
              <a:t> </a:t>
            </a:r>
            <a:r>
              <a:rPr lang="en-US" sz="28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lephant" panose="02020904090505020303" pitchFamily="18" charset="0"/>
                <a:cs typeface="Arial" panose="020B0604020202020204" pitchFamily="34" charset="0"/>
              </a:rPr>
              <a:t>đã</a:t>
            </a:r>
            <a:r>
              <a:rPr lang="en-US" sz="28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lephant" panose="02020904090505020303" pitchFamily="18" charset="0"/>
                <a:cs typeface="Arial" panose="020B0604020202020204" pitchFamily="34" charset="0"/>
              </a:rPr>
              <a:t> </a:t>
            </a:r>
            <a:r>
              <a:rPr lang="en-US" sz="28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lephant" panose="02020904090505020303" pitchFamily="18" charset="0"/>
                <a:cs typeface="Arial" panose="020B0604020202020204" pitchFamily="34" charset="0"/>
              </a:rPr>
              <a:t>tham</a:t>
            </a:r>
            <a:r>
              <a:rPr lang="en-US" sz="28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lephant" panose="02020904090505020303" pitchFamily="18" charset="0"/>
                <a:cs typeface="Arial" panose="020B0604020202020204" pitchFamily="34" charset="0"/>
              </a:rPr>
              <a:t> </a:t>
            </a:r>
            <a:r>
              <a:rPr lang="en-US" sz="28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lephant" panose="02020904090505020303" pitchFamily="18" charset="0"/>
                <a:cs typeface="Arial" panose="020B0604020202020204" pitchFamily="34" charset="0"/>
              </a:rPr>
              <a:t>gia</a:t>
            </a:r>
            <a:r>
              <a:rPr lang="en-US" sz="28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lephant" panose="02020904090505020303" pitchFamily="18" charset="0"/>
                <a:cs typeface="Arial" panose="020B0604020202020204" pitchFamily="34" charset="0"/>
              </a:rPr>
              <a:t> </a:t>
            </a:r>
            <a:r>
              <a:rPr lang="en-US" sz="28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lephant" panose="02020904090505020303" pitchFamily="18" charset="0"/>
                <a:cs typeface="Arial" panose="020B0604020202020204" pitchFamily="34" charset="0"/>
              </a:rPr>
              <a:t>tiết</a:t>
            </a:r>
            <a:r>
              <a:rPr lang="en-US" sz="28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lephant" panose="02020904090505020303" pitchFamily="18" charset="0"/>
                <a:cs typeface="Arial" panose="020B0604020202020204" pitchFamily="34" charset="0"/>
              </a:rPr>
              <a:t> </a:t>
            </a:r>
            <a:r>
              <a:rPr lang="en-US" sz="28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lephant" panose="02020904090505020303" pitchFamily="18" charset="0"/>
                <a:cs typeface="Arial" panose="020B0604020202020204" pitchFamily="34" charset="0"/>
              </a:rPr>
              <a:t>học</a:t>
            </a:r>
            <a:r>
              <a:rPr lang="en-US" sz="28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lephant" panose="02020904090505020303" pitchFamily="18" charset="0"/>
                <a:cs typeface="Arial" panose="020B0604020202020204" pitchFamily="34" charset="0"/>
              </a:rPr>
              <a:t>.</a:t>
            </a:r>
            <a:endParaRPr lang="en-US" sz="285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Elephant" panose="02020904090505020303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982591-C4DD-46B0-A109-3F575ADEDB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9" y="-512013"/>
            <a:ext cx="2752224" cy="26696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982591-C4DD-46B0-A109-3F575ADEDB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9493">
            <a:off x="807098" y="-512013"/>
            <a:ext cx="2752224" cy="26696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982591-C4DD-46B0-A109-3F575ADEDB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38216">
            <a:off x="-705526" y="-115197"/>
            <a:ext cx="2752224" cy="266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40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9" name="Google Shape;110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755761">
            <a:off x="4089825" y="2888412"/>
            <a:ext cx="1280501" cy="1195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0" name="Google Shape;1110;p38"/>
          <p:cNvSpPr txBox="1">
            <a:spLocks noGrp="1"/>
          </p:cNvSpPr>
          <p:nvPr>
            <p:ph type="ctrTitle"/>
          </p:nvPr>
        </p:nvSpPr>
        <p:spPr>
          <a:xfrm>
            <a:off x="1871453" y="296423"/>
            <a:ext cx="5862900" cy="28923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/>
              <a:t>Tiết </a:t>
            </a:r>
            <a:r>
              <a:rPr lang="en-US" sz="4800" dirty="0"/>
              <a:t>87:</a:t>
            </a:r>
            <a:r>
              <a:rPr lang="vi-VN" dirty="0"/>
              <a:t> </a:t>
            </a:r>
            <a:br>
              <a:rPr lang="vi-VN" dirty="0"/>
            </a:br>
            <a:r>
              <a:rPr lang="vi-VN" dirty="0"/>
              <a:t>Thạch Sanh</a:t>
            </a:r>
            <a:r>
              <a:rPr lang="en-US" dirty="0"/>
              <a:t> (</a:t>
            </a:r>
            <a:r>
              <a:rPr lang="en-US" dirty="0" err="1"/>
              <a:t>tiếp</a:t>
            </a:r>
            <a:r>
              <a:rPr lang="en-US" dirty="0"/>
              <a:t>)</a:t>
            </a:r>
            <a:br>
              <a:rPr lang="vi-VN" dirty="0"/>
            </a:br>
            <a:endParaRPr dirty="0"/>
          </a:p>
        </p:txBody>
      </p:sp>
      <p:sp>
        <p:nvSpPr>
          <p:cNvPr id="1111" name="Google Shape;1111;p38"/>
          <p:cNvSpPr txBox="1">
            <a:spLocks noGrp="1"/>
          </p:cNvSpPr>
          <p:nvPr>
            <p:ph type="subTitle" idx="1"/>
          </p:nvPr>
        </p:nvSpPr>
        <p:spPr>
          <a:xfrm>
            <a:off x="1717704" y="4223792"/>
            <a:ext cx="5862900" cy="4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400" i="1" dirty="0"/>
              <a:t>Sống xanh-khỏe lành</a:t>
            </a:r>
            <a:endParaRPr sz="1400" i="1" dirty="0"/>
          </a:p>
        </p:txBody>
      </p:sp>
      <p:pic>
        <p:nvPicPr>
          <p:cNvPr id="1026" name="Picture 2" descr="Hàm ý về tu luyện trong truyện cổ tích Thạch Sanh - Trí Thức VN">
            <a:extLst>
              <a:ext uri="{FF2B5EF4-FFF2-40B4-BE49-F238E27FC236}">
                <a16:creationId xmlns:a16="http://schemas.microsoft.com/office/drawing/2014/main" id="{3D116795-311A-409B-9AB3-2018A51A5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120" y="2220250"/>
            <a:ext cx="4402067" cy="25318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áº¿t quáº£ hÃ¬nh áº£nh cho tháº¡ch sanh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0" y="0"/>
            <a:ext cx="2929783" cy="14453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HÃ¬nh áº£nh cÃ³ liÃªn qua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199" y="1"/>
            <a:ext cx="2918516" cy="14278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618682" y="1109218"/>
            <a:ext cx="276034" cy="311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38" tIns="45719" rIns="91438" bIns="45719" rtlCol="0">
            <a:spAutoFit/>
          </a:bodyPr>
          <a:lstStyle/>
          <a:p>
            <a:r>
              <a:rPr lang="en-US" sz="1425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6" name="Picture 5" descr="HÃ¬nh áº£nh cÃ³ liÃªn qua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"/>
            <a:ext cx="3200401" cy="14208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651282" y="1116206"/>
            <a:ext cx="276032" cy="311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sz="1425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8" name="Picture 7" descr="HÃ¬nh áº£nh cÃ³ liÃªn qua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" y="1445612"/>
            <a:ext cx="2891590" cy="1427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Káº¿t quáº£ hÃ¬nh áº£nh cho tháº¡ch sanh ÄÆ°á»£c ai táº·ng cÃ¢y ÄÃ n tháº§n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703" y="1433826"/>
            <a:ext cx="2954011" cy="1445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Káº¿t quáº£ hÃ¬nh áº£nh cho tháº¡ch sanh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8" y="2900525"/>
            <a:ext cx="2891590" cy="137025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2686781" y="2561068"/>
            <a:ext cx="255115" cy="311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sz="1425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16" name="Picture 2" descr="Káº¿t quáº£ hÃ¬nh áº£nh cho máº¹ con lÃ½ thÃ´ng bá» sÃ©t ÄÃ¡nh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45299" y="2911753"/>
            <a:ext cx="2886995" cy="1370256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2677495" y="3980488"/>
            <a:ext cx="264401" cy="311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sz="1425" b="1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pic>
        <p:nvPicPr>
          <p:cNvPr id="18" name="Picture 17" descr="Káº¿t quáº£ hÃ¬nh áº£nh cho tháº¡ch sanh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421" y="2913900"/>
            <a:ext cx="3187419" cy="13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8850749" y="1116206"/>
            <a:ext cx="297657" cy="311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sz="1425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48543" y="2588101"/>
            <a:ext cx="276034" cy="311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38" tIns="45719" rIns="91438" bIns="45719" rtlCol="0">
            <a:spAutoFit/>
          </a:bodyPr>
          <a:lstStyle/>
          <a:p>
            <a:r>
              <a:rPr lang="en-US" sz="1425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12" name="Picture 11" descr="Káº¿t quáº£ hÃ¬nh áº£nh cho tháº¡ch sanh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515" y="1395079"/>
            <a:ext cx="3188080" cy="150464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8867966" y="2573464"/>
            <a:ext cx="276034" cy="311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38" tIns="45719" rIns="91438" bIns="45719" rtlCol="0">
            <a:spAutoFit/>
          </a:bodyPr>
          <a:lstStyle/>
          <a:p>
            <a:r>
              <a:rPr lang="en-US" sz="1425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57578" y="3975438"/>
            <a:ext cx="292459" cy="311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sz="1425" b="1" dirty="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47295" y="3959159"/>
            <a:ext cx="267545" cy="311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sz="1425" b="1" dirty="0"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CD7E29-1B2C-47A3-885E-528B55A20DAC}"/>
              </a:ext>
            </a:extLst>
          </p:cNvPr>
          <p:cNvSpPr txBox="1"/>
          <p:nvPr/>
        </p:nvSpPr>
        <p:spPr>
          <a:xfrm>
            <a:off x="75919" y="4365749"/>
            <a:ext cx="89921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Hãy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chỉ</a:t>
            </a:r>
            <a:r>
              <a:rPr lang="en-US" sz="2000" b="1" dirty="0">
                <a:solidFill>
                  <a:srgbClr val="FF0000"/>
                </a:solidFill>
              </a:rPr>
              <a:t> ra </a:t>
            </a:r>
            <a:r>
              <a:rPr lang="en-US" sz="2000" b="1" dirty="0" err="1">
                <a:solidFill>
                  <a:srgbClr val="FF0000"/>
                </a:solidFill>
              </a:rPr>
              <a:t>những</a:t>
            </a:r>
            <a:r>
              <a:rPr lang="en-US" sz="2000" b="1" dirty="0">
                <a:solidFill>
                  <a:srgbClr val="FF0000"/>
                </a:solidFill>
              </a:rPr>
              <a:t> chi </a:t>
            </a:r>
            <a:r>
              <a:rPr lang="en-US" sz="2000" b="1" dirty="0" err="1">
                <a:solidFill>
                  <a:srgbClr val="FF0000"/>
                </a:solidFill>
              </a:rPr>
              <a:t>tiết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trong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các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sự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việc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trên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và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nêu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cảm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nhận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về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một</a:t>
            </a:r>
            <a:r>
              <a:rPr lang="en-US" sz="2000" b="1" dirty="0">
                <a:solidFill>
                  <a:srgbClr val="FF0000"/>
                </a:solidFill>
              </a:rPr>
              <a:t> chi </a:t>
            </a:r>
            <a:r>
              <a:rPr lang="en-US" sz="2000" b="1" dirty="0" err="1">
                <a:solidFill>
                  <a:srgbClr val="FF0000"/>
                </a:solidFill>
              </a:rPr>
              <a:t>tiết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mà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em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yêu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thích</a:t>
            </a:r>
            <a:r>
              <a:rPr lang="en-US" sz="20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34559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áº¿t quáº£ hÃ¬nh áº£nh cho tháº¡ch sanh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0" y="0"/>
            <a:ext cx="2929783" cy="15985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HÃ¬nh áº£nh cÃ³ liÃªn qua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199" y="0"/>
            <a:ext cx="2918516" cy="15985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626331" y="1292041"/>
            <a:ext cx="276034" cy="311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38" tIns="45719" rIns="91438" bIns="45719" rtlCol="0">
            <a:spAutoFit/>
          </a:bodyPr>
          <a:lstStyle/>
          <a:p>
            <a:r>
              <a:rPr lang="en-US" sz="1425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6" name="Picture 5" descr="HÃ¬nh áº£nh cÃ³ liÃªn quan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3200401" cy="159850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664315" y="1261145"/>
            <a:ext cx="276032" cy="311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sz="1425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8" name="Picture 7" descr="HÃ¬nh áº£nh cÃ³ liÃªn quan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4" y="1598507"/>
            <a:ext cx="2891590" cy="1588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Káº¿t quáº£ hÃ¬nh áº£nh cho tháº¡ch sanh ÄÆ°á»£c ai táº·ng cÃ¢y ÄÃ n tháº§n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564" y="1639524"/>
            <a:ext cx="2891590" cy="153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Káº¿t quáº£ hÃ¬nh áº£nh cho tháº¡ch sanh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5" y="3205640"/>
            <a:ext cx="2891590" cy="140022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2688012" y="2890231"/>
            <a:ext cx="255115" cy="311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sz="1425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16" name="Picture 2" descr="Káº¿t quáº£ hÃ¬nh áº£nh cho máº¹ con lÃ½ thÃ´ng bá» sÃ©t ÄÃ¡nh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45299" y="3211010"/>
            <a:ext cx="2886995" cy="1408853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2651301" y="4269645"/>
            <a:ext cx="264401" cy="311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sz="1425" b="1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pic>
        <p:nvPicPr>
          <p:cNvPr id="18" name="Picture 17" descr="Káº¿t quáº£ hÃ¬nh áº£nh cho tháº¡ch sanh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911" y="3186673"/>
            <a:ext cx="3187419" cy="137025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8846343" y="1296152"/>
            <a:ext cx="297657" cy="311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sz="1425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56260" y="2809294"/>
            <a:ext cx="276034" cy="311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38" tIns="45719" rIns="91438" bIns="45719" rtlCol="0">
            <a:spAutoFit/>
          </a:bodyPr>
          <a:lstStyle/>
          <a:p>
            <a:r>
              <a:rPr lang="en-US" sz="1425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12" name="Picture 11" descr="Káº¿t quáº£ hÃ¬nh áº£nh cho tháº¡ch sanh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581" y="1625883"/>
            <a:ext cx="3188080" cy="156079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8861561" y="2857725"/>
            <a:ext cx="276034" cy="311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38" tIns="45719" rIns="91438" bIns="45719" rtlCol="0">
            <a:spAutoFit/>
          </a:bodyPr>
          <a:lstStyle/>
          <a:p>
            <a:r>
              <a:rPr lang="en-US" sz="1425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29816" y="4294039"/>
            <a:ext cx="292459" cy="311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sz="1425" b="1" dirty="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40730" y="4269645"/>
            <a:ext cx="267545" cy="311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sz="1425" b="1" dirty="0"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20" name="Rounded Rectangle 3">
            <a:extLst>
              <a:ext uri="{FF2B5EF4-FFF2-40B4-BE49-F238E27FC236}">
                <a16:creationId xmlns:a16="http://schemas.microsoft.com/office/drawing/2014/main" id="{7FB65D0A-B153-4B64-88BE-69891B29BE8C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02:00</a:t>
            </a: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A7250AB0-AC39-4C71-9318-5147BBC3AFB6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01:59</a:t>
            </a:r>
          </a:p>
        </p:txBody>
      </p:sp>
      <p:sp>
        <p:nvSpPr>
          <p:cNvPr id="22" name="Rounded Rectangle 6">
            <a:extLst>
              <a:ext uri="{FF2B5EF4-FFF2-40B4-BE49-F238E27FC236}">
                <a16:creationId xmlns:a16="http://schemas.microsoft.com/office/drawing/2014/main" id="{8EF32192-61A4-414D-B73B-39A6B1A69D41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01:58</a:t>
            </a:r>
          </a:p>
        </p:txBody>
      </p:sp>
      <p:sp>
        <p:nvSpPr>
          <p:cNvPr id="23" name="Rounded Rectangle 7">
            <a:extLst>
              <a:ext uri="{FF2B5EF4-FFF2-40B4-BE49-F238E27FC236}">
                <a16:creationId xmlns:a16="http://schemas.microsoft.com/office/drawing/2014/main" id="{F4DFCA01-F1D1-46A7-9811-6E7D9D38361B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01:57</a:t>
            </a:r>
          </a:p>
        </p:txBody>
      </p:sp>
      <p:sp>
        <p:nvSpPr>
          <p:cNvPr id="24" name="Rounded Rectangle 8">
            <a:extLst>
              <a:ext uri="{FF2B5EF4-FFF2-40B4-BE49-F238E27FC236}">
                <a16:creationId xmlns:a16="http://schemas.microsoft.com/office/drawing/2014/main" id="{18170742-1F00-435A-A531-2C3E509C159A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01:56</a:t>
            </a:r>
          </a:p>
        </p:txBody>
      </p:sp>
      <p:sp>
        <p:nvSpPr>
          <p:cNvPr id="25" name="Rounded Rectangle 9">
            <a:extLst>
              <a:ext uri="{FF2B5EF4-FFF2-40B4-BE49-F238E27FC236}">
                <a16:creationId xmlns:a16="http://schemas.microsoft.com/office/drawing/2014/main" id="{0FFF8418-9A4F-46B2-8E49-3D498F41F893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01:55</a:t>
            </a:r>
          </a:p>
        </p:txBody>
      </p:sp>
      <p:sp>
        <p:nvSpPr>
          <p:cNvPr id="26" name="Rounded Rectangle 10">
            <a:extLst>
              <a:ext uri="{FF2B5EF4-FFF2-40B4-BE49-F238E27FC236}">
                <a16:creationId xmlns:a16="http://schemas.microsoft.com/office/drawing/2014/main" id="{1E434F40-EE2F-49DF-A40E-9AAF3D7B68A3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01:54</a:t>
            </a:r>
          </a:p>
        </p:txBody>
      </p:sp>
      <p:sp>
        <p:nvSpPr>
          <p:cNvPr id="27" name="Rounded Rectangle 11">
            <a:extLst>
              <a:ext uri="{FF2B5EF4-FFF2-40B4-BE49-F238E27FC236}">
                <a16:creationId xmlns:a16="http://schemas.microsoft.com/office/drawing/2014/main" id="{3AE0F618-A4A1-4EB0-8B25-9721BC78D980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01:53</a:t>
            </a:r>
          </a:p>
        </p:txBody>
      </p:sp>
      <p:sp>
        <p:nvSpPr>
          <p:cNvPr id="28" name="Rounded Rectangle 12">
            <a:extLst>
              <a:ext uri="{FF2B5EF4-FFF2-40B4-BE49-F238E27FC236}">
                <a16:creationId xmlns:a16="http://schemas.microsoft.com/office/drawing/2014/main" id="{398D82B3-500E-4BB7-B940-5DED22EBD429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01:52</a:t>
            </a:r>
          </a:p>
        </p:txBody>
      </p:sp>
      <p:sp>
        <p:nvSpPr>
          <p:cNvPr id="29" name="Rounded Rectangle 13">
            <a:extLst>
              <a:ext uri="{FF2B5EF4-FFF2-40B4-BE49-F238E27FC236}">
                <a16:creationId xmlns:a16="http://schemas.microsoft.com/office/drawing/2014/main" id="{8C9FFB3F-12F9-484E-91C8-3A29EA17E9E8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01:51</a:t>
            </a:r>
          </a:p>
        </p:txBody>
      </p:sp>
      <p:sp>
        <p:nvSpPr>
          <p:cNvPr id="30" name="Rounded Rectangle 14">
            <a:extLst>
              <a:ext uri="{FF2B5EF4-FFF2-40B4-BE49-F238E27FC236}">
                <a16:creationId xmlns:a16="http://schemas.microsoft.com/office/drawing/2014/main" id="{BD87DC63-E3BF-42BC-B70C-F3FA0D73E288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01:50</a:t>
            </a:r>
          </a:p>
        </p:txBody>
      </p:sp>
      <p:sp>
        <p:nvSpPr>
          <p:cNvPr id="31" name="Rounded Rectangle 15">
            <a:extLst>
              <a:ext uri="{FF2B5EF4-FFF2-40B4-BE49-F238E27FC236}">
                <a16:creationId xmlns:a16="http://schemas.microsoft.com/office/drawing/2014/main" id="{C2AB8B42-05B1-4A40-A304-7EAC8CC77B62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01:49</a:t>
            </a:r>
          </a:p>
        </p:txBody>
      </p:sp>
      <p:sp>
        <p:nvSpPr>
          <p:cNvPr id="32" name="Rounded Rectangle 16">
            <a:extLst>
              <a:ext uri="{FF2B5EF4-FFF2-40B4-BE49-F238E27FC236}">
                <a16:creationId xmlns:a16="http://schemas.microsoft.com/office/drawing/2014/main" id="{B042B516-6E81-4581-9773-36808D592947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01:48</a:t>
            </a:r>
          </a:p>
        </p:txBody>
      </p:sp>
      <p:sp>
        <p:nvSpPr>
          <p:cNvPr id="33" name="Rounded Rectangle 17">
            <a:extLst>
              <a:ext uri="{FF2B5EF4-FFF2-40B4-BE49-F238E27FC236}">
                <a16:creationId xmlns:a16="http://schemas.microsoft.com/office/drawing/2014/main" id="{4BDAC55B-70CF-4889-8BB6-1BC1AF5382C8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01:47</a:t>
            </a:r>
          </a:p>
        </p:txBody>
      </p:sp>
      <p:sp>
        <p:nvSpPr>
          <p:cNvPr id="34" name="Rounded Rectangle 18">
            <a:extLst>
              <a:ext uri="{FF2B5EF4-FFF2-40B4-BE49-F238E27FC236}">
                <a16:creationId xmlns:a16="http://schemas.microsoft.com/office/drawing/2014/main" id="{64F41828-42BF-472E-8086-8A6F3EF546F8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01:46</a:t>
            </a:r>
          </a:p>
        </p:txBody>
      </p:sp>
      <p:sp>
        <p:nvSpPr>
          <p:cNvPr id="35" name="Rounded Rectangle 19">
            <a:extLst>
              <a:ext uri="{FF2B5EF4-FFF2-40B4-BE49-F238E27FC236}">
                <a16:creationId xmlns:a16="http://schemas.microsoft.com/office/drawing/2014/main" id="{C2C5DFB4-CA8F-45F1-A412-FC80AD9CBE35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01:45</a:t>
            </a:r>
          </a:p>
        </p:txBody>
      </p:sp>
      <p:sp>
        <p:nvSpPr>
          <p:cNvPr id="36" name="Rounded Rectangle 20">
            <a:extLst>
              <a:ext uri="{FF2B5EF4-FFF2-40B4-BE49-F238E27FC236}">
                <a16:creationId xmlns:a16="http://schemas.microsoft.com/office/drawing/2014/main" id="{EA1B563B-4798-40D0-B0FC-C474CAB1C1D9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01:44</a:t>
            </a:r>
          </a:p>
        </p:txBody>
      </p:sp>
      <p:sp>
        <p:nvSpPr>
          <p:cNvPr id="37" name="Rounded Rectangle 21">
            <a:extLst>
              <a:ext uri="{FF2B5EF4-FFF2-40B4-BE49-F238E27FC236}">
                <a16:creationId xmlns:a16="http://schemas.microsoft.com/office/drawing/2014/main" id="{2AF31C21-7C5E-463F-BB7D-C959A03280F5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01:43</a:t>
            </a:r>
          </a:p>
        </p:txBody>
      </p:sp>
      <p:sp>
        <p:nvSpPr>
          <p:cNvPr id="38" name="Rounded Rectangle 22">
            <a:extLst>
              <a:ext uri="{FF2B5EF4-FFF2-40B4-BE49-F238E27FC236}">
                <a16:creationId xmlns:a16="http://schemas.microsoft.com/office/drawing/2014/main" id="{77DB3B36-873D-43B6-862E-0A3933775972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01:42</a:t>
            </a:r>
          </a:p>
        </p:txBody>
      </p:sp>
      <p:sp>
        <p:nvSpPr>
          <p:cNvPr id="39" name="Rounded Rectangle 23">
            <a:extLst>
              <a:ext uri="{FF2B5EF4-FFF2-40B4-BE49-F238E27FC236}">
                <a16:creationId xmlns:a16="http://schemas.microsoft.com/office/drawing/2014/main" id="{A8BF0A2E-1381-4D78-9BD0-F48BFFA5B651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01:41</a:t>
            </a:r>
          </a:p>
        </p:txBody>
      </p:sp>
      <p:sp>
        <p:nvSpPr>
          <p:cNvPr id="40" name="Rounded Rectangle 24">
            <a:extLst>
              <a:ext uri="{FF2B5EF4-FFF2-40B4-BE49-F238E27FC236}">
                <a16:creationId xmlns:a16="http://schemas.microsoft.com/office/drawing/2014/main" id="{3B67434B-9775-4AE5-8DA4-8231B25DAF51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01:40</a:t>
            </a:r>
          </a:p>
        </p:txBody>
      </p:sp>
      <p:sp>
        <p:nvSpPr>
          <p:cNvPr id="41" name="Rounded Rectangle 25">
            <a:extLst>
              <a:ext uri="{FF2B5EF4-FFF2-40B4-BE49-F238E27FC236}">
                <a16:creationId xmlns:a16="http://schemas.microsoft.com/office/drawing/2014/main" id="{EEA07CA5-52C3-49DE-82AC-F8F3B427EAF5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01:39</a:t>
            </a:r>
          </a:p>
        </p:txBody>
      </p:sp>
      <p:sp>
        <p:nvSpPr>
          <p:cNvPr id="42" name="Rounded Rectangle 26">
            <a:extLst>
              <a:ext uri="{FF2B5EF4-FFF2-40B4-BE49-F238E27FC236}">
                <a16:creationId xmlns:a16="http://schemas.microsoft.com/office/drawing/2014/main" id="{55F8FB9E-6F2F-4CE7-A46C-176ACB2FF604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01:38</a:t>
            </a:r>
          </a:p>
        </p:txBody>
      </p:sp>
      <p:sp>
        <p:nvSpPr>
          <p:cNvPr id="43" name="Rounded Rectangle 27">
            <a:extLst>
              <a:ext uri="{FF2B5EF4-FFF2-40B4-BE49-F238E27FC236}">
                <a16:creationId xmlns:a16="http://schemas.microsoft.com/office/drawing/2014/main" id="{8C2628E7-51F2-43B5-B43B-27C9ACB7005E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01:37</a:t>
            </a:r>
          </a:p>
        </p:txBody>
      </p:sp>
      <p:sp>
        <p:nvSpPr>
          <p:cNvPr id="44" name="Rounded Rectangle 28">
            <a:extLst>
              <a:ext uri="{FF2B5EF4-FFF2-40B4-BE49-F238E27FC236}">
                <a16:creationId xmlns:a16="http://schemas.microsoft.com/office/drawing/2014/main" id="{1E4F62BB-E97E-4848-9782-1C10DA8CD6E6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01:36</a:t>
            </a:r>
          </a:p>
        </p:txBody>
      </p:sp>
      <p:sp>
        <p:nvSpPr>
          <p:cNvPr id="45" name="Rounded Rectangle 29">
            <a:extLst>
              <a:ext uri="{FF2B5EF4-FFF2-40B4-BE49-F238E27FC236}">
                <a16:creationId xmlns:a16="http://schemas.microsoft.com/office/drawing/2014/main" id="{2A6880CF-723B-42B9-85C8-CD6EB0C177D5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01:35</a:t>
            </a:r>
          </a:p>
        </p:txBody>
      </p:sp>
      <p:sp>
        <p:nvSpPr>
          <p:cNvPr id="46" name="Rounded Rectangle 30">
            <a:extLst>
              <a:ext uri="{FF2B5EF4-FFF2-40B4-BE49-F238E27FC236}">
                <a16:creationId xmlns:a16="http://schemas.microsoft.com/office/drawing/2014/main" id="{F8A496F3-CBAB-4945-A3F3-F19DCF841370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01:34</a:t>
            </a:r>
          </a:p>
        </p:txBody>
      </p:sp>
      <p:sp>
        <p:nvSpPr>
          <p:cNvPr id="47" name="Rounded Rectangle 31">
            <a:extLst>
              <a:ext uri="{FF2B5EF4-FFF2-40B4-BE49-F238E27FC236}">
                <a16:creationId xmlns:a16="http://schemas.microsoft.com/office/drawing/2014/main" id="{0C3E7F70-9CD8-48BF-B4E3-37C999A696E0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01:33</a:t>
            </a:r>
          </a:p>
        </p:txBody>
      </p:sp>
      <p:sp>
        <p:nvSpPr>
          <p:cNvPr id="48" name="Rounded Rectangle 32">
            <a:extLst>
              <a:ext uri="{FF2B5EF4-FFF2-40B4-BE49-F238E27FC236}">
                <a16:creationId xmlns:a16="http://schemas.microsoft.com/office/drawing/2014/main" id="{43EC3B8D-2303-4CEC-834D-936F8E7686D6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01:32</a:t>
            </a:r>
          </a:p>
        </p:txBody>
      </p:sp>
      <p:sp>
        <p:nvSpPr>
          <p:cNvPr id="49" name="Rounded Rectangle 33">
            <a:extLst>
              <a:ext uri="{FF2B5EF4-FFF2-40B4-BE49-F238E27FC236}">
                <a16:creationId xmlns:a16="http://schemas.microsoft.com/office/drawing/2014/main" id="{20D82850-EF4F-4E52-B752-7B4C16C1EE54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01:31</a:t>
            </a:r>
          </a:p>
        </p:txBody>
      </p:sp>
      <p:sp>
        <p:nvSpPr>
          <p:cNvPr id="50" name="Rounded Rectangle 34">
            <a:extLst>
              <a:ext uri="{FF2B5EF4-FFF2-40B4-BE49-F238E27FC236}">
                <a16:creationId xmlns:a16="http://schemas.microsoft.com/office/drawing/2014/main" id="{BF4F7A60-94B3-41F0-A610-03716B0470A7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01:30</a:t>
            </a:r>
          </a:p>
        </p:txBody>
      </p:sp>
      <p:sp>
        <p:nvSpPr>
          <p:cNvPr id="51" name="Rounded Rectangle 35">
            <a:extLst>
              <a:ext uri="{FF2B5EF4-FFF2-40B4-BE49-F238E27FC236}">
                <a16:creationId xmlns:a16="http://schemas.microsoft.com/office/drawing/2014/main" id="{E185BA7E-51F1-4857-A21D-E9B80B0A3EA3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01:29</a:t>
            </a:r>
          </a:p>
        </p:txBody>
      </p:sp>
      <p:sp>
        <p:nvSpPr>
          <p:cNvPr id="52" name="Rounded Rectangle 36">
            <a:extLst>
              <a:ext uri="{FF2B5EF4-FFF2-40B4-BE49-F238E27FC236}">
                <a16:creationId xmlns:a16="http://schemas.microsoft.com/office/drawing/2014/main" id="{7E441D80-19BE-4D56-8B3A-62D14D553D00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01:28</a:t>
            </a:r>
          </a:p>
        </p:txBody>
      </p:sp>
      <p:sp>
        <p:nvSpPr>
          <p:cNvPr id="53" name="Rounded Rectangle 37">
            <a:extLst>
              <a:ext uri="{FF2B5EF4-FFF2-40B4-BE49-F238E27FC236}">
                <a16:creationId xmlns:a16="http://schemas.microsoft.com/office/drawing/2014/main" id="{22B98F10-FB85-4FC2-89E5-A31F3271A0D8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01:27</a:t>
            </a:r>
          </a:p>
        </p:txBody>
      </p:sp>
      <p:sp>
        <p:nvSpPr>
          <p:cNvPr id="54" name="Rounded Rectangle 38">
            <a:extLst>
              <a:ext uri="{FF2B5EF4-FFF2-40B4-BE49-F238E27FC236}">
                <a16:creationId xmlns:a16="http://schemas.microsoft.com/office/drawing/2014/main" id="{C0D12746-63F1-416A-A19D-78661EBF03E0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01:26</a:t>
            </a:r>
          </a:p>
        </p:txBody>
      </p:sp>
      <p:sp>
        <p:nvSpPr>
          <p:cNvPr id="55" name="Rounded Rectangle 39">
            <a:extLst>
              <a:ext uri="{FF2B5EF4-FFF2-40B4-BE49-F238E27FC236}">
                <a16:creationId xmlns:a16="http://schemas.microsoft.com/office/drawing/2014/main" id="{AF695F6B-9770-48CB-B789-89EE3E14EBC7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01:25</a:t>
            </a:r>
          </a:p>
        </p:txBody>
      </p:sp>
      <p:sp>
        <p:nvSpPr>
          <p:cNvPr id="56" name="Rounded Rectangle 40">
            <a:extLst>
              <a:ext uri="{FF2B5EF4-FFF2-40B4-BE49-F238E27FC236}">
                <a16:creationId xmlns:a16="http://schemas.microsoft.com/office/drawing/2014/main" id="{39DBCD6B-AD4B-4BFC-AD3D-5D6B5401E435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01:24</a:t>
            </a:r>
          </a:p>
        </p:txBody>
      </p:sp>
      <p:sp>
        <p:nvSpPr>
          <p:cNvPr id="57" name="Rounded Rectangle 41">
            <a:extLst>
              <a:ext uri="{FF2B5EF4-FFF2-40B4-BE49-F238E27FC236}">
                <a16:creationId xmlns:a16="http://schemas.microsoft.com/office/drawing/2014/main" id="{259DDC19-612B-43A1-A431-E7F5C21F8A53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01:23</a:t>
            </a:r>
          </a:p>
        </p:txBody>
      </p:sp>
      <p:sp>
        <p:nvSpPr>
          <p:cNvPr id="58" name="Rounded Rectangle 42">
            <a:extLst>
              <a:ext uri="{FF2B5EF4-FFF2-40B4-BE49-F238E27FC236}">
                <a16:creationId xmlns:a16="http://schemas.microsoft.com/office/drawing/2014/main" id="{5C5DA26F-EFBB-46D9-AD30-86334D4A88BA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01:22</a:t>
            </a:r>
          </a:p>
        </p:txBody>
      </p:sp>
      <p:sp>
        <p:nvSpPr>
          <p:cNvPr id="59" name="Rounded Rectangle 43">
            <a:extLst>
              <a:ext uri="{FF2B5EF4-FFF2-40B4-BE49-F238E27FC236}">
                <a16:creationId xmlns:a16="http://schemas.microsoft.com/office/drawing/2014/main" id="{9A5E4F69-17DD-4D77-9682-C8841285AB78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01:21</a:t>
            </a:r>
          </a:p>
        </p:txBody>
      </p:sp>
      <p:sp>
        <p:nvSpPr>
          <p:cNvPr id="60" name="Rounded Rectangle 44">
            <a:extLst>
              <a:ext uri="{FF2B5EF4-FFF2-40B4-BE49-F238E27FC236}">
                <a16:creationId xmlns:a16="http://schemas.microsoft.com/office/drawing/2014/main" id="{BCD0F52D-883A-4EE9-93EA-5AE40C8CC53A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01:20</a:t>
            </a:r>
          </a:p>
        </p:txBody>
      </p:sp>
      <p:sp>
        <p:nvSpPr>
          <p:cNvPr id="61" name="Rounded Rectangle 45">
            <a:extLst>
              <a:ext uri="{FF2B5EF4-FFF2-40B4-BE49-F238E27FC236}">
                <a16:creationId xmlns:a16="http://schemas.microsoft.com/office/drawing/2014/main" id="{BCE782B2-F781-495A-8208-767890D3114F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01:19</a:t>
            </a:r>
          </a:p>
        </p:txBody>
      </p:sp>
      <p:sp>
        <p:nvSpPr>
          <p:cNvPr id="62" name="Rounded Rectangle 46">
            <a:extLst>
              <a:ext uri="{FF2B5EF4-FFF2-40B4-BE49-F238E27FC236}">
                <a16:creationId xmlns:a16="http://schemas.microsoft.com/office/drawing/2014/main" id="{13653FD0-87BA-4701-AE4F-F3A421F858A5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01:18</a:t>
            </a:r>
          </a:p>
        </p:txBody>
      </p:sp>
      <p:sp>
        <p:nvSpPr>
          <p:cNvPr id="63" name="Rounded Rectangle 47">
            <a:extLst>
              <a:ext uri="{FF2B5EF4-FFF2-40B4-BE49-F238E27FC236}">
                <a16:creationId xmlns:a16="http://schemas.microsoft.com/office/drawing/2014/main" id="{7BC2DCC8-EDEC-458B-B33F-F11DFDF1266C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01:17</a:t>
            </a:r>
          </a:p>
        </p:txBody>
      </p:sp>
      <p:sp>
        <p:nvSpPr>
          <p:cNvPr id="64" name="Rounded Rectangle 48">
            <a:extLst>
              <a:ext uri="{FF2B5EF4-FFF2-40B4-BE49-F238E27FC236}">
                <a16:creationId xmlns:a16="http://schemas.microsoft.com/office/drawing/2014/main" id="{3C16D338-021C-448B-B461-B66591326C4E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01:16</a:t>
            </a:r>
          </a:p>
        </p:txBody>
      </p:sp>
      <p:sp>
        <p:nvSpPr>
          <p:cNvPr id="65" name="Rounded Rectangle 49">
            <a:extLst>
              <a:ext uri="{FF2B5EF4-FFF2-40B4-BE49-F238E27FC236}">
                <a16:creationId xmlns:a16="http://schemas.microsoft.com/office/drawing/2014/main" id="{DCCD7A9B-A361-400B-A4C7-CCB1CB996F4B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01:15</a:t>
            </a:r>
          </a:p>
        </p:txBody>
      </p:sp>
      <p:sp>
        <p:nvSpPr>
          <p:cNvPr id="66" name="Rounded Rectangle 50">
            <a:extLst>
              <a:ext uri="{FF2B5EF4-FFF2-40B4-BE49-F238E27FC236}">
                <a16:creationId xmlns:a16="http://schemas.microsoft.com/office/drawing/2014/main" id="{EAEC4DFB-7F1C-47E8-943E-6A1D7AFECB6F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01:14</a:t>
            </a:r>
          </a:p>
        </p:txBody>
      </p:sp>
      <p:sp>
        <p:nvSpPr>
          <p:cNvPr id="67" name="Rounded Rectangle 51">
            <a:extLst>
              <a:ext uri="{FF2B5EF4-FFF2-40B4-BE49-F238E27FC236}">
                <a16:creationId xmlns:a16="http://schemas.microsoft.com/office/drawing/2014/main" id="{6244EDBF-538E-4AB1-9B64-91A77FC9713B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01:13</a:t>
            </a:r>
          </a:p>
        </p:txBody>
      </p:sp>
      <p:sp>
        <p:nvSpPr>
          <p:cNvPr id="68" name="Rounded Rectangle 52">
            <a:extLst>
              <a:ext uri="{FF2B5EF4-FFF2-40B4-BE49-F238E27FC236}">
                <a16:creationId xmlns:a16="http://schemas.microsoft.com/office/drawing/2014/main" id="{02EDC719-DBC3-4C91-BBDB-3C5645CF6229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01:12</a:t>
            </a:r>
          </a:p>
        </p:txBody>
      </p:sp>
      <p:sp>
        <p:nvSpPr>
          <p:cNvPr id="69" name="Rounded Rectangle 53">
            <a:extLst>
              <a:ext uri="{FF2B5EF4-FFF2-40B4-BE49-F238E27FC236}">
                <a16:creationId xmlns:a16="http://schemas.microsoft.com/office/drawing/2014/main" id="{86E9EFE9-6521-483C-B285-AA621B78D58C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01:11</a:t>
            </a:r>
          </a:p>
        </p:txBody>
      </p:sp>
      <p:sp>
        <p:nvSpPr>
          <p:cNvPr id="70" name="Rounded Rectangle 54">
            <a:extLst>
              <a:ext uri="{FF2B5EF4-FFF2-40B4-BE49-F238E27FC236}">
                <a16:creationId xmlns:a16="http://schemas.microsoft.com/office/drawing/2014/main" id="{E0F2D6BF-EA4D-40C1-BF02-F06AC989014C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01:10</a:t>
            </a:r>
          </a:p>
        </p:txBody>
      </p:sp>
      <p:sp>
        <p:nvSpPr>
          <p:cNvPr id="71" name="Rounded Rectangle 55">
            <a:extLst>
              <a:ext uri="{FF2B5EF4-FFF2-40B4-BE49-F238E27FC236}">
                <a16:creationId xmlns:a16="http://schemas.microsoft.com/office/drawing/2014/main" id="{5B591302-72E9-412B-B2DE-207E57DF7CFA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01:09</a:t>
            </a:r>
          </a:p>
        </p:txBody>
      </p:sp>
      <p:sp>
        <p:nvSpPr>
          <p:cNvPr id="72" name="Rounded Rectangle 56">
            <a:extLst>
              <a:ext uri="{FF2B5EF4-FFF2-40B4-BE49-F238E27FC236}">
                <a16:creationId xmlns:a16="http://schemas.microsoft.com/office/drawing/2014/main" id="{DAEA12DE-54FF-4439-8619-5EFB72F838B6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01:08</a:t>
            </a:r>
          </a:p>
        </p:txBody>
      </p:sp>
      <p:sp>
        <p:nvSpPr>
          <p:cNvPr id="73" name="Rounded Rectangle 57">
            <a:extLst>
              <a:ext uri="{FF2B5EF4-FFF2-40B4-BE49-F238E27FC236}">
                <a16:creationId xmlns:a16="http://schemas.microsoft.com/office/drawing/2014/main" id="{A49EEF6D-10CD-4080-91C4-2656DB80244A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01:07</a:t>
            </a:r>
          </a:p>
        </p:txBody>
      </p:sp>
      <p:sp>
        <p:nvSpPr>
          <p:cNvPr id="74" name="Rounded Rectangle 58">
            <a:extLst>
              <a:ext uri="{FF2B5EF4-FFF2-40B4-BE49-F238E27FC236}">
                <a16:creationId xmlns:a16="http://schemas.microsoft.com/office/drawing/2014/main" id="{EE6A61EC-2D6C-46BF-B6D1-3EB45B68227B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01:06</a:t>
            </a:r>
          </a:p>
        </p:txBody>
      </p:sp>
      <p:sp>
        <p:nvSpPr>
          <p:cNvPr id="75" name="Rounded Rectangle 59">
            <a:extLst>
              <a:ext uri="{FF2B5EF4-FFF2-40B4-BE49-F238E27FC236}">
                <a16:creationId xmlns:a16="http://schemas.microsoft.com/office/drawing/2014/main" id="{6EE2152A-FD55-4359-9AAE-7C9A459DE9E1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01:05</a:t>
            </a:r>
          </a:p>
        </p:txBody>
      </p:sp>
      <p:sp>
        <p:nvSpPr>
          <p:cNvPr id="76" name="Rounded Rectangle 60">
            <a:extLst>
              <a:ext uri="{FF2B5EF4-FFF2-40B4-BE49-F238E27FC236}">
                <a16:creationId xmlns:a16="http://schemas.microsoft.com/office/drawing/2014/main" id="{E838DE69-D8F7-40AC-A92F-12595B010CA2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01:04</a:t>
            </a:r>
          </a:p>
        </p:txBody>
      </p:sp>
      <p:sp>
        <p:nvSpPr>
          <p:cNvPr id="77" name="Rounded Rectangle 61">
            <a:extLst>
              <a:ext uri="{FF2B5EF4-FFF2-40B4-BE49-F238E27FC236}">
                <a16:creationId xmlns:a16="http://schemas.microsoft.com/office/drawing/2014/main" id="{20686B2A-25C3-4600-9746-CAA7A68C0FD7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01:03</a:t>
            </a:r>
          </a:p>
        </p:txBody>
      </p:sp>
      <p:sp>
        <p:nvSpPr>
          <p:cNvPr id="78" name="Rounded Rectangle 62">
            <a:extLst>
              <a:ext uri="{FF2B5EF4-FFF2-40B4-BE49-F238E27FC236}">
                <a16:creationId xmlns:a16="http://schemas.microsoft.com/office/drawing/2014/main" id="{E8BA5C42-76D1-4D25-A46E-4E6B6C38282D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01:02</a:t>
            </a:r>
          </a:p>
        </p:txBody>
      </p:sp>
      <p:sp>
        <p:nvSpPr>
          <p:cNvPr id="79" name="Rounded Rectangle 63">
            <a:extLst>
              <a:ext uri="{FF2B5EF4-FFF2-40B4-BE49-F238E27FC236}">
                <a16:creationId xmlns:a16="http://schemas.microsoft.com/office/drawing/2014/main" id="{7A5E5B03-386C-4704-9E2E-48D48FAD56D7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01:01</a:t>
            </a:r>
          </a:p>
        </p:txBody>
      </p:sp>
      <p:sp>
        <p:nvSpPr>
          <p:cNvPr id="80" name="Rounded Rectangle 64">
            <a:extLst>
              <a:ext uri="{FF2B5EF4-FFF2-40B4-BE49-F238E27FC236}">
                <a16:creationId xmlns:a16="http://schemas.microsoft.com/office/drawing/2014/main" id="{42E6DAAF-2EAE-4D28-B76B-B38FC8181212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01:00</a:t>
            </a:r>
          </a:p>
        </p:txBody>
      </p:sp>
      <p:sp>
        <p:nvSpPr>
          <p:cNvPr id="81" name="Rounded Rectangle 65">
            <a:extLst>
              <a:ext uri="{FF2B5EF4-FFF2-40B4-BE49-F238E27FC236}">
                <a16:creationId xmlns:a16="http://schemas.microsoft.com/office/drawing/2014/main" id="{E16C4EB9-FBDC-4028-80C7-0070BCADCB51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00:59</a:t>
            </a:r>
          </a:p>
        </p:txBody>
      </p:sp>
      <p:sp>
        <p:nvSpPr>
          <p:cNvPr id="82" name="Rounded Rectangle 66">
            <a:extLst>
              <a:ext uri="{FF2B5EF4-FFF2-40B4-BE49-F238E27FC236}">
                <a16:creationId xmlns:a16="http://schemas.microsoft.com/office/drawing/2014/main" id="{DBECA708-27E9-4BA7-B6FC-AA779ADA9AE3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00:58</a:t>
            </a:r>
          </a:p>
        </p:txBody>
      </p:sp>
      <p:sp>
        <p:nvSpPr>
          <p:cNvPr id="83" name="Rounded Rectangle 67">
            <a:extLst>
              <a:ext uri="{FF2B5EF4-FFF2-40B4-BE49-F238E27FC236}">
                <a16:creationId xmlns:a16="http://schemas.microsoft.com/office/drawing/2014/main" id="{A4B3A98C-5CC4-4A02-9CAB-79B6B31DB544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00:57</a:t>
            </a:r>
          </a:p>
        </p:txBody>
      </p:sp>
      <p:sp>
        <p:nvSpPr>
          <p:cNvPr id="84" name="Rounded Rectangle 68">
            <a:extLst>
              <a:ext uri="{FF2B5EF4-FFF2-40B4-BE49-F238E27FC236}">
                <a16:creationId xmlns:a16="http://schemas.microsoft.com/office/drawing/2014/main" id="{830C552A-4F8A-4585-A9CA-045CFDEA2A7E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00:56</a:t>
            </a:r>
          </a:p>
        </p:txBody>
      </p:sp>
      <p:sp>
        <p:nvSpPr>
          <p:cNvPr id="85" name="Rounded Rectangle 69">
            <a:extLst>
              <a:ext uri="{FF2B5EF4-FFF2-40B4-BE49-F238E27FC236}">
                <a16:creationId xmlns:a16="http://schemas.microsoft.com/office/drawing/2014/main" id="{09671AC3-3A48-4DEF-A319-46D801EC4AA3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00:55</a:t>
            </a:r>
          </a:p>
        </p:txBody>
      </p:sp>
      <p:sp>
        <p:nvSpPr>
          <p:cNvPr id="86" name="Rounded Rectangle 70">
            <a:extLst>
              <a:ext uri="{FF2B5EF4-FFF2-40B4-BE49-F238E27FC236}">
                <a16:creationId xmlns:a16="http://schemas.microsoft.com/office/drawing/2014/main" id="{5D617530-A873-4B79-9371-B6ED6C1AC0E1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00:54</a:t>
            </a:r>
          </a:p>
        </p:txBody>
      </p:sp>
      <p:sp>
        <p:nvSpPr>
          <p:cNvPr id="87" name="Rounded Rectangle 71">
            <a:extLst>
              <a:ext uri="{FF2B5EF4-FFF2-40B4-BE49-F238E27FC236}">
                <a16:creationId xmlns:a16="http://schemas.microsoft.com/office/drawing/2014/main" id="{802FC5B9-CC00-45C3-969E-C03F6266F8B9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00:53</a:t>
            </a:r>
          </a:p>
        </p:txBody>
      </p:sp>
      <p:sp>
        <p:nvSpPr>
          <p:cNvPr id="88" name="Rounded Rectangle 72">
            <a:extLst>
              <a:ext uri="{FF2B5EF4-FFF2-40B4-BE49-F238E27FC236}">
                <a16:creationId xmlns:a16="http://schemas.microsoft.com/office/drawing/2014/main" id="{1EC90B85-482B-4145-AEE2-F05A465B4897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00:52</a:t>
            </a:r>
          </a:p>
        </p:txBody>
      </p:sp>
      <p:sp>
        <p:nvSpPr>
          <p:cNvPr id="89" name="Rounded Rectangle 73">
            <a:extLst>
              <a:ext uri="{FF2B5EF4-FFF2-40B4-BE49-F238E27FC236}">
                <a16:creationId xmlns:a16="http://schemas.microsoft.com/office/drawing/2014/main" id="{D7F26029-3F6A-46D5-9952-43D10E044E9A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00:51</a:t>
            </a:r>
          </a:p>
        </p:txBody>
      </p:sp>
      <p:sp>
        <p:nvSpPr>
          <p:cNvPr id="90" name="Rounded Rectangle 74">
            <a:extLst>
              <a:ext uri="{FF2B5EF4-FFF2-40B4-BE49-F238E27FC236}">
                <a16:creationId xmlns:a16="http://schemas.microsoft.com/office/drawing/2014/main" id="{9C260850-DCF0-416F-8DF0-40002FD6C7D7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00:50</a:t>
            </a:r>
          </a:p>
        </p:txBody>
      </p:sp>
      <p:sp>
        <p:nvSpPr>
          <p:cNvPr id="91" name="Rounded Rectangle 75">
            <a:extLst>
              <a:ext uri="{FF2B5EF4-FFF2-40B4-BE49-F238E27FC236}">
                <a16:creationId xmlns:a16="http://schemas.microsoft.com/office/drawing/2014/main" id="{A971D6E9-E107-4382-8668-9A97ECE3C303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00:49</a:t>
            </a:r>
          </a:p>
        </p:txBody>
      </p:sp>
      <p:sp>
        <p:nvSpPr>
          <p:cNvPr id="92" name="Rounded Rectangle 76">
            <a:extLst>
              <a:ext uri="{FF2B5EF4-FFF2-40B4-BE49-F238E27FC236}">
                <a16:creationId xmlns:a16="http://schemas.microsoft.com/office/drawing/2014/main" id="{71D6D82A-187D-4620-B2BD-F116F841F92B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00:48</a:t>
            </a:r>
          </a:p>
        </p:txBody>
      </p:sp>
      <p:sp>
        <p:nvSpPr>
          <p:cNvPr id="93" name="Rounded Rectangle 77">
            <a:extLst>
              <a:ext uri="{FF2B5EF4-FFF2-40B4-BE49-F238E27FC236}">
                <a16:creationId xmlns:a16="http://schemas.microsoft.com/office/drawing/2014/main" id="{637F7182-468A-446A-B8DB-1AF6B13CADC1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00:47</a:t>
            </a:r>
          </a:p>
        </p:txBody>
      </p:sp>
      <p:sp>
        <p:nvSpPr>
          <p:cNvPr id="94" name="Rounded Rectangle 78">
            <a:extLst>
              <a:ext uri="{FF2B5EF4-FFF2-40B4-BE49-F238E27FC236}">
                <a16:creationId xmlns:a16="http://schemas.microsoft.com/office/drawing/2014/main" id="{8F7A74DA-8B16-4EB5-BDA8-4798FE694E1B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00:46</a:t>
            </a:r>
          </a:p>
        </p:txBody>
      </p:sp>
      <p:sp>
        <p:nvSpPr>
          <p:cNvPr id="95" name="Rounded Rectangle 79">
            <a:extLst>
              <a:ext uri="{FF2B5EF4-FFF2-40B4-BE49-F238E27FC236}">
                <a16:creationId xmlns:a16="http://schemas.microsoft.com/office/drawing/2014/main" id="{197CD323-3416-480C-A8B1-835D8F29FCBF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00:45</a:t>
            </a:r>
          </a:p>
        </p:txBody>
      </p:sp>
      <p:sp>
        <p:nvSpPr>
          <p:cNvPr id="96" name="Rounded Rectangle 80">
            <a:extLst>
              <a:ext uri="{FF2B5EF4-FFF2-40B4-BE49-F238E27FC236}">
                <a16:creationId xmlns:a16="http://schemas.microsoft.com/office/drawing/2014/main" id="{99A36F71-D85B-48C8-89A8-856D1090D445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00:44</a:t>
            </a:r>
          </a:p>
        </p:txBody>
      </p:sp>
      <p:sp>
        <p:nvSpPr>
          <p:cNvPr id="97" name="Rounded Rectangle 81">
            <a:extLst>
              <a:ext uri="{FF2B5EF4-FFF2-40B4-BE49-F238E27FC236}">
                <a16:creationId xmlns:a16="http://schemas.microsoft.com/office/drawing/2014/main" id="{7BBAB1CB-F4BF-4087-AD53-B65357FFCCD3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00:43</a:t>
            </a:r>
          </a:p>
        </p:txBody>
      </p:sp>
      <p:sp>
        <p:nvSpPr>
          <p:cNvPr id="98" name="Rounded Rectangle 82">
            <a:extLst>
              <a:ext uri="{FF2B5EF4-FFF2-40B4-BE49-F238E27FC236}">
                <a16:creationId xmlns:a16="http://schemas.microsoft.com/office/drawing/2014/main" id="{42FC39AF-A116-4D1B-B8BA-EEA2762BEE85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00:42</a:t>
            </a:r>
          </a:p>
        </p:txBody>
      </p:sp>
      <p:sp>
        <p:nvSpPr>
          <p:cNvPr id="99" name="Rounded Rectangle 83">
            <a:extLst>
              <a:ext uri="{FF2B5EF4-FFF2-40B4-BE49-F238E27FC236}">
                <a16:creationId xmlns:a16="http://schemas.microsoft.com/office/drawing/2014/main" id="{B5DF34EE-6BB8-49ED-9F8C-3AE346CD3D1D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00:41</a:t>
            </a:r>
          </a:p>
        </p:txBody>
      </p:sp>
      <p:sp>
        <p:nvSpPr>
          <p:cNvPr id="100" name="Rounded Rectangle 84">
            <a:extLst>
              <a:ext uri="{FF2B5EF4-FFF2-40B4-BE49-F238E27FC236}">
                <a16:creationId xmlns:a16="http://schemas.microsoft.com/office/drawing/2014/main" id="{BB5BD768-57E3-40F8-A216-EEB08CDC33EF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00:40</a:t>
            </a:r>
          </a:p>
        </p:txBody>
      </p:sp>
      <p:sp>
        <p:nvSpPr>
          <p:cNvPr id="101" name="Rounded Rectangle 85">
            <a:extLst>
              <a:ext uri="{FF2B5EF4-FFF2-40B4-BE49-F238E27FC236}">
                <a16:creationId xmlns:a16="http://schemas.microsoft.com/office/drawing/2014/main" id="{F2685973-4D77-4A2D-A7DA-712F242104A4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00:39</a:t>
            </a:r>
          </a:p>
        </p:txBody>
      </p:sp>
      <p:sp>
        <p:nvSpPr>
          <p:cNvPr id="102" name="Rounded Rectangle 86">
            <a:extLst>
              <a:ext uri="{FF2B5EF4-FFF2-40B4-BE49-F238E27FC236}">
                <a16:creationId xmlns:a16="http://schemas.microsoft.com/office/drawing/2014/main" id="{58F8F9B2-5A99-45E5-8C6C-C8C74F6F9C33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00:38</a:t>
            </a:r>
          </a:p>
        </p:txBody>
      </p:sp>
      <p:sp>
        <p:nvSpPr>
          <p:cNvPr id="103" name="Rounded Rectangle 87">
            <a:extLst>
              <a:ext uri="{FF2B5EF4-FFF2-40B4-BE49-F238E27FC236}">
                <a16:creationId xmlns:a16="http://schemas.microsoft.com/office/drawing/2014/main" id="{32B6B43F-D722-4130-89B1-7862409E00DA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00:37</a:t>
            </a:r>
          </a:p>
        </p:txBody>
      </p:sp>
      <p:sp>
        <p:nvSpPr>
          <p:cNvPr id="104" name="Rounded Rectangle 88">
            <a:extLst>
              <a:ext uri="{FF2B5EF4-FFF2-40B4-BE49-F238E27FC236}">
                <a16:creationId xmlns:a16="http://schemas.microsoft.com/office/drawing/2014/main" id="{4632D199-027B-40CD-830E-6108CE401832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00:36</a:t>
            </a:r>
          </a:p>
        </p:txBody>
      </p:sp>
      <p:sp>
        <p:nvSpPr>
          <p:cNvPr id="105" name="Rounded Rectangle 89">
            <a:extLst>
              <a:ext uri="{FF2B5EF4-FFF2-40B4-BE49-F238E27FC236}">
                <a16:creationId xmlns:a16="http://schemas.microsoft.com/office/drawing/2014/main" id="{1B3B081D-6261-4F59-AD9F-238F9762CEA4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00:35</a:t>
            </a:r>
          </a:p>
        </p:txBody>
      </p:sp>
      <p:sp>
        <p:nvSpPr>
          <p:cNvPr id="106" name="Rounded Rectangle 90">
            <a:extLst>
              <a:ext uri="{FF2B5EF4-FFF2-40B4-BE49-F238E27FC236}">
                <a16:creationId xmlns:a16="http://schemas.microsoft.com/office/drawing/2014/main" id="{CFA39850-4709-44A2-BB02-AECBD14FAB86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00:34</a:t>
            </a:r>
          </a:p>
        </p:txBody>
      </p:sp>
      <p:sp>
        <p:nvSpPr>
          <p:cNvPr id="107" name="Rounded Rectangle 91">
            <a:extLst>
              <a:ext uri="{FF2B5EF4-FFF2-40B4-BE49-F238E27FC236}">
                <a16:creationId xmlns:a16="http://schemas.microsoft.com/office/drawing/2014/main" id="{3E849686-D617-402B-869D-3CA7463830B5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00:33</a:t>
            </a:r>
          </a:p>
        </p:txBody>
      </p:sp>
      <p:sp>
        <p:nvSpPr>
          <p:cNvPr id="108" name="Rounded Rectangle 92">
            <a:extLst>
              <a:ext uri="{FF2B5EF4-FFF2-40B4-BE49-F238E27FC236}">
                <a16:creationId xmlns:a16="http://schemas.microsoft.com/office/drawing/2014/main" id="{A1F7EE33-1C7E-47AC-BCEA-E0E81220DAD6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00:32</a:t>
            </a:r>
          </a:p>
        </p:txBody>
      </p:sp>
      <p:sp>
        <p:nvSpPr>
          <p:cNvPr id="109" name="Rounded Rectangle 93">
            <a:extLst>
              <a:ext uri="{FF2B5EF4-FFF2-40B4-BE49-F238E27FC236}">
                <a16:creationId xmlns:a16="http://schemas.microsoft.com/office/drawing/2014/main" id="{5D2929C5-B676-4FF2-B88C-71A4533F96A6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00:31</a:t>
            </a:r>
          </a:p>
        </p:txBody>
      </p:sp>
      <p:sp>
        <p:nvSpPr>
          <p:cNvPr id="110" name="Rounded Rectangle 94">
            <a:extLst>
              <a:ext uri="{FF2B5EF4-FFF2-40B4-BE49-F238E27FC236}">
                <a16:creationId xmlns:a16="http://schemas.microsoft.com/office/drawing/2014/main" id="{4AFF1B1D-0AC2-4CF4-8200-1F7C5BA3713B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00:30</a:t>
            </a:r>
          </a:p>
        </p:txBody>
      </p:sp>
      <p:sp>
        <p:nvSpPr>
          <p:cNvPr id="111" name="Rounded Rectangle 95">
            <a:extLst>
              <a:ext uri="{FF2B5EF4-FFF2-40B4-BE49-F238E27FC236}">
                <a16:creationId xmlns:a16="http://schemas.microsoft.com/office/drawing/2014/main" id="{5DD67C65-FAC8-4DA2-A0A8-3DB3044C6E60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00:29</a:t>
            </a:r>
          </a:p>
        </p:txBody>
      </p:sp>
      <p:sp>
        <p:nvSpPr>
          <p:cNvPr id="112" name="Rounded Rectangle 96">
            <a:extLst>
              <a:ext uri="{FF2B5EF4-FFF2-40B4-BE49-F238E27FC236}">
                <a16:creationId xmlns:a16="http://schemas.microsoft.com/office/drawing/2014/main" id="{AE63A86D-D30B-4BEF-B59B-BA3F1E98D478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00:28</a:t>
            </a:r>
          </a:p>
        </p:txBody>
      </p:sp>
      <p:sp>
        <p:nvSpPr>
          <p:cNvPr id="113" name="Rounded Rectangle 97">
            <a:extLst>
              <a:ext uri="{FF2B5EF4-FFF2-40B4-BE49-F238E27FC236}">
                <a16:creationId xmlns:a16="http://schemas.microsoft.com/office/drawing/2014/main" id="{C1CF4322-28A6-4C7A-8838-C20D858FF79E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00:27</a:t>
            </a:r>
          </a:p>
        </p:txBody>
      </p:sp>
      <p:sp>
        <p:nvSpPr>
          <p:cNvPr id="114" name="Rounded Rectangle 98">
            <a:extLst>
              <a:ext uri="{FF2B5EF4-FFF2-40B4-BE49-F238E27FC236}">
                <a16:creationId xmlns:a16="http://schemas.microsoft.com/office/drawing/2014/main" id="{35EE897E-EF1B-443E-8652-C4F35983D8AC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00:26</a:t>
            </a:r>
          </a:p>
        </p:txBody>
      </p:sp>
      <p:sp>
        <p:nvSpPr>
          <p:cNvPr id="115" name="Rounded Rectangle 99">
            <a:extLst>
              <a:ext uri="{FF2B5EF4-FFF2-40B4-BE49-F238E27FC236}">
                <a16:creationId xmlns:a16="http://schemas.microsoft.com/office/drawing/2014/main" id="{BF359919-1CDE-483B-A6A2-E7A21B65A86F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00:25</a:t>
            </a:r>
          </a:p>
        </p:txBody>
      </p:sp>
      <p:sp>
        <p:nvSpPr>
          <p:cNvPr id="116" name="Rounded Rectangle 100">
            <a:extLst>
              <a:ext uri="{FF2B5EF4-FFF2-40B4-BE49-F238E27FC236}">
                <a16:creationId xmlns:a16="http://schemas.microsoft.com/office/drawing/2014/main" id="{3CF1E8DB-8869-414C-86FE-7E6640A2E1F0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00:24</a:t>
            </a:r>
          </a:p>
        </p:txBody>
      </p:sp>
      <p:sp>
        <p:nvSpPr>
          <p:cNvPr id="117" name="Rounded Rectangle 101">
            <a:extLst>
              <a:ext uri="{FF2B5EF4-FFF2-40B4-BE49-F238E27FC236}">
                <a16:creationId xmlns:a16="http://schemas.microsoft.com/office/drawing/2014/main" id="{DBB10BFD-D9CB-4E59-9350-C942769AB8AA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00:23</a:t>
            </a:r>
          </a:p>
        </p:txBody>
      </p:sp>
      <p:sp>
        <p:nvSpPr>
          <p:cNvPr id="118" name="Rounded Rectangle 102">
            <a:extLst>
              <a:ext uri="{FF2B5EF4-FFF2-40B4-BE49-F238E27FC236}">
                <a16:creationId xmlns:a16="http://schemas.microsoft.com/office/drawing/2014/main" id="{600B5F79-553A-4206-86E7-63D4F824BF5B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00:22</a:t>
            </a:r>
          </a:p>
        </p:txBody>
      </p:sp>
      <p:sp>
        <p:nvSpPr>
          <p:cNvPr id="119" name="Rounded Rectangle 103">
            <a:extLst>
              <a:ext uri="{FF2B5EF4-FFF2-40B4-BE49-F238E27FC236}">
                <a16:creationId xmlns:a16="http://schemas.microsoft.com/office/drawing/2014/main" id="{E21D1B1D-06F0-4CC6-9969-1CE59C6E3559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00:21</a:t>
            </a:r>
          </a:p>
        </p:txBody>
      </p:sp>
      <p:sp>
        <p:nvSpPr>
          <p:cNvPr id="120" name="Rounded Rectangle 104">
            <a:extLst>
              <a:ext uri="{FF2B5EF4-FFF2-40B4-BE49-F238E27FC236}">
                <a16:creationId xmlns:a16="http://schemas.microsoft.com/office/drawing/2014/main" id="{FF91BDAD-0B5B-4FC0-B28D-2B2B367E29BA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00:20</a:t>
            </a:r>
          </a:p>
        </p:txBody>
      </p:sp>
      <p:sp>
        <p:nvSpPr>
          <p:cNvPr id="121" name="Rounded Rectangle 105">
            <a:extLst>
              <a:ext uri="{FF2B5EF4-FFF2-40B4-BE49-F238E27FC236}">
                <a16:creationId xmlns:a16="http://schemas.microsoft.com/office/drawing/2014/main" id="{DA08BF38-7C66-4D38-8398-F3F75BA55C38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00:19</a:t>
            </a:r>
          </a:p>
        </p:txBody>
      </p:sp>
      <p:sp>
        <p:nvSpPr>
          <p:cNvPr id="122" name="Rounded Rectangle 106">
            <a:extLst>
              <a:ext uri="{FF2B5EF4-FFF2-40B4-BE49-F238E27FC236}">
                <a16:creationId xmlns:a16="http://schemas.microsoft.com/office/drawing/2014/main" id="{D91239CA-72B2-430B-8DAD-49713124E74A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00:18</a:t>
            </a:r>
          </a:p>
        </p:txBody>
      </p:sp>
      <p:sp>
        <p:nvSpPr>
          <p:cNvPr id="123" name="Rounded Rectangle 107">
            <a:extLst>
              <a:ext uri="{FF2B5EF4-FFF2-40B4-BE49-F238E27FC236}">
                <a16:creationId xmlns:a16="http://schemas.microsoft.com/office/drawing/2014/main" id="{0C8A7DD3-C03D-4CE2-9343-0E1F83566622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00:17</a:t>
            </a:r>
          </a:p>
        </p:txBody>
      </p:sp>
      <p:sp>
        <p:nvSpPr>
          <p:cNvPr id="124" name="Rounded Rectangle 108">
            <a:extLst>
              <a:ext uri="{FF2B5EF4-FFF2-40B4-BE49-F238E27FC236}">
                <a16:creationId xmlns:a16="http://schemas.microsoft.com/office/drawing/2014/main" id="{537AD43C-98CF-4E7F-848D-00212A71FC0B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00:16</a:t>
            </a:r>
          </a:p>
        </p:txBody>
      </p:sp>
      <p:sp>
        <p:nvSpPr>
          <p:cNvPr id="125" name="Rounded Rectangle 109">
            <a:extLst>
              <a:ext uri="{FF2B5EF4-FFF2-40B4-BE49-F238E27FC236}">
                <a16:creationId xmlns:a16="http://schemas.microsoft.com/office/drawing/2014/main" id="{99150227-9D27-465F-8DC1-C115F9941CC7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00:15</a:t>
            </a:r>
          </a:p>
        </p:txBody>
      </p:sp>
      <p:sp>
        <p:nvSpPr>
          <p:cNvPr id="126" name="Rounded Rectangle 110">
            <a:extLst>
              <a:ext uri="{FF2B5EF4-FFF2-40B4-BE49-F238E27FC236}">
                <a16:creationId xmlns:a16="http://schemas.microsoft.com/office/drawing/2014/main" id="{D9C769A4-871E-46BF-A9DB-0449D6D052F5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00:14</a:t>
            </a:r>
          </a:p>
        </p:txBody>
      </p:sp>
      <p:sp>
        <p:nvSpPr>
          <p:cNvPr id="127" name="Rounded Rectangle 111">
            <a:extLst>
              <a:ext uri="{FF2B5EF4-FFF2-40B4-BE49-F238E27FC236}">
                <a16:creationId xmlns:a16="http://schemas.microsoft.com/office/drawing/2014/main" id="{246E6F4B-D663-44CD-BE0A-1CE6D8AE8DEF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00:13</a:t>
            </a:r>
          </a:p>
        </p:txBody>
      </p:sp>
      <p:sp>
        <p:nvSpPr>
          <p:cNvPr id="128" name="Rounded Rectangle 112">
            <a:extLst>
              <a:ext uri="{FF2B5EF4-FFF2-40B4-BE49-F238E27FC236}">
                <a16:creationId xmlns:a16="http://schemas.microsoft.com/office/drawing/2014/main" id="{292CE8F9-07D6-476D-A690-3526D6EDC788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00:12</a:t>
            </a:r>
          </a:p>
        </p:txBody>
      </p:sp>
      <p:sp>
        <p:nvSpPr>
          <p:cNvPr id="129" name="Rounded Rectangle 113">
            <a:extLst>
              <a:ext uri="{FF2B5EF4-FFF2-40B4-BE49-F238E27FC236}">
                <a16:creationId xmlns:a16="http://schemas.microsoft.com/office/drawing/2014/main" id="{69F5B8BF-5B1B-4182-A663-1C8717DC101A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00:11</a:t>
            </a:r>
          </a:p>
        </p:txBody>
      </p:sp>
      <p:sp>
        <p:nvSpPr>
          <p:cNvPr id="130" name="Rounded Rectangle 114">
            <a:extLst>
              <a:ext uri="{FF2B5EF4-FFF2-40B4-BE49-F238E27FC236}">
                <a16:creationId xmlns:a16="http://schemas.microsoft.com/office/drawing/2014/main" id="{8102D43A-6BDF-41BC-886D-1A36B5862044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00:10</a:t>
            </a:r>
          </a:p>
        </p:txBody>
      </p:sp>
      <p:sp>
        <p:nvSpPr>
          <p:cNvPr id="131" name="Rounded Rectangle 115">
            <a:extLst>
              <a:ext uri="{FF2B5EF4-FFF2-40B4-BE49-F238E27FC236}">
                <a16:creationId xmlns:a16="http://schemas.microsoft.com/office/drawing/2014/main" id="{2E379C6C-15A9-40A0-BBDE-8425620A053B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00:09</a:t>
            </a:r>
          </a:p>
        </p:txBody>
      </p:sp>
      <p:sp>
        <p:nvSpPr>
          <p:cNvPr id="132" name="Rounded Rectangle 116">
            <a:extLst>
              <a:ext uri="{FF2B5EF4-FFF2-40B4-BE49-F238E27FC236}">
                <a16:creationId xmlns:a16="http://schemas.microsoft.com/office/drawing/2014/main" id="{5AC0170A-1F81-4CF7-ACA5-A51DF13D5F61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00:08</a:t>
            </a:r>
          </a:p>
        </p:txBody>
      </p:sp>
      <p:sp>
        <p:nvSpPr>
          <p:cNvPr id="133" name="Rounded Rectangle 117">
            <a:extLst>
              <a:ext uri="{FF2B5EF4-FFF2-40B4-BE49-F238E27FC236}">
                <a16:creationId xmlns:a16="http://schemas.microsoft.com/office/drawing/2014/main" id="{7233A508-83C0-4D44-97DB-772729E0C39B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00:07</a:t>
            </a:r>
          </a:p>
        </p:txBody>
      </p:sp>
      <p:sp>
        <p:nvSpPr>
          <p:cNvPr id="134" name="Rounded Rectangle 118">
            <a:extLst>
              <a:ext uri="{FF2B5EF4-FFF2-40B4-BE49-F238E27FC236}">
                <a16:creationId xmlns:a16="http://schemas.microsoft.com/office/drawing/2014/main" id="{DC7D32F7-574F-4E6B-99E3-3B5230F58398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00:06</a:t>
            </a:r>
          </a:p>
        </p:txBody>
      </p:sp>
      <p:sp>
        <p:nvSpPr>
          <p:cNvPr id="135" name="Rounded Rectangle 119">
            <a:extLst>
              <a:ext uri="{FF2B5EF4-FFF2-40B4-BE49-F238E27FC236}">
                <a16:creationId xmlns:a16="http://schemas.microsoft.com/office/drawing/2014/main" id="{BA3DFDFD-4458-4EB8-8A58-2949A2F86D18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00:05</a:t>
            </a:r>
          </a:p>
        </p:txBody>
      </p:sp>
      <p:sp>
        <p:nvSpPr>
          <p:cNvPr id="136" name="Rounded Rectangle 120">
            <a:extLst>
              <a:ext uri="{FF2B5EF4-FFF2-40B4-BE49-F238E27FC236}">
                <a16:creationId xmlns:a16="http://schemas.microsoft.com/office/drawing/2014/main" id="{443DF3E7-9920-443B-8A8D-995812EF3887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00:04</a:t>
            </a:r>
          </a:p>
        </p:txBody>
      </p:sp>
      <p:sp>
        <p:nvSpPr>
          <p:cNvPr id="137" name="Rounded Rectangle 121">
            <a:extLst>
              <a:ext uri="{FF2B5EF4-FFF2-40B4-BE49-F238E27FC236}">
                <a16:creationId xmlns:a16="http://schemas.microsoft.com/office/drawing/2014/main" id="{4FC2CD8A-98E7-45A6-9B28-FD18C8780D13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00:03</a:t>
            </a:r>
          </a:p>
        </p:txBody>
      </p:sp>
      <p:sp>
        <p:nvSpPr>
          <p:cNvPr id="138" name="Rounded Rectangle 122">
            <a:extLst>
              <a:ext uri="{FF2B5EF4-FFF2-40B4-BE49-F238E27FC236}">
                <a16:creationId xmlns:a16="http://schemas.microsoft.com/office/drawing/2014/main" id="{BFC9E6F0-508D-4169-BA38-21FE2BCE148D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bg1"/>
                </a:solidFill>
              </a:rPr>
              <a:t>00:02</a:t>
            </a:r>
          </a:p>
        </p:txBody>
      </p:sp>
      <p:sp>
        <p:nvSpPr>
          <p:cNvPr id="139" name="Rounded Rectangle 123">
            <a:extLst>
              <a:ext uri="{FF2B5EF4-FFF2-40B4-BE49-F238E27FC236}">
                <a16:creationId xmlns:a16="http://schemas.microsoft.com/office/drawing/2014/main" id="{A6BDD66D-1BFB-412D-B111-3DD12B091288}"/>
              </a:ext>
            </a:extLst>
          </p:cNvPr>
          <p:cNvSpPr/>
          <p:nvPr/>
        </p:nvSpPr>
        <p:spPr>
          <a:xfrm>
            <a:off x="2952526" y="4663451"/>
            <a:ext cx="2305835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schemeClr val="bg1"/>
                </a:solidFill>
              </a:rPr>
              <a:t>00:01</a:t>
            </a:r>
          </a:p>
        </p:txBody>
      </p:sp>
      <p:sp>
        <p:nvSpPr>
          <p:cNvPr id="140" name="Rounded Rectangle 124">
            <a:extLst>
              <a:ext uri="{FF2B5EF4-FFF2-40B4-BE49-F238E27FC236}">
                <a16:creationId xmlns:a16="http://schemas.microsoft.com/office/drawing/2014/main" id="{F3A4386F-F701-49BB-A0B1-F743BD9ABA65}"/>
              </a:ext>
            </a:extLst>
          </p:cNvPr>
          <p:cNvSpPr/>
          <p:nvPr/>
        </p:nvSpPr>
        <p:spPr>
          <a:xfrm>
            <a:off x="2952526" y="4663451"/>
            <a:ext cx="2305834" cy="479672"/>
          </a:xfrm>
          <a:prstGeom prst="roundRect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schemeClr val="bg1"/>
                </a:solidFill>
              </a:rPr>
              <a:t>00:00</a:t>
            </a: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3EFC2929-29E8-40A8-B615-BFF9CECA2804}"/>
              </a:ext>
            </a:extLst>
          </p:cNvPr>
          <p:cNvSpPr/>
          <p:nvPr/>
        </p:nvSpPr>
        <p:spPr>
          <a:xfrm>
            <a:off x="2161210" y="4807352"/>
            <a:ext cx="654359" cy="191869"/>
          </a:xfrm>
          <a:prstGeom prst="ellipse">
            <a:avLst/>
          </a:prstGeom>
          <a:solidFill>
            <a:srgbClr val="2A14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</a:rPr>
              <a:t>TG</a:t>
            </a:r>
          </a:p>
        </p:txBody>
      </p:sp>
    </p:spTree>
    <p:extLst>
      <p:ext uri="{BB962C8B-B14F-4D97-AF65-F5344CB8AC3E}">
        <p14:creationId xmlns:p14="http://schemas.microsoft.com/office/powerpoint/2010/main" val="7128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endSnd/>
        </p:sndAc>
      </p:transition>
    </mc:Choice>
    <mc:Fallback xmlns="">
      <p:transition spd="slow" advClick="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9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áº¿t quáº£ hÃ¬nh áº£nh cho tháº¡ch sanh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0" y="0"/>
            <a:ext cx="2929783" cy="15985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HÃ¬nh áº£nh cÃ³ liÃªn qua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199" y="0"/>
            <a:ext cx="2918516" cy="15985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626331" y="1292041"/>
            <a:ext cx="276034" cy="311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38" tIns="45719" rIns="91438" bIns="45719" rtlCol="0">
            <a:spAutoFit/>
          </a:bodyPr>
          <a:lstStyle/>
          <a:p>
            <a:r>
              <a:rPr lang="en-US" sz="1425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6" name="Picture 5" descr="HÃ¬nh áº£nh cÃ³ liÃªn quan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3200401" cy="159850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664315" y="1261145"/>
            <a:ext cx="276032" cy="311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sz="1425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8" name="Picture 7" descr="HÃ¬nh áº£nh cÃ³ liÃªn quan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4" y="1598507"/>
            <a:ext cx="2891590" cy="1588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Káº¿t quáº£ hÃ¬nh áº£nh cho tháº¡ch sanh ÄÆ°á»£c ai táº·ng cÃ¢y ÄÃ n tháº§n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199" y="1636171"/>
            <a:ext cx="2891590" cy="153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Káº¿t quáº£ hÃ¬nh áº£nh cho tháº¡ch sanh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5" y="3205641"/>
            <a:ext cx="2891590" cy="137025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2688012" y="2890231"/>
            <a:ext cx="255115" cy="311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sz="1425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16" name="Picture 2" descr="Káº¿t quáº£ hÃ¬nh áº£nh cho máº¹ con lÃ½ thÃ´ng bá» sÃ©t ÄÃ¡nh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45299" y="3211010"/>
            <a:ext cx="2886995" cy="1370256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2662913" y="4264275"/>
            <a:ext cx="264401" cy="311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sz="1425" b="1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pic>
        <p:nvPicPr>
          <p:cNvPr id="18" name="Picture 17" descr="Káº¿t quáº£ hÃ¬nh áº£nh cho tháº¡ch sanh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856" y="3211009"/>
            <a:ext cx="3187419" cy="137025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8846343" y="1296152"/>
            <a:ext cx="297657" cy="311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sz="1425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56260" y="2809294"/>
            <a:ext cx="276034" cy="311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38" tIns="45719" rIns="91438" bIns="45719" rtlCol="0">
            <a:spAutoFit/>
          </a:bodyPr>
          <a:lstStyle/>
          <a:p>
            <a:r>
              <a:rPr lang="en-US" sz="1425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12" name="Picture 11" descr="Káº¿t quáº£ hÃ¬nh áº£nh cho tháº¡ch sanh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581" y="1625883"/>
            <a:ext cx="3188080" cy="156079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8861561" y="2857725"/>
            <a:ext cx="276034" cy="311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38" tIns="45719" rIns="91438" bIns="45719" rtlCol="0">
            <a:spAutoFit/>
          </a:bodyPr>
          <a:lstStyle/>
          <a:p>
            <a:r>
              <a:rPr lang="en-US" sz="1425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29816" y="4294039"/>
            <a:ext cx="292459" cy="311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sz="1425" b="1" dirty="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40730" y="4269645"/>
            <a:ext cx="267545" cy="311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sz="1425" b="1" dirty="0"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20" name="LoveIsLikeAFlower-Danbi_3w7nv (mp3cut.net)">
            <a:hlinkClick r:id="" action="ppaction://media"/>
            <a:extLst>
              <a:ext uri="{FF2B5EF4-FFF2-40B4-BE49-F238E27FC236}">
                <a16:creationId xmlns:a16="http://schemas.microsoft.com/office/drawing/2014/main" id="{6183A05A-E29A-11A4-0689-1A9A8B4004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514565" y="4714544"/>
            <a:ext cx="396688" cy="39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4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5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áº¿t quáº£ hÃ¬nh áº£nh cho tháº¡ch sanh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0" y="0"/>
            <a:ext cx="2929783" cy="15985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HÃ¬nh áº£nh cÃ³ liÃªn qua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199" y="0"/>
            <a:ext cx="2918516" cy="15985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626331" y="1292041"/>
            <a:ext cx="276034" cy="311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38" tIns="45719" rIns="91438" bIns="45719" rtlCol="0">
            <a:spAutoFit/>
          </a:bodyPr>
          <a:lstStyle/>
          <a:p>
            <a:r>
              <a:rPr lang="en-US" sz="1425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6" name="Picture 5" descr="HÃ¬nh áº£nh cÃ³ liÃªn qua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3200401" cy="159850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664315" y="1261145"/>
            <a:ext cx="276032" cy="311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sz="1425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8" name="Picture 7" descr="HÃ¬nh áº£nh cÃ³ liÃªn qua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4" y="1598507"/>
            <a:ext cx="2891590" cy="1588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Káº¿t quáº£ hÃ¬nh áº£nh cho tháº¡ch sanh ÄÆ°á»£c ai táº·ng cÃ¢y ÄÃ n tháº§n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199" y="1636171"/>
            <a:ext cx="2891590" cy="153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Káº¿t quáº£ hÃ¬nh áº£nh cho tháº¡ch sanh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5" y="3205640"/>
            <a:ext cx="2891590" cy="182355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2688012" y="2890231"/>
            <a:ext cx="255115" cy="311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sz="1425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16" name="Picture 2" descr="Káº¿t quáº£ hÃ¬nh áº£nh cho máº¹ con lÃ½ thÃ´ng bá» sÃ©t ÄÃ¡nh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45299" y="3211009"/>
            <a:ext cx="2886995" cy="1818189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2662913" y="4264275"/>
            <a:ext cx="264401" cy="311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sz="1425" b="1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pic>
        <p:nvPicPr>
          <p:cNvPr id="18" name="Picture 17" descr="Káº¿t quáº£ hÃ¬nh áº£nh cho tháº¡ch sanh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856" y="3201853"/>
            <a:ext cx="3187419" cy="181818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8846343" y="1296152"/>
            <a:ext cx="297657" cy="311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sz="1425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56260" y="2809294"/>
            <a:ext cx="276034" cy="311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38" tIns="45719" rIns="91438" bIns="45719" rtlCol="0">
            <a:spAutoFit/>
          </a:bodyPr>
          <a:lstStyle/>
          <a:p>
            <a:r>
              <a:rPr lang="en-US" sz="1425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12" name="Picture 11" descr="Káº¿t quáº£ hÃ¬nh áº£nh cho tháº¡ch sanh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581" y="1625883"/>
            <a:ext cx="3188080" cy="156079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8861561" y="2857725"/>
            <a:ext cx="276034" cy="311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38" tIns="45719" rIns="91438" bIns="45719" rtlCol="0">
            <a:spAutoFit/>
          </a:bodyPr>
          <a:lstStyle/>
          <a:p>
            <a:r>
              <a:rPr lang="en-US" sz="1425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29816" y="4294039"/>
            <a:ext cx="292459" cy="311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sz="1425" b="1" dirty="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40730" y="4269645"/>
            <a:ext cx="267545" cy="311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sz="1425" b="1" dirty="0"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989981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FCED704-EA0E-4E25-A544-0AE76D898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405256" cy="5143500"/>
          </a:xfrm>
          <a:prstGeom prst="rect">
            <a:avLst/>
          </a:prstGeom>
        </p:spPr>
      </p:pic>
      <p:pic>
        <p:nvPicPr>
          <p:cNvPr id="10" name="JdGKPbAVa4vOn"/>
          <p:cNvPicPr/>
          <p:nvPr/>
        </p:nvPicPr>
        <p:blipFill>
          <a:blip r:embed="rId3"/>
          <a:stretch>
            <a:fillRect/>
          </a:stretch>
        </p:blipFill>
        <p:spPr>
          <a:xfrm>
            <a:off x="3095324" y="909909"/>
            <a:ext cx="2709989" cy="910828"/>
          </a:xfrm>
          <a:prstGeom prst="rect">
            <a:avLst/>
          </a:prstGeom>
        </p:spPr>
      </p:pic>
      <p:pic>
        <p:nvPicPr>
          <p:cNvPr id="9" name="qOcDJpFjV02VJ"/>
          <p:cNvPicPr/>
          <p:nvPr/>
        </p:nvPicPr>
        <p:blipFill>
          <a:blip r:embed="rId4"/>
          <a:stretch>
            <a:fillRect/>
          </a:stretch>
        </p:blipFill>
        <p:spPr>
          <a:xfrm>
            <a:off x="3047599" y="-80082"/>
            <a:ext cx="2678541" cy="1227125"/>
          </a:xfrm>
          <a:prstGeom prst="rect">
            <a:avLst/>
          </a:prstGeom>
        </p:spPr>
      </p:pic>
      <p:sp>
        <p:nvSpPr>
          <p:cNvPr id="6" name="KsHp1oI4O7Q2W"/>
          <p:cNvSpPr/>
          <p:nvPr/>
        </p:nvSpPr>
        <p:spPr>
          <a:xfrm>
            <a:off x="6009709" y="3200178"/>
            <a:ext cx="3250406" cy="910829"/>
          </a:xfrm>
          <a:prstGeom prst="rect">
            <a:avLst/>
          </a:prstGeom>
          <a:noFill/>
          <a:ln w="50800" cap="sq">
            <a:solidFill>
              <a:srgbClr val="00B0F0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675" tIns="66675" rIns="66675" bIns="66675" rtlCol="0" anchor="t"/>
          <a:lstStyle/>
          <a:p>
            <a:pPr algn="ctr">
              <a:spcBef>
                <a:spcPct val="10000"/>
              </a:spcBef>
              <a:spcAft>
                <a:spcPct val="0"/>
              </a:spcAft>
            </a:pPr>
            <a:r>
              <a:rPr sz="1800" dirty="0" err="1">
                <a:solidFill>
                  <a:srgbClr val="FF0000"/>
                </a:solidFill>
                <a:latin typeface="kaka"/>
              </a:rPr>
              <a:t>Tư</a:t>
            </a:r>
            <a:r>
              <a:rPr sz="1800" dirty="0">
                <a:solidFill>
                  <a:srgbClr val="FF0000"/>
                </a:solidFill>
                <a:latin typeface="kaka"/>
              </a:rPr>
              <a:t> </a:t>
            </a:r>
            <a:r>
              <a:rPr sz="1800" dirty="0" err="1">
                <a:solidFill>
                  <a:srgbClr val="FF0000"/>
                </a:solidFill>
                <a:latin typeface="kaka"/>
              </a:rPr>
              <a:t>tưởng</a:t>
            </a:r>
            <a:r>
              <a:rPr sz="1800" dirty="0">
                <a:solidFill>
                  <a:srgbClr val="FF0000"/>
                </a:solidFill>
                <a:latin typeface="kaka"/>
              </a:rPr>
              <a:t> </a:t>
            </a:r>
            <a:r>
              <a:rPr sz="1800" dirty="0" err="1">
                <a:solidFill>
                  <a:srgbClr val="FF0000"/>
                </a:solidFill>
                <a:latin typeface="kaka"/>
              </a:rPr>
              <a:t>của</a:t>
            </a:r>
            <a:r>
              <a:rPr sz="1800" dirty="0">
                <a:solidFill>
                  <a:srgbClr val="FF0000"/>
                </a:solidFill>
                <a:latin typeface="kaka"/>
              </a:rPr>
              <a:t> </a:t>
            </a:r>
            <a:r>
              <a:rPr sz="1800" dirty="0" err="1">
                <a:solidFill>
                  <a:srgbClr val="FF0000"/>
                </a:solidFill>
                <a:latin typeface="kaka"/>
              </a:rPr>
              <a:t>nhân</a:t>
            </a:r>
            <a:r>
              <a:rPr sz="1800" dirty="0">
                <a:solidFill>
                  <a:srgbClr val="FF0000"/>
                </a:solidFill>
                <a:latin typeface="kaka"/>
              </a:rPr>
              <a:t> </a:t>
            </a:r>
            <a:r>
              <a:rPr sz="1800" dirty="0" err="1">
                <a:solidFill>
                  <a:srgbClr val="FF0000"/>
                </a:solidFill>
                <a:latin typeface="kaka"/>
              </a:rPr>
              <a:t>dân</a:t>
            </a:r>
            <a:r>
              <a:rPr sz="1800" dirty="0">
                <a:solidFill>
                  <a:srgbClr val="FF0000"/>
                </a:solidFill>
                <a:latin typeface="kaka"/>
              </a:rPr>
              <a:t>: </a:t>
            </a:r>
            <a:r>
              <a:rPr sz="1800" dirty="0" err="1">
                <a:solidFill>
                  <a:srgbClr val="FF0000"/>
                </a:solidFill>
                <a:latin typeface="kaka"/>
              </a:rPr>
              <a:t>Những</a:t>
            </a:r>
            <a:r>
              <a:rPr sz="1800" dirty="0">
                <a:solidFill>
                  <a:srgbClr val="FF0000"/>
                </a:solidFill>
                <a:latin typeface="kaka"/>
              </a:rPr>
              <a:t> </a:t>
            </a:r>
            <a:r>
              <a:rPr sz="1800" dirty="0" err="1">
                <a:solidFill>
                  <a:srgbClr val="FF0000"/>
                </a:solidFill>
                <a:latin typeface="kaka"/>
              </a:rPr>
              <a:t>người</a:t>
            </a:r>
            <a:r>
              <a:rPr sz="1800" dirty="0">
                <a:solidFill>
                  <a:srgbClr val="FF0000"/>
                </a:solidFill>
                <a:latin typeface="kaka"/>
              </a:rPr>
              <a:t> </a:t>
            </a:r>
            <a:r>
              <a:rPr sz="1800" dirty="0" err="1">
                <a:solidFill>
                  <a:srgbClr val="FF0000"/>
                </a:solidFill>
                <a:latin typeface="kaka"/>
              </a:rPr>
              <a:t>hiền</a:t>
            </a:r>
            <a:r>
              <a:rPr sz="1800" dirty="0">
                <a:solidFill>
                  <a:srgbClr val="FF0000"/>
                </a:solidFill>
                <a:latin typeface="kaka"/>
              </a:rPr>
              <a:t> </a:t>
            </a:r>
            <a:r>
              <a:rPr sz="1800" dirty="0" err="1">
                <a:solidFill>
                  <a:srgbClr val="FF0000"/>
                </a:solidFill>
                <a:latin typeface="kaka"/>
              </a:rPr>
              <a:t>lành</a:t>
            </a:r>
            <a:r>
              <a:rPr sz="1800" dirty="0">
                <a:solidFill>
                  <a:srgbClr val="FF0000"/>
                </a:solidFill>
                <a:latin typeface="kaka"/>
              </a:rPr>
              <a:t> </a:t>
            </a:r>
            <a:r>
              <a:rPr sz="1800" dirty="0" err="1">
                <a:solidFill>
                  <a:srgbClr val="FF0000"/>
                </a:solidFill>
                <a:latin typeface="kaka"/>
              </a:rPr>
              <a:t>lương</a:t>
            </a:r>
            <a:r>
              <a:rPr sz="1800" dirty="0">
                <a:solidFill>
                  <a:srgbClr val="FF0000"/>
                </a:solidFill>
                <a:latin typeface="kaka"/>
              </a:rPr>
              <a:t> </a:t>
            </a:r>
            <a:r>
              <a:rPr sz="1800" dirty="0" err="1">
                <a:solidFill>
                  <a:srgbClr val="FF0000"/>
                </a:solidFill>
                <a:latin typeface="kaka"/>
              </a:rPr>
              <a:t>thiện</a:t>
            </a:r>
            <a:r>
              <a:rPr sz="1800" dirty="0">
                <a:solidFill>
                  <a:srgbClr val="FF0000"/>
                </a:solidFill>
                <a:latin typeface="kaka"/>
              </a:rPr>
              <a:t> </a:t>
            </a:r>
            <a:r>
              <a:rPr sz="1800" dirty="0" err="1">
                <a:solidFill>
                  <a:srgbClr val="FF0000"/>
                </a:solidFill>
                <a:latin typeface="kaka"/>
              </a:rPr>
              <a:t>sẽ</a:t>
            </a:r>
            <a:r>
              <a:rPr sz="1800" dirty="0">
                <a:solidFill>
                  <a:srgbClr val="FF0000"/>
                </a:solidFill>
                <a:latin typeface="kaka"/>
              </a:rPr>
              <a:t> </a:t>
            </a:r>
            <a:r>
              <a:rPr sz="1800" dirty="0" err="1">
                <a:solidFill>
                  <a:srgbClr val="FF0000"/>
                </a:solidFill>
                <a:latin typeface="kaka"/>
              </a:rPr>
              <a:t>luôn</a:t>
            </a:r>
            <a:r>
              <a:rPr sz="1800" dirty="0">
                <a:solidFill>
                  <a:srgbClr val="FF0000"/>
                </a:solidFill>
                <a:latin typeface="kaka"/>
              </a:rPr>
              <a:t> </a:t>
            </a:r>
            <a:r>
              <a:rPr sz="1800" dirty="0" err="1">
                <a:solidFill>
                  <a:srgbClr val="FF0000"/>
                </a:solidFill>
                <a:latin typeface="kaka"/>
              </a:rPr>
              <a:t>nhận</a:t>
            </a:r>
            <a:r>
              <a:rPr sz="1800" dirty="0">
                <a:solidFill>
                  <a:srgbClr val="FF0000"/>
                </a:solidFill>
                <a:latin typeface="kaka"/>
              </a:rPr>
              <a:t> </a:t>
            </a:r>
            <a:r>
              <a:rPr sz="1800" dirty="0" err="1">
                <a:solidFill>
                  <a:srgbClr val="FF0000"/>
                </a:solidFill>
                <a:latin typeface="kaka"/>
              </a:rPr>
              <a:t>được</a:t>
            </a:r>
            <a:r>
              <a:rPr sz="1800" dirty="0">
                <a:solidFill>
                  <a:srgbClr val="FF0000"/>
                </a:solidFill>
                <a:latin typeface="kaka"/>
              </a:rPr>
              <a:t> </a:t>
            </a:r>
            <a:r>
              <a:rPr sz="1800" dirty="0" err="1">
                <a:solidFill>
                  <a:srgbClr val="FF0000"/>
                </a:solidFill>
                <a:latin typeface="kaka"/>
              </a:rPr>
              <a:t>sự</a:t>
            </a:r>
            <a:r>
              <a:rPr sz="1800" dirty="0">
                <a:solidFill>
                  <a:srgbClr val="FF0000"/>
                </a:solidFill>
                <a:latin typeface="kaka"/>
              </a:rPr>
              <a:t> </a:t>
            </a:r>
            <a:r>
              <a:rPr sz="1800" dirty="0" err="1">
                <a:solidFill>
                  <a:srgbClr val="FF0000"/>
                </a:solidFill>
                <a:latin typeface="kaka"/>
              </a:rPr>
              <a:t>giúp</a:t>
            </a:r>
            <a:r>
              <a:rPr sz="1800" dirty="0">
                <a:solidFill>
                  <a:srgbClr val="FF0000"/>
                </a:solidFill>
                <a:latin typeface="kaka"/>
              </a:rPr>
              <a:t> </a:t>
            </a:r>
            <a:r>
              <a:rPr sz="1800" dirty="0" err="1">
                <a:solidFill>
                  <a:srgbClr val="FF0000"/>
                </a:solidFill>
                <a:latin typeface="kaka"/>
              </a:rPr>
              <a:t>đỡ</a:t>
            </a:r>
            <a:endParaRPr sz="1800" dirty="0">
              <a:solidFill>
                <a:srgbClr val="FF0000"/>
              </a:solidFill>
              <a:latin typeface="kaka"/>
            </a:endParaRPr>
          </a:p>
        </p:txBody>
      </p:sp>
      <p:sp>
        <p:nvSpPr>
          <p:cNvPr id="5" name="D6KlBD3UfwDaY"/>
          <p:cNvSpPr/>
          <p:nvPr/>
        </p:nvSpPr>
        <p:spPr>
          <a:xfrm>
            <a:off x="6959883" y="948397"/>
            <a:ext cx="2321719" cy="678656"/>
          </a:xfrm>
          <a:prstGeom prst="rect">
            <a:avLst/>
          </a:prstGeom>
          <a:noFill/>
          <a:ln w="50800" cap="sq">
            <a:solidFill>
              <a:srgbClr val="00B0F0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675" tIns="66675" rIns="66675" bIns="66675" rtlCol="0" anchor="t"/>
          <a:lstStyle/>
          <a:p>
            <a:pPr algn="ctr">
              <a:spcBef>
                <a:spcPct val="10000"/>
              </a:spcBef>
              <a:spcAft>
                <a:spcPct val="0"/>
              </a:spcAft>
            </a:pPr>
            <a:r>
              <a:rPr sz="1800" dirty="0" err="1">
                <a:solidFill>
                  <a:srgbClr val="FF0000"/>
                </a:solidFill>
                <a:latin typeface="kaka"/>
              </a:rPr>
              <a:t>S</a:t>
            </a:r>
            <a:r>
              <a:rPr lang="en-US" sz="1800" dirty="0" err="1">
                <a:solidFill>
                  <a:srgbClr val="FF0000"/>
                </a:solidFill>
                <a:latin typeface="kaka"/>
              </a:rPr>
              <a:t>ức</a:t>
            </a:r>
            <a:r>
              <a:rPr sz="1800" dirty="0">
                <a:solidFill>
                  <a:srgbClr val="FF0000"/>
                </a:solidFill>
                <a:latin typeface="kaka"/>
              </a:rPr>
              <a:t> </a:t>
            </a:r>
            <a:r>
              <a:rPr sz="1800" dirty="0" err="1">
                <a:solidFill>
                  <a:srgbClr val="FF0000"/>
                </a:solidFill>
                <a:latin typeface="kaka"/>
              </a:rPr>
              <a:t>sống</a:t>
            </a:r>
            <a:r>
              <a:rPr sz="1800" dirty="0">
                <a:solidFill>
                  <a:srgbClr val="FF0000"/>
                </a:solidFill>
                <a:latin typeface="kaka"/>
              </a:rPr>
              <a:t> </a:t>
            </a:r>
            <a:r>
              <a:rPr sz="1800" dirty="0" err="1">
                <a:solidFill>
                  <a:srgbClr val="FF0000"/>
                </a:solidFill>
                <a:latin typeface="kaka"/>
              </a:rPr>
              <a:t>dai</a:t>
            </a:r>
            <a:r>
              <a:rPr sz="1800" dirty="0">
                <a:solidFill>
                  <a:srgbClr val="FF0000"/>
                </a:solidFill>
                <a:latin typeface="kaka"/>
              </a:rPr>
              <a:t> </a:t>
            </a:r>
            <a:r>
              <a:rPr sz="1800" dirty="0" err="1">
                <a:solidFill>
                  <a:srgbClr val="FF0000"/>
                </a:solidFill>
                <a:latin typeface="kaka"/>
              </a:rPr>
              <a:t>dẳng</a:t>
            </a:r>
            <a:r>
              <a:rPr sz="1800" dirty="0">
                <a:solidFill>
                  <a:srgbClr val="FF0000"/>
                </a:solidFill>
                <a:latin typeface="kaka"/>
              </a:rPr>
              <a:t> </a:t>
            </a:r>
            <a:r>
              <a:rPr sz="1800" dirty="0" err="1">
                <a:solidFill>
                  <a:srgbClr val="FF0000"/>
                </a:solidFill>
                <a:latin typeface="kaka"/>
              </a:rPr>
              <a:t>của</a:t>
            </a:r>
            <a:r>
              <a:rPr sz="1800" dirty="0">
                <a:solidFill>
                  <a:srgbClr val="FF0000"/>
                </a:solidFill>
                <a:latin typeface="kaka"/>
              </a:rPr>
              <a:t> </a:t>
            </a:r>
            <a:r>
              <a:rPr sz="1800" dirty="0" err="1">
                <a:solidFill>
                  <a:srgbClr val="FF0000"/>
                </a:solidFill>
                <a:latin typeface="kaka"/>
              </a:rPr>
              <a:t>cái</a:t>
            </a:r>
            <a:r>
              <a:rPr sz="1800" dirty="0">
                <a:solidFill>
                  <a:srgbClr val="FF0000"/>
                </a:solidFill>
                <a:latin typeface="kaka"/>
              </a:rPr>
              <a:t> </a:t>
            </a:r>
            <a:r>
              <a:rPr sz="1800" dirty="0" err="1">
                <a:solidFill>
                  <a:srgbClr val="FF0000"/>
                </a:solidFill>
                <a:latin typeface="kaka"/>
              </a:rPr>
              <a:t>xấu</a:t>
            </a:r>
            <a:r>
              <a:rPr sz="1800" dirty="0">
                <a:solidFill>
                  <a:srgbClr val="FF0000"/>
                </a:solidFill>
                <a:latin typeface="kaka"/>
              </a:rPr>
              <a:t> </a:t>
            </a:r>
            <a:r>
              <a:rPr sz="1800" dirty="0" err="1">
                <a:solidFill>
                  <a:srgbClr val="FF0000"/>
                </a:solidFill>
                <a:latin typeface="kaka"/>
              </a:rPr>
              <a:t>và</a:t>
            </a:r>
            <a:r>
              <a:rPr sz="1800" dirty="0">
                <a:solidFill>
                  <a:srgbClr val="FF0000"/>
                </a:solidFill>
                <a:latin typeface="kaka"/>
              </a:rPr>
              <a:t> </a:t>
            </a:r>
            <a:r>
              <a:rPr sz="1800" dirty="0" err="1">
                <a:solidFill>
                  <a:srgbClr val="FF0000"/>
                </a:solidFill>
                <a:latin typeface="kaka"/>
              </a:rPr>
              <a:t>cái</a:t>
            </a:r>
            <a:r>
              <a:rPr sz="1800" dirty="0">
                <a:solidFill>
                  <a:srgbClr val="FF0000"/>
                </a:solidFill>
                <a:latin typeface="kaka"/>
              </a:rPr>
              <a:t> </a:t>
            </a:r>
            <a:r>
              <a:rPr sz="1800" dirty="0" err="1">
                <a:solidFill>
                  <a:srgbClr val="FF0000"/>
                </a:solidFill>
                <a:latin typeface="kaka"/>
              </a:rPr>
              <a:t>ác</a:t>
            </a:r>
            <a:endParaRPr sz="1800" dirty="0">
              <a:solidFill>
                <a:srgbClr val="FF0000"/>
              </a:solidFill>
              <a:latin typeface="kaka"/>
            </a:endParaRPr>
          </a:p>
        </p:txBody>
      </p:sp>
      <p:pic>
        <p:nvPicPr>
          <p:cNvPr id="12" name="4kTmduO9VS4ev"/>
          <p:cNvPicPr/>
          <p:nvPr/>
        </p:nvPicPr>
        <p:blipFill>
          <a:blip r:embed="rId5"/>
          <a:stretch>
            <a:fillRect/>
          </a:stretch>
        </p:blipFill>
        <p:spPr>
          <a:xfrm>
            <a:off x="3156857" y="3582558"/>
            <a:ext cx="2477397" cy="1056899"/>
          </a:xfrm>
          <a:prstGeom prst="rect">
            <a:avLst/>
          </a:prstGeom>
        </p:spPr>
      </p:pic>
      <p:pic>
        <p:nvPicPr>
          <p:cNvPr id="11" name="ojHW7hcCpJX72"/>
          <p:cNvPicPr/>
          <p:nvPr/>
        </p:nvPicPr>
        <p:blipFill>
          <a:blip r:embed="rId6"/>
          <a:stretch>
            <a:fillRect/>
          </a:stretch>
        </p:blipFill>
        <p:spPr>
          <a:xfrm>
            <a:off x="3220055" y="2103009"/>
            <a:ext cx="2414199" cy="1677961"/>
          </a:xfrm>
          <a:prstGeom prst="rect">
            <a:avLst/>
          </a:prstGeom>
        </p:spPr>
      </p:pic>
      <p:pic>
        <p:nvPicPr>
          <p:cNvPr id="8" name="gCpZ9Pi4zC0kW"/>
          <p:cNvPicPr/>
          <p:nvPr/>
        </p:nvPicPr>
        <p:blipFill>
          <a:blip r:embed="rId7"/>
          <a:stretch>
            <a:fillRect/>
          </a:stretch>
        </p:blipFill>
        <p:spPr>
          <a:xfrm>
            <a:off x="784752" y="1988457"/>
            <a:ext cx="3192162" cy="2007999"/>
          </a:xfrm>
          <a:prstGeom prst="rect">
            <a:avLst/>
          </a:prstGeom>
        </p:spPr>
      </p:pic>
      <p:pic>
        <p:nvPicPr>
          <p:cNvPr id="7" name="H1xeNbj1GEQHL"/>
          <p:cNvPicPr/>
          <p:nvPr/>
        </p:nvPicPr>
        <p:blipFill>
          <a:blip r:embed="rId8"/>
          <a:stretch>
            <a:fillRect/>
          </a:stretch>
        </p:blipFill>
        <p:spPr>
          <a:xfrm>
            <a:off x="1194353" y="452710"/>
            <a:ext cx="2709990" cy="2072488"/>
          </a:xfrm>
          <a:prstGeom prst="rect">
            <a:avLst/>
          </a:prstGeom>
        </p:spPr>
      </p:pic>
      <p:pic>
        <p:nvPicPr>
          <p:cNvPr id="4" name="GrUuNiu7tVbdJ"/>
          <p:cNvPicPr/>
          <p:nvPr/>
        </p:nvPicPr>
        <p:blipFill>
          <a:blip r:embed="rId9"/>
          <a:stretch>
            <a:fillRect/>
          </a:stretch>
        </p:blipFill>
        <p:spPr>
          <a:xfrm>
            <a:off x="160976" y="1963042"/>
            <a:ext cx="1841428" cy="11837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D93724-140C-4BA6-B1CC-009BF0F25E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1317" y="855589"/>
            <a:ext cx="1154912" cy="115491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815287-50E1-480B-8A27-4466FB6E75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34254" y="10024"/>
            <a:ext cx="1317689" cy="75305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5FFA97-453F-4258-956C-0FECAA08FF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96052" y="2201394"/>
            <a:ext cx="1101952" cy="919674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B87DF8-7178-417F-B400-0D7FC33BC83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6417"/>
          <a:stretch/>
        </p:blipFill>
        <p:spPr>
          <a:xfrm>
            <a:off x="5596052" y="4178428"/>
            <a:ext cx="1548277" cy="882425"/>
          </a:xfrm>
          <a:prstGeom prst="rect">
            <a:avLst/>
          </a:prstGeom>
          <a:ln w="31750">
            <a:solidFill>
              <a:schemeClr val="accent1">
                <a:shade val="5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EC691C-28D6-4B1A-A956-4F5E284047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FDEAC9-7B42-46B5-A830-A7FFA9B1EE36}"/>
              </a:ext>
            </a:extLst>
          </p:cNvPr>
          <p:cNvSpPr/>
          <p:nvPr/>
        </p:nvSpPr>
        <p:spPr>
          <a:xfrm>
            <a:off x="264159" y="403483"/>
            <a:ext cx="850730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SÂN KHẤU HÓA</a:t>
            </a:r>
            <a:endParaRPr lang="vi-VN" sz="45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5598C8-D619-4C39-90FC-060C635C44F7}"/>
              </a:ext>
            </a:extLst>
          </p:cNvPr>
          <p:cNvSpPr txBox="1"/>
          <p:nvPr/>
        </p:nvSpPr>
        <p:spPr>
          <a:xfrm>
            <a:off x="3393440" y="1049885"/>
            <a:ext cx="2865120" cy="64633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RỐI BÓNG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47E0A1-5CA5-46D6-A337-CFD27551E1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8321" y="1773622"/>
            <a:ext cx="2516785" cy="188561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CA6C8F-B5E3-461E-84D6-42A588A38F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1466" y="1773622"/>
            <a:ext cx="2592947" cy="194267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Nhạc nền kể chuyện nhẹ nhàng trong sáng">
            <a:hlinkClick r:id="" action="ppaction://media"/>
            <a:extLst>
              <a:ext uri="{FF2B5EF4-FFF2-40B4-BE49-F238E27FC236}">
                <a16:creationId xmlns:a16="http://schemas.microsoft.com/office/drawing/2014/main" id="{2C675598-B35D-446F-8BBE-00B7CCF254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27811" y="45624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7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~Ca1D8F\data\asimages\{2B7F2538-B883-4C2C-A2F5-45C1B6D104AC}_1.png&quot;/&gt;&lt;left val=&quot;197&quot;/&gt;&lt;top val=&quot;230&quot;/&gt;&lt;width val=&quot;297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heme/theme1.xml><?xml version="1.0" encoding="utf-8"?>
<a:theme xmlns:a="http://schemas.openxmlformats.org/drawingml/2006/main" name="Tropical Style Book Slideshow for Marketing by Slidesgo">
  <a:themeElements>
    <a:clrScheme name="Simple Light">
      <a:dk1>
        <a:srgbClr val="086245"/>
      </a:dk1>
      <a:lt1>
        <a:srgbClr val="F8B428"/>
      </a:lt1>
      <a:dk2>
        <a:srgbClr val="FBF7CA"/>
      </a:dk2>
      <a:lt2>
        <a:srgbClr val="FFFFFF"/>
      </a:lt2>
      <a:accent1>
        <a:srgbClr val="7F6000"/>
      </a:accent1>
      <a:accent2>
        <a:srgbClr val="F8B428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862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84259730218546A39EB40A89A073BA" ma:contentTypeVersion="6" ma:contentTypeDescription="Create a new document." ma:contentTypeScope="" ma:versionID="6f995fa2492db69b2e02f79904775972">
  <xsd:schema xmlns:xsd="http://www.w3.org/2001/XMLSchema" xmlns:xs="http://www.w3.org/2001/XMLSchema" xmlns:p="http://schemas.microsoft.com/office/2006/metadata/properties" xmlns:ns3="3c4027b5-8797-4b8c-a9e1-38ef01a0a0ce" targetNamespace="http://schemas.microsoft.com/office/2006/metadata/properties" ma:root="true" ma:fieldsID="60bb70e31416fec70e74396e3ef0c826" ns3:_="">
    <xsd:import namespace="3c4027b5-8797-4b8c-a9e1-38ef01a0a0c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4027b5-8797-4b8c-a9e1-38ef01a0a0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C47FED9-A28C-4F90-AFDB-000532DA91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4027b5-8797-4b8c-a9e1-38ef01a0a0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6002251-FAAA-41F3-8034-AA4B5FC37C4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05B6C8D-0D74-4607-9873-D2D1D95005F5}">
  <ds:schemaRefs>
    <ds:schemaRef ds:uri="http://www.w3.org/XML/1998/namespace"/>
    <ds:schemaRef ds:uri="3c4027b5-8797-4b8c-a9e1-38ef01a0a0ce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1867</TotalTime>
  <Words>368</Words>
  <Application>Microsoft Office PowerPoint</Application>
  <PresentationFormat>On-screen Show (16:9)</PresentationFormat>
  <Paragraphs>188</Paragraphs>
  <Slides>20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Times New Roman</vt:lpstr>
      <vt:lpstr>VNI-Times</vt:lpstr>
      <vt:lpstr>#9Slide03 Arima Madurai Black</vt:lpstr>
      <vt:lpstr>kaka</vt:lpstr>
      <vt:lpstr>Elephant</vt:lpstr>
      <vt:lpstr>Arial</vt:lpstr>
      <vt:lpstr>Lato</vt:lpstr>
      <vt:lpstr>Playfair Display ExtraBold</vt:lpstr>
      <vt:lpstr>UTM Alexander</vt:lpstr>
      <vt:lpstr>Tropical Style Book Slideshow for Marketing by Slidesgo</vt:lpstr>
      <vt:lpstr>PowerPoint Presentation</vt:lpstr>
      <vt:lpstr>PowerPoint Presentation</vt:lpstr>
      <vt:lpstr>Tiết 87:  Thạch Sanh (tiếp)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21-22. Bảo vệ môi trường và tài nguyên thiên nhiên</dc:title>
  <dc:creator>thinhlongpc</dc:creator>
  <cp:lastModifiedBy>Admin</cp:lastModifiedBy>
  <cp:revision>176</cp:revision>
  <dcterms:modified xsi:type="dcterms:W3CDTF">2023-02-16T10:05:55Z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0x010100D184259730218546A39EB40A89A073BA</vt:lpwstr>
  </property>
</Properties>
</file>