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352" r:id="rId3"/>
    <p:sldId id="354" r:id="rId4"/>
    <p:sldId id="507" r:id="rId5"/>
    <p:sldId id="506" r:id="rId6"/>
    <p:sldId id="355" r:id="rId7"/>
    <p:sldId id="358" r:id="rId8"/>
    <p:sldId id="509" r:id="rId9"/>
    <p:sldId id="510" r:id="rId10"/>
    <p:sldId id="511" r:id="rId11"/>
    <p:sldId id="512" r:id="rId12"/>
    <p:sldId id="508" r:id="rId13"/>
    <p:sldId id="513" r:id="rId14"/>
    <p:sldId id="539" r:id="rId15"/>
    <p:sldId id="518" r:id="rId16"/>
    <p:sldId id="520" r:id="rId17"/>
    <p:sldId id="514" r:id="rId18"/>
    <p:sldId id="521" r:id="rId19"/>
    <p:sldId id="522" r:id="rId20"/>
    <p:sldId id="523" r:id="rId21"/>
    <p:sldId id="524" r:id="rId22"/>
    <p:sldId id="525" r:id="rId23"/>
    <p:sldId id="515" r:id="rId24"/>
    <p:sldId id="519" r:id="rId25"/>
    <p:sldId id="526" r:id="rId26"/>
    <p:sldId id="527" r:id="rId27"/>
    <p:sldId id="528" r:id="rId28"/>
    <p:sldId id="529" r:id="rId29"/>
    <p:sldId id="531" r:id="rId30"/>
    <p:sldId id="532" r:id="rId31"/>
    <p:sldId id="533" r:id="rId32"/>
    <p:sldId id="534" r:id="rId33"/>
    <p:sldId id="535" r:id="rId34"/>
    <p:sldId id="404" r:id="rId35"/>
    <p:sldId id="536" r:id="rId36"/>
    <p:sldId id="409" r:id="rId37"/>
    <p:sldId id="538" r:id="rId38"/>
    <p:sldId id="503" r:id="rId39"/>
    <p:sldId id="504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FF99FF"/>
    <a:srgbClr val="0099FF"/>
    <a:srgbClr val="00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62" d="100"/>
          <a:sy n="62" d="100"/>
        </p:scale>
        <p:origin x="828" y="60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D1F4418-9004-96BB-8355-66AB4CF314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7A20A002-D4B1-94A1-61A2-B2B0704359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D9D06E3-DAA5-491A-1F8F-FE6E52839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51E0E-DD18-43E2-9DC0-5755C6031D96}" type="datetimeFigureOut">
              <a:rPr lang="en-US" smtClean="0"/>
              <a:t>4/6/2023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2536ABB-FBA4-9932-BA79-205394F11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706B849-0CBF-603F-CA2A-C289993D0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C9308-82FE-416E-9701-45E2EB01D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018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A55BA66-4FFE-215A-A572-3BCC35A221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14DBFAD8-AE31-3852-B621-4266C204BA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10BC44B-A5CF-3941-0E5D-114D7E0A5C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51E0E-DD18-43E2-9DC0-5755C6031D96}" type="datetimeFigureOut">
              <a:rPr lang="en-US" smtClean="0"/>
              <a:t>4/6/2023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A8E1350-96F5-EA00-65CA-EF55EC4D8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C8C2EC5-C986-63F6-D5CF-1AF3AAAFA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C9308-82FE-416E-9701-45E2EB01D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005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B3A2B37D-BE8B-3ED5-B302-042B574675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27871A40-655D-7112-5B09-27A1B86A65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3265F14-76CC-9686-66F4-C257B1808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51E0E-DD18-43E2-9DC0-5755C6031D96}" type="datetimeFigureOut">
              <a:rPr lang="en-US" smtClean="0"/>
              <a:t>4/6/2023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F456202-11BA-70C4-3A80-A9FCD54910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09F21F5-AB3B-6ED4-2CC5-98AB354534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C9308-82FE-416E-9701-45E2EB01D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966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89E1574-EF2E-4D37-9DD9-95C13772CF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B70A867-B09C-0259-3AAD-8F52EC72EE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C971BCD-5D5B-18E3-CCC6-F0C848F43F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51E0E-DD18-43E2-9DC0-5755C6031D96}" type="datetimeFigureOut">
              <a:rPr lang="en-US" smtClean="0"/>
              <a:t>4/6/2023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9F5C57A-3409-6C22-6BDA-7C6D320D21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F68AC09-9FB2-6EC3-4AAF-039E36C97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C9308-82FE-416E-9701-45E2EB01D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371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C5385BA-4B49-FAC8-EC0C-456B0196E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EC1E2546-68C4-0CFD-C086-3B8C530A85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25BDD51-8441-D6FC-CCAA-1BAFECD36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51E0E-DD18-43E2-9DC0-5755C6031D96}" type="datetimeFigureOut">
              <a:rPr lang="en-US" smtClean="0"/>
              <a:t>4/6/2023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559DAD3-4A71-691D-43A5-DEBC05BF22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3B341A6-C652-420D-8658-C27769AA5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C9308-82FE-416E-9701-45E2EB01D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776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ECAF3A0-D8B1-B2DB-BC3C-32D8B4FBF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B3C4DE5-477C-B7C3-2A48-A8EA5B258F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81661C7A-33AC-2C8F-F790-84C6EE81BC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354B923B-89FC-090D-43C8-E51FBBE4A0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51E0E-DD18-43E2-9DC0-5755C6031D96}" type="datetimeFigureOut">
              <a:rPr lang="en-US" smtClean="0"/>
              <a:t>4/6/2023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A215F3F3-5D32-EAF5-F4D2-0E6A7C0E6B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3F5018BA-5EAB-EA58-91DB-99216F129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C9308-82FE-416E-9701-45E2EB01D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438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9865F34-6575-B1EF-1291-A7C76AF3D4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B6BC828C-5798-6FD5-6DDF-D64111B4F2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41C58780-6CAE-FC4B-A36A-F17D04309F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585CB6F9-EBAD-12BE-3885-310338729C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C5B647A5-C957-8067-53A6-59537B4C48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E1ED5DD6-ECAD-95DC-6568-26A4BE0DA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51E0E-DD18-43E2-9DC0-5755C6031D96}" type="datetimeFigureOut">
              <a:rPr lang="en-US" smtClean="0"/>
              <a:t>4/6/2023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90E84331-9C64-0413-4F61-1D322DCAEC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46794975-DD20-B883-8863-F0DC370E9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C9308-82FE-416E-9701-45E2EB01D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864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7EB359B-DF84-08AB-A726-43575DE7D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B660EE82-1466-A14C-DF86-D12D3991C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51E0E-DD18-43E2-9DC0-5755C6031D96}" type="datetimeFigureOut">
              <a:rPr lang="en-US" smtClean="0"/>
              <a:t>4/6/2023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2914777E-610F-87DC-24B1-715C8E5CB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7002E4D6-ECE8-F999-9FE0-4AB05ABAC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C9308-82FE-416E-9701-45E2EB01D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442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A1CA7B95-2DFE-85A5-275C-5E03D5E19A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51E0E-DD18-43E2-9DC0-5755C6031D96}" type="datetimeFigureOut">
              <a:rPr lang="en-US" smtClean="0"/>
              <a:t>4/6/2023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6AAA183F-60DC-D049-1212-A6A53CC552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63B0333D-DEC4-561D-4817-9C859F185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C9308-82FE-416E-9701-45E2EB01D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081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2C22304-CFA8-B2C6-FF0D-9A073D5FC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B6348994-B0BC-7CE0-5EB0-2C9BFBB11B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185CEFEC-7391-F480-4B1A-474455D48E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E96A9A4-7960-AF27-9680-C09E5438C5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51E0E-DD18-43E2-9DC0-5755C6031D96}" type="datetimeFigureOut">
              <a:rPr lang="en-US" smtClean="0"/>
              <a:t>4/6/2023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04BD370B-946B-2FFE-9E14-956922E654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0938C672-C285-4986-68C2-E3248C7F5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C9308-82FE-416E-9701-45E2EB01D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46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E62EB2F-1DC3-1E7C-CB27-15C5D3067D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B532C64D-3E15-9554-E41E-0ADC22A4D4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7924E437-73A1-7D04-5A17-8E0A2970DB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50B75728-E40B-6796-42C3-DB805FD0AE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51E0E-DD18-43E2-9DC0-5755C6031D96}" type="datetimeFigureOut">
              <a:rPr lang="en-US" smtClean="0"/>
              <a:t>4/6/2023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6514C6A5-DF19-CC04-AA87-2A42CDF7C4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684D25D-1B85-ABDA-971C-FB0791139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C9308-82FE-416E-9701-45E2EB01D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582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065A15AE-4821-0755-5E2F-C2733DD69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CAA15DF0-F5DE-62A1-796C-3E2271CAC8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23A194D-FE7F-CDF8-3C3F-EC8BDBDEFC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451E0E-DD18-43E2-9DC0-5755C6031D96}" type="datetimeFigureOut">
              <a:rPr lang="en-US" smtClean="0"/>
              <a:t>4/6/2023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45C5C4A-2A96-4DEA-DA38-CA8D449004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17B839E-8DEA-DBCF-61C2-8FE6613DB3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0C9308-82FE-416E-9701-45E2EB01D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471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7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7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7.jpe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7.jpe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7.jpe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7.jpe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7.jpe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7.jpe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7.jpe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7.jpe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7.jpe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7.jpe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7.jpe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7.jpe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7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7.jpeg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30.png"/><Relationship Id="rId4" Type="http://schemas.openxmlformats.org/officeDocument/2006/relationships/image" Target="../media/image7.jpeg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30.png"/><Relationship Id="rId4" Type="http://schemas.openxmlformats.org/officeDocument/2006/relationships/image" Target="../media/image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5.jpeg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0000">
              <a:srgbClr val="FF0066">
                <a:alpha val="62000"/>
              </a:srgbClr>
            </a:gs>
            <a:gs pos="100000">
              <a:srgbClr val="FF99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C1977B5E-9A00-459B-9636-93482C101FE9}"/>
              </a:ext>
            </a:extLst>
          </p:cNvPr>
          <p:cNvSpPr/>
          <p:nvPr/>
        </p:nvSpPr>
        <p:spPr>
          <a:xfrm>
            <a:off x="6944725" y="2402792"/>
            <a:ext cx="5078507" cy="1712008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VĂN BẢN 3. </a:t>
            </a:r>
          </a:p>
          <a:p>
            <a:pPr algn="ctr"/>
            <a:r>
              <a:rPr lang="en-US" sz="6000" b="1" dirty="0">
                <a:solidFill>
                  <a:srgbClr val="00B050"/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NÓI VỚI CON </a:t>
            </a:r>
            <a:endParaRPr lang="en-US" sz="6000" dirty="0">
              <a:solidFill>
                <a:srgbClr val="00B050"/>
              </a:solidFill>
              <a:latin typeface="Algerian" panose="04020705040A02060702" pitchFamily="82" charset="0"/>
              <a:cs typeface="Times New Roman" panose="02020603050405020304" pitchFamily="18" charset="0"/>
            </a:endParaRPr>
          </a:p>
        </p:txBody>
      </p:sp>
      <p:pic>
        <p:nvPicPr>
          <p:cNvPr id="3" name="Picture 40" descr="Nói với con - Y Phương">
            <a:extLst>
              <a:ext uri="{FF2B5EF4-FFF2-40B4-BE49-F238E27FC236}">
                <a16:creationId xmlns:a16="http://schemas.microsoft.com/office/drawing/2014/main" id="{62C09853-B88F-D582-C268-E91AB18544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259" y="1266987"/>
            <a:ext cx="6311966" cy="398361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1128FE6F-FAF7-8206-5A49-A4F6FBC9C6FA}"/>
              </a:ext>
            </a:extLst>
          </p:cNvPr>
          <p:cNvSpPr txBox="1"/>
          <p:nvPr/>
        </p:nvSpPr>
        <p:spPr>
          <a:xfrm>
            <a:off x="5794375" y="6028647"/>
            <a:ext cx="61277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r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Y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Phương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2406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4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Y Phương - Người dùng thi ca tôn vinh vẻ đẹp văn hóa Tày">
            <a:extLst>
              <a:ext uri="{FF2B5EF4-FFF2-40B4-BE49-F238E27FC236}">
                <a16:creationId xmlns:a16="http://schemas.microsoft.com/office/drawing/2014/main" id="{D23B6648-8EAA-C6B2-0CF5-2597B4E3EA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140" y="476845"/>
            <a:ext cx="2625548" cy="3500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Nhà thơ Y Phương: 'Tiếng hát tháng Giêng' đã cất vào 'ruột đá' - Hội Nhà  Văn Việt Nam">
            <a:extLst>
              <a:ext uri="{FF2B5EF4-FFF2-40B4-BE49-F238E27FC236}">
                <a16:creationId xmlns:a16="http://schemas.microsoft.com/office/drawing/2014/main" id="{42CC430A-E87A-52FB-B0E5-3A211F731C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9790" y="2469941"/>
            <a:ext cx="3125958" cy="411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Y Phương với hành trình tìm kiếm từ “Chín tháng” đến “Đò trăng” - Tạp chí  Sông Hương">
            <a:extLst>
              <a:ext uri="{FF2B5EF4-FFF2-40B4-BE49-F238E27FC236}">
                <a16:creationId xmlns:a16="http://schemas.microsoft.com/office/drawing/2014/main" id="{41E0F295-DB8C-3A6C-B73D-3E531DE473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244" y="1486849"/>
            <a:ext cx="2837149" cy="456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3638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A201D6F1-B63A-CCFA-6904-B8508865D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7945"/>
          </a:xfrm>
          <a:prstGeom prst="rect">
            <a:avLst/>
          </a:prstGeom>
          <a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835ECA49-B8E3-2AE6-3098-ED2666DBA27F}"/>
              </a:ext>
            </a:extLst>
          </p:cNvPr>
          <p:cNvSpPr txBox="1"/>
          <p:nvPr/>
        </p:nvSpPr>
        <p:spPr>
          <a:xfrm>
            <a:off x="1226406" y="162330"/>
            <a:ext cx="103724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3600" dirty="0">
              <a:solidFill>
                <a:schemeClr val="bg1"/>
              </a:solidFill>
              <a:effectLst/>
              <a:highlight>
                <a:srgbClr val="0099FF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Chỗ dành sẵn cho Nội dung 8">
            <a:extLst>
              <a:ext uri="{FF2B5EF4-FFF2-40B4-BE49-F238E27FC236}">
                <a16:creationId xmlns:a16="http://schemas.microsoft.com/office/drawing/2014/main" id="{1F80D468-E964-D282-BED5-F4CC4A1298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5426" y="3299611"/>
            <a:ext cx="2020838" cy="3396059"/>
          </a:xfrm>
        </p:spPr>
      </p:pic>
      <p:sp>
        <p:nvSpPr>
          <p:cNvPr id="13" name="Bong bóng Lời nói: Hình chữ nhật với Góc Tròn 12">
            <a:extLst>
              <a:ext uri="{FF2B5EF4-FFF2-40B4-BE49-F238E27FC236}">
                <a16:creationId xmlns:a16="http://schemas.microsoft.com/office/drawing/2014/main" id="{4FBFF5A6-5D6E-D9E5-89F9-6E39FFF4CF74}"/>
              </a:ext>
            </a:extLst>
          </p:cNvPr>
          <p:cNvSpPr/>
          <p:nvPr/>
        </p:nvSpPr>
        <p:spPr>
          <a:xfrm>
            <a:off x="4653256" y="2383458"/>
            <a:ext cx="4140545" cy="1475310"/>
          </a:xfrm>
          <a:prstGeom prst="wedgeRoundRectCallout">
            <a:avLst>
              <a:gd name="adj1" fmla="val -52101"/>
              <a:gd name="adj2" fmla="val 34056"/>
              <a:gd name="adj3" fmla="val 16667"/>
            </a:avLst>
          </a:prstGeom>
          <a:noFill/>
          <a:ln w="57150"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 THÀNH PHIẾU HỌC TẬP SỐ 01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7744B8FA-B57C-9356-06D9-C59084549A40}"/>
              </a:ext>
            </a:extLst>
          </p:cNvPr>
          <p:cNvSpPr txBox="1"/>
          <p:nvPr/>
        </p:nvSpPr>
        <p:spPr>
          <a:xfrm>
            <a:off x="1317522" y="736833"/>
            <a:ext cx="78981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3200" dirty="0">
              <a:solidFill>
                <a:srgbClr val="0099FF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8DCBD767-6C24-4037-3821-3A430DABA8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723" y="4224214"/>
            <a:ext cx="3648457" cy="2092741"/>
          </a:xfrm>
          <a:prstGeom prst="rect">
            <a:avLst/>
          </a:prstGeom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BA9A8B09-4CAC-DA74-F9B4-9817320100CB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6126" y="68916"/>
            <a:ext cx="964424" cy="964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227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Bảng 4">
            <a:extLst>
              <a:ext uri="{FF2B5EF4-FFF2-40B4-BE49-F238E27FC236}">
                <a16:creationId xmlns:a16="http://schemas.microsoft.com/office/drawing/2014/main" id="{B386B640-BA14-F5C3-1CDB-041D659FC6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3653976"/>
              </p:ext>
            </p:extLst>
          </p:nvPr>
        </p:nvGraphicFramePr>
        <p:xfrm>
          <a:off x="1404331" y="1699491"/>
          <a:ext cx="10113414" cy="29870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100542">
                  <a:extLst>
                    <a:ext uri="{9D8B030D-6E8A-4147-A177-3AD203B41FA5}">
                      <a16:colId xmlns:a16="http://schemas.microsoft.com/office/drawing/2014/main" val="237523272"/>
                    </a:ext>
                  </a:extLst>
                </a:gridCol>
                <a:gridCol w="6012872">
                  <a:extLst>
                    <a:ext uri="{9D8B030D-6E8A-4147-A177-3AD203B41FA5}">
                      <a16:colId xmlns:a16="http://schemas.microsoft.com/office/drawing/2014/main" val="1497772911"/>
                    </a:ext>
                  </a:extLst>
                </a:gridCol>
              </a:tblGrid>
              <a:tr h="11948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03195" algn="l"/>
                        </a:tabLst>
                      </a:pPr>
                      <a:r>
                        <a:rPr lang="pt-BR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Tìm hiểu chung VB: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03195" algn="l"/>
                        </a:tabLst>
                      </a:pPr>
                      <a:r>
                        <a:rPr lang="pt-BR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Trả lời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8875016"/>
                  </a:ext>
                </a:extLst>
              </a:tr>
              <a:tr h="11971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03195" algn="l"/>
                        </a:tabLst>
                      </a:pPr>
                      <a:r>
                        <a:rPr lang="pt-BR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Xuất xứ, hcst: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03195" algn="l"/>
                        </a:tabLst>
                      </a:pPr>
                      <a:r>
                        <a:rPr lang="pt-BR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8084032"/>
                  </a:ext>
                </a:extLst>
              </a:tr>
              <a:tr h="11971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03195" algn="l"/>
                        </a:tabLst>
                      </a:pPr>
                      <a:r>
                        <a:rPr lang="pt-BR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Thể thơ: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03195" algn="l"/>
                        </a:tabLst>
                      </a:pPr>
                      <a:r>
                        <a:rPr lang="pt-BR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3790640"/>
                  </a:ext>
                </a:extLst>
              </a:tr>
              <a:tr h="23943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03195" algn="l"/>
                        </a:tabLst>
                      </a:pPr>
                      <a:r>
                        <a:rPr lang="pt-BR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Phương thức biểu đạt: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03195" algn="l"/>
                        </a:tabLst>
                      </a:pPr>
                      <a:r>
                        <a:rPr lang="pt-BR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63060787"/>
                  </a:ext>
                </a:extLst>
              </a:tr>
              <a:tr h="11971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03195" algn="l"/>
                        </a:tabLst>
                      </a:pPr>
                      <a:r>
                        <a:rPr lang="pt-BR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Bố cục: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03195" algn="l"/>
                        </a:tabLst>
                      </a:pPr>
                      <a:r>
                        <a:rPr lang="pt-BR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000570"/>
                  </a:ext>
                </a:extLst>
              </a:tr>
              <a:tr h="35915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03195" algn="l"/>
                        </a:tabLst>
                      </a:pPr>
                      <a:r>
                        <a:rPr lang="pt-BR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 Chủ thể trữ tình và đối tượng trữ tình: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03195" algn="l"/>
                        </a:tabLst>
                      </a:pPr>
                      <a:r>
                        <a:rPr lang="pt-BR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40287738"/>
                  </a:ext>
                </a:extLst>
              </a:tr>
            </a:tbl>
          </a:graphicData>
        </a:graphic>
      </p:graphicFrame>
      <p:sp>
        <p:nvSpPr>
          <p:cNvPr id="6" name="Rectangle 1">
            <a:extLst>
              <a:ext uri="{FF2B5EF4-FFF2-40B4-BE49-F238E27FC236}">
                <a16:creationId xmlns:a16="http://schemas.microsoft.com/office/drawing/2014/main" id="{2F4C5D10-F554-DD1F-2C4E-20E251C54B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5495" y="372182"/>
            <a:ext cx="5929023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35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35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35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35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35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35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35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35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35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03513" algn="l"/>
              </a:tabLst>
            </a:pPr>
            <a:r>
              <a:rPr kumimoji="0" lang="pt-BR" altLang="en-US" sz="3200" b="1" i="0" u="none" strike="noStrike" cap="none" normalizeH="0" baseline="0" dirty="0">
                <a:ln>
                  <a:noFill/>
                </a:ln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PHIẾU HỌC TẬP SỐ 1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rgbClr val="00B0F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03513" algn="l"/>
              </a:tabLst>
            </a:pPr>
            <a:r>
              <a:rPr kumimoji="0" lang="pt-BR" altLang="en-US" sz="3200" b="1" i="0" u="none" strike="noStrike" cap="none" normalizeH="0" baseline="0" dirty="0">
                <a:ln>
                  <a:noFill/>
                </a:ln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(Tìm hiểu chung văn bản)</a:t>
            </a:r>
            <a:endParaRPr kumimoji="0" lang="pt-BR" altLang="en-US" sz="3200" b="0" i="0" u="none" strike="noStrike" cap="none" normalizeH="0" baseline="0" dirty="0">
              <a:ln>
                <a:noFill/>
              </a:ln>
              <a:solidFill>
                <a:srgbClr val="00B0F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DD15F7A4-F01C-0368-6E11-65AB3A4F4D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779" y="4686531"/>
            <a:ext cx="3648457" cy="2092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478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A201D6F1-B63A-CCFA-6904-B8508865D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7945"/>
          </a:xfrm>
          <a:prstGeom prst="rect">
            <a:avLst/>
          </a:prstGeom>
          <a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835ECA49-B8E3-2AE6-3098-ED2666DBA27F}"/>
              </a:ext>
            </a:extLst>
          </p:cNvPr>
          <p:cNvSpPr txBox="1"/>
          <p:nvPr/>
        </p:nvSpPr>
        <p:spPr>
          <a:xfrm>
            <a:off x="1226406" y="162330"/>
            <a:ext cx="103724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3600" dirty="0">
              <a:solidFill>
                <a:schemeClr val="bg1"/>
              </a:solidFill>
              <a:effectLst/>
              <a:highlight>
                <a:srgbClr val="0099FF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7744B8FA-B57C-9356-06D9-C59084549A40}"/>
              </a:ext>
            </a:extLst>
          </p:cNvPr>
          <p:cNvSpPr txBox="1"/>
          <p:nvPr/>
        </p:nvSpPr>
        <p:spPr>
          <a:xfrm>
            <a:off x="1317522" y="736833"/>
            <a:ext cx="78981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3200" dirty="0">
              <a:solidFill>
                <a:srgbClr val="0099FF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F38F5CE4-3F49-1B36-09F8-77A3AF843B83}"/>
              </a:ext>
            </a:extLst>
          </p:cNvPr>
          <p:cNvSpPr txBox="1"/>
          <p:nvPr/>
        </p:nvSpPr>
        <p:spPr>
          <a:xfrm>
            <a:off x="1317522" y="1238393"/>
            <a:ext cx="61676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1695450" algn="l"/>
                <a:tab pos="2703195" algn="l"/>
              </a:tabLst>
            </a:pPr>
            <a:r>
              <a:rPr lang="en-US" sz="2800" b="1" dirty="0">
                <a:solidFill>
                  <a:srgbClr val="0066CC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a</a:t>
            </a:r>
            <a:r>
              <a:rPr lang="en-US" sz="2800" b="1" dirty="0">
                <a:solidFill>
                  <a:srgbClr val="0066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 </a:t>
            </a:r>
            <a:r>
              <a:rPr lang="en-US" sz="2800" b="1" dirty="0" err="1">
                <a:solidFill>
                  <a:srgbClr val="0066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Đọc</a:t>
            </a:r>
            <a:r>
              <a:rPr lang="en-US" sz="2800" b="1" dirty="0">
                <a:solidFill>
                  <a:srgbClr val="0066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66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và</a:t>
            </a:r>
            <a:r>
              <a:rPr lang="en-US" sz="2800" b="1" dirty="0">
                <a:solidFill>
                  <a:srgbClr val="0066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66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tìm</a:t>
            </a:r>
            <a:r>
              <a:rPr lang="en-US" sz="2800" b="1" dirty="0">
                <a:solidFill>
                  <a:srgbClr val="0066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66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hiểu</a:t>
            </a:r>
            <a:r>
              <a:rPr lang="en-US" sz="2800" b="1" dirty="0">
                <a:solidFill>
                  <a:srgbClr val="0066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66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chú</a:t>
            </a:r>
            <a:r>
              <a:rPr lang="en-US" sz="2800" b="1" dirty="0">
                <a:solidFill>
                  <a:srgbClr val="0066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66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thích</a:t>
            </a:r>
            <a:endParaRPr lang="en-US" sz="2400" dirty="0">
              <a:solidFill>
                <a:srgbClr val="0066CC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E3C8A074-EFD7-57EB-5E0E-AE88F6D12924}"/>
              </a:ext>
            </a:extLst>
          </p:cNvPr>
          <p:cNvSpPr txBox="1"/>
          <p:nvPr/>
        </p:nvSpPr>
        <p:spPr>
          <a:xfrm>
            <a:off x="1646706" y="1858048"/>
            <a:ext cx="6317718" cy="578882"/>
          </a:xfrm>
          <a:prstGeom prst="round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ken, người đồng mình, thung,...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9428565F-CDA3-DA60-1D2B-4CC57C181F20}"/>
              </a:ext>
            </a:extLst>
          </p:cNvPr>
          <p:cNvSpPr txBox="1"/>
          <p:nvPr/>
        </p:nvSpPr>
        <p:spPr>
          <a:xfrm>
            <a:off x="1317522" y="2489765"/>
            <a:ext cx="61676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1695450" algn="l"/>
                <a:tab pos="2703195" algn="l"/>
              </a:tabLst>
            </a:pPr>
            <a:r>
              <a:rPr lang="en-US" sz="2800" b="1" dirty="0">
                <a:solidFill>
                  <a:srgbClr val="0066CC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b. </a:t>
            </a:r>
            <a:r>
              <a:rPr lang="en-US" sz="2800" b="1" dirty="0" err="1">
                <a:solidFill>
                  <a:srgbClr val="0066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Xuất</a:t>
            </a:r>
            <a:r>
              <a:rPr lang="en-US" sz="2800" b="1" dirty="0">
                <a:solidFill>
                  <a:srgbClr val="0066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66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xứ</a:t>
            </a:r>
            <a:r>
              <a:rPr lang="en-US" sz="2800" b="1" dirty="0">
                <a:solidFill>
                  <a:srgbClr val="0066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b="1" dirty="0" err="1">
                <a:solidFill>
                  <a:srgbClr val="0066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hcst</a:t>
            </a:r>
            <a:r>
              <a:rPr lang="en-US" sz="2800" b="1" dirty="0">
                <a:solidFill>
                  <a:srgbClr val="0066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”</a:t>
            </a:r>
            <a:endParaRPr lang="en-US" sz="2400" dirty="0">
              <a:solidFill>
                <a:srgbClr val="0066CC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CDEFFEF0-29B7-9B64-6C73-87AA00C467E6}"/>
              </a:ext>
            </a:extLst>
          </p:cNvPr>
          <p:cNvSpPr txBox="1"/>
          <p:nvPr/>
        </p:nvSpPr>
        <p:spPr>
          <a:xfrm>
            <a:off x="1359644" y="2934810"/>
            <a:ext cx="10372454" cy="2962513"/>
          </a:xfrm>
          <a:prstGeom prst="round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-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Viết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năm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1980, in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trong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tập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i="1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Thơ</a:t>
            </a:r>
            <a:r>
              <a:rPr lang="en-US" sz="2800" i="1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i="1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Việt</a:t>
            </a:r>
            <a:r>
              <a:rPr lang="en-US" sz="2800" i="1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Nam 1945 – 1985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, NXB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Giáo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dục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, 1987)</a:t>
            </a:r>
          </a:p>
          <a:p>
            <a:pPr marL="342900" indent="-342900" algn="just">
              <a:buFontTx/>
              <a:buChar char="-"/>
            </a:pPr>
            <a:r>
              <a:rPr lang="en-US" sz="28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HCST: </a:t>
            </a:r>
            <a:r>
              <a:rPr lang="en-US" sz="2800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Bài</a:t>
            </a:r>
            <a:r>
              <a:rPr lang="en-US" sz="28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thơ</a:t>
            </a:r>
            <a:r>
              <a:rPr lang="en-US" sz="28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được</a:t>
            </a:r>
            <a:r>
              <a:rPr lang="en-US" sz="28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sáng</a:t>
            </a:r>
            <a:r>
              <a:rPr lang="en-US" sz="28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tác</a:t>
            </a:r>
            <a:r>
              <a:rPr lang="en-US" sz="28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năm</a:t>
            </a:r>
            <a:r>
              <a:rPr lang="en-US" sz="28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1980, </a:t>
            </a:r>
            <a:r>
              <a:rPr lang="en-US" sz="2800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khi</a:t>
            </a:r>
            <a:r>
              <a:rPr lang="en-US" sz="28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đất</a:t>
            </a:r>
            <a:r>
              <a:rPr lang="en-US" sz="28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nước</a:t>
            </a:r>
            <a:r>
              <a:rPr lang="en-US" sz="28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mới</a:t>
            </a:r>
            <a:r>
              <a:rPr lang="en-US" sz="28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hòa</a:t>
            </a:r>
            <a:r>
              <a:rPr lang="en-US" sz="28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bình</a:t>
            </a:r>
            <a:r>
              <a:rPr lang="en-US" sz="28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thống</a:t>
            </a:r>
            <a:r>
              <a:rPr lang="en-US" sz="28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nhất</a:t>
            </a:r>
            <a:r>
              <a:rPr lang="en-US" sz="28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nhưng</a:t>
            </a:r>
            <a:r>
              <a:rPr lang="en-US" sz="28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gặp</a:t>
            </a:r>
            <a:r>
              <a:rPr lang="en-US" sz="28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rất</a:t>
            </a:r>
            <a:r>
              <a:rPr lang="en-US" sz="28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nhiều</a:t>
            </a:r>
            <a:r>
              <a:rPr lang="en-US" sz="28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khó</a:t>
            </a:r>
            <a:r>
              <a:rPr lang="en-US" sz="28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khan, </a:t>
            </a:r>
            <a:r>
              <a:rPr lang="en-US" sz="2800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thiếu</a:t>
            </a:r>
            <a:r>
              <a:rPr lang="en-US" sz="28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thốn</a:t>
            </a:r>
            <a:r>
              <a:rPr lang="en-US" sz="28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. </a:t>
            </a:r>
            <a:r>
              <a:rPr lang="en-US" sz="2800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Từ</a:t>
            </a:r>
            <a:r>
              <a:rPr lang="en-US" sz="28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hiện</a:t>
            </a:r>
            <a:r>
              <a:rPr lang="en-US" sz="28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thực</a:t>
            </a:r>
            <a:r>
              <a:rPr lang="en-US" sz="28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ấy</a:t>
            </a:r>
            <a:r>
              <a:rPr lang="en-US" sz="28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2800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nhà</a:t>
            </a:r>
            <a:r>
              <a:rPr lang="en-US" sz="28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thwo</a:t>
            </a:r>
            <a:r>
              <a:rPr lang="en-US" sz="28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sáng</a:t>
            </a:r>
            <a:r>
              <a:rPr lang="en-US" sz="28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tác</a:t>
            </a:r>
            <a:r>
              <a:rPr lang="en-US" sz="28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bài</a:t>
            </a:r>
            <a:r>
              <a:rPr lang="en-US" sz="28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thơ</a:t>
            </a:r>
            <a:r>
              <a:rPr lang="en-US" sz="28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nhưu</a:t>
            </a:r>
            <a:r>
              <a:rPr lang="en-US" sz="28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lời</a:t>
            </a:r>
            <a:r>
              <a:rPr lang="en-US" sz="28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tâm</a:t>
            </a:r>
            <a:r>
              <a:rPr lang="en-US" sz="28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sự</a:t>
            </a:r>
            <a:r>
              <a:rPr lang="en-US" sz="28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2800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động</a:t>
            </a:r>
            <a:r>
              <a:rPr lang="en-US" sz="28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viên</a:t>
            </a:r>
            <a:r>
              <a:rPr lang="en-US" sz="28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chính</a:t>
            </a:r>
            <a:r>
              <a:rPr lang="en-US" sz="28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mfinh</a:t>
            </a:r>
            <a:r>
              <a:rPr lang="en-US" sz="28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đồng</a:t>
            </a:r>
            <a:r>
              <a:rPr lang="en-US" sz="28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thời</a:t>
            </a:r>
            <a:r>
              <a:rPr lang="en-US" sz="28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nhắc</a:t>
            </a:r>
            <a:r>
              <a:rPr lang="en-US" sz="28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nhở</a:t>
            </a:r>
            <a:r>
              <a:rPr lang="en-US" sz="28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con </a:t>
            </a:r>
            <a:r>
              <a:rPr lang="en-US" sz="2800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cái</a:t>
            </a:r>
            <a:r>
              <a:rPr lang="en-US" sz="28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sau</a:t>
            </a:r>
            <a:r>
              <a:rPr lang="en-US" sz="28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này</a:t>
            </a:r>
            <a:r>
              <a:rPr lang="en-US" sz="28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F337D6BF-6015-2D49-8CFA-39703FF2A3F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6126" y="68916"/>
            <a:ext cx="964424" cy="964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348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6" grpId="0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A201D6F1-B63A-CCFA-6904-B8508865D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945"/>
            <a:ext cx="12192000" cy="6887945"/>
          </a:xfrm>
          <a:prstGeom prst="rect">
            <a:avLst/>
          </a:prstGeom>
          <a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835ECA49-B8E3-2AE6-3098-ED2666DBA27F}"/>
              </a:ext>
            </a:extLst>
          </p:cNvPr>
          <p:cNvSpPr txBox="1"/>
          <p:nvPr/>
        </p:nvSpPr>
        <p:spPr>
          <a:xfrm>
            <a:off x="1226406" y="162330"/>
            <a:ext cx="103724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3600" dirty="0">
              <a:solidFill>
                <a:schemeClr val="bg1"/>
              </a:solidFill>
              <a:effectLst/>
              <a:highlight>
                <a:srgbClr val="0099FF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7744B8FA-B57C-9356-06D9-C59084549A40}"/>
              </a:ext>
            </a:extLst>
          </p:cNvPr>
          <p:cNvSpPr txBox="1"/>
          <p:nvPr/>
        </p:nvSpPr>
        <p:spPr>
          <a:xfrm>
            <a:off x="1317522" y="736833"/>
            <a:ext cx="78981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3200" dirty="0">
              <a:solidFill>
                <a:srgbClr val="0099FF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8CE0E9D1-A0F3-021E-A36A-E0B0099D4A4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6126" y="68916"/>
            <a:ext cx="964424" cy="964424"/>
          </a:xfrm>
          <a:prstGeom prst="rect">
            <a:avLst/>
          </a:prstGeom>
        </p:spPr>
      </p:pic>
      <p:sp>
        <p:nvSpPr>
          <p:cNvPr id="3" name="Hộp Văn bản 17">
            <a:extLst>
              <a:ext uri="{FF2B5EF4-FFF2-40B4-BE49-F238E27FC236}">
                <a16:creationId xmlns:a16="http://schemas.microsoft.com/office/drawing/2014/main" id="{7FF49966-4D42-CAC8-741C-1E859D9F8B29}"/>
              </a:ext>
            </a:extLst>
          </p:cNvPr>
          <p:cNvSpPr txBox="1"/>
          <p:nvPr/>
        </p:nvSpPr>
        <p:spPr>
          <a:xfrm>
            <a:off x="1289129" y="1383163"/>
            <a:ext cx="19266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1695450" algn="l"/>
                <a:tab pos="2703195" algn="l"/>
              </a:tabLst>
            </a:pPr>
            <a:r>
              <a:rPr lang="en-US" sz="2800" b="1" dirty="0">
                <a:solidFill>
                  <a:srgbClr val="0066CC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c.</a:t>
            </a:r>
            <a:r>
              <a:rPr lang="en-US" sz="2800" b="1" dirty="0">
                <a:solidFill>
                  <a:srgbClr val="0066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66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Thể</a:t>
            </a:r>
            <a:r>
              <a:rPr lang="en-US" sz="2800" b="1" dirty="0">
                <a:solidFill>
                  <a:srgbClr val="0066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66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thơ</a:t>
            </a:r>
            <a:r>
              <a:rPr lang="en-US" sz="2800" b="1" dirty="0">
                <a:solidFill>
                  <a:srgbClr val="0066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: </a:t>
            </a:r>
            <a:endParaRPr lang="en-US" sz="2400" dirty="0">
              <a:solidFill>
                <a:srgbClr val="0066CC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Hộp Văn bản 18">
            <a:extLst>
              <a:ext uri="{FF2B5EF4-FFF2-40B4-BE49-F238E27FC236}">
                <a16:creationId xmlns:a16="http://schemas.microsoft.com/office/drawing/2014/main" id="{2BDCC391-3B29-7FF2-410F-6E6DD21947FA}"/>
              </a:ext>
            </a:extLst>
          </p:cNvPr>
          <p:cNvSpPr txBox="1"/>
          <p:nvPr/>
        </p:nvSpPr>
        <p:spPr>
          <a:xfrm>
            <a:off x="3103326" y="1389056"/>
            <a:ext cx="1222966" cy="578882"/>
          </a:xfrm>
          <a:prstGeom prst="round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Tự do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Hộp Văn bản 19">
            <a:extLst>
              <a:ext uri="{FF2B5EF4-FFF2-40B4-BE49-F238E27FC236}">
                <a16:creationId xmlns:a16="http://schemas.microsoft.com/office/drawing/2014/main" id="{0FFA97C3-6564-2ACC-3ADB-61997CC01F5A}"/>
              </a:ext>
            </a:extLst>
          </p:cNvPr>
          <p:cNvSpPr txBox="1"/>
          <p:nvPr/>
        </p:nvSpPr>
        <p:spPr>
          <a:xfrm>
            <a:off x="1242478" y="2141681"/>
            <a:ext cx="61676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1695450" algn="l"/>
                <a:tab pos="2703195" algn="l"/>
              </a:tabLst>
            </a:pPr>
            <a:r>
              <a:rPr lang="en-US" sz="2800" b="1" dirty="0">
                <a:solidFill>
                  <a:srgbClr val="0066CC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d.</a:t>
            </a:r>
            <a:r>
              <a:rPr lang="en-US" sz="2800" b="1" dirty="0">
                <a:solidFill>
                  <a:srgbClr val="0066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66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Phương</a:t>
            </a:r>
            <a:r>
              <a:rPr lang="en-US" sz="2800" b="1" dirty="0">
                <a:solidFill>
                  <a:srgbClr val="0066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66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thức</a:t>
            </a:r>
            <a:r>
              <a:rPr lang="en-US" sz="2800" b="1" dirty="0">
                <a:solidFill>
                  <a:srgbClr val="0066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66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biểu</a:t>
            </a:r>
            <a:r>
              <a:rPr lang="en-US" sz="2800" b="1" dirty="0">
                <a:solidFill>
                  <a:srgbClr val="0066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66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đạt</a:t>
            </a:r>
            <a:r>
              <a:rPr lang="en-US" sz="2800" b="1" dirty="0">
                <a:solidFill>
                  <a:srgbClr val="0066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:</a:t>
            </a:r>
            <a:endParaRPr lang="en-US" sz="2400" dirty="0">
              <a:solidFill>
                <a:srgbClr val="0066CC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Hộp Văn bản 20">
            <a:extLst>
              <a:ext uri="{FF2B5EF4-FFF2-40B4-BE49-F238E27FC236}">
                <a16:creationId xmlns:a16="http://schemas.microsoft.com/office/drawing/2014/main" id="{97EB9809-0A7F-06AB-DAA5-5C1C63E67A4B}"/>
              </a:ext>
            </a:extLst>
          </p:cNvPr>
          <p:cNvSpPr txBox="1"/>
          <p:nvPr/>
        </p:nvSpPr>
        <p:spPr>
          <a:xfrm>
            <a:off x="1525376" y="2850118"/>
            <a:ext cx="5601831" cy="578882"/>
          </a:xfrm>
          <a:prstGeom prst="round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Biểu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cảm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kết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hợp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tự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sự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và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miêu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tả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07830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A201D6F1-B63A-CCFA-6904-B8508865D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7945"/>
          </a:xfrm>
          <a:prstGeom prst="rect">
            <a:avLst/>
          </a:prstGeom>
          <a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835ECA49-B8E3-2AE6-3098-ED2666DBA27F}"/>
              </a:ext>
            </a:extLst>
          </p:cNvPr>
          <p:cNvSpPr txBox="1"/>
          <p:nvPr/>
        </p:nvSpPr>
        <p:spPr>
          <a:xfrm>
            <a:off x="1226406" y="162330"/>
            <a:ext cx="103724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3600" dirty="0">
              <a:solidFill>
                <a:schemeClr val="bg1"/>
              </a:solidFill>
              <a:effectLst/>
              <a:highlight>
                <a:srgbClr val="0099FF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7744B8FA-B57C-9356-06D9-C59084549A40}"/>
              </a:ext>
            </a:extLst>
          </p:cNvPr>
          <p:cNvSpPr txBox="1"/>
          <p:nvPr/>
        </p:nvSpPr>
        <p:spPr>
          <a:xfrm>
            <a:off x="1317522" y="736833"/>
            <a:ext cx="78981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3200" dirty="0">
              <a:solidFill>
                <a:srgbClr val="0099FF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F38F5CE4-3F49-1B36-09F8-77A3AF843B83}"/>
              </a:ext>
            </a:extLst>
          </p:cNvPr>
          <p:cNvSpPr txBox="1"/>
          <p:nvPr/>
        </p:nvSpPr>
        <p:spPr>
          <a:xfrm>
            <a:off x="1317522" y="1238393"/>
            <a:ext cx="61676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1695450" algn="l"/>
                <a:tab pos="2703195" algn="l"/>
              </a:tabLst>
            </a:pPr>
            <a:r>
              <a:rPr lang="en-US" sz="2800" b="1" dirty="0">
                <a:solidFill>
                  <a:srgbClr val="0066CC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e.</a:t>
            </a:r>
            <a:r>
              <a:rPr lang="en-US" sz="2800" b="1" dirty="0">
                <a:solidFill>
                  <a:srgbClr val="0066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66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Bố</a:t>
            </a:r>
            <a:r>
              <a:rPr lang="en-US" sz="2800" b="1" dirty="0">
                <a:solidFill>
                  <a:srgbClr val="0066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66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cục</a:t>
            </a:r>
            <a:r>
              <a:rPr lang="en-US" sz="2800" b="1" dirty="0">
                <a:solidFill>
                  <a:srgbClr val="0066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: 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2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phần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E3C8A074-EFD7-57EB-5E0E-AE88F6D12924}"/>
              </a:ext>
            </a:extLst>
          </p:cNvPr>
          <p:cNvSpPr txBox="1"/>
          <p:nvPr/>
        </p:nvSpPr>
        <p:spPr>
          <a:xfrm>
            <a:off x="1646706" y="1867265"/>
            <a:ext cx="8594574" cy="578882"/>
          </a:xfrm>
          <a:prstGeom prst="round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P1: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1: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Cội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nguồn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dưỡng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CDEFFEF0-29B7-9B64-6C73-87AA00C467E6}"/>
              </a:ext>
            </a:extLst>
          </p:cNvPr>
          <p:cNvSpPr txBox="1"/>
          <p:nvPr/>
        </p:nvSpPr>
        <p:spPr>
          <a:xfrm>
            <a:off x="1634121" y="2570042"/>
            <a:ext cx="8923758" cy="1055608"/>
          </a:xfrm>
          <a:prstGeom prst="round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P2: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2: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Vẻ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"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"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dặn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dò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cha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A9DC8B81-AED9-A8BA-547C-717D53D42739}"/>
              </a:ext>
            </a:extLst>
          </p:cNvPr>
          <p:cNvSpPr txBox="1"/>
          <p:nvPr/>
        </p:nvSpPr>
        <p:spPr>
          <a:xfrm>
            <a:off x="1387626" y="3623164"/>
            <a:ext cx="67444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1695450" algn="l"/>
                <a:tab pos="2703195" algn="l"/>
              </a:tabLst>
            </a:pPr>
            <a:r>
              <a:rPr lang="en-US" sz="2800" b="1" dirty="0">
                <a:solidFill>
                  <a:srgbClr val="0066CC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g.</a:t>
            </a:r>
            <a:r>
              <a:rPr lang="en-US" sz="2800" b="1" dirty="0">
                <a:solidFill>
                  <a:srgbClr val="0066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66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Chủ</a:t>
            </a:r>
            <a:r>
              <a:rPr lang="en-US" sz="2800" b="1" dirty="0">
                <a:solidFill>
                  <a:srgbClr val="0066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66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thể</a:t>
            </a:r>
            <a:r>
              <a:rPr lang="en-US" sz="2800" b="1" dirty="0">
                <a:solidFill>
                  <a:srgbClr val="0066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66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trữ</a:t>
            </a:r>
            <a:r>
              <a:rPr lang="en-US" sz="2800" b="1" dirty="0">
                <a:solidFill>
                  <a:srgbClr val="0066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66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tình</a:t>
            </a:r>
            <a:r>
              <a:rPr lang="en-US" sz="2800" b="1" dirty="0">
                <a:solidFill>
                  <a:srgbClr val="0066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66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và</a:t>
            </a:r>
            <a:r>
              <a:rPr lang="en-US" sz="2800" b="1" dirty="0">
                <a:solidFill>
                  <a:srgbClr val="0066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66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đối</a:t>
            </a:r>
            <a:r>
              <a:rPr lang="en-US" sz="2800" b="1" dirty="0">
                <a:solidFill>
                  <a:srgbClr val="0066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66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tượng</a:t>
            </a:r>
            <a:r>
              <a:rPr lang="en-US" sz="2800" b="1" dirty="0">
                <a:solidFill>
                  <a:srgbClr val="0066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66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trữ</a:t>
            </a:r>
            <a:r>
              <a:rPr lang="en-US" sz="2800" b="1" dirty="0">
                <a:solidFill>
                  <a:srgbClr val="0066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66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tình</a:t>
            </a:r>
            <a:endParaRPr lang="en-US" sz="2400" dirty="0">
              <a:solidFill>
                <a:srgbClr val="0066CC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A2A5F897-6459-B950-435F-4D65A5E3FF6C}"/>
              </a:ext>
            </a:extLst>
          </p:cNvPr>
          <p:cNvSpPr txBox="1"/>
          <p:nvPr/>
        </p:nvSpPr>
        <p:spPr>
          <a:xfrm>
            <a:off x="1646707" y="4229308"/>
            <a:ext cx="6960846" cy="578882"/>
          </a:xfrm>
          <a:prstGeom prst="round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-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Chủ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thể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trữ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tình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: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Người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cha-&gt;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thế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hệ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trước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C5382C49-D3FC-1FEE-805B-89F7A95F4195}"/>
              </a:ext>
            </a:extLst>
          </p:cNvPr>
          <p:cNvSpPr txBox="1"/>
          <p:nvPr/>
        </p:nvSpPr>
        <p:spPr>
          <a:xfrm>
            <a:off x="1634121" y="4989360"/>
            <a:ext cx="9423630" cy="1055608"/>
          </a:xfrm>
          <a:prstGeom prst="round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-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Đối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tượng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trữ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tình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: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người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con-&gt;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thế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hệ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sau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những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người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có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thể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đồng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cảm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sâu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sắc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với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chủ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thể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trữ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tình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lang="en-US" sz="2800" dirty="0"/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8CE0E9D1-A0F3-021E-A36A-E0B0099D4A4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6126" y="68916"/>
            <a:ext cx="964424" cy="964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034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7" grpId="0" animBg="1"/>
      <p:bldP spid="18" grpId="0"/>
      <p:bldP spid="19" grpId="0" animBg="1"/>
      <p:bldP spid="2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A201D6F1-B63A-CCFA-6904-B8508865D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77" y="-14973"/>
            <a:ext cx="12192000" cy="6887945"/>
          </a:xfrm>
          <a:prstGeom prst="rect">
            <a:avLst/>
          </a:prstGeom>
          <a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835ECA49-B8E3-2AE6-3098-ED2666DBA27F}"/>
              </a:ext>
            </a:extLst>
          </p:cNvPr>
          <p:cNvSpPr txBox="1"/>
          <p:nvPr/>
        </p:nvSpPr>
        <p:spPr>
          <a:xfrm>
            <a:off x="1226406" y="162330"/>
            <a:ext cx="103724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II. </a:t>
            </a:r>
            <a:r>
              <a:rPr lang="en-US" sz="3600" b="1" dirty="0" err="1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Khám</a:t>
            </a:r>
            <a:r>
              <a:rPr lang="en-US" sz="3600" b="1" dirty="0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</a:t>
            </a:r>
            <a:r>
              <a:rPr lang="en-US" sz="3600" b="1" dirty="0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chi </a:t>
            </a:r>
            <a:r>
              <a:rPr lang="en-US" sz="3600" b="1" dirty="0" err="1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endParaRPr lang="en-US" sz="3600" dirty="0">
              <a:solidFill>
                <a:schemeClr val="bg1"/>
              </a:solidFill>
              <a:effectLst/>
              <a:highlight>
                <a:srgbClr val="0099FF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Chỗ dành sẵn cho Nội dung 8">
            <a:extLst>
              <a:ext uri="{FF2B5EF4-FFF2-40B4-BE49-F238E27FC236}">
                <a16:creationId xmlns:a16="http://schemas.microsoft.com/office/drawing/2014/main" id="{1F80D468-E964-D282-BED5-F4CC4A1298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4" y="3767228"/>
            <a:ext cx="1744335" cy="2931390"/>
          </a:xfrm>
        </p:spPr>
      </p:pic>
      <p:sp>
        <p:nvSpPr>
          <p:cNvPr id="13" name="Bong bóng Lời nói: Hình chữ nhật với Góc Tròn 12">
            <a:extLst>
              <a:ext uri="{FF2B5EF4-FFF2-40B4-BE49-F238E27FC236}">
                <a16:creationId xmlns:a16="http://schemas.microsoft.com/office/drawing/2014/main" id="{4FBFF5A6-5D6E-D9E5-89F9-6E39FFF4CF74}"/>
              </a:ext>
            </a:extLst>
          </p:cNvPr>
          <p:cNvSpPr/>
          <p:nvPr/>
        </p:nvSpPr>
        <p:spPr>
          <a:xfrm>
            <a:off x="1985629" y="1584190"/>
            <a:ext cx="9786581" cy="4181849"/>
          </a:xfrm>
          <a:prstGeom prst="wedgeRoundRectCallout">
            <a:avLst>
              <a:gd name="adj1" fmla="val -52101"/>
              <a:gd name="adj2" fmla="val 34056"/>
              <a:gd name="adj3" fmla="val 16667"/>
            </a:avLst>
          </a:prstGeom>
          <a:noFill/>
          <a:ln w="57150"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oàn thành </a:t>
            </a:r>
            <a:r>
              <a:rPr lang="vi-VN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số 2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"con"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(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…)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3)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"con"?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7744B8FA-B57C-9356-06D9-C59084549A40}"/>
              </a:ext>
            </a:extLst>
          </p:cNvPr>
          <p:cNvSpPr txBox="1"/>
          <p:nvPr/>
        </p:nvSpPr>
        <p:spPr>
          <a:xfrm>
            <a:off x="1226406" y="845596"/>
            <a:ext cx="103724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Mối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"con"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đình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hương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xứ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sở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3200" dirty="0">
              <a:solidFill>
                <a:srgbClr val="0099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BECE246D-E782-6D2E-F536-07B1D3A9C52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6631" y="5363199"/>
            <a:ext cx="1452229" cy="1275128"/>
          </a:xfrm>
          <a:prstGeom prst="rect">
            <a:avLst/>
          </a:prstGeom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F45DC7A4-79C0-758E-2682-6FACB32F6B7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6126" y="68916"/>
            <a:ext cx="964424" cy="964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762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Bảng 4">
            <a:extLst>
              <a:ext uri="{FF2B5EF4-FFF2-40B4-BE49-F238E27FC236}">
                <a16:creationId xmlns:a16="http://schemas.microsoft.com/office/drawing/2014/main" id="{70191781-C82A-2FB7-5679-35A88501BF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7329614"/>
              </p:ext>
            </p:extLst>
          </p:nvPr>
        </p:nvGraphicFramePr>
        <p:xfrm>
          <a:off x="408748" y="2340865"/>
          <a:ext cx="11374503" cy="34137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42693">
                  <a:extLst>
                    <a:ext uri="{9D8B030D-6E8A-4147-A177-3AD203B41FA5}">
                      <a16:colId xmlns:a16="http://schemas.microsoft.com/office/drawing/2014/main" val="1236315348"/>
                    </a:ext>
                  </a:extLst>
                </a:gridCol>
                <a:gridCol w="1704290">
                  <a:extLst>
                    <a:ext uri="{9D8B030D-6E8A-4147-A177-3AD203B41FA5}">
                      <a16:colId xmlns:a16="http://schemas.microsoft.com/office/drawing/2014/main" val="1356616581"/>
                    </a:ext>
                  </a:extLst>
                </a:gridCol>
                <a:gridCol w="2865120">
                  <a:extLst>
                    <a:ext uri="{9D8B030D-6E8A-4147-A177-3AD203B41FA5}">
                      <a16:colId xmlns:a16="http://schemas.microsoft.com/office/drawing/2014/main" val="2310724663"/>
                    </a:ext>
                  </a:extLst>
                </a:gridCol>
                <a:gridCol w="3962400">
                  <a:extLst>
                    <a:ext uri="{9D8B030D-6E8A-4147-A177-3AD203B41FA5}">
                      <a16:colId xmlns:a16="http://schemas.microsoft.com/office/drawing/2014/main" val="777130259"/>
                    </a:ext>
                  </a:extLst>
                </a:gridCol>
              </a:tblGrid>
              <a:tr h="621893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  <a:tab pos="2703195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  <a:tab pos="2703195" algn="l"/>
                        </a:tabLs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  <a:tab pos="2703195" algn="l"/>
                        </a:tabLs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nghệ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thuật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trị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  <a:tab pos="2703195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Ý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trưởng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"con"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8757623"/>
                  </a:ext>
                </a:extLst>
              </a:tr>
              <a:tr h="774141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  <a:tab pos="2703195" algn="l"/>
                        </a:tabLs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Mối quan hệ giữa "con" với gia đình: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  <a:tab pos="2703195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  <a:tab pos="2703195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  <a:tab pos="2703195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7333198"/>
                  </a:ext>
                </a:extLst>
              </a:tr>
              <a:tr h="774141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  <a:tab pos="2703195" algn="l"/>
                        </a:tabLs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Mối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giữa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"con"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quê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hương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xứ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sở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  <a:tab pos="2703195" algn="l"/>
                        </a:tabLs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  <a:tab pos="2703195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0000947"/>
                  </a:ext>
                </a:extLst>
              </a:tr>
            </a:tbl>
          </a:graphicData>
        </a:graphic>
      </p:graphicFrame>
      <p:sp>
        <p:nvSpPr>
          <p:cNvPr id="6" name="Rectangle 1">
            <a:extLst>
              <a:ext uri="{FF2B5EF4-FFF2-40B4-BE49-F238E27FC236}">
                <a16:creationId xmlns:a16="http://schemas.microsoft.com/office/drawing/2014/main" id="{C07F0C0A-8551-1E09-2D88-384F375CAD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1147" y="468793"/>
            <a:ext cx="6379463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  <a:tab pos="27035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  <a:tab pos="27035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  <a:tab pos="27035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  <a:tab pos="27035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  <a:tab pos="27035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  <a:tab pos="27035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  <a:tab pos="27035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  <a:tab pos="27035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  <a:tab pos="27035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87475" algn="l"/>
                <a:tab pos="2703513" algn="l"/>
              </a:tabLst>
            </a:pPr>
            <a:r>
              <a:rPr kumimoji="0" lang="pt-BR" altLang="en-US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PHIẾU HỌC TẬP SỐ 2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87475" algn="l"/>
                <a:tab pos="2703513" algn="l"/>
              </a:tabLst>
            </a:pPr>
            <a:r>
              <a:rPr kumimoji="0" lang="vi-VN" altLang="en-US" sz="28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"con"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xứ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8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8C24782F-9B3F-1B87-2050-8413661656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76" y="79131"/>
            <a:ext cx="2575864" cy="2261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797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A201D6F1-B63A-CCFA-6904-B8508865D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77" y="-14973"/>
            <a:ext cx="12192000" cy="6887945"/>
          </a:xfrm>
          <a:prstGeom prst="rect">
            <a:avLst/>
          </a:prstGeom>
          <a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835ECA49-B8E3-2AE6-3098-ED2666DBA27F}"/>
              </a:ext>
            </a:extLst>
          </p:cNvPr>
          <p:cNvSpPr txBox="1"/>
          <p:nvPr/>
        </p:nvSpPr>
        <p:spPr>
          <a:xfrm>
            <a:off x="1226406" y="162330"/>
            <a:ext cx="103724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II. </a:t>
            </a:r>
            <a:r>
              <a:rPr lang="en-US" sz="3600" b="1" dirty="0" err="1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Khám</a:t>
            </a:r>
            <a:r>
              <a:rPr lang="en-US" sz="3600" b="1" dirty="0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</a:t>
            </a:r>
            <a:r>
              <a:rPr lang="en-US" sz="3600" b="1" dirty="0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chi </a:t>
            </a:r>
            <a:r>
              <a:rPr lang="en-US" sz="3600" b="1" dirty="0" err="1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endParaRPr lang="en-US" sz="3600" dirty="0">
              <a:solidFill>
                <a:schemeClr val="bg1"/>
              </a:solidFill>
              <a:effectLst/>
              <a:highlight>
                <a:srgbClr val="0099FF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7744B8FA-B57C-9356-06D9-C59084549A40}"/>
              </a:ext>
            </a:extLst>
          </p:cNvPr>
          <p:cNvSpPr txBox="1"/>
          <p:nvPr/>
        </p:nvSpPr>
        <p:spPr>
          <a:xfrm>
            <a:off x="1226406" y="845596"/>
            <a:ext cx="103724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Mối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"con"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đình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hương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xứ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sở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3200" dirty="0">
              <a:solidFill>
                <a:srgbClr val="0099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5AFD3385-20FB-A9F6-C4B6-06FD57D63030}"/>
              </a:ext>
            </a:extLst>
          </p:cNvPr>
          <p:cNvSpPr txBox="1"/>
          <p:nvPr/>
        </p:nvSpPr>
        <p:spPr>
          <a:xfrm>
            <a:off x="1349960" y="1470378"/>
            <a:ext cx="10248900" cy="578882"/>
          </a:xfrm>
          <a:prstGeom prst="roundRect">
            <a:avLst/>
          </a:prstGeom>
          <a:gradFill flip="none" rotWithShape="1">
            <a:gsLst>
              <a:gs pos="55000">
                <a:srgbClr val="109FFE"/>
              </a:gs>
              <a:gs pos="90000">
                <a:srgbClr val="33CAFF"/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</a:t>
            </a:r>
            <a:r>
              <a:rPr lang="vi-VN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Mối quan hệ giữa “con” với gia đình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hết sức tự nhiên và sâu sắc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E2431358-9A8E-B6E5-0622-BCB85C1AC927}"/>
              </a:ext>
            </a:extLst>
          </p:cNvPr>
          <p:cNvSpPr txBox="1"/>
          <p:nvPr/>
        </p:nvSpPr>
        <p:spPr>
          <a:xfrm>
            <a:off x="1516380" y="2283411"/>
            <a:ext cx="10082480" cy="1532334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just">
              <a:tabLst>
                <a:tab pos="473075" algn="l"/>
              </a:tabLst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được cha mẹ sinh ra, nuôi dưỡng, bao bọc. Bước đi chập chững, tiếng nói đầu đời của con đem đến cho cha mẹ niềm vui, hạnh phúc 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(Một bước chạm tiếng nói/ Hai bước tới tiếng cười).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D1D488CC-26B7-0EF6-D79A-AC1009B2E7D6}"/>
              </a:ext>
            </a:extLst>
          </p:cNvPr>
          <p:cNvSpPr txBox="1"/>
          <p:nvPr/>
        </p:nvSpPr>
        <p:spPr>
          <a:xfrm>
            <a:off x="1516380" y="4049896"/>
            <a:ext cx="10082480" cy="1532334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just">
              <a:tabLst>
                <a:tab pos="473075" algn="l"/>
              </a:tabLst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 từng bước trưởng thành của con, đều có sự bảo ban và ánh mắt dõi theo đầy hi vọng của cha mẹ 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(Lên đường/ Không bao giờ nhỏ bé được/ Nghe con).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5DE2A41A-4539-4B4A-3E81-0E902AD5D2F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6126" y="68916"/>
            <a:ext cx="964424" cy="964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774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A201D6F1-B63A-CCFA-6904-B8508865D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77" y="-14973"/>
            <a:ext cx="12192000" cy="6887945"/>
          </a:xfrm>
          <a:prstGeom prst="rect">
            <a:avLst/>
          </a:prstGeom>
          <a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835ECA49-B8E3-2AE6-3098-ED2666DBA27F}"/>
              </a:ext>
            </a:extLst>
          </p:cNvPr>
          <p:cNvSpPr txBox="1"/>
          <p:nvPr/>
        </p:nvSpPr>
        <p:spPr>
          <a:xfrm>
            <a:off x="1226406" y="162330"/>
            <a:ext cx="103724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II. </a:t>
            </a:r>
            <a:r>
              <a:rPr lang="en-US" sz="3600" b="1" dirty="0" err="1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Khám</a:t>
            </a:r>
            <a:r>
              <a:rPr lang="en-US" sz="3600" b="1" dirty="0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</a:t>
            </a:r>
            <a:r>
              <a:rPr lang="en-US" sz="3600" b="1" dirty="0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chi </a:t>
            </a:r>
            <a:r>
              <a:rPr lang="en-US" sz="3600" b="1" dirty="0" err="1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endParaRPr lang="en-US" sz="3600" dirty="0">
              <a:solidFill>
                <a:schemeClr val="bg1"/>
              </a:solidFill>
              <a:effectLst/>
              <a:highlight>
                <a:srgbClr val="0099FF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7744B8FA-B57C-9356-06D9-C59084549A40}"/>
              </a:ext>
            </a:extLst>
          </p:cNvPr>
          <p:cNvSpPr txBox="1"/>
          <p:nvPr/>
        </p:nvSpPr>
        <p:spPr>
          <a:xfrm>
            <a:off x="1226406" y="845596"/>
            <a:ext cx="103724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Mối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"con"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đình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hương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xứ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sở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3200" dirty="0">
              <a:solidFill>
                <a:srgbClr val="0099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5AFD3385-20FB-A9F6-C4B6-06FD57D63030}"/>
              </a:ext>
            </a:extLst>
          </p:cNvPr>
          <p:cNvSpPr txBox="1"/>
          <p:nvPr/>
        </p:nvSpPr>
        <p:spPr>
          <a:xfrm>
            <a:off x="1516380" y="1520029"/>
            <a:ext cx="6727240" cy="578882"/>
          </a:xfrm>
          <a:prstGeom prst="roundRect">
            <a:avLst/>
          </a:prstGeom>
          <a:gradFill flip="none" rotWithShape="1">
            <a:gsLst>
              <a:gs pos="55000">
                <a:srgbClr val="109FFE"/>
              </a:gs>
              <a:gs pos="90000">
                <a:srgbClr val="33CAFF"/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</a:t>
            </a:r>
            <a:r>
              <a:rPr lang="vi-VN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Mối quan hệ giữa “con” với quê hương: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E2431358-9A8E-B6E5-0622-BCB85C1AC927}"/>
              </a:ext>
            </a:extLst>
          </p:cNvPr>
          <p:cNvSpPr txBox="1"/>
          <p:nvPr/>
        </p:nvSpPr>
        <p:spPr>
          <a:xfrm>
            <a:off x="1516380" y="2283411"/>
            <a:ext cx="10082480" cy="2009061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just">
              <a:tabLst>
                <a:tab pos="473075" algn="l"/>
              </a:tabLst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Quê hương không chỉ là nơi con được sinh ra, lớn lên, mà còn là nơi hun đúc, nuôi dưỡng nghị lực sống và tâm hồn con 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(Đan lờ cài nan hoa/ Vách nhà ken câu hát/ Rừng cho hoa/ Con đường cho những tấm lòng; Còn quê hương thì làm phong tục).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B0134D99-9F12-4845-7E3E-C5BC7F45D01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6126" y="68916"/>
            <a:ext cx="964424" cy="964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28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4000">
              <a:srgbClr val="FF0066">
                <a:alpha val="22000"/>
              </a:srgbClr>
            </a:gs>
            <a:gs pos="35000">
              <a:srgbClr val="FFFF00">
                <a:alpha val="28000"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Nhóm 4">
            <a:extLst>
              <a:ext uri="{FF2B5EF4-FFF2-40B4-BE49-F238E27FC236}">
                <a16:creationId xmlns:a16="http://schemas.microsoft.com/office/drawing/2014/main" id="{2C13D88F-DC4B-DB48-05EE-3A5D41C549DF}"/>
              </a:ext>
            </a:extLst>
          </p:cNvPr>
          <p:cNvGrpSpPr/>
          <p:nvPr/>
        </p:nvGrpSpPr>
        <p:grpSpPr>
          <a:xfrm>
            <a:off x="206801" y="416579"/>
            <a:ext cx="5507710" cy="6024841"/>
            <a:chOff x="1415310" y="356192"/>
            <a:chExt cx="5311143" cy="6024841"/>
          </a:xfrm>
        </p:grpSpPr>
        <p:grpSp>
          <p:nvGrpSpPr>
            <p:cNvPr id="4" name="Nhóm 3">
              <a:extLst>
                <a:ext uri="{FF2B5EF4-FFF2-40B4-BE49-F238E27FC236}">
                  <a16:creationId xmlns:a16="http://schemas.microsoft.com/office/drawing/2014/main" id="{3483B310-8D10-04E7-A5CC-7E0CA0C2F44A}"/>
                </a:ext>
              </a:extLst>
            </p:cNvPr>
            <p:cNvGrpSpPr/>
            <p:nvPr/>
          </p:nvGrpSpPr>
          <p:grpSpPr>
            <a:xfrm>
              <a:off x="1415310" y="356192"/>
              <a:ext cx="5311143" cy="6024841"/>
              <a:chOff x="3120285" y="77021"/>
              <a:chExt cx="5311143" cy="6024841"/>
            </a:xfrm>
          </p:grpSpPr>
          <p:sp>
            <p:nvSpPr>
              <p:cNvPr id="34" name="Hình tự do: Hình 33">
                <a:extLst>
                  <a:ext uri="{FF2B5EF4-FFF2-40B4-BE49-F238E27FC236}">
                    <a16:creationId xmlns:a16="http://schemas.microsoft.com/office/drawing/2014/main" id="{6F4B3F89-286F-CC8C-E962-7C104F129D59}"/>
                  </a:ext>
                </a:extLst>
              </p:cNvPr>
              <p:cNvSpPr/>
              <p:nvPr/>
            </p:nvSpPr>
            <p:spPr>
              <a:xfrm>
                <a:off x="3903786" y="1048925"/>
                <a:ext cx="4236392" cy="4294823"/>
              </a:xfrm>
              <a:custGeom>
                <a:avLst/>
                <a:gdLst>
                  <a:gd name="connsiteX0" fmla="*/ 2124269 w 4248538"/>
                  <a:gd name="connsiteY0" fmla="*/ 0 h 4275672"/>
                  <a:gd name="connsiteX1" fmla="*/ 4248538 w 4248538"/>
                  <a:gd name="connsiteY1" fmla="*/ 2137838 h 4275672"/>
                  <a:gd name="connsiteX2" fmla="*/ 4240124 w 4248538"/>
                  <a:gd name="connsiteY2" fmla="*/ 2329420 h 4275672"/>
                  <a:gd name="connsiteX3" fmla="*/ 4234909 w 4248538"/>
                  <a:gd name="connsiteY3" fmla="*/ 2368770 h 4275672"/>
                  <a:gd name="connsiteX4" fmla="*/ 4111689 w 4248538"/>
                  <a:gd name="connsiteY4" fmla="*/ 2368770 h 4275672"/>
                  <a:gd name="connsiteX5" fmla="*/ 4007686 w 4248538"/>
                  <a:gd name="connsiteY5" fmla="*/ 2368770 h 4275672"/>
                  <a:gd name="connsiteX6" fmla="*/ 4013054 w 4248538"/>
                  <a:gd name="connsiteY6" fmla="*/ 2333345 h 4275672"/>
                  <a:gd name="connsiteX7" fmla="*/ 4022856 w 4248538"/>
                  <a:gd name="connsiteY7" fmla="*/ 2137838 h 4275672"/>
                  <a:gd name="connsiteX8" fmla="*/ 2124269 w 4248538"/>
                  <a:gd name="connsiteY8" fmla="*/ 225682 h 4275672"/>
                  <a:gd name="connsiteX9" fmla="*/ 225682 w 4248538"/>
                  <a:gd name="connsiteY9" fmla="*/ 2137838 h 4275672"/>
                  <a:gd name="connsiteX10" fmla="*/ 1930150 w 4248538"/>
                  <a:gd name="connsiteY10" fmla="*/ 4040122 h 4275672"/>
                  <a:gd name="connsiteX11" fmla="*/ 2124192 w 4248538"/>
                  <a:gd name="connsiteY11" fmla="*/ 4049990 h 4275672"/>
                  <a:gd name="connsiteX12" fmla="*/ 2124182 w 4248538"/>
                  <a:gd name="connsiteY12" fmla="*/ 4275672 h 4275672"/>
                  <a:gd name="connsiteX13" fmla="*/ 1907075 w 4248538"/>
                  <a:gd name="connsiteY13" fmla="*/ 4264639 h 4275672"/>
                  <a:gd name="connsiteX14" fmla="*/ 0 w 4248538"/>
                  <a:gd name="connsiteY14" fmla="*/ 2137838 h 4275672"/>
                  <a:gd name="connsiteX15" fmla="*/ 2124269 w 4248538"/>
                  <a:gd name="connsiteY15" fmla="*/ 0 h 4275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248538" h="4275672">
                    <a:moveTo>
                      <a:pt x="2124269" y="0"/>
                    </a:moveTo>
                    <a:cubicBezTo>
                      <a:pt x="3297470" y="0"/>
                      <a:pt x="4248538" y="957143"/>
                      <a:pt x="4248538" y="2137838"/>
                    </a:cubicBezTo>
                    <a:cubicBezTo>
                      <a:pt x="4248538" y="2202407"/>
                      <a:pt x="4245694" y="2266308"/>
                      <a:pt x="4240124" y="2329420"/>
                    </a:cubicBezTo>
                    <a:lnTo>
                      <a:pt x="4234909" y="2368770"/>
                    </a:lnTo>
                    <a:lnTo>
                      <a:pt x="4111689" y="2368770"/>
                    </a:lnTo>
                    <a:lnTo>
                      <a:pt x="4007686" y="2368770"/>
                    </a:lnTo>
                    <a:lnTo>
                      <a:pt x="4013054" y="2333345"/>
                    </a:lnTo>
                    <a:cubicBezTo>
                      <a:pt x="4019536" y="2269064"/>
                      <a:pt x="4022856" y="2203842"/>
                      <a:pt x="4022856" y="2137838"/>
                    </a:cubicBezTo>
                    <a:cubicBezTo>
                      <a:pt x="4022856" y="1081783"/>
                      <a:pt x="3172830" y="225682"/>
                      <a:pt x="2124269" y="225682"/>
                    </a:cubicBezTo>
                    <a:cubicBezTo>
                      <a:pt x="1075708" y="225682"/>
                      <a:pt x="225682" y="1081783"/>
                      <a:pt x="225682" y="2137838"/>
                    </a:cubicBezTo>
                    <a:cubicBezTo>
                      <a:pt x="225682" y="3127890"/>
                      <a:pt x="972775" y="3942201"/>
                      <a:pt x="1930150" y="4040122"/>
                    </a:cubicBezTo>
                    <a:lnTo>
                      <a:pt x="2124192" y="4049990"/>
                    </a:lnTo>
                    <a:lnTo>
                      <a:pt x="2124182" y="4275672"/>
                    </a:lnTo>
                    <a:lnTo>
                      <a:pt x="1907075" y="4264639"/>
                    </a:lnTo>
                    <a:cubicBezTo>
                      <a:pt x="835900" y="4155160"/>
                      <a:pt x="0" y="3244740"/>
                      <a:pt x="0" y="2137838"/>
                    </a:cubicBezTo>
                    <a:cubicBezTo>
                      <a:pt x="0" y="957143"/>
                      <a:pt x="951068" y="0"/>
                      <a:pt x="2124269" y="0"/>
                    </a:cubicBezTo>
                    <a:close/>
                  </a:path>
                </a:pathLst>
              </a:custGeom>
              <a:solidFill>
                <a:srgbClr val="F4A1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Hình tự do: Hình 30">
                <a:extLst>
                  <a:ext uri="{FF2B5EF4-FFF2-40B4-BE49-F238E27FC236}">
                    <a16:creationId xmlns:a16="http://schemas.microsoft.com/office/drawing/2014/main" id="{FA95DA1B-81F0-7120-4507-8B198F90A7AD}"/>
                  </a:ext>
                </a:extLst>
              </p:cNvPr>
              <p:cNvSpPr/>
              <p:nvPr/>
            </p:nvSpPr>
            <p:spPr>
              <a:xfrm>
                <a:off x="3427360" y="541020"/>
                <a:ext cx="3933560" cy="5256750"/>
              </a:xfrm>
              <a:custGeom>
                <a:avLst/>
                <a:gdLst>
                  <a:gd name="connsiteX0" fmla="*/ 2665445 w 4035341"/>
                  <a:gd name="connsiteY0" fmla="*/ 0 h 5364937"/>
                  <a:gd name="connsiteX1" fmla="*/ 3935955 w 4035341"/>
                  <a:gd name="connsiteY1" fmla="*/ 323760 h 5364937"/>
                  <a:gd name="connsiteX2" fmla="*/ 4035341 w 4035341"/>
                  <a:gd name="connsiteY2" fmla="*/ 384524 h 5364937"/>
                  <a:gd name="connsiteX3" fmla="*/ 3900415 w 4035341"/>
                  <a:gd name="connsiteY3" fmla="*/ 633602 h 5364937"/>
                  <a:gd name="connsiteX4" fmla="*/ 3800976 w 4035341"/>
                  <a:gd name="connsiteY4" fmla="*/ 572759 h 5364937"/>
                  <a:gd name="connsiteX5" fmla="*/ 2665445 w 4035341"/>
                  <a:gd name="connsiteY5" fmla="*/ 283177 h 5364937"/>
                  <a:gd name="connsiteX6" fmla="*/ 283177 w 4035341"/>
                  <a:gd name="connsiteY6" fmla="*/ 2682471 h 5364937"/>
                  <a:gd name="connsiteX7" fmla="*/ 2421872 w 4035341"/>
                  <a:gd name="connsiteY7" fmla="*/ 5069378 h 5364937"/>
                  <a:gd name="connsiteX8" fmla="*/ 2665351 w 4035341"/>
                  <a:gd name="connsiteY8" fmla="*/ 5081760 h 5364937"/>
                  <a:gd name="connsiteX9" fmla="*/ 2665339 w 4035341"/>
                  <a:gd name="connsiteY9" fmla="*/ 5364937 h 5364937"/>
                  <a:gd name="connsiteX10" fmla="*/ 2392919 w 4035341"/>
                  <a:gd name="connsiteY10" fmla="*/ 5351093 h 5364937"/>
                  <a:gd name="connsiteX11" fmla="*/ 0 w 4035341"/>
                  <a:gd name="connsiteY11" fmla="*/ 2682471 h 5364937"/>
                  <a:gd name="connsiteX12" fmla="*/ 2665445 w 4035341"/>
                  <a:gd name="connsiteY12" fmla="*/ 0 h 5364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035341" h="5364937">
                    <a:moveTo>
                      <a:pt x="2665445" y="0"/>
                    </a:moveTo>
                    <a:cubicBezTo>
                      <a:pt x="3125472" y="0"/>
                      <a:pt x="3558279" y="117284"/>
                      <a:pt x="3935955" y="323760"/>
                    </a:cubicBezTo>
                    <a:lnTo>
                      <a:pt x="4035341" y="384524"/>
                    </a:lnTo>
                    <a:lnTo>
                      <a:pt x="3900415" y="633602"/>
                    </a:lnTo>
                    <a:lnTo>
                      <a:pt x="3800976" y="572759"/>
                    </a:lnTo>
                    <a:cubicBezTo>
                      <a:pt x="3463424" y="388080"/>
                      <a:pt x="3076598" y="283177"/>
                      <a:pt x="2665445" y="283177"/>
                    </a:cubicBezTo>
                    <a:cubicBezTo>
                      <a:pt x="1349755" y="283177"/>
                      <a:pt x="283177" y="1357378"/>
                      <a:pt x="283177" y="2682471"/>
                    </a:cubicBezTo>
                    <a:cubicBezTo>
                      <a:pt x="283177" y="3924746"/>
                      <a:pt x="1220599" y="4946510"/>
                      <a:pt x="2421872" y="5069378"/>
                    </a:cubicBezTo>
                    <a:lnTo>
                      <a:pt x="2665351" y="5081760"/>
                    </a:lnTo>
                    <a:lnTo>
                      <a:pt x="2665339" y="5364937"/>
                    </a:lnTo>
                    <a:lnTo>
                      <a:pt x="2392919" y="5351093"/>
                    </a:lnTo>
                    <a:cubicBezTo>
                      <a:pt x="1048852" y="5213724"/>
                      <a:pt x="0" y="4071366"/>
                      <a:pt x="0" y="2682471"/>
                    </a:cubicBezTo>
                    <a:cubicBezTo>
                      <a:pt x="0" y="1200983"/>
                      <a:pt x="1193360" y="0"/>
                      <a:pt x="2665445" y="0"/>
                    </a:cubicBezTo>
                    <a:close/>
                  </a:path>
                </a:pathLst>
              </a:custGeom>
              <a:solidFill>
                <a:srgbClr val="F74D1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3" name="Hình tự do: Hình 32">
                <a:extLst>
                  <a:ext uri="{FF2B5EF4-FFF2-40B4-BE49-F238E27FC236}">
                    <a16:creationId xmlns:a16="http://schemas.microsoft.com/office/drawing/2014/main" id="{E68E3DEC-31FD-B025-ABBD-FF60F97855BE}"/>
                  </a:ext>
                </a:extLst>
              </p:cNvPr>
              <p:cNvSpPr/>
              <p:nvPr/>
            </p:nvSpPr>
            <p:spPr>
              <a:xfrm>
                <a:off x="3120285" y="243840"/>
                <a:ext cx="3029055" cy="5858022"/>
              </a:xfrm>
              <a:custGeom>
                <a:avLst/>
                <a:gdLst>
                  <a:gd name="connsiteX0" fmla="*/ 2962263 w 2978386"/>
                  <a:gd name="connsiteY0" fmla="*/ 0 h 5984414"/>
                  <a:gd name="connsiteX1" fmla="*/ 2963351 w 2978386"/>
                  <a:gd name="connsiteY1" fmla="*/ 316116 h 5984414"/>
                  <a:gd name="connsiteX2" fmla="*/ 2701645 w 2978386"/>
                  <a:gd name="connsiteY2" fmla="*/ 329425 h 5984414"/>
                  <a:gd name="connsiteX3" fmla="*/ 315889 w 2978386"/>
                  <a:gd name="connsiteY3" fmla="*/ 2992066 h 5984414"/>
                  <a:gd name="connsiteX4" fmla="*/ 2973355 w 2978386"/>
                  <a:gd name="connsiteY4" fmla="*/ 5668525 h 5984414"/>
                  <a:gd name="connsiteX5" fmla="*/ 2977810 w 2978386"/>
                  <a:gd name="connsiteY5" fmla="*/ 5668299 h 5984414"/>
                  <a:gd name="connsiteX6" fmla="*/ 2978386 w 2978386"/>
                  <a:gd name="connsiteY6" fmla="*/ 5984286 h 5984414"/>
                  <a:gd name="connsiteX7" fmla="*/ 2973355 w 2978386"/>
                  <a:gd name="connsiteY7" fmla="*/ 5984414 h 5984414"/>
                  <a:gd name="connsiteX8" fmla="*/ 0 w 2978386"/>
                  <a:gd name="connsiteY8" fmla="*/ 2992066 h 5984414"/>
                  <a:gd name="connsiteX9" fmla="*/ 2820347 w 2978386"/>
                  <a:gd name="connsiteY9" fmla="*/ 3612 h 5984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978386" h="5984414">
                    <a:moveTo>
                      <a:pt x="2962263" y="0"/>
                    </a:moveTo>
                    <a:lnTo>
                      <a:pt x="2963351" y="316116"/>
                    </a:lnTo>
                    <a:lnTo>
                      <a:pt x="2701645" y="329425"/>
                    </a:lnTo>
                    <a:cubicBezTo>
                      <a:pt x="1361602" y="466487"/>
                      <a:pt x="315889" y="1606285"/>
                      <a:pt x="315889" y="2992066"/>
                    </a:cubicBezTo>
                    <a:cubicBezTo>
                      <a:pt x="315889" y="4470233"/>
                      <a:pt x="1505677" y="5668525"/>
                      <a:pt x="2973355" y="5668525"/>
                    </a:cubicBezTo>
                    <a:lnTo>
                      <a:pt x="2977810" y="5668299"/>
                    </a:lnTo>
                    <a:lnTo>
                      <a:pt x="2978386" y="5984286"/>
                    </a:lnTo>
                    <a:lnTo>
                      <a:pt x="2973355" y="5984414"/>
                    </a:lnTo>
                    <a:cubicBezTo>
                      <a:pt x="1331216" y="5984414"/>
                      <a:pt x="0" y="4644694"/>
                      <a:pt x="0" y="2992066"/>
                    </a:cubicBezTo>
                    <a:cubicBezTo>
                      <a:pt x="0" y="1391083"/>
                      <a:pt x="1249315" y="83756"/>
                      <a:pt x="2820347" y="3612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2" name="Tam giác Vuông 51">
                <a:extLst>
                  <a:ext uri="{FF2B5EF4-FFF2-40B4-BE49-F238E27FC236}">
                    <a16:creationId xmlns:a16="http://schemas.microsoft.com/office/drawing/2014/main" id="{8FBEED4F-7A85-4500-09F3-9EA54EE0AAA6}"/>
                  </a:ext>
                </a:extLst>
              </p:cNvPr>
              <p:cNvSpPr/>
              <p:nvPr/>
            </p:nvSpPr>
            <p:spPr>
              <a:xfrm rot="4927559">
                <a:off x="6600638" y="5125471"/>
                <a:ext cx="257778" cy="1521953"/>
              </a:xfrm>
              <a:custGeom>
                <a:avLst/>
                <a:gdLst>
                  <a:gd name="connsiteX0" fmla="*/ 0 w 206083"/>
                  <a:gd name="connsiteY0" fmla="*/ 1504611 h 1504611"/>
                  <a:gd name="connsiteX1" fmla="*/ 0 w 206083"/>
                  <a:gd name="connsiteY1" fmla="*/ 0 h 1504611"/>
                  <a:gd name="connsiteX2" fmla="*/ 206083 w 206083"/>
                  <a:gd name="connsiteY2" fmla="*/ 1504611 h 1504611"/>
                  <a:gd name="connsiteX3" fmla="*/ 0 w 206083"/>
                  <a:gd name="connsiteY3" fmla="*/ 1504611 h 1504611"/>
                  <a:gd name="connsiteX0" fmla="*/ 0 w 206083"/>
                  <a:gd name="connsiteY0" fmla="*/ 1504611 h 1618132"/>
                  <a:gd name="connsiteX1" fmla="*/ 0 w 206083"/>
                  <a:gd name="connsiteY1" fmla="*/ 0 h 1618132"/>
                  <a:gd name="connsiteX2" fmla="*/ 206083 w 206083"/>
                  <a:gd name="connsiteY2" fmla="*/ 1504611 h 1618132"/>
                  <a:gd name="connsiteX3" fmla="*/ 71518 w 206083"/>
                  <a:gd name="connsiteY3" fmla="*/ 1618132 h 1618132"/>
                  <a:gd name="connsiteX4" fmla="*/ 0 w 206083"/>
                  <a:gd name="connsiteY4" fmla="*/ 1504611 h 1618132"/>
                  <a:gd name="connsiteX0" fmla="*/ 0 w 206083"/>
                  <a:gd name="connsiteY0" fmla="*/ 1504611 h 1618132"/>
                  <a:gd name="connsiteX1" fmla="*/ 0 w 206083"/>
                  <a:gd name="connsiteY1" fmla="*/ 0 h 1618132"/>
                  <a:gd name="connsiteX2" fmla="*/ 206083 w 206083"/>
                  <a:gd name="connsiteY2" fmla="*/ 1504611 h 1618132"/>
                  <a:gd name="connsiteX3" fmla="*/ 71518 w 206083"/>
                  <a:gd name="connsiteY3" fmla="*/ 1618132 h 1618132"/>
                  <a:gd name="connsiteX4" fmla="*/ 0 w 206083"/>
                  <a:gd name="connsiteY4" fmla="*/ 1504611 h 1618132"/>
                  <a:gd name="connsiteX0" fmla="*/ 0 w 206083"/>
                  <a:gd name="connsiteY0" fmla="*/ 1504611 h 1618884"/>
                  <a:gd name="connsiteX1" fmla="*/ 0 w 206083"/>
                  <a:gd name="connsiteY1" fmla="*/ 0 h 1618884"/>
                  <a:gd name="connsiteX2" fmla="*/ 206083 w 206083"/>
                  <a:gd name="connsiteY2" fmla="*/ 1504611 h 1618884"/>
                  <a:gd name="connsiteX3" fmla="*/ 71518 w 206083"/>
                  <a:gd name="connsiteY3" fmla="*/ 1618132 h 1618884"/>
                  <a:gd name="connsiteX4" fmla="*/ 0 w 206083"/>
                  <a:gd name="connsiteY4" fmla="*/ 1504611 h 1618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6083" h="1618884">
                    <a:moveTo>
                      <a:pt x="0" y="1504611"/>
                    </a:moveTo>
                    <a:lnTo>
                      <a:pt x="0" y="0"/>
                    </a:lnTo>
                    <a:lnTo>
                      <a:pt x="206083" y="1504611"/>
                    </a:lnTo>
                    <a:cubicBezTo>
                      <a:pt x="170977" y="1508604"/>
                      <a:pt x="121150" y="1629489"/>
                      <a:pt x="71518" y="1618132"/>
                    </a:cubicBezTo>
                    <a:cubicBezTo>
                      <a:pt x="29230" y="1582083"/>
                      <a:pt x="23839" y="1542451"/>
                      <a:pt x="0" y="1504611"/>
                    </a:cubicBezTo>
                    <a:close/>
                  </a:path>
                </a:pathLst>
              </a:custGeom>
              <a:solidFill>
                <a:srgbClr val="9672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Hình tự do: Hình 29">
                <a:extLst>
                  <a:ext uri="{FF2B5EF4-FFF2-40B4-BE49-F238E27FC236}">
                    <a16:creationId xmlns:a16="http://schemas.microsoft.com/office/drawing/2014/main" id="{F0C82BEA-E7E1-EA09-FFA7-93F1BFB6FD74}"/>
                  </a:ext>
                </a:extLst>
              </p:cNvPr>
              <p:cNvSpPr/>
              <p:nvPr/>
            </p:nvSpPr>
            <p:spPr>
              <a:xfrm>
                <a:off x="3675185" y="794972"/>
                <a:ext cx="4464994" cy="4758290"/>
              </a:xfrm>
              <a:custGeom>
                <a:avLst/>
                <a:gdLst>
                  <a:gd name="connsiteX0" fmla="*/ 2376196 w 4529790"/>
                  <a:gd name="connsiteY0" fmla="*/ 0 h 4782388"/>
                  <a:gd name="connsiteX1" fmla="*/ 4465598 w 4529790"/>
                  <a:gd name="connsiteY1" fmla="*/ 1251503 h 4782388"/>
                  <a:gd name="connsiteX2" fmla="*/ 4529790 w 4529790"/>
                  <a:gd name="connsiteY2" fmla="*/ 1385608 h 4782388"/>
                  <a:gd name="connsiteX3" fmla="*/ 4310453 w 4529790"/>
                  <a:gd name="connsiteY3" fmla="*/ 1511562 h 4782388"/>
                  <a:gd name="connsiteX4" fmla="*/ 4243620 w 4529790"/>
                  <a:gd name="connsiteY4" fmla="*/ 1371834 h 4782388"/>
                  <a:gd name="connsiteX5" fmla="*/ 2376196 w 4529790"/>
                  <a:gd name="connsiteY5" fmla="*/ 252447 h 4782388"/>
                  <a:gd name="connsiteX6" fmla="*/ 252447 w 4529790"/>
                  <a:gd name="connsiteY6" fmla="*/ 2391374 h 4782388"/>
                  <a:gd name="connsiteX7" fmla="*/ 2159055 w 4529790"/>
                  <a:gd name="connsiteY7" fmla="*/ 4519258 h 4782388"/>
                  <a:gd name="connsiteX8" fmla="*/ 2369936 w 4529790"/>
                  <a:gd name="connsiteY8" fmla="*/ 4529983 h 4782388"/>
                  <a:gd name="connsiteX9" fmla="*/ 2369108 w 4529790"/>
                  <a:gd name="connsiteY9" fmla="*/ 4782388 h 4782388"/>
                  <a:gd name="connsiteX10" fmla="*/ 2133244 w 4529790"/>
                  <a:gd name="connsiteY10" fmla="*/ 4770402 h 4782388"/>
                  <a:gd name="connsiteX11" fmla="*/ 0 w 4529790"/>
                  <a:gd name="connsiteY11" fmla="*/ 2391374 h 4782388"/>
                  <a:gd name="connsiteX12" fmla="*/ 2376196 w 4529790"/>
                  <a:gd name="connsiteY12" fmla="*/ 0 h 47823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529790" h="4782388">
                    <a:moveTo>
                      <a:pt x="2376196" y="0"/>
                    </a:moveTo>
                    <a:cubicBezTo>
                      <a:pt x="3278428" y="0"/>
                      <a:pt x="4063215" y="506052"/>
                      <a:pt x="4465598" y="1251503"/>
                    </a:cubicBezTo>
                    <a:lnTo>
                      <a:pt x="4529790" y="1385608"/>
                    </a:lnTo>
                    <a:lnTo>
                      <a:pt x="4310453" y="1511562"/>
                    </a:lnTo>
                    <a:lnTo>
                      <a:pt x="4243620" y="1371834"/>
                    </a:lnTo>
                    <a:cubicBezTo>
                      <a:pt x="3883986" y="705077"/>
                      <a:pt x="3182575" y="252447"/>
                      <a:pt x="2376196" y="252447"/>
                    </a:cubicBezTo>
                    <a:cubicBezTo>
                      <a:pt x="1203282" y="252447"/>
                      <a:pt x="252447" y="1210077"/>
                      <a:pt x="252447" y="2391374"/>
                    </a:cubicBezTo>
                    <a:cubicBezTo>
                      <a:pt x="252447" y="3498840"/>
                      <a:pt x="1088142" y="4409724"/>
                      <a:pt x="2159055" y="4519258"/>
                    </a:cubicBezTo>
                    <a:lnTo>
                      <a:pt x="2369936" y="4529983"/>
                    </a:lnTo>
                    <a:lnTo>
                      <a:pt x="2369108" y="4782388"/>
                    </a:lnTo>
                    <a:lnTo>
                      <a:pt x="2133244" y="4770402"/>
                    </a:lnTo>
                    <a:cubicBezTo>
                      <a:pt x="935033" y="4647940"/>
                      <a:pt x="0" y="3629548"/>
                      <a:pt x="0" y="2391374"/>
                    </a:cubicBezTo>
                    <a:cubicBezTo>
                      <a:pt x="0" y="1070655"/>
                      <a:pt x="1063859" y="0"/>
                      <a:pt x="2376196" y="0"/>
                    </a:cubicBezTo>
                    <a:close/>
                  </a:path>
                </a:pathLst>
              </a:custGeom>
              <a:solidFill>
                <a:srgbClr val="F07D4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1" name="Tam giác Cân 50">
                <a:extLst>
                  <a:ext uri="{FF2B5EF4-FFF2-40B4-BE49-F238E27FC236}">
                    <a16:creationId xmlns:a16="http://schemas.microsoft.com/office/drawing/2014/main" id="{7B45D187-081B-4D97-3B46-E58453393D7D}"/>
                  </a:ext>
                </a:extLst>
              </p:cNvPr>
              <p:cNvSpPr/>
              <p:nvPr/>
            </p:nvSpPr>
            <p:spPr>
              <a:xfrm rot="5564013">
                <a:off x="6412360" y="4818571"/>
                <a:ext cx="570335" cy="1603445"/>
              </a:xfrm>
              <a:custGeom>
                <a:avLst/>
                <a:gdLst>
                  <a:gd name="connsiteX0" fmla="*/ 0 w 645000"/>
                  <a:gd name="connsiteY0" fmla="*/ 1418248 h 1418248"/>
                  <a:gd name="connsiteX1" fmla="*/ 322500 w 645000"/>
                  <a:gd name="connsiteY1" fmla="*/ 0 h 1418248"/>
                  <a:gd name="connsiteX2" fmla="*/ 645000 w 645000"/>
                  <a:gd name="connsiteY2" fmla="*/ 1418248 h 1418248"/>
                  <a:gd name="connsiteX3" fmla="*/ 0 w 645000"/>
                  <a:gd name="connsiteY3" fmla="*/ 1418248 h 1418248"/>
                  <a:gd name="connsiteX0" fmla="*/ 0 w 645000"/>
                  <a:gd name="connsiteY0" fmla="*/ 1418248 h 1430689"/>
                  <a:gd name="connsiteX1" fmla="*/ 322500 w 645000"/>
                  <a:gd name="connsiteY1" fmla="*/ 0 h 1430689"/>
                  <a:gd name="connsiteX2" fmla="*/ 645000 w 645000"/>
                  <a:gd name="connsiteY2" fmla="*/ 1418248 h 1430689"/>
                  <a:gd name="connsiteX3" fmla="*/ 271796 w 645000"/>
                  <a:gd name="connsiteY3" fmla="*/ 1430689 h 1430689"/>
                  <a:gd name="connsiteX4" fmla="*/ 0 w 645000"/>
                  <a:gd name="connsiteY4" fmla="*/ 1418248 h 1430689"/>
                  <a:gd name="connsiteX0" fmla="*/ 0 w 645000"/>
                  <a:gd name="connsiteY0" fmla="*/ 1418248 h 1443458"/>
                  <a:gd name="connsiteX1" fmla="*/ 322500 w 645000"/>
                  <a:gd name="connsiteY1" fmla="*/ 0 h 1443458"/>
                  <a:gd name="connsiteX2" fmla="*/ 645000 w 645000"/>
                  <a:gd name="connsiteY2" fmla="*/ 1418248 h 1443458"/>
                  <a:gd name="connsiteX3" fmla="*/ 271796 w 645000"/>
                  <a:gd name="connsiteY3" fmla="*/ 1430689 h 1443458"/>
                  <a:gd name="connsiteX4" fmla="*/ 0 w 645000"/>
                  <a:gd name="connsiteY4" fmla="*/ 1418248 h 1443458"/>
                  <a:gd name="connsiteX0" fmla="*/ 0 w 645000"/>
                  <a:gd name="connsiteY0" fmla="*/ 1418248 h 1461547"/>
                  <a:gd name="connsiteX1" fmla="*/ 322500 w 645000"/>
                  <a:gd name="connsiteY1" fmla="*/ 0 h 1461547"/>
                  <a:gd name="connsiteX2" fmla="*/ 645000 w 645000"/>
                  <a:gd name="connsiteY2" fmla="*/ 1418248 h 1461547"/>
                  <a:gd name="connsiteX3" fmla="*/ 271796 w 645000"/>
                  <a:gd name="connsiteY3" fmla="*/ 1430689 h 1461547"/>
                  <a:gd name="connsiteX4" fmla="*/ 0 w 645000"/>
                  <a:gd name="connsiteY4" fmla="*/ 1418248 h 1461547"/>
                  <a:gd name="connsiteX0" fmla="*/ 0 w 645000"/>
                  <a:gd name="connsiteY0" fmla="*/ 1418248 h 1595529"/>
                  <a:gd name="connsiteX1" fmla="*/ 322500 w 645000"/>
                  <a:gd name="connsiteY1" fmla="*/ 0 h 1595529"/>
                  <a:gd name="connsiteX2" fmla="*/ 645000 w 645000"/>
                  <a:gd name="connsiteY2" fmla="*/ 1418248 h 1595529"/>
                  <a:gd name="connsiteX3" fmla="*/ 0 w 645000"/>
                  <a:gd name="connsiteY3" fmla="*/ 1418248 h 1595529"/>
                  <a:gd name="connsiteX0" fmla="*/ 298 w 645298"/>
                  <a:gd name="connsiteY0" fmla="*/ 1418248 h 1618612"/>
                  <a:gd name="connsiteX1" fmla="*/ 322798 w 645298"/>
                  <a:gd name="connsiteY1" fmla="*/ 0 h 1618612"/>
                  <a:gd name="connsiteX2" fmla="*/ 645298 w 645298"/>
                  <a:gd name="connsiteY2" fmla="*/ 1418248 h 1618612"/>
                  <a:gd name="connsiteX3" fmla="*/ 272095 w 645298"/>
                  <a:gd name="connsiteY3" fmla="*/ 1607969 h 1618612"/>
                  <a:gd name="connsiteX4" fmla="*/ 298 w 645298"/>
                  <a:gd name="connsiteY4" fmla="*/ 1418248 h 1618612"/>
                  <a:gd name="connsiteX0" fmla="*/ 253 w 645253"/>
                  <a:gd name="connsiteY0" fmla="*/ 1418248 h 1676490"/>
                  <a:gd name="connsiteX1" fmla="*/ 322753 w 645253"/>
                  <a:gd name="connsiteY1" fmla="*/ 0 h 1676490"/>
                  <a:gd name="connsiteX2" fmla="*/ 645253 w 645253"/>
                  <a:gd name="connsiteY2" fmla="*/ 1418248 h 1676490"/>
                  <a:gd name="connsiteX3" fmla="*/ 272050 w 645253"/>
                  <a:gd name="connsiteY3" fmla="*/ 1607969 h 1676490"/>
                  <a:gd name="connsiteX4" fmla="*/ 253 w 645253"/>
                  <a:gd name="connsiteY4" fmla="*/ 1418248 h 1676490"/>
                  <a:gd name="connsiteX0" fmla="*/ 0 w 645000"/>
                  <a:gd name="connsiteY0" fmla="*/ 1418248 h 1595529"/>
                  <a:gd name="connsiteX1" fmla="*/ 322500 w 645000"/>
                  <a:gd name="connsiteY1" fmla="*/ 0 h 1595529"/>
                  <a:gd name="connsiteX2" fmla="*/ 645000 w 645000"/>
                  <a:gd name="connsiteY2" fmla="*/ 1418248 h 1595529"/>
                  <a:gd name="connsiteX3" fmla="*/ 0 w 645000"/>
                  <a:gd name="connsiteY3" fmla="*/ 1418248 h 15955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5000" h="1595529">
                    <a:moveTo>
                      <a:pt x="0" y="1418248"/>
                    </a:moveTo>
                    <a:lnTo>
                      <a:pt x="322500" y="0"/>
                    </a:lnTo>
                    <a:lnTo>
                      <a:pt x="645000" y="1418248"/>
                    </a:lnTo>
                    <a:cubicBezTo>
                      <a:pt x="591250" y="1654623"/>
                      <a:pt x="53750" y="1654623"/>
                      <a:pt x="0" y="1418248"/>
                    </a:cubicBez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Tam giác Vuông 51">
                <a:extLst>
                  <a:ext uri="{FF2B5EF4-FFF2-40B4-BE49-F238E27FC236}">
                    <a16:creationId xmlns:a16="http://schemas.microsoft.com/office/drawing/2014/main" id="{94EC2EB5-E551-1166-E322-1B3FFF568203}"/>
                  </a:ext>
                </a:extLst>
              </p:cNvPr>
              <p:cNvSpPr/>
              <p:nvPr/>
            </p:nvSpPr>
            <p:spPr>
              <a:xfrm rot="16943542" flipV="1">
                <a:off x="6593894" y="4538878"/>
                <a:ext cx="220350" cy="1660588"/>
              </a:xfrm>
              <a:custGeom>
                <a:avLst/>
                <a:gdLst>
                  <a:gd name="connsiteX0" fmla="*/ 0 w 206083"/>
                  <a:gd name="connsiteY0" fmla="*/ 1504611 h 1504611"/>
                  <a:gd name="connsiteX1" fmla="*/ 0 w 206083"/>
                  <a:gd name="connsiteY1" fmla="*/ 0 h 1504611"/>
                  <a:gd name="connsiteX2" fmla="*/ 206083 w 206083"/>
                  <a:gd name="connsiteY2" fmla="*/ 1504611 h 1504611"/>
                  <a:gd name="connsiteX3" fmla="*/ 0 w 206083"/>
                  <a:gd name="connsiteY3" fmla="*/ 1504611 h 1504611"/>
                  <a:gd name="connsiteX0" fmla="*/ 0 w 206083"/>
                  <a:gd name="connsiteY0" fmla="*/ 1504611 h 1618132"/>
                  <a:gd name="connsiteX1" fmla="*/ 0 w 206083"/>
                  <a:gd name="connsiteY1" fmla="*/ 0 h 1618132"/>
                  <a:gd name="connsiteX2" fmla="*/ 206083 w 206083"/>
                  <a:gd name="connsiteY2" fmla="*/ 1504611 h 1618132"/>
                  <a:gd name="connsiteX3" fmla="*/ 71518 w 206083"/>
                  <a:gd name="connsiteY3" fmla="*/ 1618132 h 1618132"/>
                  <a:gd name="connsiteX4" fmla="*/ 0 w 206083"/>
                  <a:gd name="connsiteY4" fmla="*/ 1504611 h 1618132"/>
                  <a:gd name="connsiteX0" fmla="*/ 0 w 206083"/>
                  <a:gd name="connsiteY0" fmla="*/ 1504611 h 1618132"/>
                  <a:gd name="connsiteX1" fmla="*/ 0 w 206083"/>
                  <a:gd name="connsiteY1" fmla="*/ 0 h 1618132"/>
                  <a:gd name="connsiteX2" fmla="*/ 206083 w 206083"/>
                  <a:gd name="connsiteY2" fmla="*/ 1504611 h 1618132"/>
                  <a:gd name="connsiteX3" fmla="*/ 71518 w 206083"/>
                  <a:gd name="connsiteY3" fmla="*/ 1618132 h 1618132"/>
                  <a:gd name="connsiteX4" fmla="*/ 0 w 206083"/>
                  <a:gd name="connsiteY4" fmla="*/ 1504611 h 1618132"/>
                  <a:gd name="connsiteX0" fmla="*/ 0 w 206083"/>
                  <a:gd name="connsiteY0" fmla="*/ 1504611 h 1618884"/>
                  <a:gd name="connsiteX1" fmla="*/ 0 w 206083"/>
                  <a:gd name="connsiteY1" fmla="*/ 0 h 1618884"/>
                  <a:gd name="connsiteX2" fmla="*/ 206083 w 206083"/>
                  <a:gd name="connsiteY2" fmla="*/ 1504611 h 1618884"/>
                  <a:gd name="connsiteX3" fmla="*/ 71518 w 206083"/>
                  <a:gd name="connsiteY3" fmla="*/ 1618132 h 1618884"/>
                  <a:gd name="connsiteX4" fmla="*/ 0 w 206083"/>
                  <a:gd name="connsiteY4" fmla="*/ 1504611 h 1618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6083" h="1618884">
                    <a:moveTo>
                      <a:pt x="0" y="1504611"/>
                    </a:moveTo>
                    <a:lnTo>
                      <a:pt x="0" y="0"/>
                    </a:lnTo>
                    <a:lnTo>
                      <a:pt x="206083" y="1504611"/>
                    </a:lnTo>
                    <a:cubicBezTo>
                      <a:pt x="170977" y="1508604"/>
                      <a:pt x="121150" y="1629489"/>
                      <a:pt x="71518" y="1618132"/>
                    </a:cubicBezTo>
                    <a:cubicBezTo>
                      <a:pt x="29230" y="1582083"/>
                      <a:pt x="23839" y="1542451"/>
                      <a:pt x="0" y="1504611"/>
                    </a:cubicBezTo>
                    <a:close/>
                  </a:path>
                </a:pathLst>
              </a:custGeom>
              <a:solidFill>
                <a:srgbClr val="9672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Tam giác Cân 55">
                <a:extLst>
                  <a:ext uri="{FF2B5EF4-FFF2-40B4-BE49-F238E27FC236}">
                    <a16:creationId xmlns:a16="http://schemas.microsoft.com/office/drawing/2014/main" id="{2AF210B7-44A5-52F2-9625-8CFEEFACB530}"/>
                  </a:ext>
                </a:extLst>
              </p:cNvPr>
              <p:cNvSpPr/>
              <p:nvPr/>
            </p:nvSpPr>
            <p:spPr>
              <a:xfrm rot="5573671">
                <a:off x="6889121" y="5274333"/>
                <a:ext cx="432558" cy="736181"/>
              </a:xfrm>
              <a:custGeom>
                <a:avLst/>
                <a:gdLst>
                  <a:gd name="connsiteX0" fmla="*/ 0 w 432558"/>
                  <a:gd name="connsiteY0" fmla="*/ 592214 h 592214"/>
                  <a:gd name="connsiteX1" fmla="*/ 216279 w 432558"/>
                  <a:gd name="connsiteY1" fmla="*/ 0 h 592214"/>
                  <a:gd name="connsiteX2" fmla="*/ 432558 w 432558"/>
                  <a:gd name="connsiteY2" fmla="*/ 592214 h 592214"/>
                  <a:gd name="connsiteX3" fmla="*/ 0 w 432558"/>
                  <a:gd name="connsiteY3" fmla="*/ 592214 h 592214"/>
                  <a:gd name="connsiteX0" fmla="*/ 0 w 432558"/>
                  <a:gd name="connsiteY0" fmla="*/ 592214 h 599752"/>
                  <a:gd name="connsiteX1" fmla="*/ 216279 w 432558"/>
                  <a:gd name="connsiteY1" fmla="*/ 0 h 599752"/>
                  <a:gd name="connsiteX2" fmla="*/ 432558 w 432558"/>
                  <a:gd name="connsiteY2" fmla="*/ 592214 h 599752"/>
                  <a:gd name="connsiteX3" fmla="*/ 231993 w 432558"/>
                  <a:gd name="connsiteY3" fmla="*/ 599752 h 599752"/>
                  <a:gd name="connsiteX4" fmla="*/ 0 w 432558"/>
                  <a:gd name="connsiteY4" fmla="*/ 592214 h 599752"/>
                  <a:gd name="connsiteX0" fmla="*/ 0 w 432558"/>
                  <a:gd name="connsiteY0" fmla="*/ 592214 h 730281"/>
                  <a:gd name="connsiteX1" fmla="*/ 216279 w 432558"/>
                  <a:gd name="connsiteY1" fmla="*/ 0 h 730281"/>
                  <a:gd name="connsiteX2" fmla="*/ 432558 w 432558"/>
                  <a:gd name="connsiteY2" fmla="*/ 592214 h 730281"/>
                  <a:gd name="connsiteX3" fmla="*/ 215704 w 432558"/>
                  <a:gd name="connsiteY3" fmla="*/ 730281 h 730281"/>
                  <a:gd name="connsiteX4" fmla="*/ 0 w 432558"/>
                  <a:gd name="connsiteY4" fmla="*/ 592214 h 730281"/>
                  <a:gd name="connsiteX0" fmla="*/ 0 w 432558"/>
                  <a:gd name="connsiteY0" fmla="*/ 592214 h 736181"/>
                  <a:gd name="connsiteX1" fmla="*/ 216279 w 432558"/>
                  <a:gd name="connsiteY1" fmla="*/ 0 h 736181"/>
                  <a:gd name="connsiteX2" fmla="*/ 432558 w 432558"/>
                  <a:gd name="connsiteY2" fmla="*/ 592214 h 736181"/>
                  <a:gd name="connsiteX3" fmla="*/ 215704 w 432558"/>
                  <a:gd name="connsiteY3" fmla="*/ 730281 h 736181"/>
                  <a:gd name="connsiteX4" fmla="*/ 0 w 432558"/>
                  <a:gd name="connsiteY4" fmla="*/ 592214 h 736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2558" h="736181">
                    <a:moveTo>
                      <a:pt x="0" y="592214"/>
                    </a:moveTo>
                    <a:lnTo>
                      <a:pt x="216279" y="0"/>
                    </a:lnTo>
                    <a:lnTo>
                      <a:pt x="432558" y="592214"/>
                    </a:lnTo>
                    <a:cubicBezTo>
                      <a:pt x="360273" y="638236"/>
                      <a:pt x="363323" y="764845"/>
                      <a:pt x="215704" y="730281"/>
                    </a:cubicBezTo>
                    <a:cubicBezTo>
                      <a:pt x="68085" y="695717"/>
                      <a:pt x="71901" y="638236"/>
                      <a:pt x="0" y="592214"/>
                    </a:cubicBezTo>
                    <a:close/>
                  </a:path>
                </a:pathLst>
              </a:custGeom>
              <a:gradFill flip="none" rotWithShape="1">
                <a:gsLst>
                  <a:gs pos="36000">
                    <a:schemeClr val="tx1"/>
                  </a:gs>
                  <a:gs pos="50000">
                    <a:schemeClr val="bg1"/>
                  </a:gs>
                  <a:gs pos="50000">
                    <a:schemeClr val="accent3">
                      <a:lumMod val="89000"/>
                    </a:schemeClr>
                  </a:gs>
                  <a:gs pos="50000">
                    <a:schemeClr val="bg1"/>
                  </a:gs>
                  <a:gs pos="66000">
                    <a:schemeClr val="tx1"/>
                  </a:gs>
                </a:gsLst>
                <a:lin ang="108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" name="Lưu đồ: Đường kết nối 1">
                <a:extLst>
                  <a:ext uri="{FF2B5EF4-FFF2-40B4-BE49-F238E27FC236}">
                    <a16:creationId xmlns:a16="http://schemas.microsoft.com/office/drawing/2014/main" id="{393B3D5B-CE59-714E-B70B-227DAA3BA3EA}"/>
                  </a:ext>
                </a:extLst>
              </p:cNvPr>
              <p:cNvSpPr/>
              <p:nvPr/>
            </p:nvSpPr>
            <p:spPr>
              <a:xfrm>
                <a:off x="5992897" y="77021"/>
                <a:ext cx="531728" cy="507905"/>
              </a:xfrm>
              <a:prstGeom prst="flowChartConnector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" name="Lưu đồ: Đường kết nối 10">
                <a:extLst>
                  <a:ext uri="{FF2B5EF4-FFF2-40B4-BE49-F238E27FC236}">
                    <a16:creationId xmlns:a16="http://schemas.microsoft.com/office/drawing/2014/main" id="{155F948D-7EC1-B1AD-0719-0CD981C15092}"/>
                  </a:ext>
                </a:extLst>
              </p:cNvPr>
              <p:cNvSpPr/>
              <p:nvPr/>
            </p:nvSpPr>
            <p:spPr>
              <a:xfrm>
                <a:off x="7216833" y="756138"/>
                <a:ext cx="499623" cy="540212"/>
              </a:xfrm>
              <a:prstGeom prst="flowChartConnector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Lưu đồ: Đường kết nối 11">
                <a:extLst>
                  <a:ext uri="{FF2B5EF4-FFF2-40B4-BE49-F238E27FC236}">
                    <a16:creationId xmlns:a16="http://schemas.microsoft.com/office/drawing/2014/main" id="{006F5CB6-687C-2CE4-BCF9-FC6BD06DEB19}"/>
                  </a:ext>
                </a:extLst>
              </p:cNvPr>
              <p:cNvSpPr/>
              <p:nvPr/>
            </p:nvSpPr>
            <p:spPr>
              <a:xfrm>
                <a:off x="7915740" y="2024758"/>
                <a:ext cx="515688" cy="492162"/>
              </a:xfrm>
              <a:prstGeom prst="flowChartConnector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Lưu đồ: Đường kết nối 12">
                <a:extLst>
                  <a:ext uri="{FF2B5EF4-FFF2-40B4-BE49-F238E27FC236}">
                    <a16:creationId xmlns:a16="http://schemas.microsoft.com/office/drawing/2014/main" id="{64D5F71A-69BC-4BFC-54AA-C8DEDC3B0947}"/>
                  </a:ext>
                </a:extLst>
              </p:cNvPr>
              <p:cNvSpPr/>
              <p:nvPr/>
            </p:nvSpPr>
            <p:spPr>
              <a:xfrm>
                <a:off x="7896634" y="3248665"/>
                <a:ext cx="448495" cy="424870"/>
              </a:xfrm>
              <a:prstGeom prst="flowChartConnector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Hộp Văn bản 35">
                <a:extLst>
                  <a:ext uri="{FF2B5EF4-FFF2-40B4-BE49-F238E27FC236}">
                    <a16:creationId xmlns:a16="http://schemas.microsoft.com/office/drawing/2014/main" id="{4FD2CA67-12E8-9AC5-14F8-B2A811FA8561}"/>
                  </a:ext>
                </a:extLst>
              </p:cNvPr>
              <p:cNvSpPr txBox="1"/>
              <p:nvPr/>
            </p:nvSpPr>
            <p:spPr>
              <a:xfrm>
                <a:off x="7257972" y="733856"/>
                <a:ext cx="45116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F74D11"/>
                    </a:solidFill>
                    <a:latin typeface="Broadway" panose="04040905080B02020502" pitchFamily="82" charset="0"/>
                    <a:cs typeface="Times New Roman" panose="02020603050405020304" pitchFamily="18" charset="0"/>
                  </a:rPr>
                  <a:t>2</a:t>
                </a:r>
              </a:p>
            </p:txBody>
          </p:sp>
          <p:sp>
            <p:nvSpPr>
              <p:cNvPr id="37" name="Hộp Văn bản 36">
                <a:extLst>
                  <a:ext uri="{FF2B5EF4-FFF2-40B4-BE49-F238E27FC236}">
                    <a16:creationId xmlns:a16="http://schemas.microsoft.com/office/drawing/2014/main" id="{4014CC89-2314-6976-68C6-189E73D44393}"/>
                  </a:ext>
                </a:extLst>
              </p:cNvPr>
              <p:cNvSpPr txBox="1"/>
              <p:nvPr/>
            </p:nvSpPr>
            <p:spPr>
              <a:xfrm>
                <a:off x="7932843" y="1954654"/>
                <a:ext cx="35296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F07D4A"/>
                    </a:solidFill>
                    <a:latin typeface="Broadway" panose="04040905080B02020502" pitchFamily="82" charset="0"/>
                    <a:cs typeface="Times New Roman" panose="02020603050405020304" pitchFamily="18" charset="0"/>
                  </a:rPr>
                  <a:t>3</a:t>
                </a:r>
              </a:p>
            </p:txBody>
          </p:sp>
          <p:sp>
            <p:nvSpPr>
              <p:cNvPr id="38" name="Hộp Văn bản 37">
                <a:extLst>
                  <a:ext uri="{FF2B5EF4-FFF2-40B4-BE49-F238E27FC236}">
                    <a16:creationId xmlns:a16="http://schemas.microsoft.com/office/drawing/2014/main" id="{3E13BBBC-F0D7-3AF0-2A67-8DA4E89C3C9F}"/>
                  </a:ext>
                </a:extLst>
              </p:cNvPr>
              <p:cNvSpPr txBox="1"/>
              <p:nvPr/>
            </p:nvSpPr>
            <p:spPr>
              <a:xfrm>
                <a:off x="7887708" y="3136610"/>
                <a:ext cx="44849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F4A17C"/>
                    </a:solidFill>
                    <a:latin typeface="Broadway" panose="04040905080B02020502" pitchFamily="82" charset="0"/>
                    <a:cs typeface="Times New Roman" panose="02020603050405020304" pitchFamily="18" charset="0"/>
                  </a:rPr>
                  <a:t>4</a:t>
                </a:r>
              </a:p>
            </p:txBody>
          </p:sp>
        </p:grpSp>
        <p:sp>
          <p:nvSpPr>
            <p:cNvPr id="3" name="Hộp Văn bản 2">
              <a:extLst>
                <a:ext uri="{FF2B5EF4-FFF2-40B4-BE49-F238E27FC236}">
                  <a16:creationId xmlns:a16="http://schemas.microsoft.com/office/drawing/2014/main" id="{80D9C969-A9FB-1230-70F9-8D0CAC549EA7}"/>
                </a:ext>
              </a:extLst>
            </p:cNvPr>
            <p:cNvSpPr txBox="1"/>
            <p:nvPr/>
          </p:nvSpPr>
          <p:spPr>
            <a:xfrm>
              <a:off x="4270246" y="356192"/>
              <a:ext cx="35296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Broadway" panose="04040905080B02020502" pitchFamily="82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cxnSp>
        <p:nvCxnSpPr>
          <p:cNvPr id="73" name="Đường kết nối: Mũi tên Gấp khúc 72">
            <a:extLst>
              <a:ext uri="{FF2B5EF4-FFF2-40B4-BE49-F238E27FC236}">
                <a16:creationId xmlns:a16="http://schemas.microsoft.com/office/drawing/2014/main" id="{7CA7EB31-6D0A-308D-2BC1-976D144A8419}"/>
              </a:ext>
            </a:extLst>
          </p:cNvPr>
          <p:cNvCxnSpPr>
            <a:cxnSpLocks/>
          </p:cNvCxnSpPr>
          <p:nvPr/>
        </p:nvCxnSpPr>
        <p:spPr>
          <a:xfrm>
            <a:off x="3774549" y="578085"/>
            <a:ext cx="3008215" cy="419214"/>
          </a:xfrm>
          <a:prstGeom prst="bentConnector3">
            <a:avLst>
              <a:gd name="adj1" fmla="val 52171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Đường kết nối: Mũi tên Gấp khúc 73">
            <a:extLst>
              <a:ext uri="{FF2B5EF4-FFF2-40B4-BE49-F238E27FC236}">
                <a16:creationId xmlns:a16="http://schemas.microsoft.com/office/drawing/2014/main" id="{583E48B1-8B2C-52AD-A01D-20F5B9F569F6}"/>
              </a:ext>
            </a:extLst>
          </p:cNvPr>
          <p:cNvCxnSpPr>
            <a:cxnSpLocks/>
            <a:stCxn id="38" idx="2"/>
            <a:endCxn id="41" idx="1"/>
          </p:cNvCxnSpPr>
          <p:nvPr/>
        </p:nvCxnSpPr>
        <p:spPr>
          <a:xfrm rot="16200000" flipH="1">
            <a:off x="5305889" y="4138268"/>
            <a:ext cx="1602769" cy="1448117"/>
          </a:xfrm>
          <a:prstGeom prst="bentConnector2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Đường kết nối: Mũi tên Gấp khúc 74">
            <a:extLst>
              <a:ext uri="{FF2B5EF4-FFF2-40B4-BE49-F238E27FC236}">
                <a16:creationId xmlns:a16="http://schemas.microsoft.com/office/drawing/2014/main" id="{E42AA74B-1785-9F1A-BCEE-39816714A9B4}"/>
              </a:ext>
            </a:extLst>
          </p:cNvPr>
          <p:cNvCxnSpPr>
            <a:cxnSpLocks/>
            <a:stCxn id="12" idx="6"/>
            <a:endCxn id="40" idx="1"/>
          </p:cNvCxnSpPr>
          <p:nvPr/>
        </p:nvCxnSpPr>
        <p:spPr>
          <a:xfrm>
            <a:off x="5714511" y="2610397"/>
            <a:ext cx="1116821" cy="1677044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Đường kết nối: Mũi tên Gấp khúc 75">
            <a:extLst>
              <a:ext uri="{FF2B5EF4-FFF2-40B4-BE49-F238E27FC236}">
                <a16:creationId xmlns:a16="http://schemas.microsoft.com/office/drawing/2014/main" id="{56674A8E-737C-3862-4B6A-42D84DFF5A20}"/>
              </a:ext>
            </a:extLst>
          </p:cNvPr>
          <p:cNvCxnSpPr>
            <a:cxnSpLocks/>
            <a:stCxn id="36" idx="3"/>
            <a:endCxn id="39" idx="1"/>
          </p:cNvCxnSpPr>
          <p:nvPr/>
        </p:nvCxnSpPr>
        <p:spPr>
          <a:xfrm>
            <a:off x="4965485" y="1365802"/>
            <a:ext cx="1849695" cy="1361209"/>
          </a:xfrm>
          <a:prstGeom prst="bentConnector3">
            <a:avLst>
              <a:gd name="adj1" fmla="val 81362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Nhóm 21">
            <a:extLst>
              <a:ext uri="{FF2B5EF4-FFF2-40B4-BE49-F238E27FC236}">
                <a16:creationId xmlns:a16="http://schemas.microsoft.com/office/drawing/2014/main" id="{30D8DF49-CFE8-B8A1-07A8-1F79AAB4A158}"/>
              </a:ext>
            </a:extLst>
          </p:cNvPr>
          <p:cNvGrpSpPr/>
          <p:nvPr/>
        </p:nvGrpSpPr>
        <p:grpSpPr>
          <a:xfrm>
            <a:off x="6767765" y="432386"/>
            <a:ext cx="4820806" cy="1043001"/>
            <a:chOff x="6801333" y="482001"/>
            <a:chExt cx="4820806" cy="1043001"/>
          </a:xfrm>
        </p:grpSpPr>
        <p:sp>
          <p:nvSpPr>
            <p:cNvPr id="6" name="Hình chữ nhật: Góc Tròn 5">
              <a:extLst>
                <a:ext uri="{FF2B5EF4-FFF2-40B4-BE49-F238E27FC236}">
                  <a16:creationId xmlns:a16="http://schemas.microsoft.com/office/drawing/2014/main" id="{722BF428-B2AE-243A-604D-E60C3CB077A0}"/>
                </a:ext>
              </a:extLst>
            </p:cNvPr>
            <p:cNvSpPr/>
            <p:nvPr/>
          </p:nvSpPr>
          <p:spPr>
            <a:xfrm>
              <a:off x="6801333" y="482001"/>
              <a:ext cx="4820806" cy="1043001"/>
            </a:xfrm>
            <a:prstGeom prst="roundRect">
              <a:avLst>
                <a:gd name="adj" fmla="val 50000"/>
              </a:avLst>
            </a:prstGeom>
            <a:gradFill>
              <a:gsLst>
                <a:gs pos="23000">
                  <a:srgbClr val="DFDA00">
                    <a:alpha val="56863"/>
                  </a:srgbClr>
                </a:gs>
                <a:gs pos="73000">
                  <a:srgbClr val="FF000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7" name="Nhóm 6">
              <a:extLst>
                <a:ext uri="{FF2B5EF4-FFF2-40B4-BE49-F238E27FC236}">
                  <a16:creationId xmlns:a16="http://schemas.microsoft.com/office/drawing/2014/main" id="{DC944112-1F5B-B2AD-18B1-0386710443BD}"/>
                </a:ext>
              </a:extLst>
            </p:cNvPr>
            <p:cNvGrpSpPr/>
            <p:nvPr/>
          </p:nvGrpSpPr>
          <p:grpSpPr>
            <a:xfrm>
              <a:off x="7054922" y="639572"/>
              <a:ext cx="4198367" cy="811822"/>
              <a:chOff x="7026711" y="642622"/>
              <a:chExt cx="4198367" cy="811822"/>
            </a:xfrm>
          </p:grpSpPr>
          <p:sp>
            <p:nvSpPr>
              <p:cNvPr id="50" name="Lưu đồ: Đường kết nối 49">
                <a:extLst>
                  <a:ext uri="{FF2B5EF4-FFF2-40B4-BE49-F238E27FC236}">
                    <a16:creationId xmlns:a16="http://schemas.microsoft.com/office/drawing/2014/main" id="{1B581892-3416-64A1-050A-5D321E71A4C7}"/>
                  </a:ext>
                </a:extLst>
              </p:cNvPr>
              <p:cNvSpPr/>
              <p:nvPr/>
            </p:nvSpPr>
            <p:spPr>
              <a:xfrm>
                <a:off x="7026711" y="642622"/>
                <a:ext cx="909116" cy="811822"/>
              </a:xfrm>
              <a:prstGeom prst="flowChartConnector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1905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4" name="Hình ảnh 53">
                <a:extLst>
                  <a:ext uri="{FF2B5EF4-FFF2-40B4-BE49-F238E27FC236}">
                    <a16:creationId xmlns:a16="http://schemas.microsoft.com/office/drawing/2014/main" id="{104A292C-0FBD-B41D-7E99-0BF69B3A7C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79826" y="696269"/>
                <a:ext cx="621681" cy="621681"/>
              </a:xfrm>
              <a:prstGeom prst="rect">
                <a:avLst/>
              </a:prstGeom>
            </p:spPr>
          </p:pic>
          <p:sp>
            <p:nvSpPr>
              <p:cNvPr id="91" name="Hộp Văn bản 90">
                <a:extLst>
                  <a:ext uri="{FF2B5EF4-FFF2-40B4-BE49-F238E27FC236}">
                    <a16:creationId xmlns:a16="http://schemas.microsoft.com/office/drawing/2014/main" id="{80DEBFCA-77F8-A074-7468-570428C766BB}"/>
                  </a:ext>
                </a:extLst>
              </p:cNvPr>
              <p:cNvSpPr txBox="1"/>
              <p:nvPr/>
            </p:nvSpPr>
            <p:spPr>
              <a:xfrm flipH="1">
                <a:off x="8001317" y="687230"/>
                <a:ext cx="3223761" cy="677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800" b="1" dirty="0">
                    <a:solidFill>
                      <a:schemeClr val="bg1"/>
                    </a:solidFill>
                    <a:latin typeface="Cooper Black" panose="0208090404030B020404" pitchFamily="18" charset="0"/>
                  </a:rPr>
                  <a:t>KHỞI ĐỘNG</a:t>
                </a:r>
              </a:p>
            </p:txBody>
          </p:sp>
        </p:grpSp>
      </p:grpSp>
      <p:grpSp>
        <p:nvGrpSpPr>
          <p:cNvPr id="16" name="Nhóm 15">
            <a:extLst>
              <a:ext uri="{FF2B5EF4-FFF2-40B4-BE49-F238E27FC236}">
                <a16:creationId xmlns:a16="http://schemas.microsoft.com/office/drawing/2014/main" id="{D6CB7138-6538-D3A7-4C98-624CEAE50031}"/>
              </a:ext>
            </a:extLst>
          </p:cNvPr>
          <p:cNvGrpSpPr/>
          <p:nvPr/>
        </p:nvGrpSpPr>
        <p:grpSpPr>
          <a:xfrm>
            <a:off x="6831332" y="3765940"/>
            <a:ext cx="4790808" cy="1043001"/>
            <a:chOff x="6831332" y="3765940"/>
            <a:chExt cx="4790808" cy="1043001"/>
          </a:xfrm>
        </p:grpSpPr>
        <p:grpSp>
          <p:nvGrpSpPr>
            <p:cNvPr id="14" name="Nhóm 13">
              <a:extLst>
                <a:ext uri="{FF2B5EF4-FFF2-40B4-BE49-F238E27FC236}">
                  <a16:creationId xmlns:a16="http://schemas.microsoft.com/office/drawing/2014/main" id="{CE5C4FF8-7614-4FAE-DAD3-C1D287B730E7}"/>
                </a:ext>
              </a:extLst>
            </p:cNvPr>
            <p:cNvGrpSpPr/>
            <p:nvPr/>
          </p:nvGrpSpPr>
          <p:grpSpPr>
            <a:xfrm>
              <a:off x="6831332" y="3765940"/>
              <a:ext cx="4790808" cy="1043001"/>
              <a:chOff x="6831332" y="3756952"/>
              <a:chExt cx="4790808" cy="1043001"/>
            </a:xfrm>
          </p:grpSpPr>
          <p:sp>
            <p:nvSpPr>
              <p:cNvPr id="40" name="Hình chữ nhật: Góc Tròn 39">
                <a:extLst>
                  <a:ext uri="{FF2B5EF4-FFF2-40B4-BE49-F238E27FC236}">
                    <a16:creationId xmlns:a16="http://schemas.microsoft.com/office/drawing/2014/main" id="{C34867B9-ADE2-757C-AE98-D8C50D26DCDE}"/>
                  </a:ext>
                </a:extLst>
              </p:cNvPr>
              <p:cNvSpPr/>
              <p:nvPr/>
            </p:nvSpPr>
            <p:spPr>
              <a:xfrm>
                <a:off x="6831332" y="3756952"/>
                <a:ext cx="4790808" cy="1043001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23000">
                    <a:srgbClr val="3366FF">
                      <a:alpha val="56863"/>
                    </a:srgbClr>
                  </a:gs>
                  <a:gs pos="73000">
                    <a:srgbClr val="3333FF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Lưu đồ: Đường kết nối 45">
                <a:extLst>
                  <a:ext uri="{FF2B5EF4-FFF2-40B4-BE49-F238E27FC236}">
                    <a16:creationId xmlns:a16="http://schemas.microsoft.com/office/drawing/2014/main" id="{2C120EA7-1D39-777C-46E7-77D049592F68}"/>
                  </a:ext>
                </a:extLst>
              </p:cNvPr>
              <p:cNvSpPr/>
              <p:nvPr/>
            </p:nvSpPr>
            <p:spPr>
              <a:xfrm>
                <a:off x="7026711" y="3859800"/>
                <a:ext cx="909116" cy="811822"/>
              </a:xfrm>
              <a:prstGeom prst="flowChartConnector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1905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7" name="Hình ảnh 56">
                <a:extLst>
                  <a:ext uri="{FF2B5EF4-FFF2-40B4-BE49-F238E27FC236}">
                    <a16:creationId xmlns:a16="http://schemas.microsoft.com/office/drawing/2014/main" id="{901C90A3-A8D8-7E9D-0836-2FF08D8B75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22754" y="4032978"/>
                <a:ext cx="517026" cy="517026"/>
              </a:xfrm>
              <a:prstGeom prst="rect">
                <a:avLst/>
              </a:prstGeom>
            </p:spPr>
          </p:pic>
        </p:grpSp>
        <p:sp>
          <p:nvSpPr>
            <p:cNvPr id="100" name="Hộp Văn bản 99">
              <a:extLst>
                <a:ext uri="{FF2B5EF4-FFF2-40B4-BE49-F238E27FC236}">
                  <a16:creationId xmlns:a16="http://schemas.microsoft.com/office/drawing/2014/main" id="{3C32562C-77C3-BFBB-8C6C-C261125E409A}"/>
                </a:ext>
              </a:extLst>
            </p:cNvPr>
            <p:cNvSpPr txBox="1"/>
            <p:nvPr/>
          </p:nvSpPr>
          <p:spPr>
            <a:xfrm flipH="1">
              <a:off x="8001316" y="3991031"/>
              <a:ext cx="3223761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800" b="1" dirty="0">
                  <a:solidFill>
                    <a:schemeClr val="bg1"/>
                  </a:solidFill>
                  <a:latin typeface="Cooper Black" panose="0208090404030B020404" pitchFamily="18" charset="0"/>
                </a:rPr>
                <a:t>LUYỆN TẬP</a:t>
              </a:r>
            </a:p>
          </p:txBody>
        </p:sp>
      </p:grpSp>
      <p:grpSp>
        <p:nvGrpSpPr>
          <p:cNvPr id="15" name="Nhóm 14">
            <a:extLst>
              <a:ext uri="{FF2B5EF4-FFF2-40B4-BE49-F238E27FC236}">
                <a16:creationId xmlns:a16="http://schemas.microsoft.com/office/drawing/2014/main" id="{1DCC09E0-A459-4C60-4FD0-E9D1A36DF9FA}"/>
              </a:ext>
            </a:extLst>
          </p:cNvPr>
          <p:cNvGrpSpPr/>
          <p:nvPr/>
        </p:nvGrpSpPr>
        <p:grpSpPr>
          <a:xfrm>
            <a:off x="6831332" y="5142211"/>
            <a:ext cx="4790807" cy="1043001"/>
            <a:chOff x="6831332" y="5142211"/>
            <a:chExt cx="4790807" cy="1043001"/>
          </a:xfrm>
        </p:grpSpPr>
        <p:sp>
          <p:nvSpPr>
            <p:cNvPr id="41" name="Hình chữ nhật: Góc Tròn 40">
              <a:extLst>
                <a:ext uri="{FF2B5EF4-FFF2-40B4-BE49-F238E27FC236}">
                  <a16:creationId xmlns:a16="http://schemas.microsoft.com/office/drawing/2014/main" id="{3023CD5B-44BE-58BD-B18A-DA302BC9E072}"/>
                </a:ext>
              </a:extLst>
            </p:cNvPr>
            <p:cNvSpPr/>
            <p:nvPr/>
          </p:nvSpPr>
          <p:spPr>
            <a:xfrm>
              <a:off x="6831332" y="5142211"/>
              <a:ext cx="4790807" cy="1043001"/>
            </a:xfrm>
            <a:prstGeom prst="roundRect">
              <a:avLst>
                <a:gd name="adj" fmla="val 50000"/>
              </a:avLst>
            </a:prstGeom>
            <a:gradFill>
              <a:gsLst>
                <a:gs pos="23000">
                  <a:srgbClr val="33CC33">
                    <a:alpha val="56863"/>
                  </a:srgbClr>
                </a:gs>
                <a:gs pos="73000">
                  <a:srgbClr val="00CC66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Lưu đồ: Đường kết nối 44">
              <a:extLst>
                <a:ext uri="{FF2B5EF4-FFF2-40B4-BE49-F238E27FC236}">
                  <a16:creationId xmlns:a16="http://schemas.microsoft.com/office/drawing/2014/main" id="{8DE45B2A-27BE-A814-963D-F2F1B82CCA3D}"/>
                </a:ext>
              </a:extLst>
            </p:cNvPr>
            <p:cNvSpPr/>
            <p:nvPr/>
          </p:nvSpPr>
          <p:spPr>
            <a:xfrm>
              <a:off x="7026711" y="5271567"/>
              <a:ext cx="909116" cy="811822"/>
            </a:xfrm>
            <a:prstGeom prst="flowChartConnector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1905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1" name="Hình ảnh 70">
              <a:extLst>
                <a:ext uri="{FF2B5EF4-FFF2-40B4-BE49-F238E27FC236}">
                  <a16:creationId xmlns:a16="http://schemas.microsoft.com/office/drawing/2014/main" id="{F927B92E-81E9-6A1D-0878-87755976ADE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0427" y="5438898"/>
              <a:ext cx="621438" cy="621438"/>
            </a:xfrm>
            <a:prstGeom prst="rect">
              <a:avLst/>
            </a:prstGeom>
          </p:spPr>
        </p:pic>
        <p:sp>
          <p:nvSpPr>
            <p:cNvPr id="101" name="Hộp Văn bản 100">
              <a:extLst>
                <a:ext uri="{FF2B5EF4-FFF2-40B4-BE49-F238E27FC236}">
                  <a16:creationId xmlns:a16="http://schemas.microsoft.com/office/drawing/2014/main" id="{6DD45F76-526E-16B0-A64B-C2BE0E9F6017}"/>
                </a:ext>
              </a:extLst>
            </p:cNvPr>
            <p:cNvSpPr txBox="1"/>
            <p:nvPr/>
          </p:nvSpPr>
          <p:spPr>
            <a:xfrm flipH="1">
              <a:off x="7938053" y="5301171"/>
              <a:ext cx="3223761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800" b="1" dirty="0">
                  <a:solidFill>
                    <a:schemeClr val="bg1"/>
                  </a:solidFill>
                  <a:latin typeface="Cooper Black" panose="0208090404030B020404" pitchFamily="18" charset="0"/>
                </a:rPr>
                <a:t>VẬN DỤNG</a:t>
              </a:r>
            </a:p>
          </p:txBody>
        </p:sp>
      </p:grpSp>
      <p:sp>
        <p:nvSpPr>
          <p:cNvPr id="110" name="Hộp Văn bản 109">
            <a:extLst>
              <a:ext uri="{FF2B5EF4-FFF2-40B4-BE49-F238E27FC236}">
                <a16:creationId xmlns:a16="http://schemas.microsoft.com/office/drawing/2014/main" id="{503AE699-5800-D411-E4B0-5CA8CB17E447}"/>
              </a:ext>
            </a:extLst>
          </p:cNvPr>
          <p:cNvSpPr txBox="1"/>
          <p:nvPr/>
        </p:nvSpPr>
        <p:spPr>
          <a:xfrm flipH="1">
            <a:off x="1768195" y="2322021"/>
            <a:ext cx="2945825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>
                <a:solidFill>
                  <a:srgbClr val="33CC33"/>
                </a:solidFill>
                <a:latin typeface="Goudy Stout" panose="0202090407030B020401" pitchFamily="18" charset="0"/>
              </a:rPr>
              <a:t>NÓI VỚI CON</a:t>
            </a:r>
          </a:p>
        </p:txBody>
      </p:sp>
      <p:grpSp>
        <p:nvGrpSpPr>
          <p:cNvPr id="9" name="Nhóm 8">
            <a:extLst>
              <a:ext uri="{FF2B5EF4-FFF2-40B4-BE49-F238E27FC236}">
                <a16:creationId xmlns:a16="http://schemas.microsoft.com/office/drawing/2014/main" id="{5C24B065-1FE0-3F0F-0084-60D7B2E38001}"/>
              </a:ext>
            </a:extLst>
          </p:cNvPr>
          <p:cNvGrpSpPr/>
          <p:nvPr/>
        </p:nvGrpSpPr>
        <p:grpSpPr>
          <a:xfrm>
            <a:off x="6815180" y="2025022"/>
            <a:ext cx="4790808" cy="1403978"/>
            <a:chOff x="6801333" y="1938988"/>
            <a:chExt cx="4790808" cy="1403978"/>
          </a:xfrm>
        </p:grpSpPr>
        <p:grpSp>
          <p:nvGrpSpPr>
            <p:cNvPr id="8" name="Nhóm 7">
              <a:extLst>
                <a:ext uri="{FF2B5EF4-FFF2-40B4-BE49-F238E27FC236}">
                  <a16:creationId xmlns:a16="http://schemas.microsoft.com/office/drawing/2014/main" id="{D0CFD612-7BAA-C17E-C6D0-1B42A0E75FEC}"/>
                </a:ext>
              </a:extLst>
            </p:cNvPr>
            <p:cNvGrpSpPr/>
            <p:nvPr/>
          </p:nvGrpSpPr>
          <p:grpSpPr>
            <a:xfrm>
              <a:off x="6801333" y="1938988"/>
              <a:ext cx="4790808" cy="1403978"/>
              <a:chOff x="6831332" y="1874531"/>
              <a:chExt cx="4790808" cy="1403978"/>
            </a:xfrm>
          </p:grpSpPr>
          <p:sp>
            <p:nvSpPr>
              <p:cNvPr id="39" name="Hình chữ nhật: Góc Tròn 38">
                <a:extLst>
                  <a:ext uri="{FF2B5EF4-FFF2-40B4-BE49-F238E27FC236}">
                    <a16:creationId xmlns:a16="http://schemas.microsoft.com/office/drawing/2014/main" id="{D74668F7-169A-4B0D-D5AB-979711B67CAB}"/>
                  </a:ext>
                </a:extLst>
              </p:cNvPr>
              <p:cNvSpPr/>
              <p:nvPr/>
            </p:nvSpPr>
            <p:spPr>
              <a:xfrm>
                <a:off x="6831332" y="1874531"/>
                <a:ext cx="4790808" cy="1403978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23000">
                    <a:srgbClr val="EF89E3">
                      <a:alpha val="56863"/>
                    </a:srgbClr>
                  </a:gs>
                  <a:gs pos="73000">
                    <a:srgbClr val="FF33CC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Lưu đồ: Đường kết nối 46">
                <a:extLst>
                  <a:ext uri="{FF2B5EF4-FFF2-40B4-BE49-F238E27FC236}">
                    <a16:creationId xmlns:a16="http://schemas.microsoft.com/office/drawing/2014/main" id="{E77929A3-711E-9C61-7EF2-223C9FB5C343}"/>
                  </a:ext>
                </a:extLst>
              </p:cNvPr>
              <p:cNvSpPr/>
              <p:nvPr/>
            </p:nvSpPr>
            <p:spPr>
              <a:xfrm>
                <a:off x="7002763" y="2206699"/>
                <a:ext cx="909116" cy="811822"/>
              </a:xfrm>
              <a:prstGeom prst="flowChartConnector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1905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Hộp Văn bản 98">
                <a:extLst>
                  <a:ext uri="{FF2B5EF4-FFF2-40B4-BE49-F238E27FC236}">
                    <a16:creationId xmlns:a16="http://schemas.microsoft.com/office/drawing/2014/main" id="{6BB01C8A-A651-8D0C-AA43-CF55FEDA6BE4}"/>
                  </a:ext>
                </a:extLst>
              </p:cNvPr>
              <p:cNvSpPr txBox="1"/>
              <p:nvPr/>
            </p:nvSpPr>
            <p:spPr>
              <a:xfrm flipH="1">
                <a:off x="7875538" y="1998290"/>
                <a:ext cx="3693566" cy="12618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3800" b="1" dirty="0">
                    <a:solidFill>
                      <a:schemeClr val="bg1"/>
                    </a:solidFill>
                    <a:latin typeface="Cooper Black" panose="0208090404030B020404" pitchFamily="18" charset="0"/>
                  </a:rPr>
                  <a:t>HÌNH THÀNH KIẾN THỨC</a:t>
                </a:r>
              </a:p>
            </p:txBody>
          </p:sp>
        </p:grpSp>
        <p:pic>
          <p:nvPicPr>
            <p:cNvPr id="10" name="Hình ảnh 9">
              <a:extLst>
                <a:ext uri="{FF2B5EF4-FFF2-40B4-BE49-F238E27FC236}">
                  <a16:creationId xmlns:a16="http://schemas.microsoft.com/office/drawing/2014/main" id="{E58897DB-9224-74C2-5656-E92E6552FA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22754" y="2459382"/>
              <a:ext cx="435369" cy="4353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28120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A201D6F1-B63A-CCFA-6904-B8508865D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77" y="-14973"/>
            <a:ext cx="12192000" cy="6887945"/>
          </a:xfrm>
          <a:prstGeom prst="rect">
            <a:avLst/>
          </a:prstGeom>
          <a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835ECA49-B8E3-2AE6-3098-ED2666DBA27F}"/>
              </a:ext>
            </a:extLst>
          </p:cNvPr>
          <p:cNvSpPr txBox="1"/>
          <p:nvPr/>
        </p:nvSpPr>
        <p:spPr>
          <a:xfrm>
            <a:off x="1226406" y="162330"/>
            <a:ext cx="103724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II. </a:t>
            </a:r>
            <a:r>
              <a:rPr lang="en-US" sz="3600" b="1" dirty="0" err="1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Khám</a:t>
            </a:r>
            <a:r>
              <a:rPr lang="en-US" sz="3600" b="1" dirty="0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</a:t>
            </a:r>
            <a:r>
              <a:rPr lang="en-US" sz="3600" b="1" dirty="0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chi </a:t>
            </a:r>
            <a:r>
              <a:rPr lang="en-US" sz="3600" b="1" dirty="0" err="1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endParaRPr lang="en-US" sz="3600" dirty="0">
              <a:solidFill>
                <a:schemeClr val="bg1"/>
              </a:solidFill>
              <a:effectLst/>
              <a:highlight>
                <a:srgbClr val="0099FF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7744B8FA-B57C-9356-06D9-C59084549A40}"/>
              </a:ext>
            </a:extLst>
          </p:cNvPr>
          <p:cNvSpPr txBox="1"/>
          <p:nvPr/>
        </p:nvSpPr>
        <p:spPr>
          <a:xfrm>
            <a:off x="1226406" y="845596"/>
            <a:ext cx="103724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Mối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"con"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đình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hương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xứ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sở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3200" dirty="0">
              <a:solidFill>
                <a:srgbClr val="0099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5AFD3385-20FB-A9F6-C4B6-06FD57D63030}"/>
              </a:ext>
            </a:extLst>
          </p:cNvPr>
          <p:cNvSpPr txBox="1"/>
          <p:nvPr/>
        </p:nvSpPr>
        <p:spPr>
          <a:xfrm>
            <a:off x="1516380" y="1520029"/>
            <a:ext cx="6243320" cy="578882"/>
          </a:xfrm>
          <a:prstGeom prst="roundRect">
            <a:avLst/>
          </a:prstGeom>
          <a:gradFill flip="none" rotWithShape="1">
            <a:gsLst>
              <a:gs pos="55000">
                <a:srgbClr val="109FFE"/>
              </a:gs>
              <a:gs pos="90000">
                <a:srgbClr val="33CAFF"/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Yếu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tố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nghệ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trị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đạt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E2431358-9A8E-B6E5-0622-BCB85C1AC927}"/>
              </a:ext>
            </a:extLst>
          </p:cNvPr>
          <p:cNvSpPr txBox="1"/>
          <p:nvPr/>
        </p:nvSpPr>
        <p:spPr>
          <a:xfrm>
            <a:off x="1516380" y="2283411"/>
            <a:ext cx="10082480" cy="1055608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just">
              <a:tabLst>
                <a:tab pos="1386840" algn="l"/>
                <a:tab pos="2703195" algn="l"/>
              </a:tabLst>
            </a:pP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Giọng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điệu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thủ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thỉ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ngân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vang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thúc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giục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mạnh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mẽ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trĩu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nặng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ân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0711577B-C7C3-7439-684D-EFC1CA73DD98}"/>
              </a:ext>
            </a:extLst>
          </p:cNvPr>
          <p:cNvSpPr txBox="1"/>
          <p:nvPr/>
        </p:nvSpPr>
        <p:spPr>
          <a:xfrm>
            <a:off x="1516380" y="3546371"/>
            <a:ext cx="10082480" cy="1055608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just">
              <a:tabLst>
                <a:tab pos="1386840" algn="l"/>
                <a:tab pos="2703195" algn="l"/>
              </a:tabLst>
            </a:pP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Liệt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kê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cụ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phép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điệp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nhịp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quấn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quýt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vấn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vương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8C3659A5-4AA0-47E0-C128-AA07CB378C6D}"/>
              </a:ext>
            </a:extLst>
          </p:cNvPr>
          <p:cNvSpPr txBox="1"/>
          <p:nvPr/>
        </p:nvSpPr>
        <p:spPr>
          <a:xfrm>
            <a:off x="1516380" y="4796488"/>
            <a:ext cx="8135620" cy="578882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just">
              <a:tabLst>
                <a:tab pos="1386840" algn="l"/>
                <a:tab pos="2703195" algn="l"/>
              </a:tabLst>
            </a:pP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hoá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ẩn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hàm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súc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giàu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6873D31E-C130-C4DA-9649-5F335818F92C}"/>
              </a:ext>
            </a:extLst>
          </p:cNvPr>
          <p:cNvSpPr txBox="1"/>
          <p:nvPr/>
        </p:nvSpPr>
        <p:spPr>
          <a:xfrm>
            <a:off x="1516380" y="5582722"/>
            <a:ext cx="5506720" cy="578882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just">
              <a:tabLst>
                <a:tab pos="1386840" algn="l"/>
                <a:tab pos="2703195" algn="l"/>
              </a:tabLst>
            </a:pP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mạc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dị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dễ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gần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1F5F1654-A0AC-485E-4DCD-B970211DCE1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6126" y="68916"/>
            <a:ext cx="964424" cy="964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441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  <p:bldP spid="2" grpId="0" animBg="1"/>
      <p:bldP spid="3" grpId="0" animBg="1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A201D6F1-B63A-CCFA-6904-B8508865D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77" y="-14973"/>
            <a:ext cx="12192000" cy="6887945"/>
          </a:xfrm>
          <a:prstGeom prst="rect">
            <a:avLst/>
          </a:prstGeom>
          <a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835ECA49-B8E3-2AE6-3098-ED2666DBA27F}"/>
              </a:ext>
            </a:extLst>
          </p:cNvPr>
          <p:cNvSpPr txBox="1"/>
          <p:nvPr/>
        </p:nvSpPr>
        <p:spPr>
          <a:xfrm>
            <a:off x="1226406" y="162330"/>
            <a:ext cx="103724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II. </a:t>
            </a:r>
            <a:r>
              <a:rPr lang="en-US" sz="3600" b="1" dirty="0" err="1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Khám</a:t>
            </a:r>
            <a:r>
              <a:rPr lang="en-US" sz="3600" b="1" dirty="0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</a:t>
            </a:r>
            <a:r>
              <a:rPr lang="en-US" sz="3600" b="1" dirty="0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chi </a:t>
            </a:r>
            <a:r>
              <a:rPr lang="en-US" sz="3600" b="1" dirty="0" err="1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endParaRPr lang="en-US" sz="3600" dirty="0">
              <a:solidFill>
                <a:schemeClr val="bg1"/>
              </a:solidFill>
              <a:effectLst/>
              <a:highlight>
                <a:srgbClr val="0099FF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7744B8FA-B57C-9356-06D9-C59084549A40}"/>
              </a:ext>
            </a:extLst>
          </p:cNvPr>
          <p:cNvSpPr txBox="1"/>
          <p:nvPr/>
        </p:nvSpPr>
        <p:spPr>
          <a:xfrm>
            <a:off x="1226406" y="845596"/>
            <a:ext cx="103724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Mối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"con"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đình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hương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xứ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sở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3200" dirty="0">
              <a:solidFill>
                <a:srgbClr val="0099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0831AF63-0BD5-C14B-58ED-3DFAE0AAF7EB}"/>
              </a:ext>
            </a:extLst>
          </p:cNvPr>
          <p:cNvSpPr txBox="1"/>
          <p:nvPr/>
        </p:nvSpPr>
        <p:spPr>
          <a:xfrm>
            <a:off x="-1278833" y="7498080"/>
            <a:ext cx="1349121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  <a:tabLst>
                <a:tab pos="473075" algn="l"/>
              </a:tabLst>
            </a:pP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5AFD3385-20FB-A9F6-C4B6-06FD57D63030}"/>
              </a:ext>
            </a:extLst>
          </p:cNvPr>
          <p:cNvSpPr txBox="1"/>
          <p:nvPr/>
        </p:nvSpPr>
        <p:spPr>
          <a:xfrm>
            <a:off x="1516380" y="1583529"/>
            <a:ext cx="7335520" cy="578882"/>
          </a:xfrm>
          <a:prstGeom prst="roundRect">
            <a:avLst/>
          </a:prstGeom>
          <a:gradFill flip="none" rotWithShape="1">
            <a:gsLst>
              <a:gs pos="55000">
                <a:srgbClr val="109FFE"/>
              </a:gs>
              <a:gs pos="90000">
                <a:srgbClr val="33CAFF"/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*Ý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trưởng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"con":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E2431358-9A8E-B6E5-0622-BCB85C1AC927}"/>
              </a:ext>
            </a:extLst>
          </p:cNvPr>
          <p:cNvSpPr txBox="1"/>
          <p:nvPr/>
        </p:nvSpPr>
        <p:spPr>
          <a:xfrm>
            <a:off x="1516380" y="2474353"/>
            <a:ext cx="9596120" cy="1055608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Q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uê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hương: nơi có những con người xứng đáng là mẫu hình về mọi mặt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tựa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cho con noi theo để trưởng thành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/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C156594D-1517-9E3F-B3CD-E3F6E1DAA25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6126" y="68916"/>
            <a:ext cx="964424" cy="964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96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A201D6F1-B63A-CCFA-6904-B8508865D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77" y="-14973"/>
            <a:ext cx="12192000" cy="6887945"/>
          </a:xfrm>
          <a:prstGeom prst="rect">
            <a:avLst/>
          </a:prstGeom>
          <a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835ECA49-B8E3-2AE6-3098-ED2666DBA27F}"/>
              </a:ext>
            </a:extLst>
          </p:cNvPr>
          <p:cNvSpPr txBox="1"/>
          <p:nvPr/>
        </p:nvSpPr>
        <p:spPr>
          <a:xfrm>
            <a:off x="1188306" y="124230"/>
            <a:ext cx="103724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II. </a:t>
            </a:r>
            <a:r>
              <a:rPr lang="en-US" sz="3600" b="1" dirty="0" err="1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Khám</a:t>
            </a:r>
            <a:r>
              <a:rPr lang="en-US" sz="3600" b="1" dirty="0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</a:t>
            </a:r>
            <a:r>
              <a:rPr lang="en-US" sz="3600" b="1" dirty="0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chi </a:t>
            </a:r>
            <a:r>
              <a:rPr lang="en-US" sz="3600" b="1" dirty="0" err="1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endParaRPr lang="en-US" sz="3600" dirty="0">
              <a:solidFill>
                <a:schemeClr val="bg1"/>
              </a:solidFill>
              <a:effectLst/>
              <a:highlight>
                <a:srgbClr val="0099FF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Chỗ dành sẵn cho Nội dung 8">
            <a:extLst>
              <a:ext uri="{FF2B5EF4-FFF2-40B4-BE49-F238E27FC236}">
                <a16:creationId xmlns:a16="http://schemas.microsoft.com/office/drawing/2014/main" id="{1F80D468-E964-D282-BED5-F4CC4A1298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4" y="3767228"/>
            <a:ext cx="1744335" cy="2931390"/>
          </a:xfrm>
        </p:spPr>
      </p:pic>
      <p:sp>
        <p:nvSpPr>
          <p:cNvPr id="13" name="Bong bóng Lời nói: Hình chữ nhật với Góc Tròn 12">
            <a:extLst>
              <a:ext uri="{FF2B5EF4-FFF2-40B4-BE49-F238E27FC236}">
                <a16:creationId xmlns:a16="http://schemas.microsoft.com/office/drawing/2014/main" id="{4FBFF5A6-5D6E-D9E5-89F9-6E39FFF4CF74}"/>
              </a:ext>
            </a:extLst>
          </p:cNvPr>
          <p:cNvSpPr/>
          <p:nvPr/>
        </p:nvSpPr>
        <p:spPr>
          <a:xfrm>
            <a:off x="1812279" y="1783114"/>
            <a:ext cx="9786581" cy="4866031"/>
          </a:xfrm>
          <a:prstGeom prst="wedgeRoundRectCallout">
            <a:avLst>
              <a:gd name="adj1" fmla="val -52101"/>
              <a:gd name="adj2" fmla="val 34056"/>
              <a:gd name="adj3" fmla="val 16667"/>
            </a:avLst>
          </a:prstGeom>
          <a:noFill/>
          <a:ln w="57150"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oàn thành </a:t>
            </a:r>
            <a:r>
              <a:rPr lang="vi-VN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số 3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mãnh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bền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bỉ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(Ở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toát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").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tải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,…). 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3)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",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nhắn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con,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"?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7744B8FA-B57C-9356-06D9-C59084549A40}"/>
              </a:ext>
            </a:extLst>
          </p:cNvPr>
          <p:cNvSpPr txBox="1"/>
          <p:nvPr/>
        </p:nvSpPr>
        <p:spPr>
          <a:xfrm>
            <a:off x="1226406" y="705896"/>
            <a:ext cx="1003849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Vẻ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đẹp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tâm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hồn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và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sức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sống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mãnh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liệt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bền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bỉ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"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người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đồng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mình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"</a:t>
            </a:r>
            <a:endParaRPr lang="en-US" sz="3200" dirty="0">
              <a:solidFill>
                <a:srgbClr val="0099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97E92DFC-6ADF-D3AB-3FD1-EBDC847D160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4309" y="5878002"/>
            <a:ext cx="1501182" cy="861072"/>
          </a:xfrm>
          <a:prstGeom prst="rect">
            <a:avLst/>
          </a:prstGeom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C2AC3922-7F22-982F-1067-B6943D9A86C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6126" y="68916"/>
            <a:ext cx="964424" cy="964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565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4D3376B2-BFFA-7407-E7B3-91533AC2C036}"/>
              </a:ext>
            </a:extLst>
          </p:cNvPr>
          <p:cNvSpPr txBox="1"/>
          <p:nvPr/>
        </p:nvSpPr>
        <p:spPr>
          <a:xfrm>
            <a:off x="-602097" y="230935"/>
            <a:ext cx="1339619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pt-BR" sz="27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PHIẾU HỌC TẬP SỐ 3</a:t>
            </a:r>
            <a:endParaRPr lang="en-US" sz="27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  <a:tabLst>
                <a:tab pos="1386840" algn="l"/>
                <a:tab pos="2703195" algn="l"/>
              </a:tabLst>
            </a:pPr>
            <a:r>
              <a:rPr lang="vi-VN" sz="27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27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27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27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Vẻ</a:t>
            </a:r>
            <a:r>
              <a:rPr lang="en-US" sz="27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7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đẹp</a:t>
            </a:r>
            <a:r>
              <a:rPr lang="en-US" sz="27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7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tâm</a:t>
            </a:r>
            <a:r>
              <a:rPr lang="en-US" sz="27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7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hồn</a:t>
            </a:r>
            <a:r>
              <a:rPr lang="en-US" sz="27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7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và</a:t>
            </a:r>
            <a:r>
              <a:rPr lang="en-US" sz="27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7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sức</a:t>
            </a:r>
            <a:r>
              <a:rPr lang="en-US" sz="27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7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sống</a:t>
            </a:r>
            <a:r>
              <a:rPr lang="en-US" sz="27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7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mãnh</a:t>
            </a:r>
            <a:r>
              <a:rPr lang="en-US" sz="27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7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liệt</a:t>
            </a:r>
            <a:r>
              <a:rPr lang="en-US" sz="27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</a:t>
            </a:r>
            <a:r>
              <a:rPr lang="en-US" sz="27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7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bền</a:t>
            </a:r>
            <a:r>
              <a:rPr lang="en-US" sz="27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7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bỉ</a:t>
            </a:r>
            <a:r>
              <a:rPr lang="en-US" sz="27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7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27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"</a:t>
            </a:r>
            <a:r>
              <a:rPr lang="en-US" sz="27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người</a:t>
            </a:r>
            <a:r>
              <a:rPr lang="en-US" sz="27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7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đồng</a:t>
            </a:r>
            <a:r>
              <a:rPr lang="en-US" sz="27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7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mình</a:t>
            </a:r>
            <a:r>
              <a:rPr lang="en-US" sz="27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"</a:t>
            </a:r>
            <a:r>
              <a:rPr lang="vi-VN" sz="27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27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8" name="Bảng 7">
            <a:extLst>
              <a:ext uri="{FF2B5EF4-FFF2-40B4-BE49-F238E27FC236}">
                <a16:creationId xmlns:a16="http://schemas.microsoft.com/office/drawing/2014/main" id="{E2A38008-6D2B-ACA1-DAC8-DA2FA5F87C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9067927"/>
              </p:ext>
            </p:extLst>
          </p:nvPr>
        </p:nvGraphicFramePr>
        <p:xfrm>
          <a:off x="252209" y="1687962"/>
          <a:ext cx="11687582" cy="38404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65111">
                  <a:extLst>
                    <a:ext uri="{9D8B030D-6E8A-4147-A177-3AD203B41FA5}">
                      <a16:colId xmlns:a16="http://schemas.microsoft.com/office/drawing/2014/main" val="993839460"/>
                    </a:ext>
                  </a:extLst>
                </a:gridCol>
                <a:gridCol w="4770120">
                  <a:extLst>
                    <a:ext uri="{9D8B030D-6E8A-4147-A177-3AD203B41FA5}">
                      <a16:colId xmlns:a16="http://schemas.microsoft.com/office/drawing/2014/main" val="1365109867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634701049"/>
                    </a:ext>
                  </a:extLst>
                </a:gridCol>
                <a:gridCol w="2255520">
                  <a:extLst>
                    <a:ext uri="{9D8B030D-6E8A-4147-A177-3AD203B41FA5}">
                      <a16:colId xmlns:a16="http://schemas.microsoft.com/office/drawing/2014/main" val="3996538488"/>
                    </a:ext>
                  </a:extLst>
                </a:gridCol>
                <a:gridCol w="2673871">
                  <a:extLst>
                    <a:ext uri="{9D8B030D-6E8A-4147-A177-3AD203B41FA5}">
                      <a16:colId xmlns:a16="http://schemas.microsoft.com/office/drawing/2014/main" val="3240404761"/>
                    </a:ext>
                  </a:extLst>
                </a:gridCol>
              </a:tblGrid>
              <a:tr h="78408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  <a:tab pos="2703195" algn="l"/>
                        </a:tabLs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02" marR="6660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  <a:tab pos="2703195" algn="l"/>
                        </a:tabLs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02" marR="6660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  <a:tab pos="2703195" algn="l"/>
                        </a:tabLs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Vẻ đẹp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02" marR="6660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  <a:tab pos="2703195" algn="l"/>
                        </a:tabLs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nghệ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thuật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trị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02" marR="6660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  <a:tab pos="2703195" algn="l"/>
                        </a:tabLs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cha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muốn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nhắn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gửi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02" marR="6660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3347054"/>
                  </a:ext>
                </a:extLst>
              </a:tr>
              <a:tr h="104545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  <a:tab pos="2703195" algn="l"/>
                        </a:tabLs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02" marR="6660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  <a:tab pos="2703195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 đồng mình yêu lắm con ơi/ Đan lờ cài nan hoa/ Vách nhà ken câu hát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02" marR="6660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  <a:tab pos="2703195" algn="l"/>
                        </a:tabLs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02" marR="6660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  <a:tab pos="2703195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02" marR="6660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  <a:tab pos="2703195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02" marR="6660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576723"/>
                  </a:ext>
                </a:extLst>
              </a:tr>
              <a:tr h="102848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  <a:tab pos="2703195" algn="l"/>
                        </a:tabLs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02" marR="6660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06095" algn="l"/>
                        </a:tabLst>
                      </a:pP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 đồng mình thương lắm con ơi/ Cao đo nỗi buồn/ Xa nuôi chí lớn.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02" marR="6660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  <a:tab pos="2703195" algn="l"/>
                        </a:tabLs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02" marR="6660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  <a:tab pos="2703195" algn="l"/>
                        </a:tabLs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02" marR="6660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  <a:tab pos="2703195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02" marR="6660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7125615"/>
                  </a:ext>
                </a:extLst>
              </a:tr>
            </a:tbl>
          </a:graphicData>
        </a:graphic>
      </p:graphicFrame>
      <p:pic>
        <p:nvPicPr>
          <p:cNvPr id="2" name="Hình ảnh 1">
            <a:extLst>
              <a:ext uri="{FF2B5EF4-FFF2-40B4-BE49-F238E27FC236}">
                <a16:creationId xmlns:a16="http://schemas.microsoft.com/office/drawing/2014/main" id="{822D68D2-43AE-864A-5B2E-B6A38B0A40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5609" y="5305625"/>
            <a:ext cx="2706391" cy="155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325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4D3376B2-BFFA-7407-E7B3-91533AC2C036}"/>
              </a:ext>
            </a:extLst>
          </p:cNvPr>
          <p:cNvSpPr txBox="1"/>
          <p:nvPr/>
        </p:nvSpPr>
        <p:spPr>
          <a:xfrm>
            <a:off x="-602097" y="101422"/>
            <a:ext cx="1339619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pt-BR" sz="27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PHIẾU HỌC TẬP SỐ 3</a:t>
            </a:r>
            <a:endParaRPr lang="en-US" sz="27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  <a:tabLst>
                <a:tab pos="1386840" algn="l"/>
                <a:tab pos="2703195" algn="l"/>
              </a:tabLst>
            </a:pPr>
            <a:r>
              <a:rPr lang="vi-VN" sz="27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27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27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27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Vẻ</a:t>
            </a:r>
            <a:r>
              <a:rPr lang="en-US" sz="27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7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đẹp</a:t>
            </a:r>
            <a:r>
              <a:rPr lang="en-US" sz="27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7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tâm</a:t>
            </a:r>
            <a:r>
              <a:rPr lang="en-US" sz="27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7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hồn</a:t>
            </a:r>
            <a:r>
              <a:rPr lang="en-US" sz="27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7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và</a:t>
            </a:r>
            <a:r>
              <a:rPr lang="en-US" sz="27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7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sức</a:t>
            </a:r>
            <a:r>
              <a:rPr lang="en-US" sz="27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7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sống</a:t>
            </a:r>
            <a:r>
              <a:rPr lang="en-US" sz="27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7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mãnh</a:t>
            </a:r>
            <a:r>
              <a:rPr lang="en-US" sz="27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7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liệt</a:t>
            </a:r>
            <a:r>
              <a:rPr lang="en-US" sz="27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</a:t>
            </a:r>
            <a:r>
              <a:rPr lang="en-US" sz="27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7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bền</a:t>
            </a:r>
            <a:r>
              <a:rPr lang="en-US" sz="27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7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bỉ</a:t>
            </a:r>
            <a:r>
              <a:rPr lang="en-US" sz="27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7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27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"</a:t>
            </a:r>
            <a:r>
              <a:rPr lang="en-US" sz="27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người</a:t>
            </a:r>
            <a:r>
              <a:rPr lang="en-US" sz="27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7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đồng</a:t>
            </a:r>
            <a:r>
              <a:rPr lang="en-US" sz="27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7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mình</a:t>
            </a:r>
            <a:r>
              <a:rPr lang="en-US" sz="27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"</a:t>
            </a:r>
            <a:r>
              <a:rPr lang="vi-VN" sz="27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27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8" name="Bảng 7">
            <a:extLst>
              <a:ext uri="{FF2B5EF4-FFF2-40B4-BE49-F238E27FC236}">
                <a16:creationId xmlns:a16="http://schemas.microsoft.com/office/drawing/2014/main" id="{E2A38008-6D2B-ACA1-DAC8-DA2FA5F87CB5}"/>
              </a:ext>
            </a:extLst>
          </p:cNvPr>
          <p:cNvGraphicFramePr>
            <a:graphicFrameLocks noGrp="1"/>
          </p:cNvGraphicFramePr>
          <p:nvPr/>
        </p:nvGraphicFramePr>
        <p:xfrm>
          <a:off x="252209" y="1185042"/>
          <a:ext cx="11687582" cy="538865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26071">
                  <a:extLst>
                    <a:ext uri="{9D8B030D-6E8A-4147-A177-3AD203B41FA5}">
                      <a16:colId xmlns:a16="http://schemas.microsoft.com/office/drawing/2014/main" val="993839460"/>
                    </a:ext>
                  </a:extLst>
                </a:gridCol>
                <a:gridCol w="5288280">
                  <a:extLst>
                    <a:ext uri="{9D8B030D-6E8A-4147-A177-3AD203B41FA5}">
                      <a16:colId xmlns:a16="http://schemas.microsoft.com/office/drawing/2014/main" val="1365109867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634701049"/>
                    </a:ext>
                  </a:extLst>
                </a:gridCol>
                <a:gridCol w="1859280">
                  <a:extLst>
                    <a:ext uri="{9D8B030D-6E8A-4147-A177-3AD203B41FA5}">
                      <a16:colId xmlns:a16="http://schemas.microsoft.com/office/drawing/2014/main" val="3996538488"/>
                    </a:ext>
                  </a:extLst>
                </a:gridCol>
                <a:gridCol w="2094751">
                  <a:extLst>
                    <a:ext uri="{9D8B030D-6E8A-4147-A177-3AD203B41FA5}">
                      <a16:colId xmlns:a16="http://schemas.microsoft.com/office/drawing/2014/main" val="3240404761"/>
                    </a:ext>
                  </a:extLst>
                </a:gridCol>
              </a:tblGrid>
              <a:tr h="78408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  <a:tab pos="2703195" algn="l"/>
                        </a:tabLs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02" marR="6660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  <a:tab pos="2703195" algn="l"/>
                        </a:tabLs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02" marR="6660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  <a:tab pos="2703195" algn="l"/>
                        </a:tabLs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Vẻ đẹp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02" marR="6660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  <a:tab pos="2703195" algn="l"/>
                        </a:tabLs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nghệ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thuật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trị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02" marR="6660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  <a:tab pos="2703195" algn="l"/>
                        </a:tabLs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cha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muốn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nhắn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gửi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02" marR="6660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3347054"/>
                  </a:ext>
                </a:extLst>
              </a:tr>
              <a:tr h="78408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  <a:tab pos="2703195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02" marR="6660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  <a:tab pos="2703195" algn="l"/>
                        </a:tabLst>
                      </a:pP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 đồng mình thô sơ da thịt/ Chẳng mấy ai nhỏ bé đâu con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02" marR="6660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  <a:tab pos="2703195" algn="l"/>
                        </a:tabLs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02" marR="6660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  <a:tab pos="2703195" algn="l"/>
                        </a:tabLs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02" marR="6660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  <a:tab pos="2703195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02" marR="6660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27656673"/>
                  </a:ext>
                </a:extLst>
              </a:tr>
              <a:tr h="282833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  <a:tab pos="2703195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02" marR="6660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83870" algn="l"/>
                        </a:tabLst>
                      </a:pPr>
                      <a:r>
                        <a:rPr lang="vi-VN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 trên đá không chê đá gập ghềnh/ Sống trong thung không chê thung nghèo đói/ Sống như sông như suối/ Lên thác xuống ghềnh/ Không lo cực nhọc; Người đồng mình tự đục đá kê cao quê hương.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02" marR="6660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  <a:tab pos="2703195" algn="l"/>
                        </a:tabLs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02" marR="6660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  <a:tab pos="2703195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02" marR="6660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  <a:tab pos="2703195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02" marR="6660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91282346"/>
                  </a:ext>
                </a:extLst>
              </a:tr>
            </a:tbl>
          </a:graphicData>
        </a:graphic>
      </p:graphicFrame>
      <p:pic>
        <p:nvPicPr>
          <p:cNvPr id="2" name="Hình ảnh 1">
            <a:extLst>
              <a:ext uri="{FF2B5EF4-FFF2-40B4-BE49-F238E27FC236}">
                <a16:creationId xmlns:a16="http://schemas.microsoft.com/office/drawing/2014/main" id="{D76C51B9-92F2-ABF2-451F-7321CA6DEC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00" y="5876886"/>
            <a:ext cx="2032000" cy="1165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610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A201D6F1-B63A-CCFA-6904-B8508865D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973"/>
            <a:ext cx="12212377" cy="6887945"/>
          </a:xfrm>
          <a:prstGeom prst="rect">
            <a:avLst/>
          </a:prstGeom>
          <a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835ECA49-B8E3-2AE6-3098-ED2666DBA27F}"/>
              </a:ext>
            </a:extLst>
          </p:cNvPr>
          <p:cNvSpPr txBox="1"/>
          <p:nvPr/>
        </p:nvSpPr>
        <p:spPr>
          <a:xfrm>
            <a:off x="1188306" y="124230"/>
            <a:ext cx="103724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II. </a:t>
            </a:r>
            <a:r>
              <a:rPr lang="en-US" sz="3600" b="1" dirty="0" err="1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Khám</a:t>
            </a:r>
            <a:r>
              <a:rPr lang="en-US" sz="3600" b="1" dirty="0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</a:t>
            </a:r>
            <a:r>
              <a:rPr lang="en-US" sz="3600" b="1" dirty="0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chi </a:t>
            </a:r>
            <a:r>
              <a:rPr lang="en-US" sz="3600" b="1" dirty="0" err="1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endParaRPr lang="en-US" sz="3600" dirty="0">
              <a:solidFill>
                <a:schemeClr val="bg1"/>
              </a:solidFill>
              <a:effectLst/>
              <a:highlight>
                <a:srgbClr val="0099FF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7744B8FA-B57C-9356-06D9-C59084549A40}"/>
              </a:ext>
            </a:extLst>
          </p:cNvPr>
          <p:cNvSpPr txBox="1"/>
          <p:nvPr/>
        </p:nvSpPr>
        <p:spPr>
          <a:xfrm>
            <a:off x="1226406" y="705896"/>
            <a:ext cx="1003849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Vẻ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đẹp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tâm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hồn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và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sức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sống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mãnh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liệt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bền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bỉ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"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người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đồng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mình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"</a:t>
            </a:r>
            <a:endParaRPr lang="en-US" sz="3200" dirty="0">
              <a:solidFill>
                <a:srgbClr val="0099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C9396AB2-900C-691D-F91D-B938EC348005}"/>
              </a:ext>
            </a:extLst>
          </p:cNvPr>
          <p:cNvSpPr txBox="1"/>
          <p:nvPr/>
        </p:nvSpPr>
        <p:spPr>
          <a:xfrm>
            <a:off x="1440180" y="1819948"/>
            <a:ext cx="1785620" cy="578882"/>
          </a:xfrm>
          <a:prstGeom prst="roundRect">
            <a:avLst/>
          </a:prstGeom>
          <a:gradFill flip="none" rotWithShape="1">
            <a:gsLst>
              <a:gs pos="55000">
                <a:srgbClr val="109FFE"/>
              </a:gs>
              <a:gs pos="90000">
                <a:srgbClr val="33CAFF"/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Vẻ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68C8D084-F9C0-7585-5554-E082D9B64F60}"/>
              </a:ext>
            </a:extLst>
          </p:cNvPr>
          <p:cNvSpPr txBox="1"/>
          <p:nvPr/>
        </p:nvSpPr>
        <p:spPr>
          <a:xfrm>
            <a:off x="1440180" y="2549323"/>
            <a:ext cx="9801967" cy="1532334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just">
              <a:tabLst>
                <a:tab pos="1386840" algn="l"/>
                <a:tab pos="2703195" algn="l"/>
              </a:tabLst>
            </a:pP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- "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Người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đồng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mình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yêu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lắm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con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ơi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/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Đan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lờ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cài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nan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hoa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/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Vách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nhà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ken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câu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hát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".=&gt;</a:t>
            </a:r>
            <a:r>
              <a:rPr lang="en-US" sz="2800" dirty="0">
                <a:solidFill>
                  <a:srgbClr val="000000"/>
                </a:solidFill>
                <a:effectLst/>
                <a:latin typeface="Microsoft Sans Serif" panose="020B0604020202020204" pitchFamily="34" charset="0"/>
                <a:ea typeface="Microsoft Sans Serif" panose="020B0604020202020204" pitchFamily="34" charset="0"/>
              </a:rPr>
              <a:t> 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Những con người đáng yêu vì nét tài hoa, lãng mạn và đời sống tâm hồn phong phú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11954CAC-F078-41C5-A5E7-8F07D6F65DC7}"/>
              </a:ext>
            </a:extLst>
          </p:cNvPr>
          <p:cNvSpPr txBox="1"/>
          <p:nvPr/>
        </p:nvSpPr>
        <p:spPr>
          <a:xfrm>
            <a:off x="1440179" y="4308720"/>
            <a:ext cx="9801967" cy="1055608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just">
              <a:tabLst>
                <a:tab pos="1386840" algn="l"/>
                <a:tab pos="2703195" algn="l"/>
              </a:tabLst>
            </a:pP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- "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Người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đồng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mình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thương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lắm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con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ơi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/ Cao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đo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nỗi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buồn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/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Xa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nuôi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chí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lớn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".=&gt;</a:t>
            </a:r>
            <a:r>
              <a:rPr lang="en-US" sz="2800" dirty="0">
                <a:solidFill>
                  <a:srgbClr val="000000"/>
                </a:solidFill>
                <a:effectLst/>
                <a:latin typeface="Microsoft Sans Serif" panose="020B0604020202020204" pitchFamily="34" charset="0"/>
                <a:ea typeface="Microsoft Sans Serif" panose="020B0604020202020204" pitchFamily="34" charset="0"/>
              </a:rPr>
              <a:t> 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Những con người có ý chí, nghị lực sống mãnh liệt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1ACD3891-0F8A-81BB-9AC0-10550232610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6126" y="68916"/>
            <a:ext cx="964424" cy="964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640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  <p:bldP spid="1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A201D6F1-B63A-CCFA-6904-B8508865D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973"/>
            <a:ext cx="12212377" cy="6887945"/>
          </a:xfrm>
          <a:prstGeom prst="rect">
            <a:avLst/>
          </a:prstGeom>
          <a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835ECA49-B8E3-2AE6-3098-ED2666DBA27F}"/>
              </a:ext>
            </a:extLst>
          </p:cNvPr>
          <p:cNvSpPr txBox="1"/>
          <p:nvPr/>
        </p:nvSpPr>
        <p:spPr>
          <a:xfrm>
            <a:off x="1188306" y="124230"/>
            <a:ext cx="103724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II. </a:t>
            </a:r>
            <a:r>
              <a:rPr lang="en-US" sz="3600" b="1" dirty="0" err="1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Khám</a:t>
            </a:r>
            <a:r>
              <a:rPr lang="en-US" sz="3600" b="1" dirty="0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</a:t>
            </a:r>
            <a:r>
              <a:rPr lang="en-US" sz="3600" b="1" dirty="0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chi </a:t>
            </a:r>
            <a:r>
              <a:rPr lang="en-US" sz="3600" b="1" dirty="0" err="1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endParaRPr lang="en-US" sz="3600" dirty="0">
              <a:solidFill>
                <a:schemeClr val="bg1"/>
              </a:solidFill>
              <a:effectLst/>
              <a:highlight>
                <a:srgbClr val="0099FF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7744B8FA-B57C-9356-06D9-C59084549A40}"/>
              </a:ext>
            </a:extLst>
          </p:cNvPr>
          <p:cNvSpPr txBox="1"/>
          <p:nvPr/>
        </p:nvSpPr>
        <p:spPr>
          <a:xfrm>
            <a:off x="1226406" y="705896"/>
            <a:ext cx="1003849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Vẻ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đẹp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tâm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hồn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và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sức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sống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mãnh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liệt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bền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bỉ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"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người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đồng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mình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"</a:t>
            </a:r>
            <a:endParaRPr lang="en-US" sz="3200" dirty="0">
              <a:solidFill>
                <a:srgbClr val="0099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C9396AB2-900C-691D-F91D-B938EC348005}"/>
              </a:ext>
            </a:extLst>
          </p:cNvPr>
          <p:cNvSpPr txBox="1"/>
          <p:nvPr/>
        </p:nvSpPr>
        <p:spPr>
          <a:xfrm>
            <a:off x="1440180" y="1819948"/>
            <a:ext cx="1785620" cy="578882"/>
          </a:xfrm>
          <a:prstGeom prst="roundRect">
            <a:avLst/>
          </a:prstGeom>
          <a:gradFill flip="none" rotWithShape="1">
            <a:gsLst>
              <a:gs pos="55000">
                <a:srgbClr val="109FFE"/>
              </a:gs>
              <a:gs pos="90000">
                <a:srgbClr val="33CAFF"/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Vẻ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68C8D084-F9C0-7585-5554-E082D9B64F60}"/>
              </a:ext>
            </a:extLst>
          </p:cNvPr>
          <p:cNvSpPr txBox="1"/>
          <p:nvPr/>
        </p:nvSpPr>
        <p:spPr>
          <a:xfrm>
            <a:off x="1440180" y="2549323"/>
            <a:ext cx="10120580" cy="1055608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just">
              <a:tabLst>
                <a:tab pos="1386840" algn="l"/>
                <a:tab pos="2703195" algn="l"/>
              </a:tabLst>
            </a:pP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- "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Người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đồng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mình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thô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sơ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da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thịt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/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Chẳng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mấy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ai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nhỏ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bé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đâu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con".</a:t>
            </a:r>
          </a:p>
          <a:p>
            <a:pPr algn="just">
              <a:tabLst>
                <a:tab pos="1386840" algn="l"/>
                <a:tab pos="2703195" algn="l"/>
              </a:tabLst>
            </a:pP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=&gt;</a:t>
            </a:r>
            <a:r>
              <a:rPr lang="en-US" sz="2800" dirty="0">
                <a:solidFill>
                  <a:srgbClr val="000000"/>
                </a:solidFill>
                <a:effectLst/>
                <a:latin typeface="Microsoft Sans Serif" panose="020B0604020202020204" pitchFamily="34" charset="0"/>
                <a:ea typeface="Microsoft Sans Serif" panose="020B0604020202020204" pitchFamily="34" charset="0"/>
              </a:rPr>
              <a:t> 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Những con người chân chất, giản dị, nhưng có cốt cách cao quý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11954CAC-F078-41C5-A5E7-8F07D6F65DC7}"/>
              </a:ext>
            </a:extLst>
          </p:cNvPr>
          <p:cNvSpPr txBox="1"/>
          <p:nvPr/>
        </p:nvSpPr>
        <p:spPr>
          <a:xfrm>
            <a:off x="1473549" y="3755424"/>
            <a:ext cx="9801967" cy="2485787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just">
              <a:tabLst>
                <a:tab pos="1386840" algn="l"/>
                <a:tab pos="2703195" algn="l"/>
              </a:tabLst>
            </a:pP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- "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Sống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trên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đá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không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chê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đá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gập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ghềnh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/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Sống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trong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thung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không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chê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thung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nghèo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đói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/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Sống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như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sông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như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suối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/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Lên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thác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xuống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ghềnh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/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Không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lo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cực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nhọc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;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Người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đồng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mình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tự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đục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đá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kê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cao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quê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hương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".=&gt;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Những con người chịu thương chịu, khó, sống gắn bó và hết lòng xây đắp quê hương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117F7613-EE5F-FAC3-CD5F-5B47EEEE106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6126" y="68916"/>
            <a:ext cx="964424" cy="964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827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A201D6F1-B63A-CCFA-6904-B8508865D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973"/>
            <a:ext cx="12212377" cy="6887945"/>
          </a:xfrm>
          <a:prstGeom prst="rect">
            <a:avLst/>
          </a:prstGeom>
          <a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835ECA49-B8E3-2AE6-3098-ED2666DBA27F}"/>
              </a:ext>
            </a:extLst>
          </p:cNvPr>
          <p:cNvSpPr txBox="1"/>
          <p:nvPr/>
        </p:nvSpPr>
        <p:spPr>
          <a:xfrm>
            <a:off x="1188306" y="124230"/>
            <a:ext cx="103724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II. </a:t>
            </a:r>
            <a:r>
              <a:rPr lang="en-US" sz="3600" b="1" dirty="0" err="1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Khám</a:t>
            </a:r>
            <a:r>
              <a:rPr lang="en-US" sz="3600" b="1" dirty="0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</a:t>
            </a:r>
            <a:r>
              <a:rPr lang="en-US" sz="3600" b="1" dirty="0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chi </a:t>
            </a:r>
            <a:r>
              <a:rPr lang="en-US" sz="3600" b="1" dirty="0" err="1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endParaRPr lang="en-US" sz="3600" dirty="0">
              <a:solidFill>
                <a:schemeClr val="bg1"/>
              </a:solidFill>
              <a:effectLst/>
              <a:highlight>
                <a:srgbClr val="0099FF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7744B8FA-B57C-9356-06D9-C59084549A40}"/>
              </a:ext>
            </a:extLst>
          </p:cNvPr>
          <p:cNvSpPr txBox="1"/>
          <p:nvPr/>
        </p:nvSpPr>
        <p:spPr>
          <a:xfrm>
            <a:off x="1226406" y="705896"/>
            <a:ext cx="1003849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Vẻ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đẹp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tâm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hồn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và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sức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sống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mãnh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liệt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bền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bỉ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"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người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đồng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mình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"</a:t>
            </a:r>
            <a:endParaRPr lang="en-US" sz="3200" dirty="0">
              <a:solidFill>
                <a:srgbClr val="0099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C9396AB2-900C-691D-F91D-B938EC348005}"/>
              </a:ext>
            </a:extLst>
          </p:cNvPr>
          <p:cNvSpPr txBox="1"/>
          <p:nvPr/>
        </p:nvSpPr>
        <p:spPr>
          <a:xfrm>
            <a:off x="1440180" y="1819948"/>
            <a:ext cx="6294120" cy="578882"/>
          </a:xfrm>
          <a:prstGeom prst="roundRect">
            <a:avLst/>
          </a:prstGeom>
          <a:gradFill flip="none" rotWithShape="1">
            <a:gsLst>
              <a:gs pos="55000">
                <a:srgbClr val="109FFE"/>
              </a:gs>
              <a:gs pos="90000">
                <a:srgbClr val="33CAFF"/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Yếu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tố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nghệ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trị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đạt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68C8D084-F9C0-7585-5554-E082D9B64F60}"/>
              </a:ext>
            </a:extLst>
          </p:cNvPr>
          <p:cNvSpPr txBox="1"/>
          <p:nvPr/>
        </p:nvSpPr>
        <p:spPr>
          <a:xfrm>
            <a:off x="1462933" y="2549280"/>
            <a:ext cx="9801967" cy="1532334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just">
              <a:tabLst>
                <a:tab pos="1386840" algn="l"/>
                <a:tab pos="2703195" algn="l"/>
              </a:tabLst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Dùng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kiểu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câu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cấu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trúc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câu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giống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nhau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để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tạo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nên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lối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nói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riêng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nhấn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mạnh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cảm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xúc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chủ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trữ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tình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đặc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điểm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đối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tượng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tái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hiện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11954CAC-F078-41C5-A5E7-8F07D6F65DC7}"/>
              </a:ext>
            </a:extLst>
          </p:cNvPr>
          <p:cNvSpPr txBox="1"/>
          <p:nvPr/>
        </p:nvSpPr>
        <p:spPr>
          <a:xfrm>
            <a:off x="1440179" y="4245220"/>
            <a:ext cx="9801967" cy="1055608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just">
              <a:tabLst>
                <a:tab pos="1386840" algn="l"/>
                <a:tab pos="2703195" algn="l"/>
              </a:tabLst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Cách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nói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cụ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giàu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ảnh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hiện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sinh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động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cảm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xúc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suy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nghĩ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mang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tính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trực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quan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gần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gũi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576FB6DA-42DF-92B6-A639-F0B8DB0F4CC2}"/>
              </a:ext>
            </a:extLst>
          </p:cNvPr>
          <p:cNvSpPr txBox="1"/>
          <p:nvPr/>
        </p:nvSpPr>
        <p:spPr>
          <a:xfrm>
            <a:off x="1440178" y="5462712"/>
            <a:ext cx="9801967" cy="1055608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just">
              <a:tabLst>
                <a:tab pos="1386840" algn="l"/>
                <a:tab pos="2703195" algn="l"/>
              </a:tabLst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Ngôn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ngữ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mộc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mạc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giản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dị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hiện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tình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cảm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chất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phác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mộc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mạc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hồn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hậu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chân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thực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miền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núi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D961F621-A49A-80EF-3902-0785EB6E99A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6126" y="68916"/>
            <a:ext cx="964424" cy="964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704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  <p:bldP spid="15" grpId="0" animBg="1"/>
      <p:bldP spid="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A201D6F1-B63A-CCFA-6904-B8508865D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973"/>
            <a:ext cx="12212377" cy="6887945"/>
          </a:xfrm>
          <a:prstGeom prst="rect">
            <a:avLst/>
          </a:prstGeom>
          <a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835ECA49-B8E3-2AE6-3098-ED2666DBA27F}"/>
              </a:ext>
            </a:extLst>
          </p:cNvPr>
          <p:cNvSpPr txBox="1"/>
          <p:nvPr/>
        </p:nvSpPr>
        <p:spPr>
          <a:xfrm>
            <a:off x="1188306" y="124230"/>
            <a:ext cx="103724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II. </a:t>
            </a:r>
            <a:r>
              <a:rPr lang="en-US" sz="3600" b="1" dirty="0" err="1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Khám</a:t>
            </a:r>
            <a:r>
              <a:rPr lang="en-US" sz="3600" b="1" dirty="0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</a:t>
            </a:r>
            <a:r>
              <a:rPr lang="en-US" sz="3600" b="1" dirty="0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chi </a:t>
            </a:r>
            <a:r>
              <a:rPr lang="en-US" sz="3600" b="1" dirty="0" err="1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endParaRPr lang="en-US" sz="3600" dirty="0">
              <a:solidFill>
                <a:schemeClr val="bg1"/>
              </a:solidFill>
              <a:effectLst/>
              <a:highlight>
                <a:srgbClr val="0099FF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7744B8FA-B57C-9356-06D9-C59084549A40}"/>
              </a:ext>
            </a:extLst>
          </p:cNvPr>
          <p:cNvSpPr txBox="1"/>
          <p:nvPr/>
        </p:nvSpPr>
        <p:spPr>
          <a:xfrm>
            <a:off x="1226406" y="705896"/>
            <a:ext cx="1003849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Vẻ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đẹp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tâm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hồn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và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sức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sống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mãnh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liệt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bền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bỉ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"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người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đồng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mình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"</a:t>
            </a:r>
            <a:endParaRPr lang="en-US" sz="3200" dirty="0">
              <a:solidFill>
                <a:srgbClr val="0099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C9396AB2-900C-691D-F91D-B938EC348005}"/>
              </a:ext>
            </a:extLst>
          </p:cNvPr>
          <p:cNvSpPr txBox="1"/>
          <p:nvPr/>
        </p:nvSpPr>
        <p:spPr>
          <a:xfrm>
            <a:off x="1440180" y="1819948"/>
            <a:ext cx="6294120" cy="578882"/>
          </a:xfrm>
          <a:prstGeom prst="roundRect">
            <a:avLst/>
          </a:prstGeom>
          <a:gradFill flip="none" rotWithShape="1">
            <a:gsLst>
              <a:gs pos="55000">
                <a:srgbClr val="109FFE"/>
              </a:gs>
              <a:gs pos="90000">
                <a:srgbClr val="33CAFF"/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*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Điều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người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 cha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muốn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nhắn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gửi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 con: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68C8D084-F9C0-7585-5554-E082D9B64F60}"/>
              </a:ext>
            </a:extLst>
          </p:cNvPr>
          <p:cNvSpPr txBox="1"/>
          <p:nvPr/>
        </p:nvSpPr>
        <p:spPr>
          <a:xfrm>
            <a:off x="1473549" y="2705321"/>
            <a:ext cx="9801967" cy="1055608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just">
              <a:tabLst>
                <a:tab pos="1386840" algn="l"/>
                <a:tab pos="2703195" algn="l"/>
              </a:tabLst>
            </a:pP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Biết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 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icrosoft Sans Serif" panose="020B0604020202020204" pitchFamily="34" charset="0"/>
              </a:rPr>
              <a:t>thấu hiểu những vẻ đẹp tâm hồn và sức sống mãnh liệt, bền bỉ của “người đồng mình”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11954CAC-F078-41C5-A5E7-8F07D6F65DC7}"/>
              </a:ext>
            </a:extLst>
          </p:cNvPr>
          <p:cNvSpPr txBox="1"/>
          <p:nvPr/>
        </p:nvSpPr>
        <p:spPr>
          <a:xfrm>
            <a:off x="1473549" y="4067420"/>
            <a:ext cx="9801967" cy="1532334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Khi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bước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đời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phải thấu hiểu, yêu thương và tự hào về “người đồng mình”, sống có cốt cách cao đẹp, xứng đáng là người con của quê hương, xứ sở.</a:t>
            </a:r>
            <a:endParaRPr lang="en-US" sz="2800" dirty="0"/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593C02A3-093C-0FB4-018E-6F37C77466C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6126" y="68916"/>
            <a:ext cx="964424" cy="964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343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  <p:bldP spid="1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A201D6F1-B63A-CCFA-6904-B8508865D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973"/>
            <a:ext cx="12212377" cy="6887945"/>
          </a:xfrm>
          <a:prstGeom prst="rect">
            <a:avLst/>
          </a:prstGeom>
          <a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835ECA49-B8E3-2AE6-3098-ED2666DBA27F}"/>
              </a:ext>
            </a:extLst>
          </p:cNvPr>
          <p:cNvSpPr txBox="1"/>
          <p:nvPr/>
        </p:nvSpPr>
        <p:spPr>
          <a:xfrm>
            <a:off x="1188306" y="124230"/>
            <a:ext cx="103724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II. </a:t>
            </a:r>
            <a:r>
              <a:rPr lang="en-US" sz="3600" b="1" dirty="0" err="1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Khám</a:t>
            </a:r>
            <a:r>
              <a:rPr lang="en-US" sz="3600" b="1" dirty="0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</a:t>
            </a:r>
            <a:r>
              <a:rPr lang="en-US" sz="3600" b="1" dirty="0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chi </a:t>
            </a:r>
            <a:r>
              <a:rPr lang="en-US" sz="3600" b="1" dirty="0" err="1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endParaRPr lang="en-US" sz="3600" dirty="0">
              <a:solidFill>
                <a:schemeClr val="bg1"/>
              </a:solidFill>
              <a:effectLst/>
              <a:highlight>
                <a:srgbClr val="0099FF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7744B8FA-B57C-9356-06D9-C59084549A40}"/>
              </a:ext>
            </a:extLst>
          </p:cNvPr>
          <p:cNvSpPr txBox="1"/>
          <p:nvPr/>
        </p:nvSpPr>
        <p:spPr>
          <a:xfrm>
            <a:off x="1226406" y="705896"/>
            <a:ext cx="1003849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99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Thông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điệp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trữ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tình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người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cha</a:t>
            </a:r>
            <a:endParaRPr lang="en-US" sz="2800" dirty="0">
              <a:solidFill>
                <a:srgbClr val="0099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AF1BA6EA-86CF-BD86-0D76-53F656BF85C3}"/>
              </a:ext>
            </a:extLst>
          </p:cNvPr>
          <p:cNvSpPr txBox="1"/>
          <p:nvPr/>
        </p:nvSpPr>
        <p:spPr>
          <a:xfrm>
            <a:off x="-2095501" y="7282057"/>
            <a:ext cx="61087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  <a:tabLst>
                <a:tab pos="1386840" algn="l"/>
                <a:tab pos="2703195" algn="l"/>
              </a:tabLst>
            </a:pP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 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2" name="Chỗ dành sẵn cho Nội dung 8">
            <a:extLst>
              <a:ext uri="{FF2B5EF4-FFF2-40B4-BE49-F238E27FC236}">
                <a16:creationId xmlns:a16="http://schemas.microsoft.com/office/drawing/2014/main" id="{B7EA9195-1846-5921-683F-32FD723A5B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257" y="3768976"/>
            <a:ext cx="1744335" cy="2931390"/>
          </a:xfrm>
        </p:spPr>
      </p:pic>
      <p:sp>
        <p:nvSpPr>
          <p:cNvPr id="23" name="Bong bóng Lời nói: Hình chữ nhật với Góc Tròn 22">
            <a:extLst>
              <a:ext uri="{FF2B5EF4-FFF2-40B4-BE49-F238E27FC236}">
                <a16:creationId xmlns:a16="http://schemas.microsoft.com/office/drawing/2014/main" id="{90E0D10D-07D6-5F7D-C96E-4CA3A9611007}"/>
              </a:ext>
            </a:extLst>
          </p:cNvPr>
          <p:cNvSpPr/>
          <p:nvPr/>
        </p:nvSpPr>
        <p:spPr>
          <a:xfrm>
            <a:off x="3519592" y="2443521"/>
            <a:ext cx="5452121" cy="1638300"/>
          </a:xfrm>
          <a:prstGeom prst="wedgeRoundRectCallout">
            <a:avLst>
              <a:gd name="adj1" fmla="val -52101"/>
              <a:gd name="adj2" fmla="val 34056"/>
              <a:gd name="adj3" fmla="val 16667"/>
            </a:avLst>
          </a:prstGeom>
          <a:noFill/>
          <a:ln w="57150"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 </a:t>
            </a:r>
            <a:r>
              <a:rPr lang="en-US" sz="2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2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căn</a:t>
            </a:r>
            <a:r>
              <a:rPr lang="en-US" sz="2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dặn</a:t>
            </a:r>
            <a:r>
              <a:rPr lang="en-US" sz="2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cha </a:t>
            </a:r>
            <a:r>
              <a:rPr lang="en-US" sz="2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muốn</a:t>
            </a:r>
            <a:r>
              <a:rPr lang="en-US" sz="2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2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2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4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5" name="Hình ảnh 24">
            <a:extLst>
              <a:ext uri="{FF2B5EF4-FFF2-40B4-BE49-F238E27FC236}">
                <a16:creationId xmlns:a16="http://schemas.microsoft.com/office/drawing/2014/main" id="{1829C547-6A2E-293E-B78E-F603BDB118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7850" y="4266487"/>
            <a:ext cx="3727450" cy="2239943"/>
          </a:xfrm>
          <a:prstGeom prst="rect">
            <a:avLst/>
          </a:prstGeom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5F298CBC-7EE7-760A-22EB-ECD2FDF89F65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6126" y="68916"/>
            <a:ext cx="964424" cy="964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555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EB3E731A-5C5E-3F6C-B96F-22FA7B518F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945"/>
            <a:ext cx="12192000" cy="6887945"/>
          </a:xfrm>
          <a:prstGeom prst="rect">
            <a:avLst/>
          </a:prstGeom>
          <a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sp>
        <p:nvSpPr>
          <p:cNvPr id="6" name="Hình chữ nhật: Góc Chéo Tròn 5">
            <a:extLst>
              <a:ext uri="{FF2B5EF4-FFF2-40B4-BE49-F238E27FC236}">
                <a16:creationId xmlns:a16="http://schemas.microsoft.com/office/drawing/2014/main" id="{60243E13-757E-BFAA-3CD5-1CCB2ECE559C}"/>
              </a:ext>
            </a:extLst>
          </p:cNvPr>
          <p:cNvSpPr/>
          <p:nvPr/>
        </p:nvSpPr>
        <p:spPr>
          <a:xfrm>
            <a:off x="3988703" y="669303"/>
            <a:ext cx="4591665" cy="882445"/>
          </a:xfrm>
          <a:prstGeom prst="round2DiagRect">
            <a:avLst>
              <a:gd name="adj1" fmla="val 50000"/>
              <a:gd name="adj2" fmla="val 0"/>
            </a:avLst>
          </a:prstGeom>
          <a:noFill/>
          <a:ln w="57150"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00FF"/>
                </a:solidFill>
                <a:latin typeface="Broadway" panose="04040905080B02020502" pitchFamily="82" charset="0"/>
                <a:cs typeface="Times New Roman" panose="02020603050405020304" pitchFamily="18" charset="0"/>
              </a:rPr>
              <a:t>KHỞI ĐỘNG</a:t>
            </a:r>
          </a:p>
        </p:txBody>
      </p:sp>
      <p:pic>
        <p:nvPicPr>
          <p:cNvPr id="10" name="Chỗ dành sẵn cho Nội dung 8">
            <a:extLst>
              <a:ext uri="{FF2B5EF4-FFF2-40B4-BE49-F238E27FC236}">
                <a16:creationId xmlns:a16="http://schemas.microsoft.com/office/drawing/2014/main" id="{FA624C5D-C91D-0EE9-073A-2452F9B75C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554" y="2920976"/>
            <a:ext cx="2210840" cy="3715360"/>
          </a:xfrm>
        </p:spPr>
      </p:pic>
      <p:sp>
        <p:nvSpPr>
          <p:cNvPr id="11" name="Bong bóng Lời nói: Hình chữ nhật với Góc Tròn 10">
            <a:extLst>
              <a:ext uri="{FF2B5EF4-FFF2-40B4-BE49-F238E27FC236}">
                <a16:creationId xmlns:a16="http://schemas.microsoft.com/office/drawing/2014/main" id="{FD32E944-3F1F-3D56-E83D-C910A984692E}"/>
              </a:ext>
            </a:extLst>
          </p:cNvPr>
          <p:cNvSpPr/>
          <p:nvPr/>
        </p:nvSpPr>
        <p:spPr>
          <a:xfrm>
            <a:off x="3500283" y="2394408"/>
            <a:ext cx="3214282" cy="671521"/>
          </a:xfrm>
          <a:prstGeom prst="wedgeRoundRectCallout">
            <a:avLst>
              <a:gd name="adj1" fmla="val -59460"/>
              <a:gd name="adj2" fmla="val 39853"/>
              <a:gd name="adj3" fmla="val 16667"/>
            </a:avLst>
          </a:prstGeom>
          <a:noFill/>
          <a:ln w="57150"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8061AEA4-84E5-674B-E19B-476A5B9DBE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875" y="3737131"/>
            <a:ext cx="2853983" cy="2451566"/>
          </a:xfrm>
          <a:prstGeom prst="rect">
            <a:avLst/>
          </a:prstGeom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DD7B0D00-B8F7-24C2-17F3-CD947226614B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7294" y="232962"/>
            <a:ext cx="1023271" cy="1023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353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A201D6F1-B63A-CCFA-6904-B8508865D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973"/>
            <a:ext cx="12212377" cy="6887945"/>
          </a:xfrm>
          <a:prstGeom prst="rect">
            <a:avLst/>
          </a:prstGeom>
          <a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835ECA49-B8E3-2AE6-3098-ED2666DBA27F}"/>
              </a:ext>
            </a:extLst>
          </p:cNvPr>
          <p:cNvSpPr txBox="1"/>
          <p:nvPr/>
        </p:nvSpPr>
        <p:spPr>
          <a:xfrm>
            <a:off x="1188306" y="124230"/>
            <a:ext cx="103724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II. </a:t>
            </a:r>
            <a:r>
              <a:rPr lang="en-US" sz="3600" b="1" dirty="0" err="1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Khám</a:t>
            </a:r>
            <a:r>
              <a:rPr lang="en-US" sz="3600" b="1" dirty="0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</a:t>
            </a:r>
            <a:r>
              <a:rPr lang="en-US" sz="3600" b="1" dirty="0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chi </a:t>
            </a:r>
            <a:r>
              <a:rPr lang="en-US" sz="3600" b="1" dirty="0" err="1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endParaRPr lang="en-US" sz="3600" dirty="0">
              <a:solidFill>
                <a:schemeClr val="bg1"/>
              </a:solidFill>
              <a:effectLst/>
              <a:highlight>
                <a:srgbClr val="0099FF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7744B8FA-B57C-9356-06D9-C59084549A40}"/>
              </a:ext>
            </a:extLst>
          </p:cNvPr>
          <p:cNvSpPr txBox="1"/>
          <p:nvPr/>
        </p:nvSpPr>
        <p:spPr>
          <a:xfrm>
            <a:off x="1226406" y="705896"/>
            <a:ext cx="1003849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99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Thông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điệp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trữ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tình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người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cha</a:t>
            </a:r>
            <a:endParaRPr lang="en-US" sz="2800" dirty="0">
              <a:solidFill>
                <a:srgbClr val="0099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AF1BA6EA-86CF-BD86-0D76-53F656BF85C3}"/>
              </a:ext>
            </a:extLst>
          </p:cNvPr>
          <p:cNvSpPr txBox="1"/>
          <p:nvPr/>
        </p:nvSpPr>
        <p:spPr>
          <a:xfrm>
            <a:off x="-2095501" y="7282057"/>
            <a:ext cx="61087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  <a:tabLst>
                <a:tab pos="1386840" algn="l"/>
                <a:tab pos="2703195" algn="l"/>
              </a:tabLst>
            </a:pP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 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86E7F250-6BFB-B391-F6EF-2E94884B527C}"/>
              </a:ext>
            </a:extLst>
          </p:cNvPr>
          <p:cNvSpPr txBox="1"/>
          <p:nvPr/>
        </p:nvSpPr>
        <p:spPr>
          <a:xfrm>
            <a:off x="1473548" y="1448500"/>
            <a:ext cx="8343551" cy="578882"/>
          </a:xfrm>
          <a:prstGeom prst="roundRect">
            <a:avLst/>
          </a:prstGeom>
          <a:gradFill flip="none" rotWithShape="1">
            <a:gsLst>
              <a:gs pos="55000">
                <a:srgbClr val="109FFE"/>
              </a:gs>
              <a:gs pos="90000">
                <a:srgbClr val="33CAFF"/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 lời căn dặn, tâm tình, cha muốn con khắc ghi</a:t>
            </a:r>
            <a:endParaRPr lang="en-US" sz="2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63DE70BB-70F8-04A0-D5B5-27C1891E7097}"/>
              </a:ext>
            </a:extLst>
          </p:cNvPr>
          <p:cNvSpPr txBox="1"/>
          <p:nvPr/>
        </p:nvSpPr>
        <p:spPr>
          <a:xfrm>
            <a:off x="1638649" y="2209160"/>
            <a:ext cx="8343550" cy="578882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just">
              <a:tabLst>
                <a:tab pos="469265" algn="l"/>
              </a:tabLst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Luôn nhớ về tình cảm của cha mẹ, của gia đình mình.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81400AAC-EF2E-F3FC-FE82-6DFA24AFC0E8}"/>
              </a:ext>
            </a:extLst>
          </p:cNvPr>
          <p:cNvSpPr txBox="1"/>
          <p:nvPr/>
        </p:nvSpPr>
        <p:spPr>
          <a:xfrm>
            <a:off x="1638649" y="2953443"/>
            <a:ext cx="6832251" cy="578882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just">
              <a:tabLst>
                <a:tab pos="469265" algn="l"/>
              </a:tabLst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Luôn yêu mến, tự hào về quê hương, xứ sở.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9B8C4BFF-1627-BD9F-C732-D45B2A01C1B3}"/>
              </a:ext>
            </a:extLst>
          </p:cNvPr>
          <p:cNvSpPr txBox="1"/>
          <p:nvPr/>
        </p:nvSpPr>
        <p:spPr>
          <a:xfrm>
            <a:off x="1638648" y="3706531"/>
            <a:ext cx="10038494" cy="1055608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just">
              <a:tabLst>
                <a:tab pos="469900" algn="l"/>
              </a:tabLst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Luôn ý thức được những phẩm chất cao quý của “người đồng mình” (những con người của quê hương).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C47A6631-0642-AD20-1F4B-3AB93C0A63CB}"/>
              </a:ext>
            </a:extLst>
          </p:cNvPr>
          <p:cNvSpPr txBox="1"/>
          <p:nvPr/>
        </p:nvSpPr>
        <p:spPr>
          <a:xfrm>
            <a:off x="1638648" y="4945283"/>
            <a:ext cx="9219852" cy="578882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just">
              <a:tabLst>
                <a:tab pos="469265" algn="l"/>
              </a:tabLst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 có cốt cách để xứng đáng là người con của quê hương.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A28DD165-31D8-35CE-9FF3-4BF28D15D66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6126" y="68916"/>
            <a:ext cx="964424" cy="964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156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A201D6F1-B63A-CCFA-6904-B8508865D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973"/>
            <a:ext cx="12212377" cy="6887945"/>
          </a:xfrm>
          <a:prstGeom prst="rect">
            <a:avLst/>
          </a:prstGeom>
          <a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835ECA49-B8E3-2AE6-3098-ED2666DBA27F}"/>
              </a:ext>
            </a:extLst>
          </p:cNvPr>
          <p:cNvSpPr txBox="1"/>
          <p:nvPr/>
        </p:nvSpPr>
        <p:spPr>
          <a:xfrm>
            <a:off x="1188306" y="124230"/>
            <a:ext cx="103724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III. </a:t>
            </a:r>
            <a:r>
              <a:rPr lang="en-US" sz="3600" b="1" dirty="0" err="1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Tổng</a:t>
            </a:r>
            <a:r>
              <a:rPr lang="en-US" sz="3600" b="1" dirty="0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endParaRPr lang="en-US" sz="3600" dirty="0">
              <a:solidFill>
                <a:schemeClr val="bg1"/>
              </a:solidFill>
              <a:effectLst/>
              <a:highlight>
                <a:srgbClr val="0099FF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AF1BA6EA-86CF-BD86-0D76-53F656BF85C3}"/>
              </a:ext>
            </a:extLst>
          </p:cNvPr>
          <p:cNvSpPr txBox="1"/>
          <p:nvPr/>
        </p:nvSpPr>
        <p:spPr>
          <a:xfrm>
            <a:off x="-2095501" y="7282057"/>
            <a:ext cx="61087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  <a:tabLst>
                <a:tab pos="1386840" algn="l"/>
                <a:tab pos="2703195" algn="l"/>
              </a:tabLst>
            </a:pP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 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2CBB2E31-F76D-3059-AB3C-60EBE63410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60" y="3298420"/>
            <a:ext cx="5930499" cy="3435350"/>
          </a:xfrm>
          <a:prstGeom prst="rect">
            <a:avLst/>
          </a:prstGeom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260857AB-FC97-D2FA-4B51-C8137D92FCA6}"/>
              </a:ext>
            </a:extLst>
          </p:cNvPr>
          <p:cNvSpPr txBox="1"/>
          <p:nvPr/>
        </p:nvSpPr>
        <p:spPr>
          <a:xfrm>
            <a:off x="2803358" y="1671100"/>
            <a:ext cx="5311942" cy="2158066"/>
          </a:xfrm>
          <a:prstGeom prst="cloudCallout">
            <a:avLst/>
          </a:prstGeom>
          <a:noFill/>
          <a:ln w="5715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  <a:tabLst>
                <a:tab pos="1386840" algn="l"/>
                <a:tab pos="2703195" algn="l"/>
              </a:tabLst>
            </a:pPr>
            <a:r>
              <a:rPr lang="en-US" sz="2800" b="1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Nêu</a:t>
            </a:r>
            <a:r>
              <a:rPr lang="en-US" sz="2800" b="1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nét</a:t>
            </a:r>
            <a:r>
              <a:rPr lang="en-US" sz="2800" b="1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đặc</a:t>
            </a:r>
            <a:r>
              <a:rPr lang="en-US" sz="2800" b="1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sắc</a:t>
            </a:r>
            <a:r>
              <a:rPr lang="en-US" sz="2800" b="1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về</a:t>
            </a:r>
            <a:r>
              <a:rPr lang="en-US" sz="2800" b="1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nghệ</a:t>
            </a:r>
            <a:r>
              <a:rPr lang="en-US" sz="2800" b="1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thuật</a:t>
            </a:r>
            <a:r>
              <a:rPr lang="en-US" sz="2800" b="1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b="1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nội</a:t>
            </a:r>
            <a:r>
              <a:rPr lang="en-US" sz="2800" b="1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dung, ý </a:t>
            </a:r>
            <a:r>
              <a:rPr lang="en-US" sz="2800" b="1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nghĩa</a:t>
            </a:r>
            <a:r>
              <a:rPr lang="en-US" sz="2800" b="1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2800" b="1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VB.</a:t>
            </a:r>
            <a:endParaRPr lang="en-US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4" name="Hình ảnh 13">
            <a:extLst>
              <a:ext uri="{FF2B5EF4-FFF2-40B4-BE49-F238E27FC236}">
                <a16:creationId xmlns:a16="http://schemas.microsoft.com/office/drawing/2014/main" id="{75F07EFB-005E-2169-EE17-7C190318D4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3958" y="4127500"/>
            <a:ext cx="2886802" cy="2406548"/>
          </a:xfrm>
          <a:prstGeom prst="rect">
            <a:avLst/>
          </a:prstGeom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913EB36C-8599-2258-C6EA-AF7C05DDF805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6126" y="68916"/>
            <a:ext cx="964424" cy="964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523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A201D6F1-B63A-CCFA-6904-B8508865D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973"/>
            <a:ext cx="12212377" cy="6887945"/>
          </a:xfrm>
          <a:prstGeom prst="rect">
            <a:avLst/>
          </a:prstGeom>
          <a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835ECA49-B8E3-2AE6-3098-ED2666DBA27F}"/>
              </a:ext>
            </a:extLst>
          </p:cNvPr>
          <p:cNvSpPr txBox="1"/>
          <p:nvPr/>
        </p:nvSpPr>
        <p:spPr>
          <a:xfrm>
            <a:off x="1188306" y="124230"/>
            <a:ext cx="103724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III. </a:t>
            </a:r>
            <a:r>
              <a:rPr lang="en-US" sz="3600" b="1" dirty="0" err="1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Tổng</a:t>
            </a:r>
            <a:r>
              <a:rPr lang="en-US" sz="3600" b="1" dirty="0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endParaRPr lang="en-US" sz="3600" dirty="0">
              <a:solidFill>
                <a:schemeClr val="bg1"/>
              </a:solidFill>
              <a:effectLst/>
              <a:highlight>
                <a:srgbClr val="0099FF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AF1BA6EA-86CF-BD86-0D76-53F656BF85C3}"/>
              </a:ext>
            </a:extLst>
          </p:cNvPr>
          <p:cNvSpPr txBox="1"/>
          <p:nvPr/>
        </p:nvSpPr>
        <p:spPr>
          <a:xfrm>
            <a:off x="-2095501" y="7282057"/>
            <a:ext cx="61087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  <a:tabLst>
                <a:tab pos="1386840" algn="l"/>
                <a:tab pos="2703195" algn="l"/>
              </a:tabLst>
            </a:pP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 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102AF6BE-4156-5741-B9D1-E7CD64CD4864}"/>
              </a:ext>
            </a:extLst>
          </p:cNvPr>
          <p:cNvSpPr txBox="1"/>
          <p:nvPr/>
        </p:nvSpPr>
        <p:spPr>
          <a:xfrm>
            <a:off x="1226406" y="705896"/>
            <a:ext cx="1003849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99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0099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200" b="1" dirty="0">
                <a:solidFill>
                  <a:srgbClr val="0099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en-US" sz="2800" dirty="0">
              <a:solidFill>
                <a:srgbClr val="0099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92CCEEE6-B434-37FE-3209-E5BFAF72E6DC}"/>
              </a:ext>
            </a:extLst>
          </p:cNvPr>
          <p:cNvSpPr txBox="1"/>
          <p:nvPr/>
        </p:nvSpPr>
        <p:spPr>
          <a:xfrm>
            <a:off x="1643958" y="1410315"/>
            <a:ext cx="5353742" cy="578882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-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Bố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cục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chặt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chẽ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dẫn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dắt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tự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nhiên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CD1B5286-D542-0202-C03F-38722C645508}"/>
              </a:ext>
            </a:extLst>
          </p:cNvPr>
          <p:cNvSpPr txBox="1"/>
          <p:nvPr/>
        </p:nvSpPr>
        <p:spPr>
          <a:xfrm>
            <a:off x="1643958" y="2108841"/>
            <a:ext cx="7181850" cy="578882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-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Giọng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điệu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thủ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thỉ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tâm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tình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tha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thiết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trìu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mến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FDD6EB1B-E70A-67F7-3AE5-631445FE9B90}"/>
              </a:ext>
            </a:extLst>
          </p:cNvPr>
          <p:cNvSpPr txBox="1"/>
          <p:nvPr/>
        </p:nvSpPr>
        <p:spPr>
          <a:xfrm>
            <a:off x="1643958" y="2870959"/>
            <a:ext cx="9916802" cy="1055608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-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Xây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dựng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các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hình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ảnh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thơ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vừa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cụ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thể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vừa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mang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tính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khái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quát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chân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thực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mộc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mạc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giàu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chất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thơ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A0CEB6FF-3186-7FF5-A30A-1DCDFD106EFB}"/>
              </a:ext>
            </a:extLst>
          </p:cNvPr>
          <p:cNvSpPr txBox="1"/>
          <p:nvPr/>
        </p:nvSpPr>
        <p:spPr>
          <a:xfrm>
            <a:off x="1643958" y="4066462"/>
            <a:ext cx="8922442" cy="578882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-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Các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phép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tu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từ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: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Điệp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ngữ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, so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sánh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nhân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hoá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liệt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kê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ẩn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dụ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4964881E-F30E-2237-505B-446671A3F00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6126" y="68916"/>
            <a:ext cx="964424" cy="964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607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  <p:bldP spid="13" grpId="0" animBg="1"/>
      <p:bldP spid="1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A201D6F1-B63A-CCFA-6904-B8508865D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973"/>
            <a:ext cx="12212377" cy="6887945"/>
          </a:xfrm>
          <a:prstGeom prst="rect">
            <a:avLst/>
          </a:prstGeom>
          <a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835ECA49-B8E3-2AE6-3098-ED2666DBA27F}"/>
              </a:ext>
            </a:extLst>
          </p:cNvPr>
          <p:cNvSpPr txBox="1"/>
          <p:nvPr/>
        </p:nvSpPr>
        <p:spPr>
          <a:xfrm>
            <a:off x="1188306" y="124230"/>
            <a:ext cx="103724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III. </a:t>
            </a:r>
            <a:r>
              <a:rPr lang="en-US" sz="3600" b="1" dirty="0" err="1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Tổng</a:t>
            </a:r>
            <a:r>
              <a:rPr lang="en-US" sz="3600" b="1" dirty="0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highlight>
                  <a:srgbClr val="0099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endParaRPr lang="en-US" sz="3600" dirty="0">
              <a:solidFill>
                <a:schemeClr val="bg1"/>
              </a:solidFill>
              <a:effectLst/>
              <a:highlight>
                <a:srgbClr val="0099FF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AF1BA6EA-86CF-BD86-0D76-53F656BF85C3}"/>
              </a:ext>
            </a:extLst>
          </p:cNvPr>
          <p:cNvSpPr txBox="1"/>
          <p:nvPr/>
        </p:nvSpPr>
        <p:spPr>
          <a:xfrm>
            <a:off x="-2095501" y="7282057"/>
            <a:ext cx="61087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  <a:tabLst>
                <a:tab pos="1386840" algn="l"/>
                <a:tab pos="2703195" algn="l"/>
              </a:tabLst>
            </a:pP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 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102AF6BE-4156-5741-B9D1-E7CD64CD4864}"/>
              </a:ext>
            </a:extLst>
          </p:cNvPr>
          <p:cNvSpPr txBox="1"/>
          <p:nvPr/>
        </p:nvSpPr>
        <p:spPr>
          <a:xfrm>
            <a:off x="1213706" y="782096"/>
            <a:ext cx="1003849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99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Nội dung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– Ý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endParaRPr lang="en-US" sz="3200" dirty="0">
              <a:solidFill>
                <a:srgbClr val="0099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92CCEEE6-B434-37FE-3209-E5BFAF72E6DC}"/>
              </a:ext>
            </a:extLst>
          </p:cNvPr>
          <p:cNvSpPr txBox="1"/>
          <p:nvPr/>
        </p:nvSpPr>
        <p:spPr>
          <a:xfrm>
            <a:off x="1643958" y="1872337"/>
            <a:ext cx="9620942" cy="2485787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Bài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thơ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là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lời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tâm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tình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của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người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cha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với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con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về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tình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cảm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gắn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bó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yêu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thương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của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mỗi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người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với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gia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đình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quê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hương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với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vẻ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đẹp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sức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sống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của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"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người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đồng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mình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".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Từ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đó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người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cha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mong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con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luôn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biết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tự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hào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và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kế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tục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xứng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đáng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truyền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thống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của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quê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hương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vững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tin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khi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bước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vào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đời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  <a:endParaRPr lang="en-US" sz="2800" dirty="0"/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89A041E4-FBB0-9053-F792-3D8629F874C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6126" y="68916"/>
            <a:ext cx="964424" cy="964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106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F97E5374-0B96-3F9F-6AF1-FDA77F5E9E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945"/>
            <a:ext cx="12193589" cy="6887945"/>
          </a:xfrm>
          <a:prstGeom prst="rect">
            <a:avLst/>
          </a:prstGeom>
          <a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sp>
        <p:nvSpPr>
          <p:cNvPr id="6" name="Hình chữ nhật: Góc Chéo Tròn 5">
            <a:extLst>
              <a:ext uri="{FF2B5EF4-FFF2-40B4-BE49-F238E27FC236}">
                <a16:creationId xmlns:a16="http://schemas.microsoft.com/office/drawing/2014/main" id="{60243E13-757E-BFAA-3CD5-1CCB2ECE559C}"/>
              </a:ext>
            </a:extLst>
          </p:cNvPr>
          <p:cNvSpPr/>
          <p:nvPr/>
        </p:nvSpPr>
        <p:spPr>
          <a:xfrm>
            <a:off x="3315928" y="337348"/>
            <a:ext cx="5560143" cy="860832"/>
          </a:xfrm>
          <a:prstGeom prst="round2DiagRect">
            <a:avLst>
              <a:gd name="adj1" fmla="val 50000"/>
              <a:gd name="adj2" fmla="val 0"/>
            </a:avLst>
          </a:prstGeom>
          <a:noFill/>
          <a:ln w="57150"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00FF"/>
                </a:solidFill>
                <a:latin typeface="Broadway" panose="04040905080B02020502" pitchFamily="82" charset="0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CBAEAB80-D90B-E2B0-97C5-AC8F3A9F1748}"/>
              </a:ext>
            </a:extLst>
          </p:cNvPr>
          <p:cNvSpPr txBox="1"/>
          <p:nvPr/>
        </p:nvSpPr>
        <p:spPr>
          <a:xfrm>
            <a:off x="2565400" y="2203994"/>
            <a:ext cx="7615292" cy="523220"/>
          </a:xfrm>
          <a:prstGeom prst="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vi-VN" sz="2800" dirty="0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800" b="1" dirty="0" err="1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800" b="1" dirty="0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b="1" dirty="0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800" dirty="0">
                <a:solidFill>
                  <a:srgbClr val="00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75866C51-C193-703B-0D1E-D2CDCD1E8A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9350" y="3007627"/>
            <a:ext cx="3308350" cy="3308350"/>
          </a:xfrm>
          <a:prstGeom prst="rect">
            <a:avLst/>
          </a:prstGeom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E969C819-A17D-9D72-6B58-D664FC174A1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8004" y="155488"/>
            <a:ext cx="860832" cy="860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740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5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4633358E-C9DC-322B-DB76-3B9566246C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177799"/>
            <a:ext cx="11137900" cy="64897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5511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9266D622-6085-A9B3-6AC7-D54FE83911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973"/>
            <a:ext cx="12193589" cy="6887945"/>
          </a:xfrm>
          <a:prstGeom prst="rect">
            <a:avLst/>
          </a:prstGeom>
          <a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sp>
        <p:nvSpPr>
          <p:cNvPr id="6" name="Hình chữ nhật: Góc Chéo Tròn 5">
            <a:extLst>
              <a:ext uri="{FF2B5EF4-FFF2-40B4-BE49-F238E27FC236}">
                <a16:creationId xmlns:a16="http://schemas.microsoft.com/office/drawing/2014/main" id="{60243E13-757E-BFAA-3CD5-1CCB2ECE559C}"/>
              </a:ext>
            </a:extLst>
          </p:cNvPr>
          <p:cNvSpPr/>
          <p:nvPr/>
        </p:nvSpPr>
        <p:spPr>
          <a:xfrm>
            <a:off x="3480449" y="326837"/>
            <a:ext cx="5560143" cy="829301"/>
          </a:xfrm>
          <a:prstGeom prst="round2DiagRect">
            <a:avLst>
              <a:gd name="adj1" fmla="val 50000"/>
              <a:gd name="adj2" fmla="val 0"/>
            </a:avLst>
          </a:prstGeom>
          <a:noFill/>
          <a:ln w="57150"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00FF"/>
                </a:solidFill>
                <a:latin typeface="Broadway" panose="04040905080B02020502" pitchFamily="82" charset="0"/>
                <a:cs typeface="Times New Roman" panose="02020603050405020304" pitchFamily="18" charset="0"/>
              </a:rPr>
              <a:t>VẬN DỤNG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F1284907-D375-D919-E515-CBE38D56F423}"/>
              </a:ext>
            </a:extLst>
          </p:cNvPr>
          <p:cNvSpPr txBox="1"/>
          <p:nvPr/>
        </p:nvSpPr>
        <p:spPr>
          <a:xfrm>
            <a:off x="2493901" y="1497948"/>
            <a:ext cx="8396464" cy="1384995"/>
          </a:xfrm>
          <a:prstGeom prst="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Đặt mình là nhân vật ng­ười con trong bài thơ, hãy viết một bức thư ngắn 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(từ 5 – 7 câu)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ng­ười cha thân yêu.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Hình ảnh 14">
            <a:extLst>
              <a:ext uri="{FF2B5EF4-FFF2-40B4-BE49-F238E27FC236}">
                <a16:creationId xmlns:a16="http://schemas.microsoft.com/office/drawing/2014/main" id="{5D71CC0F-0599-3C34-5228-42E730423C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8542" y="3545791"/>
            <a:ext cx="3327181" cy="3327181"/>
          </a:xfrm>
          <a:prstGeom prst="rect">
            <a:avLst/>
          </a:prstGeom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10514277-624D-6ED4-ADC3-D2679A73B63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0927" y="120049"/>
            <a:ext cx="937226" cy="937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172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711CE38E-7709-F980-E57D-527CB23593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8941" y="-14973"/>
            <a:ext cx="12550587" cy="6887945"/>
          </a:xfrm>
          <a:prstGeom prst="rect">
            <a:avLst/>
          </a:prstGeom>
          <a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0C306509-E872-BB8F-6661-C6C57B8AE49B}"/>
              </a:ext>
            </a:extLst>
          </p:cNvPr>
          <p:cNvSpPr txBox="1"/>
          <p:nvPr/>
        </p:nvSpPr>
        <p:spPr>
          <a:xfrm>
            <a:off x="1100950" y="576289"/>
            <a:ext cx="10629900" cy="58867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8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tham</a:t>
            </a:r>
            <a:r>
              <a:rPr lang="en-US" sz="28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khảo</a:t>
            </a:r>
            <a:endParaRPr lang="en-US" sz="2800" dirty="0">
              <a:solidFill>
                <a:srgbClr val="0099FF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Cha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kính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ơn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cha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tất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cha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trao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gửi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càng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thấm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thía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rằng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cha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nhường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cha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đình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dành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tựa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lá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rừng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suối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Con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trưởng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nhờ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tay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nuôi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nấng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chăm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sóc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cha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núi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rừng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hương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Cha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dạy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dỗ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Con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cha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dặn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cố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gắng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cống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hiến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sức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hương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càng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tươi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Cha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luôn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bên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cạnh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vỗ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suốt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chặng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bước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bé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cha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bên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nhìn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bước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chập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chững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đời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rồi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dần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trưởng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cha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bên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cạnh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dặn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dò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bảo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02477BB3-A460-EDBF-F287-D557428820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50" y="-121640"/>
            <a:ext cx="1743570" cy="1743570"/>
          </a:xfrm>
          <a:prstGeom prst="rect">
            <a:avLst/>
          </a:prstGeom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E3093FA5-DB08-19DB-B51A-ED5E173BF1D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0927" y="120049"/>
            <a:ext cx="937226" cy="937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765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711CE38E-7709-F980-E57D-527CB23593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550587" cy="6887945"/>
          </a:xfrm>
          <a:prstGeom prst="rect">
            <a:avLst/>
          </a:prstGeom>
          <a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0C306509-E872-BB8F-6661-C6C57B8AE49B}"/>
              </a:ext>
            </a:extLst>
          </p:cNvPr>
          <p:cNvSpPr txBox="1"/>
          <p:nvPr/>
        </p:nvSpPr>
        <p:spPr>
          <a:xfrm>
            <a:off x="1332935" y="182589"/>
            <a:ext cx="10664050" cy="54107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8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tham</a:t>
            </a:r>
            <a:r>
              <a:rPr lang="en-US" sz="28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khảo</a:t>
            </a:r>
            <a:endParaRPr lang="en-US" sz="2800" b="1" dirty="0">
              <a:solidFill>
                <a:srgbClr val="0099FF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endParaRPr lang="en-US" sz="28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Con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luôn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rằng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hương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thật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ân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ân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"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rừng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hoa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”, "con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tấm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lòng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”. Cho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dù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đời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chông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gai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con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"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thác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xuống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gềnh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"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vẫn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luôn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cố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gắng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mọi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con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giục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ngã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thất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Cha, con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con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cố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gắng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hết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xây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dựng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vun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đắp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hương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giàu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Con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cha!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  <a:tabLst>
                <a:tab pos="2703195" algn="l"/>
              </a:tabLst>
            </a:pP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02477BB3-A460-EDBF-F287-D557428820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50" y="-121640"/>
            <a:ext cx="1743570" cy="1743570"/>
          </a:xfrm>
          <a:prstGeom prst="rect">
            <a:avLst/>
          </a:prstGeom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A1E359AE-0129-383F-68D1-7275849CF09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0927" y="120049"/>
            <a:ext cx="937226" cy="937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13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2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D8FF8E0D-4757-F0BE-BAB2-CDA93294F9A8}"/>
              </a:ext>
            </a:extLst>
          </p:cNvPr>
          <p:cNvSpPr txBox="1"/>
          <p:nvPr/>
        </p:nvSpPr>
        <p:spPr>
          <a:xfrm>
            <a:off x="637540" y="1765300"/>
            <a:ext cx="8310880" cy="2553891"/>
          </a:xfrm>
          <a:prstGeom prst="roundRect">
            <a:avLst/>
          </a:prstGeom>
          <a:noFill/>
          <a:ln w="57150">
            <a:solidFill>
              <a:srgbClr val="0099FF"/>
            </a:solidFill>
          </a:ln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  <a:tabLst>
                <a:tab pos="2703195" algn="l"/>
              </a:tabLst>
            </a:pP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HƯỚNG DẪN TỰ HỌC</a:t>
            </a:r>
            <a:endParaRPr lang="en-US" sz="3200" dirty="0">
              <a:solidFill>
                <a:srgbClr val="0099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  <a:tabLst>
                <a:tab pos="2703195" algn="l"/>
              </a:tabLst>
            </a:pPr>
            <a:r>
              <a:rPr lang="pt-BR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Hoàn thiện các nội dung bài học.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  <a:tabLst>
                <a:tab pos="2703195" algn="l"/>
              </a:tabLst>
            </a:pPr>
            <a:r>
              <a:rPr lang="pt-BR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HS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chuẩn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nghị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luận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vấn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đời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bày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A6D51AC1-D6F8-B7AB-C455-989826EC95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3870" y="2870200"/>
            <a:ext cx="3864610" cy="3864610"/>
          </a:xfrm>
          <a:prstGeom prst="rect">
            <a:avLst/>
          </a:prstGeom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FF3BB9F6-0C21-2E83-4E98-9FBEDFE05BE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0927" y="120049"/>
            <a:ext cx="937226" cy="937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353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2mate.com - CHÍN BẬC TÌNH YÊU SÈN HOÀNG MỸ LAM MV_v720P">
            <a:hlinkClick r:id="" action="ppaction://media"/>
            <a:extLst>
              <a:ext uri="{FF2B5EF4-FFF2-40B4-BE49-F238E27FC236}">
                <a16:creationId xmlns:a16="http://schemas.microsoft.com/office/drawing/2014/main" id="{D0B16366-3951-EF0E-E86E-167032B00C0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0274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839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2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EB3E731A-5C5E-3F6C-B96F-22FA7B518F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sp>
        <p:nvSpPr>
          <p:cNvPr id="6" name="Hình chữ nhật: Góc Chéo Tròn 5">
            <a:extLst>
              <a:ext uri="{FF2B5EF4-FFF2-40B4-BE49-F238E27FC236}">
                <a16:creationId xmlns:a16="http://schemas.microsoft.com/office/drawing/2014/main" id="{60243E13-757E-BFAA-3CD5-1CCB2ECE559C}"/>
              </a:ext>
            </a:extLst>
          </p:cNvPr>
          <p:cNvSpPr/>
          <p:nvPr/>
        </p:nvSpPr>
        <p:spPr>
          <a:xfrm>
            <a:off x="3925950" y="425721"/>
            <a:ext cx="4591665" cy="882445"/>
          </a:xfrm>
          <a:prstGeom prst="round2DiagRect">
            <a:avLst>
              <a:gd name="adj1" fmla="val 50000"/>
              <a:gd name="adj2" fmla="val 0"/>
            </a:avLst>
          </a:prstGeom>
          <a:noFill/>
          <a:ln w="57150"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00FF"/>
                </a:solidFill>
                <a:latin typeface="Broadway" panose="04040905080B02020502" pitchFamily="82" charset="0"/>
                <a:cs typeface="Times New Roman" panose="02020603050405020304" pitchFamily="18" charset="0"/>
              </a:rPr>
              <a:t>KHỞI ĐỘNG</a:t>
            </a:r>
          </a:p>
        </p:txBody>
      </p:sp>
      <p:pic>
        <p:nvPicPr>
          <p:cNvPr id="10" name="Chỗ dành sẵn cho Nội dung 8">
            <a:extLst>
              <a:ext uri="{FF2B5EF4-FFF2-40B4-BE49-F238E27FC236}">
                <a16:creationId xmlns:a16="http://schemas.microsoft.com/office/drawing/2014/main" id="{FA624C5D-C91D-0EE9-073A-2452F9B75C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95" y="2750826"/>
            <a:ext cx="2210840" cy="3715360"/>
          </a:xfrm>
        </p:spPr>
      </p:pic>
      <p:sp>
        <p:nvSpPr>
          <p:cNvPr id="11" name="Bong bóng Lời nói: Hình chữ nhật với Góc Tròn 10">
            <a:extLst>
              <a:ext uri="{FF2B5EF4-FFF2-40B4-BE49-F238E27FC236}">
                <a16:creationId xmlns:a16="http://schemas.microsoft.com/office/drawing/2014/main" id="{FD32E944-3F1F-3D56-E83D-C910A984692E}"/>
              </a:ext>
            </a:extLst>
          </p:cNvPr>
          <p:cNvSpPr/>
          <p:nvPr/>
        </p:nvSpPr>
        <p:spPr>
          <a:xfrm>
            <a:off x="2769618" y="1733886"/>
            <a:ext cx="8587229" cy="4251072"/>
          </a:xfrm>
          <a:prstGeom prst="wedgeRoundRectCallout">
            <a:avLst>
              <a:gd name="adj1" fmla="val -54960"/>
              <a:gd name="adj2" fmla="val -7384"/>
              <a:gd name="adj3" fmla="val 16667"/>
            </a:avLst>
          </a:prstGeom>
          <a:noFill/>
          <a:ln w="57150"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lvl="0" indent="-514350">
              <a:buAutoNum type="arabicParenR"/>
            </a:pP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lvl="0"/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hi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 con,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2D714358-B3CC-6065-5B5E-89C8A8EC0AF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4714" y="303901"/>
            <a:ext cx="1004265" cy="1004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363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6E6E69A1-A640-517D-D2DA-9DB5BEDDDC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7945"/>
          </a:xfrm>
          <a:prstGeom prst="rect">
            <a:avLst/>
          </a:prstGeom>
          <a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sp>
        <p:nvSpPr>
          <p:cNvPr id="6" name="Hình chữ nhật: Góc Chéo Tròn 5">
            <a:extLst>
              <a:ext uri="{FF2B5EF4-FFF2-40B4-BE49-F238E27FC236}">
                <a16:creationId xmlns:a16="http://schemas.microsoft.com/office/drawing/2014/main" id="{60243E13-757E-BFAA-3CD5-1CCB2ECE559C}"/>
              </a:ext>
            </a:extLst>
          </p:cNvPr>
          <p:cNvSpPr/>
          <p:nvPr/>
        </p:nvSpPr>
        <p:spPr>
          <a:xfrm>
            <a:off x="3164921" y="860372"/>
            <a:ext cx="5560143" cy="1474839"/>
          </a:xfrm>
          <a:prstGeom prst="round2DiagRect">
            <a:avLst>
              <a:gd name="adj1" fmla="val 50000"/>
              <a:gd name="adj2" fmla="val 0"/>
            </a:avLst>
          </a:prstGeom>
          <a:noFill/>
          <a:ln w="57150"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00FF"/>
                </a:solidFill>
                <a:latin typeface="Broadway" panose="04040905080B02020502" pitchFamily="82" charset="0"/>
                <a:cs typeface="Times New Roman" panose="02020603050405020304" pitchFamily="18" charset="0"/>
              </a:rPr>
              <a:t>HÌNH THÀNH KIẾN THỨC</a:t>
            </a: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67C6D708-A8FC-F872-703E-2A1775D9C9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4582" y="2458659"/>
            <a:ext cx="3750101" cy="4128262"/>
          </a:xfrm>
          <a:prstGeom prst="rect">
            <a:avLst/>
          </a:prstGeom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A917B836-F3B2-6385-5ECD-B3D5F6BAABF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6126" y="68916"/>
            <a:ext cx="964424" cy="964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015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A201D6F1-B63A-CCFA-6904-B8508865D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973"/>
            <a:ext cx="12192000" cy="6887945"/>
          </a:xfrm>
          <a:prstGeom prst="rect">
            <a:avLst/>
          </a:prstGeom>
          <a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835ECA49-B8E3-2AE6-3098-ED2666DBA27F}"/>
              </a:ext>
            </a:extLst>
          </p:cNvPr>
          <p:cNvSpPr txBox="1"/>
          <p:nvPr/>
        </p:nvSpPr>
        <p:spPr>
          <a:xfrm>
            <a:off x="1226406" y="162330"/>
            <a:ext cx="103724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3600" dirty="0">
              <a:solidFill>
                <a:schemeClr val="bg1"/>
              </a:solidFill>
              <a:effectLst/>
              <a:highlight>
                <a:srgbClr val="0099FF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Chỗ dành sẵn cho Nội dung 8">
            <a:extLst>
              <a:ext uri="{FF2B5EF4-FFF2-40B4-BE49-F238E27FC236}">
                <a16:creationId xmlns:a16="http://schemas.microsoft.com/office/drawing/2014/main" id="{1F80D468-E964-D282-BED5-F4CC4A1298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1378" y="3121113"/>
            <a:ext cx="2020838" cy="3396059"/>
          </a:xfrm>
        </p:spPr>
      </p:pic>
      <p:sp>
        <p:nvSpPr>
          <p:cNvPr id="13" name="Bong bóng Lời nói: Hình chữ nhật với Góc Tròn 12">
            <a:extLst>
              <a:ext uri="{FF2B5EF4-FFF2-40B4-BE49-F238E27FC236}">
                <a16:creationId xmlns:a16="http://schemas.microsoft.com/office/drawing/2014/main" id="{4FBFF5A6-5D6E-D9E5-89F9-6E39FFF4CF74}"/>
              </a:ext>
            </a:extLst>
          </p:cNvPr>
          <p:cNvSpPr/>
          <p:nvPr/>
        </p:nvSpPr>
        <p:spPr>
          <a:xfrm>
            <a:off x="4342360" y="2548050"/>
            <a:ext cx="4140545" cy="1475310"/>
          </a:xfrm>
          <a:prstGeom prst="wedgeRoundRectCallout">
            <a:avLst>
              <a:gd name="adj1" fmla="val -52101"/>
              <a:gd name="adj2" fmla="val 34056"/>
              <a:gd name="adj3" fmla="val 16667"/>
            </a:avLst>
          </a:prstGeom>
          <a:noFill/>
          <a:ln w="57150"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7744B8FA-B57C-9356-06D9-C59084549A40}"/>
              </a:ext>
            </a:extLst>
          </p:cNvPr>
          <p:cNvSpPr txBox="1"/>
          <p:nvPr/>
        </p:nvSpPr>
        <p:spPr>
          <a:xfrm>
            <a:off x="1317522" y="736833"/>
            <a:ext cx="78981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endParaRPr lang="en-US" sz="3200" dirty="0">
              <a:solidFill>
                <a:srgbClr val="0099FF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7E75EB72-83B5-2E57-5F04-D3352EDE82E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6126" y="68916"/>
            <a:ext cx="964424" cy="964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36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A201D6F1-B63A-CCFA-6904-B8508865D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973"/>
            <a:ext cx="12192000" cy="6887945"/>
          </a:xfrm>
          <a:prstGeom prst="rect">
            <a:avLst/>
          </a:prstGeom>
          <a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835ECA49-B8E3-2AE6-3098-ED2666DBA27F}"/>
              </a:ext>
            </a:extLst>
          </p:cNvPr>
          <p:cNvSpPr txBox="1"/>
          <p:nvPr/>
        </p:nvSpPr>
        <p:spPr>
          <a:xfrm>
            <a:off x="1226406" y="162330"/>
            <a:ext cx="103724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3600" dirty="0">
              <a:solidFill>
                <a:schemeClr val="bg1"/>
              </a:solidFill>
              <a:effectLst/>
              <a:highlight>
                <a:srgbClr val="0099FF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7744B8FA-B57C-9356-06D9-C59084549A40}"/>
              </a:ext>
            </a:extLst>
          </p:cNvPr>
          <p:cNvSpPr txBox="1"/>
          <p:nvPr/>
        </p:nvSpPr>
        <p:spPr>
          <a:xfrm>
            <a:off x="1317522" y="736833"/>
            <a:ext cx="78981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endParaRPr lang="en-US" sz="3200" dirty="0">
              <a:solidFill>
                <a:srgbClr val="0099FF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53668E4B-DB90-3308-B57C-BE23D591D891}"/>
              </a:ext>
            </a:extLst>
          </p:cNvPr>
          <p:cNvSpPr txBox="1"/>
          <p:nvPr/>
        </p:nvSpPr>
        <p:spPr>
          <a:xfrm>
            <a:off x="1520190" y="1580293"/>
            <a:ext cx="9882378" cy="578882"/>
          </a:xfrm>
          <a:prstGeom prst="round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vi-VN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Y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Phương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(1948 – 2022)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là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nhà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thơ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dân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tộc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Tày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quê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ở Cao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Bằng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. 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163B2B59-D01F-2154-C098-0009D2D3934E}"/>
              </a:ext>
            </a:extLst>
          </p:cNvPr>
          <p:cNvSpPr txBox="1"/>
          <p:nvPr/>
        </p:nvSpPr>
        <p:spPr>
          <a:xfrm>
            <a:off x="1520190" y="2326138"/>
            <a:ext cx="9882378" cy="1055608"/>
          </a:xfrm>
          <a:prstGeom prst="round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-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Thơ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ông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thể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hiện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tâm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hồn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chân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thật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mạnh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mẽ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trong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sáng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phóng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khoáng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mang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đậm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màu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sắc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văn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hoá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vùng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đất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quê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ông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86AF3091-362A-A0D0-37A7-C5D825A8A443}"/>
              </a:ext>
            </a:extLst>
          </p:cNvPr>
          <p:cNvSpPr txBox="1"/>
          <p:nvPr/>
        </p:nvSpPr>
        <p:spPr>
          <a:xfrm>
            <a:off x="1520190" y="3665503"/>
            <a:ext cx="9882378" cy="1532334"/>
          </a:xfrm>
          <a:prstGeom prst="round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-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Tác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phẩm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tiêu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biểu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: </a:t>
            </a:r>
            <a:r>
              <a:rPr lang="en-US" sz="2800" i="1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Nói</a:t>
            </a:r>
            <a:r>
              <a:rPr lang="en-US" sz="2800" i="1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i="1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với</a:t>
            </a:r>
            <a:r>
              <a:rPr lang="en-US" sz="2800" i="1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con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(1980); </a:t>
            </a:r>
            <a:r>
              <a:rPr lang="en-US" sz="2800" i="1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Người</a:t>
            </a:r>
            <a:r>
              <a:rPr lang="en-US" sz="2800" i="1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i="1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núi</a:t>
            </a:r>
            <a:r>
              <a:rPr lang="en-US" sz="2800" i="1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i="1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Hoa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(1982); </a:t>
            </a:r>
            <a:r>
              <a:rPr lang="en-US" sz="2800" i="1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Tiếng</a:t>
            </a:r>
            <a:r>
              <a:rPr lang="en-US" sz="2800" i="1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i="1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hát</a:t>
            </a:r>
            <a:r>
              <a:rPr lang="en-US" sz="2800" i="1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i="1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tháng</a:t>
            </a:r>
            <a:r>
              <a:rPr lang="en-US" sz="2800" i="1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i="1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Giêng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(1986), </a:t>
            </a:r>
            <a:r>
              <a:rPr lang="en-US" sz="2800" i="1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Đàn</a:t>
            </a:r>
            <a:r>
              <a:rPr lang="en-US" sz="2800" i="1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then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(1996), </a:t>
            </a:r>
            <a:r>
              <a:rPr lang="en-US" sz="2800" i="1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Vũ</a:t>
            </a:r>
            <a:r>
              <a:rPr lang="en-US" sz="2800" i="1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i="1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khúc</a:t>
            </a:r>
            <a:r>
              <a:rPr lang="en-US" sz="2800" i="1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i="1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Tày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(2015),…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C446D460-1DE6-CF2C-C7C8-115C48104AC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6126" y="68916"/>
            <a:ext cx="964424" cy="964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988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A201D6F1-B63A-CCFA-6904-B8508865D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973"/>
            <a:ext cx="12192000" cy="6887945"/>
          </a:xfrm>
          <a:prstGeom prst="rect">
            <a:avLst/>
          </a:prstGeom>
          <a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835ECA49-B8E3-2AE6-3098-ED2666DBA27F}"/>
              </a:ext>
            </a:extLst>
          </p:cNvPr>
          <p:cNvSpPr txBox="1"/>
          <p:nvPr/>
        </p:nvSpPr>
        <p:spPr>
          <a:xfrm>
            <a:off x="1226406" y="162330"/>
            <a:ext cx="103724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highlight>
                  <a:srgbClr val="0099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3600" dirty="0">
              <a:solidFill>
                <a:schemeClr val="bg1"/>
              </a:solidFill>
              <a:effectLst/>
              <a:highlight>
                <a:srgbClr val="0099FF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7744B8FA-B57C-9356-06D9-C59084549A40}"/>
              </a:ext>
            </a:extLst>
          </p:cNvPr>
          <p:cNvSpPr txBox="1"/>
          <p:nvPr/>
        </p:nvSpPr>
        <p:spPr>
          <a:xfrm>
            <a:off x="1317522" y="736833"/>
            <a:ext cx="78981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99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endParaRPr lang="en-US" sz="3200" dirty="0">
              <a:solidFill>
                <a:srgbClr val="0099FF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Y Phương">
            <a:extLst>
              <a:ext uri="{FF2B5EF4-FFF2-40B4-BE49-F238E27FC236}">
                <a16:creationId xmlns:a16="http://schemas.microsoft.com/office/drawing/2014/main" id="{43941837-D739-A84F-1415-BA24AC246B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752" y="1659782"/>
            <a:ext cx="7315200" cy="458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D272335C-C84C-2397-3FEF-CD7DEDE64BA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6126" y="68916"/>
            <a:ext cx="964424" cy="964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718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2857</Words>
  <Application>Microsoft Office PowerPoint</Application>
  <PresentationFormat>Widescreen</PresentationFormat>
  <Paragraphs>212</Paragraphs>
  <Slides>39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9" baseType="lpstr">
      <vt:lpstr>Algerian</vt:lpstr>
      <vt:lpstr>Arial</vt:lpstr>
      <vt:lpstr>Broadway</vt:lpstr>
      <vt:lpstr>Calibri</vt:lpstr>
      <vt:lpstr>Calibri Light</vt:lpstr>
      <vt:lpstr>Cooper Black</vt:lpstr>
      <vt:lpstr>Goudy Stout</vt:lpstr>
      <vt:lpstr>Microsoft Sans Serif</vt:lpstr>
      <vt:lpstr>Times New Roman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Thúy Mai</dc:creator>
  <cp:lastModifiedBy>Steam Link</cp:lastModifiedBy>
  <cp:revision>6</cp:revision>
  <dcterms:created xsi:type="dcterms:W3CDTF">2022-12-14T12:19:08Z</dcterms:created>
  <dcterms:modified xsi:type="dcterms:W3CDTF">2023-04-06T15:40:11Z</dcterms:modified>
</cp:coreProperties>
</file>