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53"/>
  </p:notesMasterIdLst>
  <p:sldIdLst>
    <p:sldId id="256" r:id="rId4"/>
    <p:sldId id="261" r:id="rId5"/>
    <p:sldId id="298" r:id="rId6"/>
    <p:sldId id="262" r:id="rId7"/>
    <p:sldId id="302" r:id="rId8"/>
    <p:sldId id="299" r:id="rId9"/>
    <p:sldId id="301" r:id="rId10"/>
    <p:sldId id="303" r:id="rId11"/>
    <p:sldId id="278" r:id="rId12"/>
    <p:sldId id="310" r:id="rId13"/>
    <p:sldId id="305" r:id="rId14"/>
    <p:sldId id="312" r:id="rId15"/>
    <p:sldId id="311" r:id="rId16"/>
    <p:sldId id="306" r:id="rId17"/>
    <p:sldId id="307" r:id="rId18"/>
    <p:sldId id="314" r:id="rId19"/>
    <p:sldId id="315" r:id="rId20"/>
    <p:sldId id="316" r:id="rId21"/>
    <p:sldId id="317" r:id="rId22"/>
    <p:sldId id="318" r:id="rId23"/>
    <p:sldId id="319" r:id="rId24"/>
    <p:sldId id="320" r:id="rId25"/>
    <p:sldId id="309" r:id="rId26"/>
    <p:sldId id="268" r:id="rId27"/>
    <p:sldId id="321" r:id="rId28"/>
    <p:sldId id="322" r:id="rId29"/>
    <p:sldId id="323" r:id="rId30"/>
    <p:sldId id="324" r:id="rId31"/>
    <p:sldId id="325" r:id="rId32"/>
    <p:sldId id="326" r:id="rId33"/>
    <p:sldId id="327" r:id="rId34"/>
    <p:sldId id="341" r:id="rId35"/>
    <p:sldId id="342" r:id="rId36"/>
    <p:sldId id="343" r:id="rId37"/>
    <p:sldId id="344" r:id="rId38"/>
    <p:sldId id="328" r:id="rId39"/>
    <p:sldId id="329" r:id="rId40"/>
    <p:sldId id="332" r:id="rId41"/>
    <p:sldId id="333" r:id="rId42"/>
    <p:sldId id="334" r:id="rId43"/>
    <p:sldId id="345" r:id="rId44"/>
    <p:sldId id="336" r:id="rId45"/>
    <p:sldId id="337" r:id="rId46"/>
    <p:sldId id="339" r:id="rId47"/>
    <p:sldId id="346" r:id="rId48"/>
    <p:sldId id="347" r:id="rId49"/>
    <p:sldId id="348" r:id="rId50"/>
    <p:sldId id="349"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772" autoAdjust="0"/>
  </p:normalViewPr>
  <p:slideViewPr>
    <p:cSldViewPr snapToGrid="0">
      <p:cViewPr varScale="1">
        <p:scale>
          <a:sx n="80" d="100"/>
          <a:sy n="80" d="100"/>
        </p:scale>
        <p:origin x="58"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_rels/data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pt>
  </dgm:ptLst>
  <dgm:cxnLst>
    <dgm:cxn modelId="{F1BB5816-9ECC-4011-8056-8227DFB4EC48}"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C2E464-44D7-4ADA-89FE-5D5DF936E54B}">
      <dgm:prSet phldrT="[Text]"/>
      <dgm:spPr/>
      <dgm:t>
        <a:bodyPr/>
        <a:lstStyle/>
        <a:p>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dgm:t>
    </dgm:pt>
    <dgm:pt modelId="{31CE2EA1-2B77-489A-B095-B21083B47B4D}" type="parTrans" cxnId="{226D8A39-ADDB-44CA-8E7E-D88BB76FE844}">
      <dgm:prSet/>
      <dgm:spPr/>
      <dgm:t>
        <a:bodyPr/>
        <a:lstStyle/>
        <a:p>
          <a:endParaRPr lang="en-US"/>
        </a:p>
      </dgm:t>
    </dgm:pt>
    <dgm:pt modelId="{1726272B-518F-46F1-BEC9-FE26CF517954}" type="sibTrans" cxnId="{226D8A39-ADDB-44CA-8E7E-D88BB76FE844}">
      <dgm:prSet/>
      <dgm:spPr/>
      <dgm:t>
        <a:bodyPr/>
        <a:lstStyle/>
        <a:p>
          <a:endParaRPr lang="en-US"/>
        </a:p>
      </dgm:t>
    </dgm:pt>
    <dgm:pt modelId="{75B7D3DC-1DEB-4849-81FF-70EDEF69D3A1}">
      <dgm:prSet phldrT="[Text]"/>
      <dgm:spPr/>
      <dgm:t>
        <a:bodyPr/>
        <a:lstStyle/>
        <a:p>
          <a:r>
            <a:rPr lang="en-US" dirty="0">
              <a:latin typeface="Times New Roman" panose="02020603050405020304" pitchFamily="18" charset="0"/>
              <a:cs typeface="Times New Roman" panose="02020603050405020304" pitchFamily="18" charset="0"/>
            </a:rPr>
            <a:t>TIA</a:t>
          </a:r>
        </a:p>
      </dgm:t>
    </dgm:pt>
    <dgm:pt modelId="{DEE0A2E7-0D07-4015-ABE7-92A9D2F61FB6}" type="parTrans" cxnId="{53A595FC-09CE-41A4-B856-18C5F44500B4}">
      <dgm:prSet/>
      <dgm:spPr/>
      <dgm:t>
        <a:bodyPr/>
        <a:lstStyle/>
        <a:p>
          <a:endParaRPr lang="en-US"/>
        </a:p>
      </dgm:t>
    </dgm:pt>
    <dgm:pt modelId="{244FC473-A01E-4927-9B14-3EBAECAEAF17}" type="sibTrans" cxnId="{53A595FC-09CE-41A4-B856-18C5F44500B4}">
      <dgm:prSet/>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pt>
    <dgm:pt modelId="{35E64883-55F0-4ED0-A5C2-7A6A8D265ADC}" type="pres">
      <dgm:prSet presAssocID="{13C2E464-44D7-4ADA-89FE-5D5DF936E54B}" presName="composite" presStyleCnt="0"/>
      <dgm:spPr/>
    </dgm:pt>
    <dgm:pt modelId="{4BB7CD67-F36A-4F54-A2F0-6D638CDC9288}" type="pres">
      <dgm:prSet presAssocID="{13C2E464-44D7-4ADA-89FE-5D5DF936E54B}" presName="rect1" presStyleLbl="trAlignAcc1" presStyleIdx="0" presStyleCnt="2">
        <dgm:presLayoutVars>
          <dgm:bulletEnabled val="1"/>
        </dgm:presLayoutVars>
      </dgm:prSet>
      <dgm:spPr/>
    </dgm:pt>
    <dgm:pt modelId="{C44332D8-92F3-4D1D-8056-522CD92DE120}" type="pres">
      <dgm:prSet presAssocID="{13C2E464-44D7-4ADA-89FE-5D5DF936E54B}"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DA66370-2965-4195-A03C-C2345EF05988}" type="pres">
      <dgm:prSet presAssocID="{1726272B-518F-46F1-BEC9-FE26CF517954}" presName="sibTrans" presStyleCnt="0"/>
      <dgm:spPr/>
    </dgm:pt>
    <dgm:pt modelId="{6E845AEB-130A-4E82-9785-EC044630209E}" type="pres">
      <dgm:prSet presAssocID="{75B7D3DC-1DEB-4849-81FF-70EDEF69D3A1}" presName="composite" presStyleCnt="0"/>
      <dgm:spPr/>
    </dgm:pt>
    <dgm:pt modelId="{467D5515-9118-482F-84E9-203C9D1764A6}" type="pres">
      <dgm:prSet presAssocID="{75B7D3DC-1DEB-4849-81FF-70EDEF69D3A1}" presName="rect1" presStyleLbl="trAlignAcc1" presStyleIdx="1" presStyleCnt="2" custScaleX="101418">
        <dgm:presLayoutVars>
          <dgm:bulletEnabled val="1"/>
        </dgm:presLayoutVars>
      </dgm:prSet>
      <dgm:spPr/>
    </dgm:pt>
    <dgm:pt modelId="{D0C3D9AF-FEED-42E2-BCBB-12898E6E6E58}" type="pres">
      <dgm:prSet presAssocID="{75B7D3DC-1DEB-4849-81FF-70EDEF69D3A1}"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F6BD3B13-356E-43EE-B601-E783E61E1F67}" type="presOf" srcId="{75B7D3DC-1DEB-4849-81FF-70EDEF69D3A1}" destId="{467D5515-9118-482F-84E9-203C9D1764A6}" srcOrd="0" destOrd="0" presId="urn:microsoft.com/office/officeart/2008/layout/PictureStrips"/>
    <dgm:cxn modelId="{226D8A39-ADDB-44CA-8E7E-D88BB76FE844}" srcId="{824C7654-B000-4DF8-B255-0D6FA1187F55}" destId="{13C2E464-44D7-4ADA-89FE-5D5DF936E54B}" srcOrd="0" destOrd="0" parTransId="{31CE2EA1-2B77-489A-B095-B21083B47B4D}" sibTransId="{1726272B-518F-46F1-BEC9-FE26CF517954}"/>
    <dgm:cxn modelId="{120168C2-8FB5-4491-A3C6-C416438C70F8}" type="presOf" srcId="{13C2E464-44D7-4ADA-89FE-5D5DF936E54B}" destId="{4BB7CD67-F36A-4F54-A2F0-6D638CDC9288}" srcOrd="0" destOrd="0" presId="urn:microsoft.com/office/officeart/2008/layout/PictureStrips"/>
    <dgm:cxn modelId="{4559F1CF-5FB0-40A6-BC95-C44EE0B4B2DA}" type="presOf" srcId="{824C7654-B000-4DF8-B255-0D6FA1187F55}" destId="{72E6B5F0-2009-4526-A530-4A17D384ABE2}" srcOrd="0" destOrd="0" presId="urn:microsoft.com/office/officeart/2008/layout/PictureStrips"/>
    <dgm:cxn modelId="{53A595FC-09CE-41A4-B856-18C5F44500B4}" srcId="{824C7654-B000-4DF8-B255-0D6FA1187F55}" destId="{75B7D3DC-1DEB-4849-81FF-70EDEF69D3A1}" srcOrd="1" destOrd="0" parTransId="{DEE0A2E7-0D07-4015-ABE7-92A9D2F61FB6}" sibTransId="{244FC473-A01E-4927-9B14-3EBAECAEAF17}"/>
    <dgm:cxn modelId="{9D2A6DE1-32BD-488A-A7E9-ED8F9237F884}" type="presParOf" srcId="{72E6B5F0-2009-4526-A530-4A17D384ABE2}" destId="{35E64883-55F0-4ED0-A5C2-7A6A8D265ADC}" srcOrd="0" destOrd="0" presId="urn:microsoft.com/office/officeart/2008/layout/PictureStrips"/>
    <dgm:cxn modelId="{507A055B-4FEA-4134-89C7-BD33889BBC98}" type="presParOf" srcId="{35E64883-55F0-4ED0-A5C2-7A6A8D265ADC}" destId="{4BB7CD67-F36A-4F54-A2F0-6D638CDC9288}" srcOrd="0" destOrd="0" presId="urn:microsoft.com/office/officeart/2008/layout/PictureStrips"/>
    <dgm:cxn modelId="{B72C0E47-8E22-4081-BC46-B80C0CB75EF3}" type="presParOf" srcId="{35E64883-55F0-4ED0-A5C2-7A6A8D265ADC}" destId="{C44332D8-92F3-4D1D-8056-522CD92DE120}" srcOrd="1" destOrd="0" presId="urn:microsoft.com/office/officeart/2008/layout/PictureStrips"/>
    <dgm:cxn modelId="{6D941632-8DFE-49E8-BF3D-7397F23F1814}" type="presParOf" srcId="{72E6B5F0-2009-4526-A530-4A17D384ABE2}" destId="{ADA66370-2965-4195-A03C-C2345EF05988}" srcOrd="1" destOrd="0" presId="urn:microsoft.com/office/officeart/2008/layout/PictureStrips"/>
    <dgm:cxn modelId="{989111A1-2A62-4092-9439-DC12A273CCEF}" type="presParOf" srcId="{72E6B5F0-2009-4526-A530-4A17D384ABE2}" destId="{6E845AEB-130A-4E82-9785-EC044630209E}" srcOrd="2" destOrd="0" presId="urn:microsoft.com/office/officeart/2008/layout/PictureStrips"/>
    <dgm:cxn modelId="{0BF127D3-464B-437B-B34A-EADFB976E447}" type="presParOf" srcId="{6E845AEB-130A-4E82-9785-EC044630209E}" destId="{467D5515-9118-482F-84E9-203C9D1764A6}" srcOrd="0" destOrd="0" presId="urn:microsoft.com/office/officeart/2008/layout/PictureStrips"/>
    <dgm:cxn modelId="{EC120466-52F7-4338-8F1B-C5AEF85DF278}" type="presParOf" srcId="{6E845AEB-130A-4E82-9785-EC044630209E}" destId="{D0C3D9AF-FEED-42E2-BCBB-12898E6E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pt>
    <dgm:pt modelId="{31FF8AAE-4560-4C59-882B-48CF69081FEF}" type="pres">
      <dgm:prSet presAssocID="{08EC8DC2-A868-48E8-A58B-7CF994F74864}" presName="Name1" presStyleCnt="0"/>
      <dgm:spPr/>
    </dgm:pt>
    <dgm:pt modelId="{48717D5A-30FC-4016-9A03-DCA71B6236BF}" type="pres">
      <dgm:prSet presAssocID="{08EC8DC2-A868-48E8-A58B-7CF994F74864}" presName="cycle" presStyleCnt="0"/>
      <dgm:spPr/>
    </dgm:pt>
    <dgm:pt modelId="{F54FF9C4-FA53-4FB3-8021-58E316BB1B71}" type="pres">
      <dgm:prSet presAssocID="{08EC8DC2-A868-48E8-A58B-7CF994F74864}" presName="srcNode" presStyleLbl="node1" presStyleIdx="0" presStyleCnt="2"/>
      <dgm:spPr/>
    </dgm:pt>
    <dgm:pt modelId="{D150B846-5064-4D4A-B856-372FB76ABFF4}" type="pres">
      <dgm:prSet presAssocID="{08EC8DC2-A868-48E8-A58B-7CF994F74864}" presName="conn" presStyleLbl="parChTrans1D2" presStyleIdx="0" presStyleCnt="1"/>
      <dgm:spPr/>
    </dgm:pt>
    <dgm:pt modelId="{AADCBDD4-A81A-48F7-B257-D466B8A9BA5F}" type="pres">
      <dgm:prSet presAssocID="{08EC8DC2-A868-48E8-A58B-7CF994F74864}" presName="extraNode" presStyleLbl="node1" presStyleIdx="0" presStyleCnt="2"/>
      <dgm:spPr/>
    </dgm:pt>
    <dgm:pt modelId="{37B4FDEF-CE5B-4A68-8F34-3F3613432297}" type="pres">
      <dgm:prSet presAssocID="{08EC8DC2-A868-48E8-A58B-7CF994F74864}" presName="dstNode" presStyleLbl="node1" presStyleIdx="0" presStyleCnt="2"/>
      <dgm:spPr/>
    </dgm:pt>
    <dgm:pt modelId="{5B24F566-81E4-4EBE-96CD-32B377505D81}" type="pres">
      <dgm:prSet presAssocID="{6E5C82C2-E897-4B29-806F-35D43AB2EA7A}" presName="text_1" presStyleLbl="node1" presStyleIdx="0" presStyleCnt="2">
        <dgm:presLayoutVars>
          <dgm:bulletEnabled val="1"/>
        </dgm:presLayoutVars>
      </dgm:prSet>
      <dgm:spPr/>
    </dgm:pt>
    <dgm:pt modelId="{679F33E2-AC38-470B-870A-6ABBBF2236C6}" type="pres">
      <dgm:prSet presAssocID="{6E5C82C2-E897-4B29-806F-35D43AB2EA7A}" presName="accent_1" presStyleCnt="0"/>
      <dgm:spPr/>
    </dgm:pt>
    <dgm:pt modelId="{CC04E8DF-79EB-415B-B40F-00CF9F595A3A}" type="pres">
      <dgm:prSet presAssocID="{6E5C82C2-E897-4B29-806F-35D43AB2EA7A}" presName="accentRepeatNode" presStyleLbl="solidFgAcc1" presStyleIdx="0" presStyleCnt="2"/>
      <dgm:spPr/>
    </dgm:pt>
    <dgm:pt modelId="{341EC994-71D9-49BC-B942-0406887C89DC}" type="pres">
      <dgm:prSet presAssocID="{8356E42C-B4B4-47CB-9C58-C62F562305F3}" presName="text_2" presStyleLbl="node1" presStyleIdx="1" presStyleCnt="2">
        <dgm:presLayoutVars>
          <dgm:bulletEnabled val="1"/>
        </dgm:presLayoutVars>
      </dgm:prSet>
      <dgm:spPr/>
    </dgm:pt>
    <dgm:pt modelId="{9045EF03-E801-4414-91FA-2A14F336C99E}" type="pres">
      <dgm:prSet presAssocID="{8356E42C-B4B4-47CB-9C58-C62F562305F3}" presName="accent_2" presStyleCnt="0"/>
      <dgm:spPr/>
    </dgm:pt>
    <dgm:pt modelId="{D8CFCC5A-28A1-4CF1-B369-7C0B484FB684}" type="pres">
      <dgm:prSet presAssocID="{8356E42C-B4B4-47CB-9C58-C62F562305F3}" presName="accentRepeatNode" presStyleLbl="solidFgAcc1" presStyleIdx="1" presStyleCnt="2"/>
      <dgm:spPr/>
    </dgm:pt>
  </dgm:ptLst>
  <dgm:cxnLst>
    <dgm:cxn modelId="{1BCE7027-5F43-439F-B02D-2187687AFB46}" srcId="{08EC8DC2-A868-48E8-A58B-7CF994F74864}" destId="{8356E42C-B4B4-47CB-9C58-C62F562305F3}" srcOrd="1" destOrd="0" parTransId="{BDACAC07-85E9-4AD1-897A-27122E66F4ED}" sibTransId="{4A39518B-B632-4B83-A856-7CC29F3A9DAB}"/>
    <dgm:cxn modelId="{367D7C67-ADD1-4737-B778-F9345D7515E7}" type="presOf" srcId="{6E5C82C2-E897-4B29-806F-35D43AB2EA7A}" destId="{5B24F566-81E4-4EBE-96CD-32B377505D81}"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F8E29154-B109-43DA-AF1B-71870807DCDE}" type="presOf" srcId="{60DD414B-2D9B-415D-B823-A002752CE4F8}" destId="{D150B846-5064-4D4A-B856-372FB76ABFF4}" srcOrd="0" destOrd="0" presId="urn:microsoft.com/office/officeart/2008/layout/VerticalCurvedList"/>
    <dgm:cxn modelId="{A7A294C6-8C48-4D25-894D-E392ABD80565}" type="presOf" srcId="{8356E42C-B4B4-47CB-9C58-C62F562305F3}" destId="{341EC994-71D9-49BC-B942-0406887C89DC}"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3600" dirty="0">
              <a:latin typeface="Times New Roman" panose="02020603050405020304" pitchFamily="18" charset="0"/>
              <a:cs typeface="Times New Roman" panose="02020603050405020304" pitchFamily="18" charset="0"/>
            </a:rPr>
            <a:t>HĐ2: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endParaRPr lang="en-US" sz="36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600" dirty="0">
              <a:latin typeface="Times New Roman" panose="02020603050405020304" pitchFamily="18" charset="0"/>
              <a:cs typeface="Times New Roman" panose="02020603050405020304" pitchFamily="18" charset="0"/>
            </a:rPr>
            <a:t>HĐ3: </a:t>
          </a: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3600" dirty="0">
              <a:latin typeface="Times New Roman" panose="02020603050405020304" pitchFamily="18" charset="0"/>
              <a:cs typeface="Times New Roman" panose="02020603050405020304" pitchFamily="18" charset="0"/>
            </a:rPr>
            <a:t>HĐ4: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3600" dirty="0">
              <a:latin typeface="Times New Roman" panose="02020603050405020304" pitchFamily="18" charset="0"/>
              <a:cs typeface="Times New Roman" panose="02020603050405020304" pitchFamily="18" charset="0"/>
            </a:rPr>
            <a:t>HĐ1: </a:t>
          </a:r>
          <a:r>
            <a:rPr lang="en-US" sz="3600" dirty="0" err="1">
              <a:latin typeface="Times New Roman" panose="02020603050405020304" pitchFamily="18" charset="0"/>
              <a:cs typeface="Times New Roman" panose="02020603050405020304" pitchFamily="18" charset="0"/>
            </a:rPr>
            <a:t>Khởi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3600" dirty="0">
              <a:latin typeface="Times New Roman" panose="02020603050405020304" pitchFamily="18" charset="0"/>
              <a:cs typeface="Times New Roman" panose="02020603050405020304" pitchFamily="18" charset="0"/>
            </a:rPr>
            <a:t>HĐ5: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5"/>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5"/>
      <dgm:spPr/>
    </dgm:pt>
    <dgm:pt modelId="{4FDB470C-EC73-4629-8326-56B87ADA1016}" type="pres">
      <dgm:prSet presAssocID="{FB4CF04D-DD3C-4A2B-BDEA-1EC7F21DE613}" presName="dstNode" presStyleLbl="node1" presStyleIdx="0" presStyleCnt="5"/>
      <dgm:spPr/>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pt>
    <dgm:pt modelId="{86ACF71E-A852-4B58-AA52-A6236E9F528C}" type="pres">
      <dgm:prSet presAssocID="{0322A640-DBFD-4BC8-9AC7-3C8EC16F3922}" presName="accent_1" presStyleCnt="0"/>
      <dgm:spPr/>
    </dgm:pt>
    <dgm:pt modelId="{BA54B76E-BABC-410C-8E69-03C507F3A6C7}" type="pres">
      <dgm:prSet presAssocID="{0322A640-DBFD-4BC8-9AC7-3C8EC16F3922}" presName="accentRepeatNode" presStyleLbl="solidFgAcc1" presStyleIdx="0" presStyleCnt="5"/>
      <dgm:spPr/>
    </dgm:pt>
    <dgm:pt modelId="{BA6B2460-87A5-4859-990C-915A0ABD6C98}" type="pres">
      <dgm:prSet presAssocID="{24680859-352F-434E-A73A-7739921AA4E9}" presName="text_2" presStyleLbl="node1" presStyleIdx="1" presStyleCnt="5">
        <dgm:presLayoutVars>
          <dgm:bulletEnabled val="1"/>
        </dgm:presLayoutVars>
      </dgm:prSet>
      <dgm:spPr/>
    </dgm:pt>
    <dgm:pt modelId="{E354D980-1351-46E0-A548-DE708233CEEC}"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5"/>
      <dgm:spPr/>
    </dgm:pt>
    <dgm:pt modelId="{D328EEB2-58CA-4003-8AE6-2D46C74EF1D6}" type="pres">
      <dgm:prSet presAssocID="{4FB770B0-5DE3-4CE8-AF58-21AE5D741E90}" presName="text_3" presStyleLbl="node1" presStyleIdx="2" presStyleCnt="5">
        <dgm:presLayoutVars>
          <dgm:bulletEnabled val="1"/>
        </dgm:presLayoutVars>
      </dgm:prSet>
      <dgm:spPr/>
    </dgm:pt>
    <dgm:pt modelId="{B51D4A2C-0DCD-4A7E-A6A3-3C0E4A9D6830}"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5"/>
      <dgm:spPr/>
    </dgm:pt>
    <dgm:pt modelId="{F75323A1-579A-4A3A-8038-6E3BDF500A79}" type="pres">
      <dgm:prSet presAssocID="{1AD0D720-2AAC-4B1A-BF4A-B86461B9D0E3}" presName="text_4" presStyleLbl="node1" presStyleIdx="3" presStyleCnt="5">
        <dgm:presLayoutVars>
          <dgm:bulletEnabled val="1"/>
        </dgm:presLayoutVars>
      </dgm:prSet>
      <dgm:spPr/>
    </dgm:pt>
    <dgm:pt modelId="{1E49EC31-E001-4F0F-A6F1-AA0AE77A1808}" type="pres">
      <dgm:prSet presAssocID="{1AD0D720-2AAC-4B1A-BF4A-B86461B9D0E3}" presName="accent_4" presStyleCnt="0"/>
      <dgm:spPr/>
    </dgm:pt>
    <dgm:pt modelId="{687D3AEC-7D2F-4AB9-BEAB-09252C6A750D}" type="pres">
      <dgm:prSet presAssocID="{1AD0D720-2AAC-4B1A-BF4A-B86461B9D0E3}" presName="accentRepeatNode" presStyleLbl="solidFgAcc1" presStyleIdx="3" presStyleCnt="5"/>
      <dgm:spPr/>
    </dgm:pt>
    <dgm:pt modelId="{6FB3889C-6271-440E-AB5B-EFE19E08910B}" type="pres">
      <dgm:prSet presAssocID="{83B40233-A25D-4315-A765-2B1A5B290F85}" presName="text_5" presStyleLbl="node1" presStyleIdx="4" presStyleCnt="5">
        <dgm:presLayoutVars>
          <dgm:bulletEnabled val="1"/>
        </dgm:presLayoutVars>
      </dgm:prSet>
      <dgm:spPr/>
    </dgm:pt>
    <dgm:pt modelId="{BD4DEC0D-705A-469A-A636-DA7EAC3E40AD}" type="pres">
      <dgm:prSet presAssocID="{83B40233-A25D-4315-A765-2B1A5B290F85}" presName="accent_5" presStyleCnt="0"/>
      <dgm:spPr/>
    </dgm:pt>
    <dgm:pt modelId="{33157358-70E7-4CF1-889B-6A9EB416B3DA}" type="pres">
      <dgm:prSet presAssocID="{83B40233-A25D-4315-A765-2B1A5B290F85}" presName="accentRepeatNode" presStyleLbl="solidFgAcc1" presStyleIdx="4" presStyleCnt="5"/>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BF12EF18-DF5A-40CD-89B1-BB9F783C443E}" srcId="{FB4CF04D-DD3C-4A2B-BDEA-1EC7F21DE613}" destId="{1AD0D720-2AAC-4B1A-BF4A-B86461B9D0E3}" srcOrd="3" destOrd="0" parTransId="{477EA25B-EDAC-4B7C-BBE0-4061AE45867D}" sibTransId="{B417A5D5-5AC4-46FD-BADD-1775C9A0B100}"/>
    <dgm:cxn modelId="{82C08E3F-6459-4D22-BA85-88D3441A2C1D}" type="presOf" srcId="{FB4CF04D-DD3C-4A2B-BDEA-1EC7F21DE613}" destId="{B02714E0-D3C4-46C6-88CD-89C1A955E629}" srcOrd="0" destOrd="0" presId="urn:microsoft.com/office/officeart/2008/layout/VerticalCurvedList"/>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342ECA94-9FAB-4E53-8B5B-8FA517460411}" type="presOf" srcId="{78522665-1B1F-4A40-8792-A9758C6849C0}" destId="{12D52BB3-3BC1-4B43-81C5-A78F99E6E50B}" srcOrd="0" destOrd="0" presId="urn:microsoft.com/office/officeart/2008/layout/VerticalCurvedList"/>
    <dgm:cxn modelId="{B38FA0A0-3CB8-4B3F-8817-364EA3DADD87}" type="presOf" srcId="{24680859-352F-434E-A73A-7739921AA4E9}" destId="{BA6B2460-87A5-4859-990C-915A0ABD6C98}"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B69A28BD-EBB6-48F3-870C-674DB7A422C0}" type="presOf" srcId="{83B40233-A25D-4315-A765-2B1A5B290F85}" destId="{6FB3889C-6271-440E-AB5B-EFE19E08910B}"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BA5D06F1-17B4-472D-8983-083298B04025}" srcId="{FB4CF04D-DD3C-4A2B-BDEA-1EC7F21DE613}" destId="{0322A640-DBFD-4BC8-9AC7-3C8EC16F3922}" srcOrd="0" destOrd="0" parTransId="{526F3648-F79C-4BE7-8F05-697A48025C56}" sibTransId="{78522665-1B1F-4A40-8792-A9758C6849C0}"/>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pPr/>
      <dgm:t>
        <a:bodyPr/>
        <a:lstStyle/>
        <a:p>
          <a:pPr marL="0" indent="0" algn="l" defTabSz="114300">
            <a:lnSpc>
              <a:spcPct val="150000"/>
            </a:lnSpc>
          </a:pPr>
          <a:r>
            <a:rPr lang="en-US" sz="2600" b="0" dirty="0" err="1">
              <a:latin typeface="Times New Roman" panose="02020603050405020304" pitchFamily="18" charset="0"/>
              <a:cs typeface="Times New Roman" panose="02020603050405020304" pitchFamily="18" charset="0"/>
            </a:rPr>
            <a:t>Làm</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sao</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để</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nói</a:t>
          </a:r>
          <a:r>
            <a:rPr lang="en-US" sz="2600" b="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pPr marL="0" indent="0" algn="l" defTabSz="114300">
            <a:lnSpc>
              <a:spcPct val="15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Trăng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khi</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chúng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nằm</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trên</a:t>
          </a:r>
          <a:r>
            <a:rPr lang="en-US" sz="2600" b="0" dirty="0">
              <a:latin typeface="Times New Roman" panose="02020603050405020304" pitchFamily="18" charset="0"/>
              <a:cs typeface="Times New Roman" panose="02020603050405020304" pitchFamily="18" charset="0"/>
            </a:rPr>
            <a:t> 1 </a:t>
          </a:r>
          <a:r>
            <a:rPr lang="en-US" sz="2600" b="0" dirty="0" err="1">
              <a:latin typeface="Times New Roman" panose="02020603050405020304" pitchFamily="18" charset="0"/>
              <a:cs typeface="Times New Roman" panose="02020603050405020304" pitchFamily="18" charset="0"/>
            </a:rPr>
            <a:t>đường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thẳng</a:t>
          </a:r>
          <a:r>
            <a:rPr lang="en-US" sz="2600" b="0" dirty="0">
              <a:latin typeface="Times New Roman" panose="02020603050405020304" pitchFamily="18" charset="0"/>
              <a:cs typeface="Times New Roman" panose="02020603050405020304" pitchFamily="18" charset="0"/>
            </a:rPr>
            <a:t>?</a:t>
          </a: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A00C605A-20DE-4027-9565-C86B9D243DFB}">
      <dgm:prSet phldrT="[Text]"/>
      <dgm:spPr/>
      <dgm:t>
        <a:bodyPr/>
        <a:lstStyle/>
        <a:p>
          <a:r>
            <a:rPr lang="en-US" b="0" dirty="0" err="1">
              <a:latin typeface="Times New Roman" panose="02020603050405020304" pitchFamily="18" charset="0"/>
              <a:cs typeface="Times New Roman" panose="02020603050405020304" pitchFamily="18" charset="0"/>
            </a:rPr>
            <a:t>Làm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sao</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để</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nói</a:t>
          </a:r>
          <a:r>
            <a:rPr lang="en-US" b="0"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lắc</a:t>
          </a:r>
          <a:r>
            <a:rPr lang="en-US" b="1"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khi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chúng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nằm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trên</a:t>
          </a:r>
          <a:r>
            <a:rPr lang="en-US" b="0" dirty="0">
              <a:latin typeface="Times New Roman" panose="02020603050405020304" pitchFamily="18" charset="0"/>
              <a:cs typeface="Times New Roman" panose="02020603050405020304" pitchFamily="18" charset="0"/>
            </a:rPr>
            <a:t> 1 </a:t>
          </a:r>
          <a:r>
            <a:rPr lang="en-US" b="0" dirty="0" err="1">
              <a:latin typeface="Times New Roman" panose="02020603050405020304" pitchFamily="18" charset="0"/>
              <a:cs typeface="Times New Roman" panose="02020603050405020304" pitchFamily="18" charset="0"/>
            </a:rPr>
            <a:t>đường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thẳng</a:t>
          </a:r>
          <a:r>
            <a:rPr lang="en-US" b="0" dirty="0">
              <a:latin typeface="Times New Roman" panose="02020603050405020304" pitchFamily="18" charset="0"/>
              <a:cs typeface="Times New Roman" panose="02020603050405020304" pitchFamily="18" charset="0"/>
            </a:rPr>
            <a:t>?</a:t>
          </a:r>
        </a:p>
      </dgm:t>
    </dgm:pt>
    <dgm:pt modelId="{4FAB37BC-6197-4E9C-B356-DCF0276C988B}" type="sibTrans" cxnId="{7A65BD61-C533-4600-A63A-EB7002668A8E}">
      <dgm:prSet custScaleX="100000" custScaleY="68302"/>
      <dgm:spPr/>
      <dgm:t>
        <a:bodyPr/>
        <a:lstStyle/>
        <a:p>
          <a:endParaRPr lang="en-US"/>
        </a:p>
      </dgm:t>
    </dgm:pt>
    <dgm:pt modelId="{0816310F-AC84-43D8-9212-3D0F873BBABB}" type="parTrans" cxnId="{7A65BD61-C533-4600-A63A-EB7002668A8E}">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pt>
    <dgm:pt modelId="{A8A4A1B7-97BC-4FFC-B8AD-95D29DECBA5E}" type="pres">
      <dgm:prSet presAssocID="{CB7ECD77-CE38-40B4-9F86-7CE5759A6825}" presName="Name1" presStyleCnt="0"/>
      <dgm:spPr/>
    </dgm:pt>
    <dgm:pt modelId="{5D2280B0-948F-46C8-A46E-B4A84BB63000}" type="pres">
      <dgm:prSet presAssocID="{CB7ECD77-CE38-40B4-9F86-7CE5759A6825}" presName="cycle" presStyleCnt="0"/>
      <dgm:spPr/>
    </dgm:pt>
    <dgm:pt modelId="{A6CB2369-7BB8-4A82-83BA-A98B086D305F}" type="pres">
      <dgm:prSet presAssocID="{CB7ECD77-CE38-40B4-9F86-7CE5759A6825}" presName="srcNode" presStyleLbl="node1" presStyleIdx="0" presStyleCnt="2"/>
      <dgm:spPr/>
    </dgm:pt>
    <dgm:pt modelId="{56223C59-6876-4590-A8B9-059D332DE2B4}" type="pres">
      <dgm:prSet presAssocID="{CB7ECD77-CE38-40B4-9F86-7CE5759A6825}" presName="conn" presStyleLbl="parChTrans1D2" presStyleIdx="0" presStyleCnt="1" custScaleX="100000" custScaleY="68302"/>
      <dgm:spPr/>
    </dgm:pt>
    <dgm:pt modelId="{E5B56BAC-2A28-422F-941D-15DFA9334865}" type="pres">
      <dgm:prSet presAssocID="{CB7ECD77-CE38-40B4-9F86-7CE5759A6825}" presName="extraNode" presStyleLbl="node1" presStyleIdx="0" presStyleCnt="2"/>
      <dgm:spPr/>
    </dgm:pt>
    <dgm:pt modelId="{88FA0EAD-5340-48B4-91E4-0F1DB875C8C0}" type="pres">
      <dgm:prSet presAssocID="{CB7ECD77-CE38-40B4-9F86-7CE5759A6825}" presName="dstNode" presStyleLbl="node1" presStyleIdx="0" presStyleCnt="2"/>
      <dgm:spPr/>
    </dgm:pt>
    <dgm:pt modelId="{88107EA8-A02F-4DEC-8EDF-8E333B86032E}" type="pres">
      <dgm:prSet presAssocID="{44430DB9-90D6-4DDC-B6F2-CF2757994939}" presName="text_1" presStyleLbl="node1" presStyleIdx="0" presStyleCnt="2" custScaleX="100199" custScaleY="101400" custLinFactNeighborX="-1237" custLinFactNeighborY="-47549">
        <dgm:presLayoutVars>
          <dgm:bulletEnabled val="1"/>
        </dgm:presLayoutVars>
      </dgm:prSet>
      <dgm:spPr/>
    </dgm:pt>
    <dgm:pt modelId="{22C054C2-DBF2-469D-8510-7BF9404FD873}" type="pres">
      <dgm:prSet presAssocID="{44430DB9-90D6-4DDC-B6F2-CF2757994939}" presName="accent_1" presStyleCnt="0"/>
      <dgm:spPr/>
    </dgm:pt>
    <dgm:pt modelId="{D42F8C80-3654-4532-B70F-C0665BC87F5A}" type="pres">
      <dgm:prSet presAssocID="{44430DB9-90D6-4DDC-B6F2-CF2757994939}" presName="accentRepeatNode" presStyleLbl="solidFgAcc1" presStyleIdx="0" presStyleCnt="2" custScaleX="32169" custScaleY="29362" custLinFactNeighborX="3461" custLinFactNeighborY="63932"/>
      <dgm:spPr>
        <a:noFill/>
        <a:ln>
          <a:noFill/>
        </a:ln>
      </dgm:spPr>
    </dgm:pt>
    <dgm:pt modelId="{FFCAF593-5F2D-4B5B-A9DC-733521A93AAE}" type="pres">
      <dgm:prSet presAssocID="{A00C605A-20DE-4027-9565-C86B9D243DFB}" presName="text_2" presStyleLbl="node1" presStyleIdx="1" presStyleCnt="2" custScaleX="96176" custScaleY="96164" custLinFactNeighborX="-2361" custLinFactNeighborY="-63718">
        <dgm:presLayoutVars>
          <dgm:bulletEnabled val="1"/>
        </dgm:presLayoutVars>
      </dgm:prSet>
      <dgm:spPr/>
    </dgm:pt>
    <dgm:pt modelId="{2804A375-D652-4E31-BDA4-AD3600043187}" type="pres">
      <dgm:prSet presAssocID="{A00C605A-20DE-4027-9565-C86B9D243DFB}" presName="accent_2" presStyleCnt="0"/>
      <dgm:spPr/>
    </dgm:pt>
    <dgm:pt modelId="{013AF23B-48AD-4E19-A865-02CD4C5D8110}" type="pres">
      <dgm:prSet presAssocID="{A00C605A-20DE-4027-9565-C86B9D243DFB}" presName="accentRepeatNode" presStyleLbl="solidFgAcc1" presStyleIdx="1" presStyleCnt="2" custFlipVert="0" custFlipHor="1" custScaleX="12401" custScaleY="9388" custLinFactY="4879" custLinFactNeighborX="-21389" custLinFactNeighborY="100000"/>
      <dgm:spPr/>
    </dgm:pt>
  </dgm:ptLst>
  <dgm:cxnLst>
    <dgm:cxn modelId="{7A65BD61-C533-4600-A63A-EB7002668A8E}" srcId="{CB7ECD77-CE38-40B4-9F86-7CE5759A6825}" destId="{A00C605A-20DE-4027-9565-C86B9D243DFB}" srcOrd="1" destOrd="0" parTransId="{0816310F-AC84-43D8-9212-3D0F873BBABB}" sibTransId="{4FAB37BC-6197-4E9C-B356-DCF0276C988B}"/>
    <dgm:cxn modelId="{CC1C4074-61C0-4480-B61D-4728356A1835}" srcId="{CB7ECD77-CE38-40B4-9F86-7CE5759A6825}" destId="{44430DB9-90D6-4DDC-B6F2-CF2757994939}" srcOrd="0" destOrd="0" parTransId="{D8501516-A8B9-4CF1-AF7C-4F1F10075175}" sibTransId="{683535C0-0856-42EC-978C-B52F63C3710A}"/>
    <dgm:cxn modelId="{083565A7-1389-45AF-A70A-C138DD97EC8A}" type="presOf" srcId="{A00C605A-20DE-4027-9565-C86B9D243DFB}" destId="{FFCAF593-5F2D-4B5B-A9DC-733521A93AAE}" srcOrd="0" destOrd="0" presId="urn:microsoft.com/office/officeart/2008/layout/VerticalCurvedList"/>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 modelId="{F393238C-9A96-45B5-98D0-7358DDBFF30A}" type="presParOf" srcId="{A8A4A1B7-97BC-4FFC-B8AD-95D29DECBA5E}" destId="{FFCAF593-5F2D-4B5B-A9DC-733521A93AAE}" srcOrd="3" destOrd="0" presId="urn:microsoft.com/office/officeart/2008/layout/VerticalCurvedList"/>
    <dgm:cxn modelId="{879420DD-FF41-45AC-9DF5-0D441AFF779F}" type="presParOf" srcId="{A8A4A1B7-97BC-4FFC-B8AD-95D29DECBA5E}" destId="{2804A375-D652-4E31-BDA4-AD3600043187}" srcOrd="4" destOrd="0" presId="urn:microsoft.com/office/officeart/2008/layout/VerticalCurvedList"/>
    <dgm:cxn modelId="{DC94ED41-E9B1-4E12-AD1B-86DD838E7A53}" type="presParOf" srcId="{2804A375-D652-4E31-BDA4-AD3600043187}" destId="{013AF23B-48AD-4E19-A865-02CD4C5D81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a:t>
          </a: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pt>
    <dgm:pt modelId="{A8A4A1B7-97BC-4FFC-B8AD-95D29DECBA5E}" type="pres">
      <dgm:prSet presAssocID="{CB7ECD77-CE38-40B4-9F86-7CE5759A6825}" presName="Name1" presStyleCnt="0"/>
      <dgm:spPr/>
    </dgm:pt>
    <dgm:pt modelId="{5D2280B0-948F-46C8-A46E-B4A84BB63000}" type="pres">
      <dgm:prSet presAssocID="{CB7ECD77-CE38-40B4-9F86-7CE5759A6825}" presName="cycle" presStyleCnt="0"/>
      <dgm:spPr/>
    </dgm:pt>
    <dgm:pt modelId="{A6CB2369-7BB8-4A82-83BA-A98B086D305F}" type="pres">
      <dgm:prSet presAssocID="{CB7ECD77-CE38-40B4-9F86-7CE5759A6825}" presName="srcNode" presStyleLbl="node1" presStyleIdx="0" presStyleCnt="1"/>
      <dgm:spPr/>
    </dgm:pt>
    <dgm:pt modelId="{56223C59-6876-4590-A8B9-059D332DE2B4}" type="pres">
      <dgm:prSet presAssocID="{CB7ECD77-CE38-40B4-9F86-7CE5759A6825}" presName="conn" presStyleLbl="parChTrans1D2" presStyleIdx="0" presStyleCnt="1"/>
      <dgm:spPr/>
    </dgm:pt>
    <dgm:pt modelId="{E5B56BAC-2A28-422F-941D-15DFA9334865}" type="pres">
      <dgm:prSet presAssocID="{CB7ECD77-CE38-40B4-9F86-7CE5759A6825}" presName="extraNode" presStyleLbl="node1" presStyleIdx="0" presStyleCnt="1"/>
      <dgm:spPr/>
    </dgm:pt>
    <dgm:pt modelId="{88FA0EAD-5340-48B4-91E4-0F1DB875C8C0}" type="pres">
      <dgm:prSet presAssocID="{CB7ECD77-CE38-40B4-9F86-7CE5759A6825}" presName="dstNode" presStyleLbl="node1" presStyleIdx="0" presStyleCnt="1"/>
      <dgm:spPr/>
    </dgm:pt>
    <dgm:pt modelId="{88107EA8-A02F-4DEC-8EDF-8E333B86032E}" type="pres">
      <dgm:prSet presAssocID="{44430DB9-90D6-4DDC-B6F2-CF2757994939}" presName="text_1" presStyleLbl="node1" presStyleIdx="0" presStyleCnt="1" custScaleX="82645" custScaleY="53438" custLinFactNeighborX="-3366">
        <dgm:presLayoutVars>
          <dgm:bulletEnabled val="1"/>
        </dgm:presLayoutVars>
      </dgm:prSet>
      <dgm:spPr/>
    </dgm:pt>
    <dgm:pt modelId="{22C054C2-DBF2-469D-8510-7BF9404FD873}" type="pres">
      <dgm:prSet presAssocID="{44430DB9-90D6-4DDC-B6F2-CF2757994939}" presName="accent_1" presStyleCnt="0"/>
      <dgm:spPr/>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pt>
  </dgm:ptLst>
  <dgm:cxnL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pt>
    <dgm:pt modelId="{31FF8AAE-4560-4C59-882B-48CF69081FEF}" type="pres">
      <dgm:prSet presAssocID="{08EC8DC2-A868-48E8-A58B-7CF994F74864}" presName="Name1" presStyleCnt="0"/>
      <dgm:spPr/>
    </dgm:pt>
    <dgm:pt modelId="{48717D5A-30FC-4016-9A03-DCA71B6236BF}" type="pres">
      <dgm:prSet presAssocID="{08EC8DC2-A868-48E8-A58B-7CF994F74864}" presName="cycle" presStyleCnt="0"/>
      <dgm:spPr/>
    </dgm:pt>
    <dgm:pt modelId="{F54FF9C4-FA53-4FB3-8021-58E316BB1B71}" type="pres">
      <dgm:prSet presAssocID="{08EC8DC2-A868-48E8-A58B-7CF994F74864}" presName="srcNode" presStyleLbl="node1" presStyleIdx="0" presStyleCnt="2"/>
      <dgm:spPr/>
    </dgm:pt>
    <dgm:pt modelId="{D150B846-5064-4D4A-B856-372FB76ABFF4}" type="pres">
      <dgm:prSet presAssocID="{08EC8DC2-A868-48E8-A58B-7CF994F74864}" presName="conn" presStyleLbl="parChTrans1D2" presStyleIdx="0" presStyleCnt="1"/>
      <dgm:spPr/>
    </dgm:pt>
    <dgm:pt modelId="{AADCBDD4-A81A-48F7-B257-D466B8A9BA5F}" type="pres">
      <dgm:prSet presAssocID="{08EC8DC2-A868-48E8-A58B-7CF994F74864}" presName="extraNode" presStyleLbl="node1" presStyleIdx="0" presStyleCnt="2"/>
      <dgm:spPr/>
    </dgm:pt>
    <dgm:pt modelId="{37B4FDEF-CE5B-4A68-8F34-3F3613432297}" type="pres">
      <dgm:prSet presAssocID="{08EC8DC2-A868-48E8-A58B-7CF994F74864}" presName="dstNode" presStyleLbl="node1" presStyleIdx="0" presStyleCnt="2"/>
      <dgm:spPr/>
    </dgm:pt>
    <dgm:pt modelId="{5B24F566-81E4-4EBE-96CD-32B377505D81}" type="pres">
      <dgm:prSet presAssocID="{6E5C82C2-E897-4B29-806F-35D43AB2EA7A}" presName="text_1" presStyleLbl="node1" presStyleIdx="0" presStyleCnt="2">
        <dgm:presLayoutVars>
          <dgm:bulletEnabled val="1"/>
        </dgm:presLayoutVars>
      </dgm:prSet>
      <dgm:spPr/>
    </dgm:pt>
    <dgm:pt modelId="{679F33E2-AC38-470B-870A-6ABBBF2236C6}" type="pres">
      <dgm:prSet presAssocID="{6E5C82C2-E897-4B29-806F-35D43AB2EA7A}" presName="accent_1" presStyleCnt="0"/>
      <dgm:spPr/>
    </dgm:pt>
    <dgm:pt modelId="{CC04E8DF-79EB-415B-B40F-00CF9F595A3A}" type="pres">
      <dgm:prSet presAssocID="{6E5C82C2-E897-4B29-806F-35D43AB2EA7A}" presName="accentRepeatNode" presStyleLbl="solidFgAcc1" presStyleIdx="0" presStyleCnt="2"/>
      <dgm:spPr/>
    </dgm:pt>
    <dgm:pt modelId="{341EC994-71D9-49BC-B942-0406887C89DC}" type="pres">
      <dgm:prSet presAssocID="{8356E42C-B4B4-47CB-9C58-C62F562305F3}" presName="text_2" presStyleLbl="node1" presStyleIdx="1" presStyleCnt="2">
        <dgm:presLayoutVars>
          <dgm:bulletEnabled val="1"/>
        </dgm:presLayoutVars>
      </dgm:prSet>
      <dgm:spPr/>
    </dgm:pt>
    <dgm:pt modelId="{9045EF03-E801-4414-91FA-2A14F336C99E}" type="pres">
      <dgm:prSet presAssocID="{8356E42C-B4B4-47CB-9C58-C62F562305F3}" presName="accent_2" presStyleCnt="0"/>
      <dgm:spPr/>
    </dgm:pt>
    <dgm:pt modelId="{D8CFCC5A-28A1-4CF1-B369-7C0B484FB684}" type="pres">
      <dgm:prSet presAssocID="{8356E42C-B4B4-47CB-9C58-C62F562305F3}" presName="accentRepeatNode" presStyleLbl="solidFgAcc1" presStyleIdx="1" presStyleCnt="2"/>
      <dgm:spPr/>
    </dgm:pt>
  </dgm:ptLst>
  <dgm:cxnLst>
    <dgm:cxn modelId="{1BCE7027-5F43-439F-B02D-2187687AFB46}" srcId="{08EC8DC2-A868-48E8-A58B-7CF994F74864}" destId="{8356E42C-B4B4-47CB-9C58-C62F562305F3}" srcOrd="1" destOrd="0" parTransId="{BDACAC07-85E9-4AD1-897A-27122E66F4ED}" sibTransId="{4A39518B-B632-4B83-A856-7CC29F3A9DAB}"/>
    <dgm:cxn modelId="{367D7C67-ADD1-4737-B778-F9345D7515E7}" type="presOf" srcId="{6E5C82C2-E897-4B29-806F-35D43AB2EA7A}" destId="{5B24F566-81E4-4EBE-96CD-32B377505D81}"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F8E29154-B109-43DA-AF1B-71870807DCDE}" type="presOf" srcId="{60DD414B-2D9B-415D-B823-A002752CE4F8}" destId="{D150B846-5064-4D4A-B856-372FB76ABFF4}" srcOrd="0" destOrd="0" presId="urn:microsoft.com/office/officeart/2008/layout/VerticalCurvedList"/>
    <dgm:cxn modelId="{A7A294C6-8C48-4D25-894D-E392ABD80565}" type="presOf" srcId="{8356E42C-B4B4-47CB-9C58-C62F562305F3}" destId="{341EC994-71D9-49BC-B942-0406887C89DC}"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4400" dirty="0">
              <a:latin typeface="Times New Roman" panose="02020603050405020304" pitchFamily="18" charset="0"/>
              <a:cs typeface="Times New Roman" panose="02020603050405020304" pitchFamily="18" charset="0"/>
            </a:rPr>
            <a:t>HĐ2: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endParaRPr lang="en-US" sz="44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4400" dirty="0">
              <a:latin typeface="Times New Roman" panose="02020603050405020304" pitchFamily="18" charset="0"/>
              <a:cs typeface="Times New Roman" panose="02020603050405020304" pitchFamily="18" charset="0"/>
            </a:rPr>
            <a:t>HĐ3: </a:t>
          </a:r>
          <a:r>
            <a:rPr lang="en-US" sz="4400" dirty="0" err="1">
              <a:latin typeface="Times New Roman" panose="02020603050405020304" pitchFamily="18" charset="0"/>
              <a:cs typeface="Times New Roman" panose="02020603050405020304" pitchFamily="18" charset="0"/>
            </a:rPr>
            <a:t>Luyện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endParaRPr lang="en-US" sz="44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4400" dirty="0">
              <a:latin typeface="Times New Roman" panose="02020603050405020304" pitchFamily="18" charset="0"/>
              <a:cs typeface="Times New Roman" panose="02020603050405020304" pitchFamily="18" charset="0"/>
            </a:rPr>
            <a:t>HĐ4: </a:t>
          </a:r>
          <a:r>
            <a:rPr lang="en-US" sz="4400" dirty="0" err="1">
              <a:latin typeface="Times New Roman" panose="02020603050405020304" pitchFamily="18" charset="0"/>
              <a:cs typeface="Times New Roman" panose="02020603050405020304" pitchFamily="18" charset="0"/>
            </a:rPr>
            <a:t>Vận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endParaRPr lang="en-US" sz="44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4400" dirty="0">
              <a:latin typeface="Times New Roman" panose="02020603050405020304" pitchFamily="18" charset="0"/>
              <a:cs typeface="Times New Roman" panose="02020603050405020304" pitchFamily="18" charset="0"/>
            </a:rPr>
            <a:t>HĐ1: </a:t>
          </a:r>
          <a:r>
            <a:rPr lang="en-US" sz="4400" dirty="0" err="1">
              <a:latin typeface="Times New Roman" panose="02020603050405020304" pitchFamily="18" charset="0"/>
              <a:cs typeface="Times New Roman" panose="02020603050405020304" pitchFamily="18" charset="0"/>
            </a:rPr>
            <a:t>Khởi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endParaRPr lang="en-US" sz="44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4400" dirty="0">
              <a:latin typeface="Times New Roman" panose="02020603050405020304" pitchFamily="18" charset="0"/>
              <a:cs typeface="Times New Roman" panose="02020603050405020304" pitchFamily="18" charset="0"/>
            </a:rPr>
            <a:t>HĐ5: </a:t>
          </a:r>
          <a:r>
            <a:rPr lang="en-US" sz="4400" dirty="0" err="1">
              <a:latin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nhà</a:t>
          </a:r>
          <a:endParaRPr lang="en-US" sz="44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5"/>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5"/>
      <dgm:spPr/>
    </dgm:pt>
    <dgm:pt modelId="{4FDB470C-EC73-4629-8326-56B87ADA1016}" type="pres">
      <dgm:prSet presAssocID="{FB4CF04D-DD3C-4A2B-BDEA-1EC7F21DE613}" presName="dstNode" presStyleLbl="node1" presStyleIdx="0" presStyleCnt="5"/>
      <dgm:spPr/>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pt>
    <dgm:pt modelId="{86ACF71E-A852-4B58-AA52-A6236E9F528C}" type="pres">
      <dgm:prSet presAssocID="{0322A640-DBFD-4BC8-9AC7-3C8EC16F3922}" presName="accent_1" presStyleCnt="0"/>
      <dgm:spPr/>
    </dgm:pt>
    <dgm:pt modelId="{BA54B76E-BABC-410C-8E69-03C507F3A6C7}" type="pres">
      <dgm:prSet presAssocID="{0322A640-DBFD-4BC8-9AC7-3C8EC16F3922}" presName="accentRepeatNode" presStyleLbl="solidFgAcc1" presStyleIdx="0" presStyleCnt="5"/>
      <dgm:spPr/>
    </dgm:pt>
    <dgm:pt modelId="{BA6B2460-87A5-4859-990C-915A0ABD6C98}" type="pres">
      <dgm:prSet presAssocID="{24680859-352F-434E-A73A-7739921AA4E9}" presName="text_2" presStyleLbl="node1" presStyleIdx="1" presStyleCnt="5">
        <dgm:presLayoutVars>
          <dgm:bulletEnabled val="1"/>
        </dgm:presLayoutVars>
      </dgm:prSet>
      <dgm:spPr/>
    </dgm:pt>
    <dgm:pt modelId="{E354D980-1351-46E0-A548-DE708233CEEC}"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5"/>
      <dgm:spPr/>
    </dgm:pt>
    <dgm:pt modelId="{D328EEB2-58CA-4003-8AE6-2D46C74EF1D6}" type="pres">
      <dgm:prSet presAssocID="{4FB770B0-5DE3-4CE8-AF58-21AE5D741E90}" presName="text_3" presStyleLbl="node1" presStyleIdx="2" presStyleCnt="5">
        <dgm:presLayoutVars>
          <dgm:bulletEnabled val="1"/>
        </dgm:presLayoutVars>
      </dgm:prSet>
      <dgm:spPr/>
    </dgm:pt>
    <dgm:pt modelId="{B51D4A2C-0DCD-4A7E-A6A3-3C0E4A9D6830}"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5"/>
      <dgm:spPr/>
    </dgm:pt>
    <dgm:pt modelId="{F75323A1-579A-4A3A-8038-6E3BDF500A79}" type="pres">
      <dgm:prSet presAssocID="{1AD0D720-2AAC-4B1A-BF4A-B86461B9D0E3}" presName="text_4" presStyleLbl="node1" presStyleIdx="3" presStyleCnt="5">
        <dgm:presLayoutVars>
          <dgm:bulletEnabled val="1"/>
        </dgm:presLayoutVars>
      </dgm:prSet>
      <dgm:spPr/>
    </dgm:pt>
    <dgm:pt modelId="{1E49EC31-E001-4F0F-A6F1-AA0AE77A1808}" type="pres">
      <dgm:prSet presAssocID="{1AD0D720-2AAC-4B1A-BF4A-B86461B9D0E3}" presName="accent_4" presStyleCnt="0"/>
      <dgm:spPr/>
    </dgm:pt>
    <dgm:pt modelId="{687D3AEC-7D2F-4AB9-BEAB-09252C6A750D}" type="pres">
      <dgm:prSet presAssocID="{1AD0D720-2AAC-4B1A-BF4A-B86461B9D0E3}" presName="accentRepeatNode" presStyleLbl="solidFgAcc1" presStyleIdx="3" presStyleCnt="5"/>
      <dgm:spPr/>
    </dgm:pt>
    <dgm:pt modelId="{6FB3889C-6271-440E-AB5B-EFE19E08910B}" type="pres">
      <dgm:prSet presAssocID="{83B40233-A25D-4315-A765-2B1A5B290F85}" presName="text_5" presStyleLbl="node1" presStyleIdx="4" presStyleCnt="5">
        <dgm:presLayoutVars>
          <dgm:bulletEnabled val="1"/>
        </dgm:presLayoutVars>
      </dgm:prSet>
      <dgm:spPr/>
    </dgm:pt>
    <dgm:pt modelId="{BD4DEC0D-705A-469A-A636-DA7EAC3E40AD}" type="pres">
      <dgm:prSet presAssocID="{83B40233-A25D-4315-A765-2B1A5B290F85}" presName="accent_5" presStyleCnt="0"/>
      <dgm:spPr/>
    </dgm:pt>
    <dgm:pt modelId="{33157358-70E7-4CF1-889B-6A9EB416B3DA}" type="pres">
      <dgm:prSet presAssocID="{83B40233-A25D-4315-A765-2B1A5B290F85}" presName="accentRepeatNode" presStyleLbl="solidFgAcc1" presStyleIdx="4" presStyleCnt="5"/>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BF12EF18-DF5A-40CD-89B1-BB9F783C443E}" srcId="{FB4CF04D-DD3C-4A2B-BDEA-1EC7F21DE613}" destId="{1AD0D720-2AAC-4B1A-BF4A-B86461B9D0E3}" srcOrd="3" destOrd="0" parTransId="{477EA25B-EDAC-4B7C-BBE0-4061AE45867D}" sibTransId="{B417A5D5-5AC4-46FD-BADD-1775C9A0B100}"/>
    <dgm:cxn modelId="{82C08E3F-6459-4D22-BA85-88D3441A2C1D}" type="presOf" srcId="{FB4CF04D-DD3C-4A2B-BDEA-1EC7F21DE613}" destId="{B02714E0-D3C4-46C6-88CD-89C1A955E629}" srcOrd="0" destOrd="0" presId="urn:microsoft.com/office/officeart/2008/layout/VerticalCurvedList"/>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342ECA94-9FAB-4E53-8B5B-8FA517460411}" type="presOf" srcId="{78522665-1B1F-4A40-8792-A9758C6849C0}" destId="{12D52BB3-3BC1-4B43-81C5-A78F99E6E50B}" srcOrd="0" destOrd="0" presId="urn:microsoft.com/office/officeart/2008/layout/VerticalCurvedList"/>
    <dgm:cxn modelId="{B38FA0A0-3CB8-4B3F-8817-364EA3DADD87}" type="presOf" srcId="{24680859-352F-434E-A73A-7739921AA4E9}" destId="{BA6B2460-87A5-4859-990C-915A0ABD6C98}"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B69A28BD-EBB6-48F3-870C-674DB7A422C0}" type="presOf" srcId="{83B40233-A25D-4315-A765-2B1A5B290F85}" destId="{6FB3889C-6271-440E-AB5B-EFE19E08910B}"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BA5D06F1-17B4-472D-8983-083298B04025}" srcId="{FB4CF04D-DD3C-4A2B-BDEA-1EC7F21DE613}" destId="{0322A640-DBFD-4BC8-9AC7-3C8EC16F3922}" srcOrd="0" destOrd="0" parTransId="{526F3648-F79C-4BE7-8F05-697A48025C56}" sibTransId="{78522665-1B1F-4A40-8792-A9758C6849C0}"/>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CD67-F36A-4F54-A2F0-6D638CDC9288}">
      <dsp:nvSpPr>
        <dsp:cNvPr id="0" name=""/>
        <dsp:cNvSpPr/>
      </dsp:nvSpPr>
      <dsp:spPr>
        <a:xfrm>
          <a:off x="1222984" y="370241"/>
          <a:ext cx="6436444"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err="1">
              <a:latin typeface="Times New Roman" panose="02020603050405020304" pitchFamily="18" charset="0"/>
              <a:cs typeface="Times New Roman" panose="02020603050405020304" pitchFamily="18" charset="0"/>
            </a:rPr>
            <a:t>ĐIỂM</a:t>
          </a:r>
          <a:r>
            <a:rPr lang="en-US" sz="5200" kern="1200" dirty="0">
              <a:latin typeface="Times New Roman" panose="02020603050405020304" pitchFamily="18" charset="0"/>
              <a:cs typeface="Times New Roman" panose="02020603050405020304" pitchFamily="18" charset="0"/>
            </a:rPr>
            <a:t> </a:t>
          </a:r>
          <a:r>
            <a:rPr lang="en-US" sz="5200" kern="1200" dirty="0" err="1">
              <a:latin typeface="Times New Roman" panose="02020603050405020304" pitchFamily="18" charset="0"/>
              <a:cs typeface="Times New Roman" panose="02020603050405020304" pitchFamily="18" charset="0"/>
            </a:rPr>
            <a:t>NẰM</a:t>
          </a:r>
          <a:r>
            <a:rPr lang="en-US" sz="5200" kern="1200" dirty="0">
              <a:latin typeface="Times New Roman" panose="02020603050405020304" pitchFamily="18" charset="0"/>
              <a:cs typeface="Times New Roman" panose="02020603050405020304" pitchFamily="18" charset="0"/>
            </a:rPr>
            <a:t> </a:t>
          </a:r>
          <a:r>
            <a:rPr lang="en-US" sz="5200" kern="1200" dirty="0" err="1">
              <a:latin typeface="Times New Roman" panose="02020603050405020304" pitchFamily="18" charset="0"/>
              <a:cs typeface="Times New Roman" panose="02020603050405020304" pitchFamily="18" charset="0"/>
            </a:rPr>
            <a:t>GIỮA</a:t>
          </a:r>
          <a:r>
            <a:rPr lang="en-US" sz="5200" kern="1200" dirty="0">
              <a:latin typeface="Times New Roman" panose="02020603050405020304" pitchFamily="18" charset="0"/>
              <a:cs typeface="Times New Roman" panose="02020603050405020304" pitchFamily="18" charset="0"/>
            </a:rPr>
            <a:t> HAI </a:t>
          </a:r>
          <a:r>
            <a:rPr lang="en-US" sz="5200" kern="1200" dirty="0" err="1">
              <a:latin typeface="Times New Roman" panose="02020603050405020304" pitchFamily="18" charset="0"/>
              <a:cs typeface="Times New Roman" panose="02020603050405020304" pitchFamily="18" charset="0"/>
            </a:rPr>
            <a:t>ĐIỂM</a:t>
          </a:r>
          <a:endParaRPr lang="en-US" sz="5200" kern="1200" dirty="0">
            <a:latin typeface="Times New Roman" panose="02020603050405020304" pitchFamily="18" charset="0"/>
            <a:cs typeface="Times New Roman" panose="02020603050405020304" pitchFamily="18" charset="0"/>
          </a:endParaRPr>
        </a:p>
      </dsp:txBody>
      <dsp:txXfrm>
        <a:off x="1222984" y="370241"/>
        <a:ext cx="6436444" cy="2011388"/>
      </dsp:txXfrm>
    </dsp:sp>
    <dsp:sp modelId="{C44332D8-92F3-4D1D-8056-522CD92DE120}">
      <dsp:nvSpPr>
        <dsp:cNvPr id="0" name=""/>
        <dsp:cNvSpPr/>
      </dsp:nvSpPr>
      <dsp:spPr>
        <a:xfrm>
          <a:off x="954799" y="79707"/>
          <a:ext cx="1407972" cy="211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D5515-9118-482F-84E9-203C9D1764A6}">
      <dsp:nvSpPr>
        <dsp:cNvPr id="0" name=""/>
        <dsp:cNvSpPr/>
      </dsp:nvSpPr>
      <dsp:spPr>
        <a:xfrm>
          <a:off x="1154533" y="2902356"/>
          <a:ext cx="6527713"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latin typeface="Times New Roman" panose="02020603050405020304" pitchFamily="18" charset="0"/>
              <a:cs typeface="Times New Roman" panose="02020603050405020304" pitchFamily="18" charset="0"/>
            </a:rPr>
            <a:t>TIA</a:t>
          </a:r>
        </a:p>
      </dsp:txBody>
      <dsp:txXfrm>
        <a:off x="1154533" y="2902356"/>
        <a:ext cx="6527713" cy="2011388"/>
      </dsp:txXfrm>
    </dsp:sp>
    <dsp:sp modelId="{D0C3D9AF-FEED-42E2-BCBB-12898E6E6E58}">
      <dsp:nvSpPr>
        <dsp:cNvPr id="0" name=""/>
        <dsp:cNvSpPr/>
      </dsp:nvSpPr>
      <dsp:spPr>
        <a:xfrm>
          <a:off x="931982" y="2611822"/>
          <a:ext cx="1407972" cy="211195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Chỉ</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nằm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giữa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Chỉ</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cùng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phía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phía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với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trước</a:t>
          </a:r>
          <a:r>
            <a:rPr lang="en-US"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HĐ1: </a:t>
          </a:r>
          <a:r>
            <a:rPr lang="en-US" sz="3600" kern="1200" dirty="0" err="1">
              <a:latin typeface="Times New Roman" panose="02020603050405020304" pitchFamily="18" charset="0"/>
              <a:cs typeface="Times New Roman" panose="02020603050405020304" pitchFamily="18" charset="0"/>
            </a:rPr>
            <a:t>Khởi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động</a:t>
          </a:r>
          <a:endParaRPr lang="en-US" sz="36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HĐ2: </a:t>
          </a:r>
          <a:r>
            <a:rPr lang="en-US" sz="3600" kern="1200" dirty="0" err="1">
              <a:latin typeface="Times New Roman" panose="02020603050405020304" pitchFamily="18" charset="0"/>
              <a:cs typeface="Times New Roman" panose="02020603050405020304" pitchFamily="18" charset="0"/>
            </a:rPr>
            <a:t>Hình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thành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kiến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thức</a:t>
          </a:r>
          <a:endParaRPr lang="en-US" sz="36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HĐ3: </a:t>
          </a:r>
          <a:r>
            <a:rPr lang="en-US" sz="3600" kern="1200" dirty="0" err="1">
              <a:latin typeface="Times New Roman" panose="02020603050405020304" pitchFamily="18" charset="0"/>
              <a:cs typeface="Times New Roman" panose="02020603050405020304" pitchFamily="18" charset="0"/>
            </a:rPr>
            <a:t>Luyện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tập</a:t>
          </a:r>
          <a:endParaRPr lang="en-US" sz="36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HĐ4: </a:t>
          </a:r>
          <a:r>
            <a:rPr lang="en-US" sz="3600" kern="1200" dirty="0" err="1">
              <a:latin typeface="Times New Roman" panose="02020603050405020304" pitchFamily="18" charset="0"/>
              <a:cs typeface="Times New Roman" panose="02020603050405020304" pitchFamily="18" charset="0"/>
            </a:rPr>
            <a:t>Vận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dụng</a:t>
          </a:r>
          <a:endParaRPr lang="en-US" sz="36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HĐ5: </a:t>
          </a:r>
          <a:r>
            <a:rPr lang="en-US" sz="3600" kern="1200" dirty="0" err="1">
              <a:latin typeface="Times New Roman" panose="02020603050405020304" pitchFamily="18" charset="0"/>
              <a:cs typeface="Times New Roman" panose="02020603050405020304" pitchFamily="18" charset="0"/>
            </a:rPr>
            <a:t>Hướng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dẫn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tự</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học</a:t>
          </a:r>
          <a:r>
            <a:rPr lang="en-US" sz="3600" kern="1200" dirty="0">
              <a:latin typeface="Times New Roman" panose="02020603050405020304" pitchFamily="18" charset="0"/>
              <a:cs typeface="Times New Roman" panose="02020603050405020304" pitchFamily="18" charset="0"/>
            </a:rPr>
            <a:t> ở </a:t>
          </a:r>
          <a:r>
            <a:rPr lang="en-US" sz="3600" kern="1200" dirty="0" err="1">
              <a:latin typeface="Times New Roman" panose="02020603050405020304" pitchFamily="18" charset="0"/>
              <a:cs typeface="Times New Roman" panose="02020603050405020304" pitchFamily="18" charset="0"/>
            </a:rPr>
            <a:t>nhà</a:t>
          </a:r>
          <a:endParaRPr lang="en-US" sz="36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904436" y="174064"/>
          <a:ext cx="5836119" cy="3986186"/>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641157" y="21768"/>
          <a:ext cx="8601818" cy="125556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buNone/>
          </a:pPr>
          <a:r>
            <a:rPr lang="en-US" sz="2600" b="0" kern="1200" dirty="0" err="1">
              <a:latin typeface="Times New Roman" panose="02020603050405020304" pitchFamily="18" charset="0"/>
              <a:cs typeface="Times New Roman" panose="02020603050405020304" pitchFamily="18" charset="0"/>
            </a:rPr>
            <a:t>Làm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sao</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để</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nói</a:t>
          </a:r>
          <a:r>
            <a:rPr lang="en-US" sz="2600" b="0"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thứ</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tự</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Mặt</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Trời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Trái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Đất</a:t>
          </a:r>
          <a:r>
            <a:rPr lang="en-US" sz="2600" b="1" kern="1200" dirty="0">
              <a:latin typeface="Times New Roman" panose="02020603050405020304" pitchFamily="18" charset="0"/>
              <a:cs typeface="Times New Roman" panose="02020603050405020304" pitchFamily="18" charset="0"/>
            </a:rPr>
            <a:t>,</a:t>
          </a:r>
        </a:p>
        <a:p>
          <a:pPr marL="0" lvl="0" indent="0" algn="l" defTabSz="114300">
            <a:lnSpc>
              <a:spcPct val="15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Mặt</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Trăng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khi</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chúng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nằm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trên</a:t>
          </a:r>
          <a:r>
            <a:rPr lang="en-US" sz="2600" b="0" kern="1200" dirty="0">
              <a:latin typeface="Times New Roman" panose="02020603050405020304" pitchFamily="18" charset="0"/>
              <a:cs typeface="Times New Roman" panose="02020603050405020304" pitchFamily="18" charset="0"/>
            </a:rPr>
            <a:t> 1 </a:t>
          </a:r>
          <a:r>
            <a:rPr lang="en-US" sz="2600" b="0" kern="1200" dirty="0" err="1">
              <a:latin typeface="Times New Roman" panose="02020603050405020304" pitchFamily="18" charset="0"/>
              <a:cs typeface="Times New Roman" panose="02020603050405020304" pitchFamily="18" charset="0"/>
            </a:rPr>
            <a:t>đường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thẳng</a:t>
          </a:r>
          <a:r>
            <a:rPr lang="en-US" sz="2600" b="0" kern="1200" dirty="0">
              <a:latin typeface="Times New Roman" panose="02020603050405020304" pitchFamily="18" charset="0"/>
              <a:cs typeface="Times New Roman" panose="02020603050405020304" pitchFamily="18" charset="0"/>
            </a:rPr>
            <a:t>?</a:t>
          </a:r>
        </a:p>
      </dsp:txBody>
      <dsp:txXfrm>
        <a:off x="641157" y="21768"/>
        <a:ext cx="8601818" cy="1255562"/>
      </dsp:txXfrm>
    </dsp:sp>
    <dsp:sp modelId="{D42F8C80-3654-4532-B70F-C0665BC87F5A}">
      <dsp:nvSpPr>
        <dsp:cNvPr id="0" name=""/>
        <dsp:cNvSpPr/>
      </dsp:nvSpPr>
      <dsp:spPr>
        <a:xfrm>
          <a:off x="560507" y="2000612"/>
          <a:ext cx="497906" cy="454460"/>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FFCAF593-5F2D-4B5B-A9DC-733521A93AAE}">
      <dsp:nvSpPr>
        <dsp:cNvPr id="0" name=""/>
        <dsp:cNvSpPr/>
      </dsp:nvSpPr>
      <dsp:spPr>
        <a:xfrm>
          <a:off x="717346" y="1711663"/>
          <a:ext cx="8256454" cy="119072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kern="1200" dirty="0" err="1">
              <a:latin typeface="Times New Roman" panose="02020603050405020304" pitchFamily="18" charset="0"/>
              <a:cs typeface="Times New Roman" panose="02020603050405020304" pitchFamily="18" charset="0"/>
            </a:rPr>
            <a:t>Làm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sao</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để</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nói</a:t>
          </a:r>
          <a:r>
            <a:rPr lang="en-US" sz="2600" b="0"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thứ</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tự</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ngọn</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nến</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quả</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lắc</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và</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cái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bóng</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quả</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lắc</a:t>
          </a:r>
          <a:r>
            <a:rPr lang="en-US" sz="2600" b="1"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khi</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chúng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nằm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trên</a:t>
          </a:r>
          <a:r>
            <a:rPr lang="en-US" sz="2600" b="0" kern="1200" dirty="0">
              <a:latin typeface="Times New Roman" panose="02020603050405020304" pitchFamily="18" charset="0"/>
              <a:cs typeface="Times New Roman" panose="02020603050405020304" pitchFamily="18" charset="0"/>
            </a:rPr>
            <a:t> 1 </a:t>
          </a:r>
          <a:r>
            <a:rPr lang="en-US" sz="2600" b="0" kern="1200" dirty="0" err="1">
              <a:latin typeface="Times New Roman" panose="02020603050405020304" pitchFamily="18" charset="0"/>
              <a:cs typeface="Times New Roman" panose="02020603050405020304" pitchFamily="18" charset="0"/>
            </a:rPr>
            <a:t>đường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thẳng</a:t>
          </a:r>
          <a:r>
            <a:rPr lang="en-US" sz="2600" b="0" kern="1200" dirty="0">
              <a:latin typeface="Times New Roman" panose="02020603050405020304" pitchFamily="18" charset="0"/>
              <a:cs typeface="Times New Roman" panose="02020603050405020304" pitchFamily="18" charset="0"/>
            </a:rPr>
            <a:t>?</a:t>
          </a:r>
        </a:p>
      </dsp:txBody>
      <dsp:txXfrm>
        <a:off x="717346" y="1711663"/>
        <a:ext cx="8256454" cy="1190728"/>
      </dsp:txXfrm>
    </dsp:sp>
    <dsp:sp modelId="{013AF23B-48AD-4E19-A865-02CD4C5D8110}">
      <dsp:nvSpPr>
        <dsp:cNvPr id="0" name=""/>
        <dsp:cNvSpPr/>
      </dsp:nvSpPr>
      <dsp:spPr>
        <a:xfrm flipH="1">
          <a:off x="328866" y="4189009"/>
          <a:ext cx="191940" cy="1453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608489"/>
          <a:ext cx="7484650" cy="111733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marL="0" lvl="0" indent="0" algn="l" defTabSz="1422400">
            <a:lnSpc>
              <a:spcPct val="150000"/>
            </a:lnSpc>
            <a:spcBef>
              <a:spcPct val="0"/>
            </a:spcBef>
            <a:spcAft>
              <a:spcPct val="35000"/>
            </a:spcAft>
            <a:buNone/>
          </a:pPr>
          <a:r>
            <a:rPr lang="en-US" sz="3200" b="1" kern="1200" dirty="0" err="1">
              <a:latin typeface="Times New Roman" panose="02020603050405020304" pitchFamily="18" charset="0"/>
              <a:cs typeface="Times New Roman" panose="02020603050405020304" pitchFamily="18" charset="0"/>
            </a:rPr>
            <a:t>Hiện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tượng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kỳ</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bí</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trong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thực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tế</a:t>
          </a:r>
          <a:r>
            <a:rPr lang="en-US" sz="3200" b="1" kern="1200" dirty="0">
              <a:latin typeface="Times New Roman" panose="02020603050405020304" pitchFamily="18" charset="0"/>
              <a:cs typeface="Times New Roman" panose="02020603050405020304" pitchFamily="18" charset="0"/>
            </a:rPr>
            <a:t>?</a:t>
          </a:r>
        </a:p>
      </dsp:txBody>
      <dsp:txXfrm>
        <a:off x="2180777" y="1608489"/>
        <a:ext cx="7484650" cy="1117335"/>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Nhận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biết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được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khái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niệm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tia</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hai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tia</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đối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nhau</a:t>
          </a:r>
          <a:r>
            <a:rPr lang="en-US" sz="3600"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Giải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các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bài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toán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thực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tế</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có</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liên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quan</a:t>
          </a:r>
          <a:r>
            <a:rPr lang="en-US" sz="3600"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HĐ1: </a:t>
          </a:r>
          <a:r>
            <a:rPr lang="en-US" sz="4400" kern="1200" dirty="0" err="1">
              <a:latin typeface="Times New Roman" panose="02020603050405020304" pitchFamily="18" charset="0"/>
              <a:cs typeface="Times New Roman" panose="02020603050405020304" pitchFamily="18" charset="0"/>
            </a:rPr>
            <a:t>Khởi</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động</a:t>
          </a:r>
          <a:endParaRPr lang="en-US" sz="44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HĐ2: </a:t>
          </a:r>
          <a:r>
            <a:rPr lang="en-US" sz="4400" kern="1200" dirty="0" err="1">
              <a:latin typeface="Times New Roman" panose="02020603050405020304" pitchFamily="18" charset="0"/>
              <a:cs typeface="Times New Roman" panose="02020603050405020304" pitchFamily="18" charset="0"/>
            </a:rPr>
            <a:t>Hình</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thành</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kiến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thức</a:t>
          </a:r>
          <a:endParaRPr lang="en-US" sz="44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HĐ3: </a:t>
          </a:r>
          <a:r>
            <a:rPr lang="en-US" sz="4400" kern="1200" dirty="0" err="1">
              <a:latin typeface="Times New Roman" panose="02020603050405020304" pitchFamily="18" charset="0"/>
              <a:cs typeface="Times New Roman" panose="02020603050405020304" pitchFamily="18" charset="0"/>
            </a:rPr>
            <a:t>Luyện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tập</a:t>
          </a:r>
          <a:endParaRPr lang="en-US" sz="44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HĐ4: </a:t>
          </a:r>
          <a:r>
            <a:rPr lang="en-US" sz="4400" kern="1200" dirty="0" err="1">
              <a:latin typeface="Times New Roman" panose="02020603050405020304" pitchFamily="18" charset="0"/>
              <a:cs typeface="Times New Roman" panose="02020603050405020304" pitchFamily="18" charset="0"/>
            </a:rPr>
            <a:t>Vận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dụng</a:t>
          </a:r>
          <a:endParaRPr lang="en-US" sz="44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HĐ5: </a:t>
          </a:r>
          <a:r>
            <a:rPr lang="en-US" sz="4400" kern="1200" dirty="0" err="1">
              <a:latin typeface="Times New Roman" panose="02020603050405020304" pitchFamily="18" charset="0"/>
              <a:cs typeface="Times New Roman" panose="02020603050405020304" pitchFamily="18" charset="0"/>
            </a:rPr>
            <a:t>Hướng</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dẫn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tự</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học</a:t>
          </a:r>
          <a:r>
            <a:rPr lang="en-US" sz="4400" kern="1200" dirty="0">
              <a:latin typeface="Times New Roman" panose="02020603050405020304" pitchFamily="18" charset="0"/>
              <a:cs typeface="Times New Roman" panose="02020603050405020304" pitchFamily="18" charset="0"/>
            </a:rPr>
            <a:t> ở </a:t>
          </a:r>
          <a:r>
            <a:rPr lang="en-US" sz="4400" kern="1200" dirty="0" err="1">
              <a:latin typeface="Times New Roman" panose="02020603050405020304" pitchFamily="18" charset="0"/>
              <a:cs typeface="Times New Roman" panose="02020603050405020304" pitchFamily="18" charset="0"/>
            </a:rPr>
            <a:t>nhà</a:t>
          </a:r>
          <a:endParaRPr lang="en-US" sz="44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Chương trình hôm nay có các phần:</a:t>
            </a:r>
          </a:p>
          <a:p>
            <a:endParaRPr lang="en-US" altLang="en-US"/>
          </a:p>
          <a:p>
            <a:r>
              <a:rPr lang="en-US" altLang="en-US"/>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251087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Chương trình hôm nay có các phần:</a:t>
            </a:r>
          </a:p>
          <a:p>
            <a:endParaRPr lang="en-US" altLang="en-US"/>
          </a:p>
          <a:p>
            <a:r>
              <a:rPr lang="en-US" altLang="en-US"/>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1590051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4/8/2023</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101433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4/8/2023</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4/8/2023</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4/8/2023</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4/8/2023</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4/8/2023</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4/8/2023</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4/8/2023</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4/8/2023</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4/8/2023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4/8/2023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4/8/2023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4/8/2023</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29"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4/8/2023</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4/8/2023</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2.png"/><Relationship Id="rId4" Type="http://schemas.openxmlformats.org/officeDocument/2006/relationships/hyperlink" Target="https://vi.wikipedia.org/wiki/M%E1%BA%B7t_Tr%E1%BB%9D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9.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4.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jpe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4F0E1F-7190-4964-87D6-F1F379B7A8E2}"/>
              </a:ext>
            </a:extLst>
          </p:cNvPr>
          <p:cNvSpPr/>
          <p:nvPr/>
        </p:nvSpPr>
        <p:spPr>
          <a:xfrm>
            <a:off x="2331794" y="1822385"/>
            <a:ext cx="8226932" cy="1754326"/>
          </a:xfrm>
          <a:prstGeom prst="rect">
            <a:avLst/>
          </a:prstGeom>
          <a:noFill/>
        </p:spPr>
        <p:txBody>
          <a:bodyPr wrap="none" lIns="91440" tIns="45720" rIns="91440" bIns="45720">
            <a:spAutoFit/>
          </a:bodyPr>
          <a:lstStyle/>
          <a:p>
            <a:pPr algn="ctr"/>
            <a:r>
              <a:rPr lang="en-US" sz="5400" b="1" dirty="0" err="1">
                <a:ln w="22225">
                  <a:solidFill>
                    <a:srgbClr val="FF0000"/>
                  </a:solidFill>
                  <a:prstDash val="solid"/>
                </a:ln>
                <a:solidFill>
                  <a:srgbClr val="FF0000"/>
                </a:solidFill>
              </a:rPr>
              <a:t>Chào</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mừng</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các</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thầy</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cô</a:t>
            </a:r>
            <a:r>
              <a:rPr lang="en-US" sz="5400" b="1" dirty="0">
                <a:ln w="22225">
                  <a:solidFill>
                    <a:srgbClr val="FF0000"/>
                  </a:solidFill>
                  <a:prstDash val="solid"/>
                </a:ln>
                <a:solidFill>
                  <a:srgbClr val="FF0000"/>
                </a:solidFill>
              </a:rPr>
              <a:t> </a:t>
            </a:r>
          </a:p>
          <a:p>
            <a:pPr algn="ctr"/>
            <a:r>
              <a:rPr lang="en-US" sz="5400" b="1" dirty="0" err="1">
                <a:ln w="22225">
                  <a:solidFill>
                    <a:srgbClr val="FF0000"/>
                  </a:solidFill>
                  <a:prstDash val="solid"/>
                </a:ln>
                <a:solidFill>
                  <a:srgbClr val="FF0000"/>
                </a:solidFill>
              </a:rPr>
              <a:t>về</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dự</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giờ</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thăm</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lớp</a:t>
            </a:r>
            <a:endParaRPr lang="en-US" sz="5400" b="1" dirty="0">
              <a:ln w="22225">
                <a:solidFill>
                  <a:srgbClr val="FF0000"/>
                </a:solidFill>
                <a:prstDash val="solid"/>
              </a:ln>
              <a:solidFill>
                <a:srgbClr val="FF0000"/>
              </a:solidFill>
            </a:endParaRPr>
          </a:p>
        </p:txBody>
      </p:sp>
      <p:sp>
        <p:nvSpPr>
          <p:cNvPr id="7" name="TextBox 6">
            <a:extLst>
              <a:ext uri="{FF2B5EF4-FFF2-40B4-BE49-F238E27FC236}">
                <a16:creationId xmlns:a16="http://schemas.microsoft.com/office/drawing/2014/main" id="{B7980FBC-76AD-4D87-AAC6-2B7FEBE2460E}"/>
              </a:ext>
            </a:extLst>
          </p:cNvPr>
          <p:cNvSpPr txBox="1"/>
          <p:nvPr/>
        </p:nvSpPr>
        <p:spPr>
          <a:xfrm flipH="1">
            <a:off x="4008706" y="3991771"/>
            <a:ext cx="6397708" cy="57099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Giáo</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viên</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p>
        </p:txBody>
      </p:sp>
      <p:pic>
        <p:nvPicPr>
          <p:cNvPr id="2" name="Picture 1">
            <a:extLst>
              <a:ext uri="{FF2B5EF4-FFF2-40B4-BE49-F238E27FC236}">
                <a16:creationId xmlns:a16="http://schemas.microsoft.com/office/drawing/2014/main" id="{66C9E551-B48C-53F2-264E-1504CB019847}"/>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313931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229021" y="2353703"/>
            <a:ext cx="6407151"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647700" y="1959416"/>
            <a:ext cx="3286125"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4245544" y="1254862"/>
            <a:ext cx="64615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t>
            </a:r>
            <a:r>
              <a:rPr lang="vi-VN" altLang="en-US" sz="3200" b="1" dirty="0">
                <a:solidFill>
                  <a:srgbClr val="7030A0"/>
                </a:solidFill>
                <a:latin typeface="Times New Roman" panose="02020603050405020304" pitchFamily="18" charset="0"/>
              </a:rPr>
              <a:t>Hai điểm </a:t>
            </a:r>
            <a:r>
              <a:rPr lang="en-US" altLang="en-US" sz="3200" b="1" dirty="0">
                <a:solidFill>
                  <a:srgbClr val="7030A0"/>
                </a:solidFill>
                <a:latin typeface="Times New Roman" panose="02020603050405020304" pitchFamily="18" charset="0"/>
              </a:rPr>
              <a:t>B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C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cùng</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t>
            </a:r>
            <a:r>
              <a:rPr lang="vi-VN" altLang="en-US" sz="3200" b="1" dirty="0">
                <a:solidFill>
                  <a:srgbClr val="7030A0"/>
                </a:solidFill>
                <a:latin typeface="Times New Roman" panose="02020603050405020304" pitchFamily="18" charset="0"/>
              </a:rPr>
              <a:t>điểm </a:t>
            </a:r>
            <a:r>
              <a:rPr lang="en-US" altLang="en-US" sz="3200" b="1" dirty="0">
                <a:solidFill>
                  <a:srgbClr val="7030A0"/>
                </a:solidFill>
                <a:latin typeface="Times New Roman" panose="02020603050405020304" pitchFamily="18" charset="0"/>
              </a:rPr>
              <a:t>A.</a:t>
            </a:r>
          </a:p>
        </p:txBody>
      </p:sp>
      <p:sp>
        <p:nvSpPr>
          <p:cNvPr id="27" name="Rectangle 82"/>
          <p:cNvSpPr>
            <a:spLocks noChangeArrowheads="1"/>
          </p:cNvSpPr>
          <p:nvPr/>
        </p:nvSpPr>
        <p:spPr bwMode="auto">
          <a:xfrm>
            <a:off x="4208972" y="2384212"/>
            <a:ext cx="61731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sym typeface="Symbol" panose="05050102010706020507" pitchFamily="18" charset="2"/>
              </a:rPr>
              <a:t>+ </a:t>
            </a:r>
            <a:r>
              <a:rPr lang="vi-VN" altLang="en-US" sz="3200" b="1" dirty="0">
                <a:solidFill>
                  <a:srgbClr val="7030A0"/>
                </a:solidFill>
                <a:latin typeface="Times New Roman" panose="02020603050405020304" pitchFamily="18" charset="0"/>
                <a:sym typeface="Symbol" panose="05050102010706020507" pitchFamily="18" charset="2"/>
              </a:rPr>
              <a:t>Hai điểm </a:t>
            </a:r>
            <a:r>
              <a:rPr lang="en-US" altLang="en-US" sz="3200" b="1" dirty="0">
                <a:solidFill>
                  <a:srgbClr val="7030A0"/>
                </a:solidFill>
                <a:latin typeface="Times New Roman" panose="02020603050405020304" pitchFamily="18" charset="0"/>
                <a:sym typeface="Symbol" panose="05050102010706020507" pitchFamily="18" charset="2"/>
              </a:rPr>
              <a:t>A </a:t>
            </a:r>
            <a:r>
              <a:rPr lang="en-US" altLang="en-US" sz="3200" b="1" dirty="0" err="1">
                <a:solidFill>
                  <a:srgbClr val="7030A0"/>
                </a:solidFill>
                <a:latin typeface="Times New Roman" panose="02020603050405020304" pitchFamily="18" charset="0"/>
                <a:sym typeface="Symbol" panose="05050102010706020507" pitchFamily="18" charset="2"/>
              </a:rPr>
              <a:t>và</a:t>
            </a:r>
            <a:r>
              <a:rPr lang="en-US" altLang="en-US" sz="3200" b="1" dirty="0">
                <a:solidFill>
                  <a:srgbClr val="7030A0"/>
                </a:solidFill>
                <a:latin typeface="Times New Roman" panose="02020603050405020304" pitchFamily="18" charset="0"/>
                <a:sym typeface="Symbol" panose="05050102010706020507" pitchFamily="18" charset="2"/>
              </a:rPr>
              <a:t> C </a:t>
            </a:r>
            <a:r>
              <a:rPr lang="en-US" altLang="en-US" sz="3200" b="1" dirty="0" err="1">
                <a:solidFill>
                  <a:srgbClr val="7030A0"/>
                </a:solidFill>
                <a:latin typeface="Times New Roman" panose="02020603050405020304" pitchFamily="18" charset="0"/>
                <a:sym typeface="Symbol" panose="05050102010706020507" pitchFamily="18" charset="2"/>
              </a:rPr>
              <a:t>nằm</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cùng</a:t>
            </a:r>
            <a:r>
              <a:rPr lang="en-US" altLang="en-US" sz="3200" b="1" i="1" dirty="0">
                <a:solidFill>
                  <a:srgbClr val="FFC00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phía</a:t>
            </a:r>
            <a:r>
              <a:rPr lang="en-US" altLang="en-US" sz="3200" b="1" dirty="0">
                <a:solidFill>
                  <a:srgbClr val="FFC000"/>
                </a:solidFill>
                <a:latin typeface="Times New Roman" panose="02020603050405020304" pitchFamily="18" charset="0"/>
                <a:sym typeface="Symbol" panose="05050102010706020507" pitchFamily="18" charset="2"/>
              </a:rPr>
              <a:t> </a:t>
            </a:r>
            <a:endParaRPr lang="vi-VN" altLang="en-US" sz="3200" b="1" dirty="0">
              <a:solidFill>
                <a:srgbClr val="FFC000"/>
              </a:solidFill>
              <a:latin typeface="Times New Roman" panose="02020603050405020304" pitchFamily="18" charset="0"/>
              <a:sym typeface="Symbol" panose="05050102010706020507" pitchFamily="18" charset="2"/>
            </a:endParaRPr>
          </a:p>
          <a:p>
            <a:pPr algn="l"/>
            <a:r>
              <a:rPr lang="en-US" altLang="en-US" sz="3200" b="1" dirty="0" err="1">
                <a:solidFill>
                  <a:srgbClr val="7030A0"/>
                </a:solidFill>
                <a:latin typeface="Times New Roman" panose="02020603050405020304" pitchFamily="18" charset="0"/>
                <a:sym typeface="Symbol" panose="05050102010706020507" pitchFamily="18" charset="2"/>
              </a:rPr>
              <a:t>đối</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với</a:t>
            </a:r>
            <a:r>
              <a:rPr lang="en-US" altLang="en-US" sz="3200" b="1" dirty="0">
                <a:solidFill>
                  <a:srgbClr val="7030A0"/>
                </a:solidFill>
                <a:latin typeface="Times New Roman" panose="02020603050405020304" pitchFamily="18" charset="0"/>
                <a:sym typeface="Symbol" panose="05050102010706020507" pitchFamily="18" charset="2"/>
              </a:rPr>
              <a:t> </a:t>
            </a:r>
            <a:r>
              <a:rPr lang="vi-VN" altLang="en-US" sz="3200" b="1" dirty="0">
                <a:solidFill>
                  <a:srgbClr val="7030A0"/>
                </a:solidFill>
                <a:latin typeface="Times New Roman" panose="02020603050405020304" pitchFamily="18" charset="0"/>
                <a:sym typeface="Symbol" panose="05050102010706020507" pitchFamily="18" charset="2"/>
              </a:rPr>
              <a:t>điểm </a:t>
            </a:r>
            <a:r>
              <a:rPr lang="en-US" altLang="en-US" sz="3200" b="1" dirty="0">
                <a:solidFill>
                  <a:srgbClr val="7030A0"/>
                </a:solidFill>
                <a:latin typeface="Times New Roman" panose="02020603050405020304" pitchFamily="18" charset="0"/>
                <a:sym typeface="Symbol" panose="05050102010706020507" pitchFamily="18" charset="2"/>
              </a:rPr>
              <a:t>B.</a:t>
            </a:r>
          </a:p>
        </p:txBody>
      </p:sp>
      <p:sp>
        <p:nvSpPr>
          <p:cNvPr id="28" name="Rectangle 86"/>
          <p:cNvSpPr>
            <a:spLocks noChangeArrowheads="1"/>
          </p:cNvSpPr>
          <p:nvPr/>
        </p:nvSpPr>
        <p:spPr bwMode="auto">
          <a:xfrm>
            <a:off x="4266717" y="3436377"/>
            <a:ext cx="62801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t>
            </a:r>
            <a:r>
              <a:rPr lang="vi-VN" altLang="en-US" sz="3200" b="1" dirty="0">
                <a:solidFill>
                  <a:srgbClr val="7030A0"/>
                </a:solidFill>
                <a:latin typeface="Times New Roman" panose="02020603050405020304" pitchFamily="18" charset="0"/>
              </a:rPr>
              <a:t>Hai điểm </a:t>
            </a:r>
            <a:r>
              <a:rPr lang="en-US" altLang="en-US" sz="3200" b="1" dirty="0">
                <a:solidFill>
                  <a:srgbClr val="7030A0"/>
                </a:solidFill>
                <a:latin typeface="Times New Roman" panose="02020603050405020304" pitchFamily="18" charset="0"/>
              </a:rPr>
              <a:t>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khác</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t>
            </a:r>
            <a:r>
              <a:rPr lang="vi-VN" altLang="en-US" sz="3200" b="1" dirty="0">
                <a:solidFill>
                  <a:srgbClr val="7030A0"/>
                </a:solidFill>
                <a:latin typeface="Times New Roman" panose="02020603050405020304" pitchFamily="18" charset="0"/>
              </a:rPr>
              <a:t>điểm </a:t>
            </a:r>
            <a:r>
              <a:rPr lang="en-US" altLang="en-US" sz="3200" b="1" dirty="0">
                <a:solidFill>
                  <a:srgbClr val="7030A0"/>
                </a:solidFill>
                <a:latin typeface="Times New Roman" panose="02020603050405020304" pitchFamily="18" charset="0"/>
              </a:rPr>
              <a:t>C.</a:t>
            </a:r>
          </a:p>
        </p:txBody>
      </p:sp>
      <p:sp>
        <p:nvSpPr>
          <p:cNvPr id="29" name="Rectangle 94"/>
          <p:cNvSpPr>
            <a:spLocks noChangeArrowheads="1"/>
          </p:cNvSpPr>
          <p:nvPr/>
        </p:nvSpPr>
        <p:spPr bwMode="auto">
          <a:xfrm>
            <a:off x="4266717" y="4648598"/>
            <a:ext cx="58957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rPr>
              <a:t>+ </a:t>
            </a:r>
            <a:r>
              <a:rPr lang="vi-VN" altLang="en-US" sz="3200" b="1" dirty="0">
                <a:solidFill>
                  <a:srgbClr val="7030A0"/>
                </a:solidFill>
                <a:latin typeface="Times New Roman" panose="02020603050405020304" pitchFamily="18" charset="0"/>
              </a:rPr>
              <a:t>Điểm </a:t>
            </a:r>
            <a:r>
              <a:rPr lang="en-US" altLang="en-US" sz="3200" b="1" dirty="0">
                <a:solidFill>
                  <a:srgbClr val="7030A0"/>
                </a:solidFill>
                <a:latin typeface="Times New Roman" panose="02020603050405020304" pitchFamily="18" charset="0"/>
              </a:rPr>
              <a:t>C </a:t>
            </a:r>
            <a:r>
              <a:rPr lang="en-US" altLang="en-US" sz="3200" b="1" i="1" dirty="0" err="1">
                <a:solidFill>
                  <a:srgbClr val="FFC000"/>
                </a:solidFill>
                <a:latin typeface="Times New Roman" panose="02020603050405020304" pitchFamily="18" charset="0"/>
              </a:rPr>
              <a:t>nằm</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giữa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điểm</a:t>
            </a:r>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Điểm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nằm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giữa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hai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104CFE1-3FE7-464D-3436-EC4E518B6C42}"/>
              </a:ext>
            </a:extLst>
          </p:cNvPr>
          <p:cNvPicPr>
            <a:picLocks noChangeAspect="1"/>
          </p:cNvPicPr>
          <p:nvPr/>
        </p:nvPicPr>
        <p:blipFill>
          <a:blip r:embed="rId2"/>
          <a:stretch>
            <a:fillRect/>
          </a:stretch>
        </p:blipFill>
        <p:spPr>
          <a:xfrm>
            <a:off x="0" y="8965"/>
            <a:ext cx="1097375" cy="1097375"/>
          </a:xfrm>
          <a:prstGeom prst="rect">
            <a:avLst/>
          </a:prstGeom>
        </p:spPr>
      </p:pic>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Em hãy quan sát hình và cho biết </a:t>
            </a:r>
          </a:p>
        </p:txBody>
      </p:sp>
      <p:sp>
        <p:nvSpPr>
          <p:cNvPr id="3" name="Content Placeholder 2"/>
          <p:cNvSpPr>
            <a:spLocks noGrp="1"/>
          </p:cNvSpPr>
          <p:nvPr>
            <p:ph sz="half" idx="1"/>
          </p:nvPr>
        </p:nvSpPr>
        <p:spPr>
          <a:xfrm>
            <a:off x="968829" y="1572503"/>
            <a:ext cx="7206342" cy="5257800"/>
          </a:xfrm>
        </p:spPr>
        <p:txBody>
          <a:bodyPr>
            <a:noAutofit/>
          </a:bodyPr>
          <a:lstStyle/>
          <a:p>
            <a:pPr marL="0" indent="0">
              <a:buNone/>
            </a:pPr>
            <a:r>
              <a:rPr lang="en-US" dirty="0">
                <a:latin typeface="Times New Roman" pitchFamily="18" charset="0"/>
                <a:cs typeface="Times New Roman" pitchFamily="18" charset="0"/>
              </a:rPr>
              <a:t>a, Điểm D nằm giữa hai điểm nào?</a:t>
            </a:r>
          </a:p>
          <a:p>
            <a:pPr marL="0" indent="0">
              <a:buNone/>
            </a:pPr>
            <a:r>
              <a:rPr lang="en-US" dirty="0">
                <a:latin typeface="Times New Roman" pitchFamily="18" charset="0"/>
                <a:cs typeface="Times New Roman" pitchFamily="18" charset="0"/>
              </a:rPr>
              <a:t>Điểm </a:t>
            </a:r>
            <a:r>
              <a:rPr lang="nl-NL" dirty="0">
                <a:latin typeface="Times New Roman" pitchFamily="18" charset="0"/>
                <a:cs typeface="Times New Roman" pitchFamily="18" charset="0"/>
              </a:rPr>
              <a:t>D nằm giữa hai điểm B, C.</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b, Hai điểm nào nằm cùng phía đối với điểm B ?</a:t>
            </a:r>
          </a:p>
          <a:p>
            <a:pPr marL="0" indent="0">
              <a:buNone/>
            </a:pPr>
            <a:r>
              <a:rPr lang="nl-NL" dirty="0">
                <a:latin typeface="Times New Roman" pitchFamily="18" charset="0"/>
                <a:cs typeface="Times New Roman" pitchFamily="18" charset="0"/>
              </a:rPr>
              <a:t>Hai điểm D, C nằm cùng phía đối với điểm B.</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 Hai điểm nào nằm khác phía đối với điểm E ?</a:t>
            </a:r>
          </a:p>
          <a:p>
            <a:pPr marL="0" indent="0">
              <a:buNone/>
            </a:pPr>
            <a:r>
              <a:rPr lang="nl-NL" dirty="0">
                <a:latin typeface="Times New Roman" pitchFamily="18" charset="0"/>
                <a:cs typeface="Times New Roman" pitchFamily="18" charset="0"/>
              </a:rPr>
              <a:t>Hai điểm D, A nằm </a:t>
            </a:r>
            <a:r>
              <a:rPr lang="vi-VN" dirty="0">
                <a:latin typeface="Times New Roman" pitchFamily="18" charset="0"/>
                <a:cs typeface="Times New Roman" pitchFamily="18" charset="0"/>
              </a:rPr>
              <a:t>khác</a:t>
            </a:r>
            <a:r>
              <a:rPr lang="nl-NL" dirty="0">
                <a:latin typeface="Times New Roman" pitchFamily="18" charset="0"/>
                <a:cs typeface="Times New Roman" pitchFamily="18" charset="0"/>
              </a:rPr>
              <a:t> phía đối với điểm 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0114"/>
            <a:ext cx="9144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91523" y="1741714"/>
            <a:ext cx="32963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6B973EE6-8B8C-ECDF-5A3C-5DA172563552}"/>
              </a:ext>
            </a:extLst>
          </p:cNvPr>
          <p:cNvPicPr>
            <a:picLocks noChangeAspect="1"/>
          </p:cNvPicPr>
          <p:nvPr/>
        </p:nvPicPr>
        <p:blipFill>
          <a:blip r:embed="rId4"/>
          <a:stretch>
            <a:fillRect/>
          </a:stretch>
        </p:blipFill>
        <p:spPr>
          <a:xfrm>
            <a:off x="0" y="0"/>
            <a:ext cx="1097375" cy="1097375"/>
          </a:xfrm>
          <a:prstGeom prst="rect">
            <a:avLst/>
          </a:prstGeom>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145368" y="31041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312C37E-7738-0EF7-6C8A-DAEBD4229B0B}"/>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317051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9993" y="1381634"/>
            <a:ext cx="5814864" cy="4618584"/>
          </a:xfrm>
        </p:spPr>
        <p:txBody>
          <a:bodyPr/>
          <a:lstStyle/>
          <a:p>
            <a:pPr marL="0" indent="0">
              <a:buNone/>
            </a:pPr>
            <a:r>
              <a:rPr lang="vi-VN" sz="2400" b="1" i="1" dirty="0">
                <a:solidFill>
                  <a:srgbClr val="7030A0"/>
                </a:solidFill>
                <a:latin typeface="Times New Roman" panose="02020603050405020304" pitchFamily="18" charset="0"/>
                <a:cs typeface="Times New Roman" panose="02020603050405020304" pitchFamily="18" charset="0"/>
              </a:rPr>
              <a:t>Phân công nhiệm vụ:</a:t>
            </a:r>
          </a:p>
          <a:p>
            <a:r>
              <a:rPr lang="vi-VN" sz="2400" b="1" dirty="0">
                <a:solidFill>
                  <a:srgbClr val="0070C0"/>
                </a:solidFill>
                <a:latin typeface="Times New Roman" panose="02020603050405020304" pitchFamily="18" charset="0"/>
                <a:cs typeface="Times New Roman" panose="02020603050405020304" pitchFamily="18" charset="0"/>
              </a:rPr>
              <a:t>01 Trưởng nhóm: </a:t>
            </a:r>
            <a:r>
              <a:rPr lang="vi-VN" sz="2400" dirty="0">
                <a:latin typeface="Times New Roman" panose="02020603050405020304" pitchFamily="18" charset="0"/>
                <a:cs typeface="Times New Roman" panose="02020603050405020304" pitchFamily="18" charset="0"/>
              </a:rPr>
              <a:t>Chịu trách nhiệm chung trong công việc, kết quả cần đạt của nhóm.</a:t>
            </a:r>
          </a:p>
          <a:p>
            <a:r>
              <a:rPr lang="vi-VN" sz="2400" b="1" dirty="0">
                <a:solidFill>
                  <a:srgbClr val="0070C0"/>
                </a:solidFill>
                <a:latin typeface="Times New Roman" panose="02020603050405020304" pitchFamily="18" charset="0"/>
                <a:cs typeface="Times New Roman" panose="02020603050405020304" pitchFamily="18" charset="0"/>
              </a:rPr>
              <a:t>01 Thư kí: </a:t>
            </a:r>
            <a:r>
              <a:rPr lang="vi-VN" sz="2400" dirty="0">
                <a:latin typeface="Times New Roman" panose="02020603050405020304" pitchFamily="18" charset="0"/>
                <a:cs typeface="Times New Roman" panose="02020603050405020304" pitchFamily="18" charset="0"/>
              </a:rPr>
              <a:t>Ghi lại câu trả lời của từng câu vào phiếu học tập.</a:t>
            </a:r>
          </a:p>
          <a:p>
            <a:r>
              <a:rPr lang="vi-VN" sz="2400" b="1" dirty="0">
                <a:solidFill>
                  <a:srgbClr val="0070C0"/>
                </a:solidFill>
                <a:latin typeface="Times New Roman" panose="02020603050405020304" pitchFamily="18" charset="0"/>
                <a:cs typeface="Times New Roman" panose="02020603050405020304" pitchFamily="18" charset="0"/>
              </a:rPr>
              <a:t>01 Thẩm định</a:t>
            </a:r>
            <a:r>
              <a:rPr lang="vi-VN" sz="2400" dirty="0">
                <a:latin typeface="Times New Roman" panose="02020603050405020304" pitchFamily="18" charset="0"/>
                <a:cs typeface="Times New Roman" panose="02020603050405020304" pitchFamily="18" charset="0"/>
              </a:rPr>
              <a:t>: Kiểm tra lại kết quả của nhóm.</a:t>
            </a:r>
          </a:p>
          <a:p>
            <a:r>
              <a:rPr lang="vi-VN" sz="2400" b="1" dirty="0">
                <a:solidFill>
                  <a:srgbClr val="0070C0"/>
                </a:solidFill>
                <a:latin typeface="Times New Roman" panose="02020603050405020304" pitchFamily="18" charset="0"/>
                <a:cs typeface="Times New Roman" panose="02020603050405020304" pitchFamily="18" charset="0"/>
              </a:rPr>
              <a:t>01 Truyền thông: </a:t>
            </a:r>
            <a:r>
              <a:rPr lang="vi-VN" sz="2400" dirty="0">
                <a:latin typeface="Times New Roman" panose="02020603050405020304" pitchFamily="18" charset="0"/>
                <a:cs typeface="Times New Roman" panose="02020603050405020304" pitchFamily="18" charset="0"/>
              </a:rPr>
              <a:t>Trình bày giải đáp khi các bạn/ thầy cô có thắc mắc.</a:t>
            </a:r>
          </a:p>
        </p:txBody>
      </p:sp>
      <p:pic>
        <p:nvPicPr>
          <p:cNvPr id="5" name="Content Placeholder 4"/>
          <p:cNvPicPr>
            <a:picLocks noGrp="1" noChangeAspect="1"/>
          </p:cNvPicPr>
          <p:nvPr>
            <p:ph sz="half" idx="1"/>
          </p:nvPr>
        </p:nvPicPr>
        <p:blipFill>
          <a:blip r:embed="rId2"/>
          <a:stretch>
            <a:fillRect/>
          </a:stretch>
        </p:blipFill>
        <p:spPr>
          <a:xfrm>
            <a:off x="6956237" y="2557671"/>
            <a:ext cx="4218039" cy="3327687"/>
          </a:xfrm>
          <a:prstGeom prst="rect">
            <a:avLst/>
          </a:prstGeom>
        </p:spPr>
      </p:pic>
      <p:sp>
        <p:nvSpPr>
          <p:cNvPr id="6" name="Title 1"/>
          <p:cNvSpPr txBox="1">
            <a:spLocks/>
          </p:cNvSpPr>
          <p:nvPr/>
        </p:nvSpPr>
        <p:spPr>
          <a:xfrm>
            <a:off x="2155439" y="362595"/>
            <a:ext cx="9018837" cy="784480"/>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altLang="en-US" sz="3600" b="1" dirty="0">
                <a:solidFill>
                  <a:srgbClr val="FFC000"/>
                </a:solidFill>
                <a:latin typeface="Times New Roman" panose="02020603050405020304" pitchFamily="18" charset="0"/>
                <a:cs typeface="Times New Roman" panose="02020603050405020304" pitchFamily="18" charset="0"/>
              </a:rPr>
              <a:t>Hoạt động nhóm: </a:t>
            </a:r>
            <a:r>
              <a:rPr lang="vi-VN" altLang="en-US" sz="2800" b="1" dirty="0">
                <a:solidFill>
                  <a:srgbClr val="0070C0"/>
                </a:solidFill>
                <a:latin typeface="Times New Roman" panose="02020603050405020304" pitchFamily="18" charset="0"/>
                <a:cs typeface="Times New Roman" panose="02020603050405020304" pitchFamily="18" charset="0"/>
              </a:rPr>
              <a:t>Chia lớp làm 5 nhóm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luyện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tập</a:t>
            </a:r>
            <a:r>
              <a:rPr lang="en-US" altLang="en-US" sz="2800" b="1" dirty="0">
                <a:solidFill>
                  <a:srgbClr val="0070C0"/>
                </a:solidFill>
                <a:latin typeface="Times New Roman" panose="02020603050405020304" pitchFamily="18" charset="0"/>
                <a:cs typeface="Times New Roman" panose="02020603050405020304" pitchFamily="18" charset="0"/>
              </a:rPr>
              <a:t> 1 </a:t>
            </a:r>
          </a:p>
          <a:p>
            <a:pPr algn="l"/>
            <a:r>
              <a:rPr lang="en-US" altLang="en-US" sz="2800" b="1" dirty="0" err="1">
                <a:solidFill>
                  <a:srgbClr val="0070C0"/>
                </a:solidFill>
                <a:latin typeface="Times New Roman" panose="02020603050405020304" pitchFamily="18" charset="0"/>
                <a:cs typeface="Times New Roman" panose="02020603050405020304" pitchFamily="18" charset="0"/>
              </a:rPr>
              <a:t>và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bài</a:t>
            </a:r>
            <a:r>
              <a:rPr lang="en-US" altLang="en-US" sz="2800" b="1" dirty="0">
                <a:solidFill>
                  <a:srgbClr val="0070C0"/>
                </a:solidFill>
                <a:latin typeface="Times New Roman" panose="02020603050405020304" pitchFamily="18" charset="0"/>
                <a:cs typeface="Times New Roman" panose="02020603050405020304" pitchFamily="18" charset="0"/>
              </a:rPr>
              <a:t> 8.6 </a:t>
            </a:r>
            <a:r>
              <a:rPr lang="en-US" altLang="en-US" sz="2800" b="1" dirty="0" err="1">
                <a:solidFill>
                  <a:srgbClr val="0070C0"/>
                </a:solidFill>
                <a:latin typeface="Times New Roman" panose="02020603050405020304" pitchFamily="18" charset="0"/>
                <a:cs typeface="Times New Roman" panose="02020603050405020304" pitchFamily="18" charset="0"/>
              </a:rPr>
              <a:t>SGK</a:t>
            </a:r>
            <a:r>
              <a:rPr lang="en-US" altLang="en-US" sz="2800" b="1" dirty="0">
                <a:solidFill>
                  <a:srgbClr val="0070C0"/>
                </a:solidFill>
                <a:latin typeface="Times New Roman" panose="02020603050405020304" pitchFamily="18" charset="0"/>
                <a:cs typeface="Times New Roman" panose="02020603050405020304" pitchFamily="18" charset="0"/>
              </a:rPr>
              <a:t>/50</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350E390-1702-34C5-E071-DAB39EC7AEC2}"/>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121526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36914"/>
            <a:ext cx="4408714" cy="4800600"/>
          </a:xfrm>
        </p:spPr>
        <p:txBody>
          <a:bodyPr>
            <a:normAutofit/>
          </a:bodyPr>
          <a:lstStyle/>
          <a:p>
            <a:pPr marL="0" indent="0">
              <a:buNone/>
            </a:pPr>
            <a:r>
              <a:rPr lang="en-US" dirty="0">
                <a:latin typeface="Times New Roman" pitchFamily="18" charset="0"/>
                <a:cs typeface="Times New Roman" pitchFamily="18" charset="0"/>
              </a:rPr>
              <a:t>Cho hai điểm phân biệt A, B như hình. Em hãy lấy điểm C, D sao cho:</a:t>
            </a:r>
          </a:p>
          <a:p>
            <a:r>
              <a:rPr lang="en-US" dirty="0">
                <a:latin typeface="Times New Roman" pitchFamily="18" charset="0"/>
                <a:cs typeface="Times New Roman" pitchFamily="18" charset="0"/>
              </a:rPr>
              <a:t> Điểm C nằm giữa hai điểm B, A</a:t>
            </a:r>
          </a:p>
          <a:p>
            <a:r>
              <a:rPr lang="en-US" dirty="0">
                <a:latin typeface="Times New Roman" pitchFamily="18" charset="0"/>
                <a:cs typeface="Times New Roman" pitchFamily="18" charset="0"/>
              </a:rPr>
              <a:t>Điểm C và điểm D nằm khác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với điểm B</a:t>
            </a:r>
          </a:p>
          <a:p>
            <a:pPr marL="0" indent="0">
              <a:buNone/>
            </a:pPr>
            <a:r>
              <a:rPr lang="en-US" dirty="0">
                <a:latin typeface="Times New Roman" pitchFamily="18" charset="0"/>
                <a:cs typeface="Times New Roman" pitchFamily="18" charset="0"/>
              </a:rPr>
              <a:t>          </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8673" y="266700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587829" y="239485"/>
            <a:ext cx="8229600" cy="1143000"/>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6" name="Cloud Callout 5"/>
          <p:cNvSpPr/>
          <p:nvPr/>
        </p:nvSpPr>
        <p:spPr>
          <a:xfrm>
            <a:off x="6986154" y="3727222"/>
            <a:ext cx="3224646"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13815D47-683B-1AB3-D1BE-25218BEA9949}"/>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29260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2438400"/>
            <a:ext cx="7391400" cy="2133600"/>
          </a:xfrm>
        </p:spPr>
        <p:txBody>
          <a:bodyPr>
            <a:normAutofit/>
          </a:bodyPr>
          <a:lstStyle/>
          <a:p>
            <a:r>
              <a:rPr lang="en-US" dirty="0">
                <a:latin typeface="Times New Roman" pitchFamily="18" charset="0"/>
                <a:cs typeface="Times New Roman" pitchFamily="18" charset="0"/>
              </a:rPr>
              <a:t>Điểm C nằm giữa hai điểm A, B nghĩa là A, B khác phía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C.</a:t>
            </a:r>
          </a:p>
          <a:p>
            <a:r>
              <a:rPr lang="en-US" dirty="0">
                <a:latin typeface="Times New Roman" pitchFamily="18" charset="0"/>
                <a:cs typeface="Times New Roman" pitchFamily="18" charset="0"/>
              </a:rPr>
              <a:t>Điểm C, D nằm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phía</a:t>
            </a:r>
            <a:r>
              <a:rPr lang="en-US" dirty="0">
                <a:latin typeface="Times New Roman" pitchFamily="18" charset="0"/>
                <a:cs typeface="Times New Roman" pitchFamily="18" charset="0"/>
              </a:rPr>
              <a:t> với B nghĩa là điểm B nằm giữa hai điểm C, D.</a:t>
            </a:r>
          </a:p>
          <a:p>
            <a:pPr marL="0" indent="0">
              <a:buNone/>
            </a:pP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0" y="-12833350"/>
            <a:ext cx="19735800" cy="140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47156" y="1525394"/>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417689" y="367312"/>
            <a:ext cx="9347200" cy="792163"/>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9" name="Title 4"/>
          <p:cNvSpPr txBox="1">
            <a:spLocks/>
          </p:cNvSpPr>
          <p:nvPr/>
        </p:nvSpPr>
        <p:spPr>
          <a:xfrm>
            <a:off x="3747156" y="4419600"/>
            <a:ext cx="6477000"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a:t>
            </a:r>
            <a:r>
              <a:rPr lang="en-US" sz="66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A1CA5877-8237-4580-AD0E-C6B24212196E}"/>
              </a:ext>
            </a:extLst>
          </p:cNvPr>
          <p:cNvPicPr>
            <a:picLocks noChangeAspect="1"/>
          </p:cNvPicPr>
          <p:nvPr/>
        </p:nvPicPr>
        <p:blipFill>
          <a:blip r:embed="rId4"/>
          <a:stretch>
            <a:fillRect/>
          </a:stretch>
        </p:blipFill>
        <p:spPr>
          <a:xfrm>
            <a:off x="0" y="0"/>
            <a:ext cx="1097375" cy="1097375"/>
          </a:xfrm>
          <a:prstGeom prst="rect">
            <a:avLst/>
          </a:prstGeom>
        </p:spPr>
      </p:pic>
    </p:spTree>
    <p:extLst>
      <p:ext uri="{BB962C8B-B14F-4D97-AF65-F5344CB8AC3E}">
        <p14:creationId xmlns:p14="http://schemas.microsoft.com/office/powerpoint/2010/main" val="2402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629" y="164361"/>
            <a:ext cx="8229600" cy="1143000"/>
          </a:xfrm>
        </p:spPr>
        <p:txBody>
          <a:bodyPr>
            <a:normAutofit/>
          </a:bodyPr>
          <a:lstStyle/>
          <a:p>
            <a:r>
              <a:rPr lang="en-US" sz="3600" dirty="0" err="1">
                <a:solidFill>
                  <a:srgbClr val="00B050"/>
                </a:solidFill>
                <a:latin typeface="Times New Roman" panose="02020603050405020304" pitchFamily="18" charset="0"/>
                <a:cs typeface="Times New Roman" panose="02020603050405020304" pitchFamily="18" charset="0"/>
              </a:rPr>
              <a:t>BÀI</a:t>
            </a:r>
            <a:r>
              <a:rPr lang="en-US" sz="3600" dirty="0">
                <a:solidFill>
                  <a:srgbClr val="00B050"/>
                </a:solidFill>
                <a:latin typeface="Times New Roman" panose="02020603050405020304" pitchFamily="18" charset="0"/>
                <a:cs typeface="Times New Roman" panose="02020603050405020304" pitchFamily="18" charset="0"/>
              </a:rPr>
              <a:t> 1</a:t>
            </a:r>
          </a:p>
        </p:txBody>
      </p:sp>
      <p:sp>
        <p:nvSpPr>
          <p:cNvPr id="9" name="TextBox 8"/>
          <p:cNvSpPr txBox="1"/>
          <p:nvPr/>
        </p:nvSpPr>
        <p:spPr>
          <a:xfrm>
            <a:off x="5689600" y="2108200"/>
            <a:ext cx="4775200" cy="1569660"/>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vi-VN" sz="3200" dirty="0">
                <a:latin typeface="Times New Roman" panose="02020603050405020304" pitchFamily="18" charset="0"/>
                <a:cs typeface="Times New Roman" panose="02020603050405020304" pitchFamily="18" charset="0"/>
              </a:rPr>
              <a:t> một cách nhanh và chính xác nhất</a:t>
            </a:r>
            <a:r>
              <a:rPr lang="en-US" sz="3200" dirty="0">
                <a:latin typeface="Times New Roman" panose="02020603050405020304" pitchFamily="18" charset="0"/>
                <a:cs typeface="Times New Roman" panose="02020603050405020304" pitchFamily="18" charset="0"/>
              </a:rPr>
              <a:t>?</a:t>
            </a:r>
          </a:p>
        </p:txBody>
      </p:sp>
      <p:pic>
        <p:nvPicPr>
          <p:cNvPr id="10" name="Picture 9"/>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5085" y="1372675"/>
            <a:ext cx="4876800" cy="5181600"/>
          </a:xfrm>
          <a:prstGeom prst="rect">
            <a:avLst/>
          </a:prstGeom>
          <a:noFill/>
          <a:ln>
            <a:noFill/>
          </a:ln>
        </p:spPr>
      </p:pic>
      <p:pic>
        <p:nvPicPr>
          <p:cNvPr id="2" name="Picture 1">
            <a:extLst>
              <a:ext uri="{FF2B5EF4-FFF2-40B4-BE49-F238E27FC236}">
                <a16:creationId xmlns:a16="http://schemas.microsoft.com/office/drawing/2014/main" id="{2040CC82-3EDC-753B-D418-D17AB1F054A1}"/>
              </a:ext>
            </a:extLst>
          </p:cNvPr>
          <p:cNvPicPr>
            <a:picLocks noChangeAspect="1"/>
          </p:cNvPicPr>
          <p:nvPr/>
        </p:nvPicPr>
        <p:blipFill>
          <a:blip r:embed="rId3"/>
          <a:stretch>
            <a:fillRect/>
          </a:stretch>
        </p:blipFill>
        <p:spPr>
          <a:xfrm>
            <a:off x="0" y="10929"/>
            <a:ext cx="1097375" cy="1097375"/>
          </a:xfrm>
          <a:prstGeom prst="rect">
            <a:avLst/>
          </a:prstGeom>
        </p:spPr>
      </p:pic>
    </p:spTree>
    <p:extLst>
      <p:ext uri="{BB962C8B-B14F-4D97-AF65-F5344CB8AC3E}">
        <p14:creationId xmlns:p14="http://schemas.microsoft.com/office/powerpoint/2010/main" val="84936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a:solidFill>
                  <a:srgbClr val="C00000"/>
                </a:solidFill>
                <a:latin typeface="Times New Roman" panose="02020603050405020304" pitchFamily="18" charset="0"/>
                <a:cs typeface="Times New Roman" panose="02020603050405020304" pitchFamily="18" charset="0"/>
              </a:rPr>
              <a:t>VẬN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410502905"/>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67E9D6D6-225D-57FE-FF98-9D0ABF211895}"/>
              </a:ext>
            </a:extLst>
          </p:cNvPr>
          <p:cNvPicPr>
            <a:picLocks noChangeAspect="1"/>
          </p:cNvPicPr>
          <p:nvPr/>
        </p:nvPicPr>
        <p:blipFill>
          <a:blip r:embed="rId9"/>
          <a:stretch>
            <a:fillRect/>
          </a:stretch>
        </p:blipFill>
        <p:spPr>
          <a:xfrm>
            <a:off x="0" y="0"/>
            <a:ext cx="1097375" cy="1097375"/>
          </a:xfrm>
          <a:prstGeom prst="rect">
            <a:avLst/>
          </a:prstGeom>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3B6592A-CA88-B01D-C634-DF7D0EAEF01A}"/>
              </a:ext>
            </a:extLst>
          </p:cNvPr>
          <p:cNvPicPr>
            <a:picLocks noChangeAspect="1"/>
          </p:cNvPicPr>
          <p:nvPr/>
        </p:nvPicPr>
        <p:blipFill>
          <a:blip r:embed="rId4"/>
          <a:stretch>
            <a:fillRect/>
          </a:stretch>
        </p:blipFill>
        <p:spPr>
          <a:xfrm>
            <a:off x="-6220" y="17633"/>
            <a:ext cx="1097375" cy="1097375"/>
          </a:xfrm>
          <a:prstGeom prst="rect">
            <a:avLst/>
          </a:prstGeom>
        </p:spPr>
      </p:pic>
    </p:spTree>
    <p:extLst>
      <p:ext uri="{BB962C8B-B14F-4D97-AF65-F5344CB8AC3E}">
        <p14:creationId xmlns:p14="http://schemas.microsoft.com/office/powerpoint/2010/main" val="38873691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040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BF85686-874A-766D-37DD-06F75B7414C9}"/>
              </a:ext>
            </a:extLst>
          </p:cNvPr>
          <p:cNvPicPr>
            <a:picLocks noChangeAspect="1"/>
          </p:cNvPicPr>
          <p:nvPr/>
        </p:nvPicPr>
        <p:blipFill>
          <a:blip r:embed="rId4"/>
          <a:stretch>
            <a:fillRect/>
          </a:stretch>
        </p:blipFill>
        <p:spPr>
          <a:xfrm>
            <a:off x="0" y="0"/>
            <a:ext cx="1097375" cy="1097375"/>
          </a:xfrm>
          <a:prstGeom prst="rect">
            <a:avLst/>
          </a:prstGeom>
        </p:spPr>
      </p:pic>
    </p:spTree>
    <p:extLst>
      <p:ext uri="{BB962C8B-B14F-4D97-AF65-F5344CB8AC3E}">
        <p14:creationId xmlns:p14="http://schemas.microsoft.com/office/powerpoint/2010/main" val="25796494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1FE2-10EB-450D-9D14-369EA18E323A}"/>
              </a:ext>
            </a:extLst>
          </p:cNvPr>
          <p:cNvSpPr txBox="1"/>
          <p:nvPr/>
        </p:nvSpPr>
        <p:spPr>
          <a:xfrm>
            <a:off x="2031999" y="560106"/>
            <a:ext cx="7801303" cy="584775"/>
          </a:xfrm>
          <a:prstGeom prst="rect">
            <a:avLst/>
          </a:prstGeom>
          <a:noFill/>
        </p:spPr>
        <p:txBody>
          <a:bodyPr wrap="none" rtlCol="0">
            <a:spAutoFit/>
          </a:bodyPr>
          <a:lstStyle/>
          <a:p>
            <a:r>
              <a:rPr lang="en-US" sz="3200" b="1" dirty="0" err="1">
                <a:solidFill>
                  <a:srgbClr val="FF0000"/>
                </a:solidFill>
              </a:rPr>
              <a:t>BÀI</a:t>
            </a:r>
            <a:r>
              <a:rPr lang="en-US" sz="3200" b="1" dirty="0">
                <a:solidFill>
                  <a:srgbClr val="FF0000"/>
                </a:solidFill>
              </a:rPr>
              <a:t> 33: </a:t>
            </a:r>
            <a:r>
              <a:rPr lang="en-US" sz="3200" b="1" dirty="0" err="1">
                <a:solidFill>
                  <a:srgbClr val="FF0000"/>
                </a:solidFill>
              </a:rPr>
              <a:t>ĐIỂM</a:t>
            </a:r>
            <a:r>
              <a:rPr lang="en-US" sz="3200" b="1" dirty="0">
                <a:solidFill>
                  <a:srgbClr val="FF0000"/>
                </a:solidFill>
              </a:rPr>
              <a:t> </a:t>
            </a:r>
            <a:r>
              <a:rPr lang="en-US" sz="3200" b="1" dirty="0" err="1">
                <a:solidFill>
                  <a:srgbClr val="FF0000"/>
                </a:solidFill>
              </a:rPr>
              <a:t>NẰM</a:t>
            </a:r>
            <a:r>
              <a:rPr lang="en-US" sz="3200" b="1" dirty="0">
                <a:solidFill>
                  <a:srgbClr val="FF0000"/>
                </a:solidFill>
              </a:rPr>
              <a:t> </a:t>
            </a:r>
            <a:r>
              <a:rPr lang="en-US" sz="3200" b="1" dirty="0" err="1">
                <a:solidFill>
                  <a:srgbClr val="FF0000"/>
                </a:solidFill>
              </a:rPr>
              <a:t>GIỮA</a:t>
            </a:r>
            <a:r>
              <a:rPr lang="en-US" sz="3200" b="1" dirty="0">
                <a:solidFill>
                  <a:srgbClr val="FF0000"/>
                </a:solidFill>
              </a:rPr>
              <a:t> HAI </a:t>
            </a:r>
            <a:r>
              <a:rPr lang="en-US" sz="3200" b="1" dirty="0" err="1">
                <a:solidFill>
                  <a:srgbClr val="FF0000"/>
                </a:solidFill>
              </a:rPr>
              <a:t>ĐIỂM</a:t>
            </a:r>
            <a:r>
              <a:rPr lang="en-US" sz="3200" b="1" dirty="0">
                <a:solidFill>
                  <a:srgbClr val="FF0000"/>
                </a:solidFill>
              </a:rPr>
              <a:t>. TIA</a:t>
            </a:r>
          </a:p>
        </p:txBody>
      </p:sp>
      <p:graphicFrame>
        <p:nvGraphicFramePr>
          <p:cNvPr id="5" name="Diagram 4"/>
          <p:cNvGraphicFramePr/>
          <p:nvPr>
            <p:extLst>
              <p:ext uri="{D42A27DB-BD31-4B8C-83A1-F6EECF244321}">
                <p14:modId xmlns:p14="http://schemas.microsoft.com/office/powerpoint/2010/main" val="3860870829"/>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829069828"/>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F70BFDDE-3475-2A22-6C69-BFE3A66F4EC4}"/>
              </a:ext>
            </a:extLst>
          </p:cNvPr>
          <p:cNvPicPr>
            <a:picLocks noChangeAspect="1"/>
          </p:cNvPicPr>
          <p:nvPr/>
        </p:nvPicPr>
        <p:blipFill>
          <a:blip r:embed="rId12"/>
          <a:stretch>
            <a:fillRect/>
          </a:stretch>
        </p:blipFill>
        <p:spPr>
          <a:xfrm>
            <a:off x="-21480" y="52399"/>
            <a:ext cx="1092482" cy="1092482"/>
          </a:xfrm>
          <a:prstGeom prst="rect">
            <a:avLst/>
          </a:prstGeom>
        </p:spPr>
      </p:pic>
    </p:spTree>
    <p:extLst>
      <p:ext uri="{BB962C8B-B14F-4D97-AF65-F5344CB8AC3E}">
        <p14:creationId xmlns:p14="http://schemas.microsoft.com/office/powerpoint/2010/main" val="102521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717800"/>
            <a:ext cx="2606387"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40156" y="1543923"/>
            <a:ext cx="6604000" cy="3251200"/>
            <a:chOff x="1980117" y="1157942"/>
            <a:chExt cx="4953000" cy="2438400"/>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191590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pic>
        <p:nvPicPr>
          <p:cNvPr id="2" name="Picture 1">
            <a:extLst>
              <a:ext uri="{FF2B5EF4-FFF2-40B4-BE49-F238E27FC236}">
                <a16:creationId xmlns:a16="http://schemas.microsoft.com/office/drawing/2014/main" id="{43BD0070-9A1A-4E5A-17F1-D165C30A8296}"/>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3688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2400"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2400"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4" tooltip="Mặt Trời"/>
              </a:rPr>
              <a:t>Mặt</a:t>
            </a:r>
            <a:r>
              <a:rPr lang="en-US" sz="2400" dirty="0">
                <a:latin typeface="Times New Roman" panose="02020603050405020304" pitchFamily="18" charset="0"/>
                <a:cs typeface="Times New Roman" panose="02020603050405020304" pitchFamily="18" charset="0"/>
                <a:hlinkClick r:id="rId4" tooltip="Mặt Trời"/>
              </a:rPr>
              <a:t> </a:t>
            </a:r>
            <a:r>
              <a:rPr lang="en-US" sz="2400" dirty="0" err="1">
                <a:latin typeface="Times New Roman" panose="02020603050405020304" pitchFamily="18" charset="0"/>
                <a:cs typeface="Times New Roman" panose="02020603050405020304" pitchFamily="18" charset="0"/>
                <a:hlinkClick r:id="rId4" tooltip="Mặt Trời"/>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FA03FCE-AF00-2F31-0047-A07E844535EC}"/>
              </a:ext>
            </a:extLst>
          </p:cNvPr>
          <p:cNvPicPr>
            <a:picLocks noChangeAspect="1"/>
          </p:cNvPicPr>
          <p:nvPr/>
        </p:nvPicPr>
        <p:blipFill>
          <a:blip r:embed="rId6"/>
          <a:stretch>
            <a:fillRect/>
          </a:stretch>
        </p:blipFill>
        <p:spPr>
          <a:xfrm>
            <a:off x="0" y="4665"/>
            <a:ext cx="1097375" cy="1097375"/>
          </a:xfrm>
          <a:prstGeom prst="rect">
            <a:avLst/>
          </a:prstGeom>
        </p:spPr>
      </p:pic>
    </p:spTree>
    <p:extLst>
      <p:ext uri="{BB962C8B-B14F-4D97-AF65-F5344CB8AC3E}">
        <p14:creationId xmlns:p14="http://schemas.microsoft.com/office/powerpoint/2010/main" val="38541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4" y="85913"/>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489" y="2323321"/>
            <a:ext cx="6251282" cy="39111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1BE34B1-FB6D-58A2-7F7E-B790A0CE6A0E}"/>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29" y="481287"/>
            <a:ext cx="8229600" cy="989301"/>
          </a:xfrm>
        </p:spPr>
        <p:txBody>
          <a:bodyPr>
            <a:normAutofit fontScale="90000"/>
          </a:bodyPr>
          <a:lstStyle/>
          <a:p>
            <a:r>
              <a:rPr lang="en-US" sz="3600" dirty="0">
                <a:solidFill>
                  <a:srgbClr val="FF0000"/>
                </a:solidFill>
                <a:latin typeface="Times New Roman" pitchFamily="18" charset="0"/>
                <a:cs typeface="Times New Roman" pitchFamily="18" charset="0"/>
              </a:rPr>
              <a:t>HƯỚNG DẪN VỀ NHÀ</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37" y="510540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9"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a:t>
            </a:r>
            <a:r>
              <a:rPr lang="vi-VN" sz="2800" dirty="0">
                <a:solidFill>
                  <a:schemeClr val="accent1"/>
                </a:solidFill>
                <a:latin typeface="Times New Roman" pitchFamily="18" charset="0"/>
                <a:cs typeface="Times New Roman" pitchFamily="18" charset="0"/>
              </a:rPr>
              <a:t>5</a:t>
            </a:r>
            <a:endParaRPr lang="en-US" sz="2800" dirty="0">
              <a:solidFill>
                <a:schemeClr val="accent1"/>
              </a:solidFill>
              <a:latin typeface="Times New Roman" pitchFamily="18" charset="0"/>
              <a:cs typeface="Times New Roman" pitchFamily="18" charset="0"/>
            </a:endParaRP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7ABA677-83D8-FA4D-B22A-C6DF5C3AA3DF}"/>
              </a:ext>
            </a:extLst>
          </p:cNvPr>
          <p:cNvPicPr>
            <a:picLocks noChangeAspect="1"/>
          </p:cNvPicPr>
          <p:nvPr/>
        </p:nvPicPr>
        <p:blipFill>
          <a:blip r:embed="rId6"/>
          <a:stretch>
            <a:fillRect/>
          </a:stretch>
        </p:blipFill>
        <p:spPr>
          <a:xfrm>
            <a:off x="0" y="0"/>
            <a:ext cx="1097375" cy="1097375"/>
          </a:xfrm>
          <a:prstGeom prst="rect">
            <a:avLst/>
          </a:prstGeom>
        </p:spPr>
      </p:pic>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260529" y="3197442"/>
            <a:ext cx="11931471" cy="1015663"/>
          </a:xfrm>
          <a:prstGeom prst="rect">
            <a:avLst/>
          </a:prstGeom>
          <a:noFill/>
        </p:spPr>
        <p:txBody>
          <a:bodyPr wrap="none" lIns="91440" tIns="45720" rIns="91440" bIns="45720">
            <a:spAutoFit/>
          </a:bodyPr>
          <a:lstStyle/>
          <a:p>
            <a:pPr algn="ctr"/>
            <a:r>
              <a:rPr lang="en-US" sz="6000" b="1" cap="none" spc="0" dirty="0" err="1">
                <a:ln w="22225">
                  <a:solidFill>
                    <a:schemeClr val="accent2"/>
                  </a:solidFill>
                  <a:prstDash val="solid"/>
                </a:ln>
                <a:solidFill>
                  <a:srgbClr val="FF0000"/>
                </a:solidFill>
                <a:effectLst/>
              </a:rPr>
              <a:t>Cảm</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ơn</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thầy</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cô</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giáo</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và</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các</a:t>
            </a:r>
            <a:r>
              <a:rPr lang="en-US" sz="6000" b="1" cap="none" spc="0" dirty="0">
                <a:ln w="22225">
                  <a:solidFill>
                    <a:schemeClr val="accent2"/>
                  </a:solidFill>
                  <a:prstDash val="solid"/>
                </a:ln>
                <a:solidFill>
                  <a:srgbClr val="FF0000"/>
                </a:solidFill>
                <a:effectLst/>
              </a:rPr>
              <a:t> </a:t>
            </a:r>
            <a:r>
              <a:rPr lang="en-US" sz="6000" b="1" cap="none" spc="0" dirty="0" err="1">
                <a:ln w="22225">
                  <a:solidFill>
                    <a:schemeClr val="accent2"/>
                  </a:solidFill>
                  <a:prstDash val="solid"/>
                </a:ln>
                <a:solidFill>
                  <a:srgbClr val="FF0000"/>
                </a:solidFill>
                <a:effectLst/>
              </a:rPr>
              <a:t>em</a:t>
            </a:r>
            <a:r>
              <a:rPr lang="en-US" sz="6000" b="1" cap="none" spc="0" dirty="0">
                <a:ln w="22225">
                  <a:solidFill>
                    <a:schemeClr val="accent2"/>
                  </a:solidFill>
                  <a:prstDash val="solid"/>
                </a:ln>
                <a:solidFill>
                  <a:srgbClr val="FF0000"/>
                </a:solidFill>
                <a:effectLst/>
              </a:rPr>
              <a:t>!</a:t>
            </a: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7307" y="475861"/>
            <a:ext cx="9387965" cy="2364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B10E48-0BA4-F960-0FE2-B600068B1108}"/>
              </a:ext>
            </a:extLst>
          </p:cNvPr>
          <p:cNvPicPr>
            <a:picLocks noChangeAspect="1"/>
          </p:cNvPicPr>
          <p:nvPr/>
        </p:nvPicPr>
        <p:blipFill>
          <a:blip r:embed="rId5"/>
          <a:stretch>
            <a:fillRect/>
          </a:stretch>
        </p:blipFill>
        <p:spPr>
          <a:xfrm>
            <a:off x="0" y="0"/>
            <a:ext cx="1097375" cy="1097375"/>
          </a:xfrm>
          <a:prstGeom prst="rect">
            <a:avLst/>
          </a:prstGeom>
        </p:spPr>
      </p:pic>
    </p:spTree>
    <p:extLst>
      <p:ext uri="{BB962C8B-B14F-4D97-AF65-F5344CB8AC3E}">
        <p14:creationId xmlns:p14="http://schemas.microsoft.com/office/powerpoint/2010/main" val="312747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437523368"/>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29650" y="307676"/>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Mục</a:t>
            </a:r>
            <a:r>
              <a:rPr lang="fr-FR"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tiêu</a:t>
            </a:r>
            <a:r>
              <a:rPr lang="fr-FR"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tiết</a:t>
            </a:r>
            <a:r>
              <a:rPr lang="fr-FR" altLang="en-US" sz="4267" b="1" kern="0" dirty="0">
                <a:solidFill>
                  <a:srgbClr val="C00000"/>
                </a:solidFill>
                <a:cs typeface="Times New Roman" panose="02020603050405020304" pitchFamily="18" charset="0"/>
              </a:rPr>
              <a:t> 2:</a:t>
            </a:r>
            <a:endParaRPr lang="en-US" altLang="en-US" sz="4267"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2</a:t>
              </a:r>
            </a:p>
          </p:txBody>
        </p:sp>
      </p:grpSp>
      <p:pic>
        <p:nvPicPr>
          <p:cNvPr id="4" name="Picture 3">
            <a:extLst>
              <a:ext uri="{FF2B5EF4-FFF2-40B4-BE49-F238E27FC236}">
                <a16:creationId xmlns:a16="http://schemas.microsoft.com/office/drawing/2014/main" id="{B3C8E6F0-5553-CBD3-075F-357288F63952}"/>
              </a:ext>
            </a:extLst>
          </p:cNvPr>
          <p:cNvPicPr>
            <a:picLocks noChangeAspect="1"/>
          </p:cNvPicPr>
          <p:nvPr/>
        </p:nvPicPr>
        <p:blipFill>
          <a:blip r:embed="rId9"/>
          <a:stretch>
            <a:fillRect/>
          </a:stretch>
        </p:blipFill>
        <p:spPr>
          <a:xfrm>
            <a:off x="0" y="0"/>
            <a:ext cx="1097375" cy="1097375"/>
          </a:xfrm>
          <a:prstGeom prst="rect">
            <a:avLst/>
          </a:prstGeom>
        </p:spPr>
      </p:pic>
    </p:spTree>
    <p:extLst>
      <p:ext uri="{BB962C8B-B14F-4D97-AF65-F5344CB8AC3E}">
        <p14:creationId xmlns:p14="http://schemas.microsoft.com/office/powerpoint/2010/main" val="5285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2923050" y="433062"/>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938008" y="3141566"/>
            <a:ext cx="1339407" cy="646331"/>
          </a:xfrm>
          <a:prstGeom prst="rect">
            <a:avLst/>
          </a:prstGeom>
          <a:noFill/>
        </p:spPr>
        <p:txBody>
          <a:bodyPr wrap="square" rtlCol="0">
            <a:spAutoFit/>
          </a:bodyPr>
          <a:lstStyle/>
          <a:p>
            <a:pPr algn="just"/>
            <a:r>
              <a:rPr lang="en-US" sz="3600" b="1" dirty="0">
                <a:solidFill>
                  <a:srgbClr val="C00000"/>
                </a:solidFill>
                <a:latin typeface="Times New Roman" pitchFamily="18" charset="0"/>
                <a:cs typeface="Times New Roman" pitchFamily="18" charset="0"/>
              </a:rPr>
              <a:t>TIA</a:t>
            </a: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1024934691"/>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3DD9774-4AD0-BA69-DE1C-17B88DF94FF2}"/>
              </a:ext>
            </a:extLst>
          </p:cNvPr>
          <p:cNvPicPr>
            <a:picLocks noChangeAspect="1"/>
          </p:cNvPicPr>
          <p:nvPr/>
        </p:nvPicPr>
        <p:blipFill>
          <a:blip r:embed="rId7"/>
          <a:stretch>
            <a:fillRect/>
          </a:stretch>
        </p:blipFill>
        <p:spPr>
          <a:xfrm>
            <a:off x="15809" y="0"/>
            <a:ext cx="1097375" cy="1097375"/>
          </a:xfrm>
          <a:prstGeom prst="rect">
            <a:avLst/>
          </a:prstGeom>
        </p:spPr>
      </p:pic>
    </p:spTree>
    <p:extLst>
      <p:ext uri="{BB962C8B-B14F-4D97-AF65-F5344CB8AC3E}">
        <p14:creationId xmlns:p14="http://schemas.microsoft.com/office/powerpoint/2010/main" val="3194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pic>
        <p:nvPicPr>
          <p:cNvPr id="2" name="Picture 1">
            <a:extLst>
              <a:ext uri="{FF2B5EF4-FFF2-40B4-BE49-F238E27FC236}">
                <a16:creationId xmlns:a16="http://schemas.microsoft.com/office/drawing/2014/main" id="{C20D1A45-13EF-D4E6-FB15-666BD6085367}"/>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28231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9972" y="1531257"/>
            <a:ext cx="6139542"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028"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2249715"/>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407" y="3287407"/>
            <a:ext cx="2296886"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Tia </a:t>
            </a:r>
            <a:r>
              <a:rPr lang="en-US" sz="3200" b="1" dirty="0" err="1">
                <a:solidFill>
                  <a:srgbClr val="0000FF"/>
                </a:solidFill>
                <a:latin typeface="Times New Roman" panose="02020603050405020304" pitchFamily="18" charset="0"/>
                <a:cs typeface="Times New Roman" panose="02020603050405020304" pitchFamily="18" charset="0"/>
              </a:rPr>
              <a:t>lazer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EBF81FA-6EC2-7AF8-EBA0-A374925DE6EB}"/>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146445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3627" y="1542143"/>
            <a:ext cx="6389915"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2050"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2">
            <a:extLst>
              <a:ext uri="{28A0092B-C50C-407E-A947-70E740481C1C}">
                <a14:useLocalDpi xmlns:a14="http://schemas.microsoft.com/office/drawing/2010/main" val="0"/>
              </a:ext>
            </a:extLst>
          </a:blip>
          <a:srcRect b="11313"/>
          <a:stretch/>
        </p:blipFill>
        <p:spPr bwMode="auto">
          <a:xfrm>
            <a:off x="3795486" y="2278743"/>
            <a:ext cx="6978780" cy="3747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200321"/>
            <a:ext cx="16256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Tia UV</a:t>
            </a: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45F31CE-5EE1-3BB8-2051-892D548AC860}"/>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22836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393016"/>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94964" y="301459"/>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Mục</a:t>
            </a:r>
            <a:r>
              <a:rPr lang="fr-FR" altLang="en-US" sz="3600"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tiêu</a:t>
            </a:r>
            <a:r>
              <a:rPr lang="fr-FR" altLang="en-US" sz="3600"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tiết</a:t>
            </a:r>
            <a:r>
              <a:rPr lang="fr-FR" altLang="en-US" sz="3600" b="1" kern="0" dirty="0">
                <a:solidFill>
                  <a:srgbClr val="C00000"/>
                </a:solidFill>
                <a:cs typeface="Times New Roman" panose="02020603050405020304" pitchFamily="18" charset="0"/>
              </a:rPr>
              <a:t> 1:</a:t>
            </a:r>
            <a:endParaRPr lang="en-US" altLang="en-US" sz="3600"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2</a:t>
              </a:r>
            </a:p>
          </p:txBody>
        </p:sp>
      </p:grpSp>
      <p:pic>
        <p:nvPicPr>
          <p:cNvPr id="4" name="Picture 3">
            <a:extLst>
              <a:ext uri="{FF2B5EF4-FFF2-40B4-BE49-F238E27FC236}">
                <a16:creationId xmlns:a16="http://schemas.microsoft.com/office/drawing/2014/main" id="{371EB1ED-FAC1-3554-3205-6CC4E8470464}"/>
              </a:ext>
            </a:extLst>
          </p:cNvPr>
          <p:cNvPicPr>
            <a:picLocks noChangeAspect="1"/>
          </p:cNvPicPr>
          <p:nvPr/>
        </p:nvPicPr>
        <p:blipFill>
          <a:blip r:embed="rId9"/>
          <a:stretch>
            <a:fillRect/>
          </a:stretch>
        </p:blipFill>
        <p:spPr>
          <a:xfrm>
            <a:off x="0" y="0"/>
            <a:ext cx="1097375" cy="1097375"/>
          </a:xfrm>
          <a:prstGeom prst="rect">
            <a:avLst/>
          </a:prstGeom>
        </p:spPr>
      </p:pic>
    </p:spTree>
    <p:extLst>
      <p:ext uri="{BB962C8B-B14F-4D97-AF65-F5344CB8AC3E}">
        <p14:creationId xmlns:p14="http://schemas.microsoft.com/office/powerpoint/2010/main" val="14746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2371" y="1462314"/>
            <a:ext cx="620485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653050" y="3378201"/>
            <a:ext cx="16256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Tia </a:t>
            </a:r>
            <a:r>
              <a:rPr lang="en-US" sz="3600" b="1" dirty="0" err="1">
                <a:solidFill>
                  <a:srgbClr val="0000FF"/>
                </a:solidFill>
                <a:latin typeface="Times New Roman" panose="02020603050405020304" pitchFamily="18" charset="0"/>
                <a:cs typeface="Times New Roman" panose="02020603050405020304" pitchFamily="18" charset="0"/>
              </a:rPr>
              <a:t>sét</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14" y="2071914"/>
            <a:ext cx="5910943" cy="4174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5A893B7-A4A0-AC44-3D4A-5E3ADBC9354B}"/>
              </a:ext>
            </a:extLst>
          </p:cNvPr>
          <p:cNvPicPr>
            <a:picLocks noChangeAspect="1"/>
          </p:cNvPicPr>
          <p:nvPr/>
        </p:nvPicPr>
        <p:blipFill>
          <a:blip r:embed="rId3"/>
          <a:stretch>
            <a:fillRect/>
          </a:stretch>
        </p:blipFill>
        <p:spPr>
          <a:xfrm>
            <a:off x="-15551" y="0"/>
            <a:ext cx="1097375" cy="1097375"/>
          </a:xfrm>
          <a:prstGeom prst="rect">
            <a:avLst/>
          </a:prstGeom>
        </p:spPr>
      </p:pic>
    </p:spTree>
    <p:extLst>
      <p:ext uri="{BB962C8B-B14F-4D97-AF65-F5344CB8AC3E}">
        <p14:creationId xmlns:p14="http://schemas.microsoft.com/office/powerpoint/2010/main" val="1886944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21428" y="4953000"/>
            <a:ext cx="5689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829" y="1679120"/>
            <a:ext cx="3202135" cy="2261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a laser là gì? Tại sao phải dùng kính chống tia las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4" y="1701800"/>
            <a:ext cx="3358244" cy="223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4">
            <a:extLst>
              <a:ext uri="{28A0092B-C50C-407E-A947-70E740481C1C}">
                <a14:useLocalDpi xmlns:a14="http://schemas.microsoft.com/office/drawing/2010/main" val="0"/>
              </a:ext>
            </a:extLst>
          </a:blip>
          <a:srcRect b="11313"/>
          <a:stretch/>
        </p:blipFill>
        <p:spPr bwMode="auto">
          <a:xfrm>
            <a:off x="3712028" y="1700565"/>
            <a:ext cx="4775200" cy="25642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36C3E9C-4405-5ECE-6C11-9D06B6A5A2C0}"/>
              </a:ext>
            </a:extLst>
          </p:cNvPr>
          <p:cNvPicPr>
            <a:picLocks noChangeAspect="1"/>
          </p:cNvPicPr>
          <p:nvPr/>
        </p:nvPicPr>
        <p:blipFill>
          <a:blip r:embed="rId5"/>
          <a:stretch>
            <a:fillRect/>
          </a:stretch>
        </p:blipFill>
        <p:spPr>
          <a:xfrm>
            <a:off x="0" y="0"/>
            <a:ext cx="1097375" cy="1097375"/>
          </a:xfrm>
          <a:prstGeom prst="rect">
            <a:avLst/>
          </a:prstGeom>
        </p:spPr>
      </p:pic>
    </p:spTree>
    <p:extLst>
      <p:ext uri="{BB962C8B-B14F-4D97-AF65-F5344CB8AC3E}">
        <p14:creationId xmlns:p14="http://schemas.microsoft.com/office/powerpoint/2010/main" val="296755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904455" y="3190324"/>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6475EEE-DD32-FDE4-96F4-3FA558B2A277}"/>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125060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68804" y="2819400"/>
            <a:ext cx="4876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4" y="2286740"/>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4362249" y="2252303"/>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5486405" y="2180353"/>
            <a:ext cx="544052" cy="913007"/>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sp>
        <p:nvSpPr>
          <p:cNvPr id="12" name="Rounded Rectangle 11"/>
          <p:cNvSpPr/>
          <p:nvPr/>
        </p:nvSpPr>
        <p:spPr>
          <a:xfrm>
            <a:off x="3770181" y="393943"/>
            <a:ext cx="2824420"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1019584" y="1903521"/>
            <a:ext cx="282493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chia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434500" y="3683201"/>
            <a:ext cx="5442736" cy="1524000"/>
            <a:chOff x="2623548" y="2800350"/>
            <a:chExt cx="4082052" cy="1143000"/>
          </a:xfrm>
        </p:grpSpPr>
        <p:sp>
          <p:nvSpPr>
            <p:cNvPr id="3" name="Rounded Rectangle 2"/>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5" name="TextBox 4"/>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a:t>
              </a:r>
            </a:p>
          </p:txBody>
        </p:sp>
        <p:sp>
          <p:nvSpPr>
            <p:cNvPr id="14" name="Right Triangle 1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
        <p:nvSpPr>
          <p:cNvPr id="16" name="TextBox 15"/>
          <p:cNvSpPr txBox="1"/>
          <p:nvPr/>
        </p:nvSpPr>
        <p:spPr>
          <a:xfrm>
            <a:off x="1023889" y="1870384"/>
            <a:ext cx="282493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779733"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4286560"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21" name="Group 20"/>
          <p:cNvGrpSpPr/>
          <p:nvPr/>
        </p:nvGrpSpPr>
        <p:grpSpPr>
          <a:xfrm>
            <a:off x="6450939" y="3656365"/>
            <a:ext cx="5442736" cy="1524000"/>
            <a:chOff x="2623548" y="2800350"/>
            <a:chExt cx="4082052" cy="1143000"/>
          </a:xfrm>
        </p:grpSpPr>
        <p:sp>
          <p:nvSpPr>
            <p:cNvPr id="22" name="Rounded Rectangle 21"/>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23" name="TextBox 22"/>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p:txBody>
        </p:sp>
        <p:sp>
          <p:nvSpPr>
            <p:cNvPr id="24" name="Right Triangle 2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pic>
        <p:nvPicPr>
          <p:cNvPr id="4" name="Picture 3">
            <a:extLst>
              <a:ext uri="{FF2B5EF4-FFF2-40B4-BE49-F238E27FC236}">
                <a16:creationId xmlns:a16="http://schemas.microsoft.com/office/drawing/2014/main" id="{747B0875-D789-7E7B-BB4D-084A47ABD0B6}"/>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34854279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16" grpId="0" animBg="1"/>
      <p:bldP spid="16" grpId="1"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81418" y="47879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4046562" y="2191239"/>
            <a:ext cx="5188155" cy="913007"/>
            <a:chOff x="2585884" y="1635264"/>
            <a:chExt cx="3891116" cy="684755"/>
          </a:xfrm>
        </p:grpSpPr>
        <p:cxnSp>
          <p:nvCxnSpPr>
            <p:cNvPr id="6" name="Straight Connector 5"/>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943600" y="1715055"/>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2585884" y="1689227"/>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3429000" y="1635264"/>
              <a:ext cx="408039" cy="684755"/>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Rounded Rectangle 11"/>
          <p:cNvSpPr/>
          <p:nvPr/>
        </p:nvSpPr>
        <p:spPr>
          <a:xfrm>
            <a:off x="4118902" y="289901"/>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811892" y="2180353"/>
            <a:ext cx="30142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464046"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3970873"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35" name="Group 34"/>
          <p:cNvGrpSpPr/>
          <p:nvPr/>
        </p:nvGrpSpPr>
        <p:grpSpPr>
          <a:xfrm>
            <a:off x="4029020" y="2180353"/>
            <a:ext cx="1672795" cy="913007"/>
            <a:chOff x="3048459" y="3827681"/>
            <a:chExt cx="1254596" cy="684755"/>
          </a:xfrm>
        </p:grpSpPr>
        <p:grpSp>
          <p:nvGrpSpPr>
            <p:cNvPr id="28" name="Group 27"/>
            <p:cNvGrpSpPr/>
            <p:nvPr/>
          </p:nvGrpSpPr>
          <p:grpSpPr>
            <a:xfrm>
              <a:off x="3048459" y="3827681"/>
              <a:ext cx="1254596" cy="684755"/>
              <a:chOff x="2615995" y="2025742"/>
              <a:chExt cx="1254596" cy="684755"/>
            </a:xfrm>
          </p:grpSpPr>
          <p:cxnSp>
            <p:nvCxnSpPr>
              <p:cNvPr id="13" name="Straight Connector 12"/>
              <p:cNvCxnSpPr/>
              <p:nvPr/>
            </p:nvCxnSpPr>
            <p:spPr>
              <a:xfrm flipH="1">
                <a:off x="2615995" y="2495550"/>
                <a:ext cx="1006577"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462552" y="2025742"/>
                <a:ext cx="408039" cy="684755"/>
                <a:chOff x="3829665" y="3333750"/>
                <a:chExt cx="408039" cy="684755"/>
              </a:xfrm>
            </p:grpSpPr>
            <p:sp>
              <p:nvSpPr>
                <p:cNvPr id="26" name="TextBox 25"/>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27" name="TextBox 26"/>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4" name="TextBox 33"/>
            <p:cNvSpPr txBox="1"/>
            <p:nvPr/>
          </p:nvSpPr>
          <p:spPr>
            <a:xfrm>
              <a:off x="3051538" y="3882164"/>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grpSp>
        <p:nvGrpSpPr>
          <p:cNvPr id="37" name="Group 36"/>
          <p:cNvGrpSpPr/>
          <p:nvPr/>
        </p:nvGrpSpPr>
        <p:grpSpPr>
          <a:xfrm>
            <a:off x="5170410" y="2187973"/>
            <a:ext cx="4056380" cy="913007"/>
            <a:chOff x="3429000" y="2778264"/>
            <a:chExt cx="3042285" cy="684755"/>
          </a:xfrm>
        </p:grpSpPr>
        <p:grpSp>
          <p:nvGrpSpPr>
            <p:cNvPr id="32" name="Group 31"/>
            <p:cNvGrpSpPr/>
            <p:nvPr/>
          </p:nvGrpSpPr>
          <p:grpSpPr>
            <a:xfrm>
              <a:off x="3429000" y="2778264"/>
              <a:ext cx="2743324" cy="684755"/>
              <a:chOff x="3756536" y="2007870"/>
              <a:chExt cx="2743324" cy="684755"/>
            </a:xfrm>
          </p:grpSpPr>
          <p:cxnSp>
            <p:nvCxnSpPr>
              <p:cNvPr id="18" name="Straight Connector 17"/>
              <p:cNvCxnSpPr/>
              <p:nvPr/>
            </p:nvCxnSpPr>
            <p:spPr>
              <a:xfrm>
                <a:off x="3912132" y="2502096"/>
                <a:ext cx="2587728" cy="1135"/>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3756536" y="2007870"/>
                <a:ext cx="408039" cy="684755"/>
                <a:chOff x="3829665" y="3333750"/>
                <a:chExt cx="408039" cy="684755"/>
              </a:xfrm>
            </p:grpSpPr>
            <p:sp>
              <p:nvSpPr>
                <p:cNvPr id="30" name="TextBox 29"/>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31" name="TextBox 30"/>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6" name="TextBox 35"/>
            <p:cNvSpPr txBox="1"/>
            <p:nvPr/>
          </p:nvSpPr>
          <p:spPr>
            <a:xfrm>
              <a:off x="5937885" y="2853690"/>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grpSp>
      <p:grpSp>
        <p:nvGrpSpPr>
          <p:cNvPr id="45" name="Group 44"/>
          <p:cNvGrpSpPr/>
          <p:nvPr/>
        </p:nvGrpSpPr>
        <p:grpSpPr>
          <a:xfrm>
            <a:off x="3941378" y="2903600"/>
            <a:ext cx="2550140" cy="1378541"/>
            <a:chOff x="2362200" y="2503218"/>
            <a:chExt cx="1912605" cy="1033906"/>
          </a:xfrm>
        </p:grpSpPr>
        <p:grpSp>
          <p:nvGrpSpPr>
            <p:cNvPr id="43" name="Group 42"/>
            <p:cNvGrpSpPr/>
            <p:nvPr/>
          </p:nvGrpSpPr>
          <p:grpSpPr>
            <a:xfrm>
              <a:off x="2827005" y="2503218"/>
              <a:ext cx="1000319" cy="678132"/>
              <a:chOff x="2827005" y="2503218"/>
              <a:chExt cx="1000319" cy="678132"/>
            </a:xfrm>
          </p:grpSpPr>
          <p:cxnSp>
            <p:nvCxnSpPr>
              <p:cNvPr id="39" name="Straight Arrow Connector 38"/>
              <p:cNvCxnSpPr/>
              <p:nvPr/>
            </p:nvCxnSpPr>
            <p:spPr>
              <a:xfrm>
                <a:off x="2827005" y="2536822"/>
                <a:ext cx="292279" cy="644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a:off x="3452584" y="2503218"/>
                <a:ext cx="374740" cy="6781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4" name="TextBox 43"/>
            <p:cNvSpPr txBox="1"/>
            <p:nvPr/>
          </p:nvSpPr>
          <p:spPr>
            <a:xfrm>
              <a:off x="2362200" y="3190875"/>
              <a:ext cx="1912605" cy="34624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endParaRPr lang="en-US" sz="2400" dirty="0">
                <a:latin typeface="Times New Roman" panose="02020603050405020304" pitchFamily="18" charset="0"/>
                <a:cs typeface="Times New Roman" panose="02020603050405020304" pitchFamily="18" charset="0"/>
              </a:endParaRPr>
            </a:p>
          </p:txBody>
        </p:sp>
      </p:grpSp>
      <p:cxnSp>
        <p:nvCxnSpPr>
          <p:cNvPr id="50" name="Straight Arrow Connector 49"/>
          <p:cNvCxnSpPr/>
          <p:nvPr/>
        </p:nvCxnSpPr>
        <p:spPr>
          <a:xfrm>
            <a:off x="3341917" y="2988984"/>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860369" y="4839515"/>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x</a:t>
            </a:r>
          </a:p>
        </p:txBody>
      </p:sp>
      <p:cxnSp>
        <p:nvCxnSpPr>
          <p:cNvPr id="59" name="Straight Arrow Connector 58"/>
          <p:cNvCxnSpPr/>
          <p:nvPr/>
        </p:nvCxnSpPr>
        <p:spPr>
          <a:xfrm>
            <a:off x="9234717" y="2948408"/>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88965" y="48514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1" name="Rounded Rectangle 60"/>
          <p:cNvSpPr/>
          <p:nvPr/>
        </p:nvSpPr>
        <p:spPr>
          <a:xfrm>
            <a:off x="7786917" y="4851400"/>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y</a:t>
            </a:r>
          </a:p>
        </p:txBody>
      </p:sp>
      <p:pic>
        <p:nvPicPr>
          <p:cNvPr id="3" name="Picture 2">
            <a:extLst>
              <a:ext uri="{FF2B5EF4-FFF2-40B4-BE49-F238E27FC236}">
                <a16:creationId xmlns:a16="http://schemas.microsoft.com/office/drawing/2014/main" id="{293AA536-A05C-FB69-C33E-4BA94C5CF17A}"/>
              </a:ext>
            </a:extLst>
          </p:cNvPr>
          <p:cNvPicPr>
            <a:picLocks noChangeAspect="1"/>
          </p:cNvPicPr>
          <p:nvPr/>
        </p:nvPicPr>
        <p:blipFill>
          <a:blip r:embed="rId2"/>
          <a:stretch>
            <a:fillRect/>
          </a:stretch>
        </p:blipFill>
        <p:spPr>
          <a:xfrm>
            <a:off x="0" y="19050"/>
            <a:ext cx="1097375" cy="1097375"/>
          </a:xfrm>
          <a:prstGeom prst="rect">
            <a:avLst/>
          </a:prstGeom>
        </p:spPr>
      </p:pic>
    </p:spTree>
    <p:extLst>
      <p:ext uri="{BB962C8B-B14F-4D97-AF65-F5344CB8AC3E}">
        <p14:creationId xmlns:p14="http://schemas.microsoft.com/office/powerpoint/2010/main" val="1522333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5" presetClass="path" presetSubtype="0" accel="50000" decel="50000" fill="hold" nodeType="withEffect">
                                  <p:stCondLst>
                                    <p:cond delay="0"/>
                                  </p:stCondLst>
                                  <p:childTnLst>
                                    <p:animMotion origin="layout" path="M -0.025 0.00308 L -0.06667 -0.00216 " pathEditMode="relative" rAng="0" ptsTypes="AA">
                                      <p:cBhvr>
                                        <p:cTn id="24" dur="2000" fill="hold"/>
                                        <p:tgtEl>
                                          <p:spTgt spid="35"/>
                                        </p:tgtEl>
                                        <p:attrNameLst>
                                          <p:attrName>ppt_x</p:attrName>
                                          <p:attrName>ppt_y</p:attrName>
                                        </p:attrNameLst>
                                      </p:cBhvr>
                                      <p:rCtr x="-2083" y="-278"/>
                                    </p:animMotion>
                                  </p:childTnLst>
                                </p:cTn>
                              </p:par>
                              <p:par>
                                <p:cTn id="25" presetID="63" presetClass="path" presetSubtype="0" accel="50000" decel="50000" fill="hold" nodeType="withEffect">
                                  <p:stCondLst>
                                    <p:cond delay="0"/>
                                  </p:stCondLst>
                                  <p:childTnLst>
                                    <p:animMotion origin="layout" path="M 5.55556E-7 -2.96296E-6 L 0.04097 -2.96296E-6 " pathEditMode="relative" rAng="0" ptsTypes="AA">
                                      <p:cBhvr>
                                        <p:cTn id="26" dur="2000" fill="hold"/>
                                        <p:tgtEl>
                                          <p:spTgt spid="37"/>
                                        </p:tgtEl>
                                        <p:attrNameLst>
                                          <p:attrName>ppt_x</p:attrName>
                                          <p:attrName>ppt_y</p:attrName>
                                        </p:attrNameLst>
                                      </p:cBhvr>
                                      <p:rCtr x="2049" y="0"/>
                                    </p:animMotion>
                                  </p:childTnLst>
                                </p:cTn>
                              </p:par>
                              <p:par>
                                <p:cTn id="27" presetID="35" presetClass="path" presetSubtype="0" accel="50000" decel="50000" fill="hold" grpId="0" nodeType="withEffect">
                                  <p:stCondLst>
                                    <p:cond delay="0"/>
                                  </p:stCondLst>
                                  <p:childTnLst>
                                    <p:animMotion origin="layout" path="M -2.5E-6 -2.59259E-6 L -0.06614 -0.00463 " pathEditMode="relative" rAng="0" ptsTypes="AA">
                                      <p:cBhvr>
                                        <p:cTn id="28" dur="2000" fill="hold"/>
                                        <p:tgtEl>
                                          <p:spTgt spid="20"/>
                                        </p:tgtEl>
                                        <p:attrNameLst>
                                          <p:attrName>ppt_x</p:attrName>
                                          <p:attrName>ppt_y</p:attrName>
                                        </p:attrNameLst>
                                      </p:cBhvr>
                                      <p:rCtr x="-3316" y="-247"/>
                                    </p:animMotion>
                                  </p:childTnLst>
                                </p:cTn>
                              </p:par>
                              <p:par>
                                <p:cTn id="29" presetID="63" presetClass="path" presetSubtype="0" accel="50000" decel="50000" fill="hold" grpId="0" nodeType="withEffect">
                                  <p:stCondLst>
                                    <p:cond delay="0"/>
                                  </p:stCondLst>
                                  <p:childTnLst>
                                    <p:animMotion origin="layout" path="M 3.33333E-6 4.69136E-6 L 0.06493 -0.00402 " pathEditMode="relative" rAng="0" ptsTypes="AA">
                                      <p:cBhvr>
                                        <p:cTn id="30" dur="2000" fill="hold"/>
                                        <p:tgtEl>
                                          <p:spTgt spid="19"/>
                                        </p:tgtEl>
                                        <p:attrNameLst>
                                          <p:attrName>ppt_x</p:attrName>
                                          <p:attrName>ppt_y</p:attrName>
                                        </p:attrNameLst>
                                      </p:cBhvr>
                                      <p:rCtr x="3247" y="-216"/>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8" presetClass="exit" presetSubtype="32" fill="hold" grpId="1" nodeType="withEffect">
                                  <p:stCondLst>
                                    <p:cond delay="0"/>
                                  </p:stCondLst>
                                  <p:childTnLst>
                                    <p:animEffect transition="out" filter="diamond(out)">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outVertical)">
                                      <p:cBhvr>
                                        <p:cTn id="63" dur="500"/>
                                        <p:tgtEl>
                                          <p:spTgt spid="56"/>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arn(outVertical)">
                                      <p:cBhvr>
                                        <p:cTn id="6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2" grpId="0" animBg="1"/>
      <p:bldP spid="2" grpId="1" animBg="1"/>
      <p:bldP spid="19" grpId="0" animBg="1"/>
      <p:bldP spid="20" grpId="0" animBg="1"/>
      <p:bldP spid="56" grpId="0" animBg="1"/>
      <p:bldP spid="60" grpId="0"/>
      <p:bldP spid="60" grpId="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97557" y="306622"/>
            <a:ext cx="3206444"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 Hai </a:t>
            </a:r>
            <a:r>
              <a:rPr lang="en-US" sz="2667" b="1" dirty="0" err="1">
                <a:latin typeface="Times New Roman" panose="02020603050405020304" pitchFamily="18" charset="0"/>
                <a:cs typeface="Times New Roman" panose="02020603050405020304" pitchFamily="18" charset="0"/>
              </a:rPr>
              <a:t>tia</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nhau</a:t>
            </a:r>
            <a:endParaRPr lang="en-US" sz="2667"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149600" y="1397001"/>
            <a:ext cx="5188155" cy="913007"/>
            <a:chOff x="2585884" y="1635264"/>
            <a:chExt cx="3891116" cy="684755"/>
          </a:xfrm>
        </p:grpSpPr>
        <p:cxnSp>
          <p:nvCxnSpPr>
            <p:cNvPr id="5" name="Straight Connector 4"/>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943600" y="1715055"/>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y</a:t>
              </a:r>
            </a:p>
          </p:txBody>
        </p:sp>
        <p:sp>
          <p:nvSpPr>
            <p:cNvPr id="7" name="TextBox 6"/>
            <p:cNvSpPr txBox="1"/>
            <p:nvPr/>
          </p:nvSpPr>
          <p:spPr>
            <a:xfrm>
              <a:off x="2585884" y="1689227"/>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x</a:t>
              </a:r>
            </a:p>
          </p:txBody>
        </p:sp>
        <p:grpSp>
          <p:nvGrpSpPr>
            <p:cNvPr id="8" name="Group 7"/>
            <p:cNvGrpSpPr/>
            <p:nvPr/>
          </p:nvGrpSpPr>
          <p:grpSpPr>
            <a:xfrm>
              <a:off x="3429000" y="1635264"/>
              <a:ext cx="408039" cy="684755"/>
              <a:chOff x="3829665" y="3333750"/>
              <a:chExt cx="408039" cy="684755"/>
            </a:xfrm>
          </p:grpSpPr>
          <p:sp>
            <p:nvSpPr>
              <p:cNvPr id="9" name="TextBox 8"/>
              <p:cNvSpPr txBox="1"/>
              <p:nvPr/>
            </p:nvSpPr>
            <p:spPr>
              <a:xfrm>
                <a:off x="3844413" y="3333750"/>
                <a:ext cx="297426" cy="684755"/>
              </a:xfrm>
              <a:prstGeom prst="rect">
                <a:avLst/>
              </a:prstGeom>
              <a:noFill/>
            </p:spPr>
            <p:txBody>
              <a:bodyPr wrap="square" rtlCol="0">
                <a:spAutoFit/>
              </a:bodyPr>
              <a:lstStyle/>
              <a:p>
                <a:r>
                  <a:rPr lang="en-US" sz="5333" b="1" dirty="0">
                    <a:solidFill>
                      <a:srgbClr val="FF0000"/>
                    </a:solidFill>
                    <a:effectLst>
                      <a:outerShdw blurRad="38100" dist="38100" dir="2700000" algn="tl">
                        <a:srgbClr val="000000">
                          <a:alpha val="43137"/>
                        </a:srgbClr>
                      </a:outerShdw>
                    </a:effectLst>
                  </a:rPr>
                  <a:t>.</a:t>
                </a:r>
              </a:p>
            </p:txBody>
          </p:sp>
          <p:sp>
            <p:nvSpPr>
              <p:cNvPr id="10" name="TextBox 9"/>
              <p:cNvSpPr txBox="1"/>
              <p:nvPr/>
            </p:nvSpPr>
            <p:spPr>
              <a:xfrm>
                <a:off x="3829665" y="3412406"/>
                <a:ext cx="408039" cy="377074"/>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Content Placeholder 4"/>
          <p:cNvSpPr txBox="1">
            <a:spLocks/>
          </p:cNvSpPr>
          <p:nvPr/>
        </p:nvSpPr>
        <p:spPr>
          <a:xfrm>
            <a:off x="406400" y="2594268"/>
            <a:ext cx="10312957" cy="2488347"/>
          </a:xfrm>
          <a:prstGeom prst="rect">
            <a:avLst/>
          </a:prstGeom>
        </p:spPr>
        <p:txBody>
          <a:bodyPr spcFirstLastPara="1" wrap="square" lIns="0" tIns="0" rIns="0" bIns="0" anchor="t" anchorCtr="0">
            <a:normAutofit/>
          </a:bodyPr>
          <a:lstStyle>
            <a:lvl1pPr marL="342892" lvl="0" indent="-342892"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1pPr>
            <a:lvl2pPr marL="742931" lvl="1" indent="-285743"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2pPr>
            <a:lvl3pPr marL="1142972" lvl="2"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3pPr>
            <a:lvl4pPr marL="1600160" lvl="3"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4pPr>
            <a:lvl5pPr marL="2057348" lvl="4" indent="-228594" algn="ctr" defTabSz="914378" rtl="0" eaLnBrk="1" latinLnBrk="0" hangingPunct="1">
              <a:spcBef>
                <a:spcPts val="0"/>
              </a:spcBef>
              <a:spcAft>
                <a:spcPts val="0"/>
              </a:spcAft>
              <a:buSzPts val="2000"/>
              <a:buFont typeface="Arial" pitchFamily="34" charset="0"/>
              <a:buNone/>
              <a:defRPr sz="1500" kern="1200">
                <a:solidFill>
                  <a:srgbClr val="7B77C8"/>
                </a:solidFill>
                <a:latin typeface="+mn-lt"/>
                <a:ea typeface="+mn-ea"/>
                <a:cs typeface="+mn-cs"/>
              </a:defRPr>
            </a:lvl5pPr>
            <a:lvl6pPr marL="2514537" lvl="5"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6pPr>
            <a:lvl7pPr marL="2971726" lvl="6"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7pPr>
            <a:lvl8pPr marL="3428915" lvl="7"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8pPr>
            <a:lvl9pPr marL="3886103" lvl="8"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9pPr>
          </a:lstStyle>
          <a:p>
            <a:pPr>
              <a:lnSpc>
                <a:spcPct val="150000"/>
              </a:lnSpc>
              <a:buFont typeface="Wingdings" panose="05000000000000000000" pitchFamily="2" charset="2"/>
              <a:buChar char="v"/>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có</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chung</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gốc</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dirty="0">
                <a:solidFill>
                  <a:schemeClr val="tx1"/>
                </a:solidFill>
                <a:latin typeface="Times New Roman" panose="02020603050405020304" pitchFamily="18" charset="0"/>
                <a:cs typeface="Times New Roman" panose="02020603050405020304" pitchFamily="18" charset="0"/>
              </a:rPr>
              <a:t>O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tạo</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thành</a:t>
            </a:r>
            <a:r>
              <a:rPr lang="en-US" sz="2667" b="1" u="sng" dirty="0">
                <a:solidFill>
                  <a:schemeClr val="tx1"/>
                </a:solidFill>
                <a:latin typeface="Times New Roman" panose="02020603050405020304" pitchFamily="18" charset="0"/>
                <a:cs typeface="Times New Roman" panose="02020603050405020304" pitchFamily="18" charset="0"/>
              </a:rPr>
              <a:t> đ</a:t>
            </a:r>
            <a:r>
              <a:rPr lang="vi-VN" sz="2667" b="1" u="sng" dirty="0">
                <a:solidFill>
                  <a:schemeClr val="tx1"/>
                </a:solidFill>
                <a:latin typeface="Times New Roman" panose="02020603050405020304" pitchFamily="18" charset="0"/>
                <a:cs typeface="Times New Roman" panose="02020603050405020304" pitchFamily="18" charset="0"/>
              </a:rPr>
              <a:t>ường thẳng</a:t>
            </a:r>
            <a:r>
              <a:rPr lang="en-US" sz="2667" u="sng"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Symbol" panose="05050102010706020507" pitchFamily="18" charset="2"/>
              <a:buChar char="Þ"/>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là</a:t>
            </a:r>
            <a:r>
              <a:rPr lang="en-US" sz="2667"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hai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tia</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đối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nhau</a:t>
            </a:r>
            <a:endParaRPr lang="en-US" sz="2667" i="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pPr>
            <a:r>
              <a:rPr lang="en-US" sz="2667" dirty="0">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Nhận</a:t>
            </a:r>
            <a:r>
              <a:rPr lang="en-US" sz="2667" b="1" u="sng" dirty="0">
                <a:solidFill>
                  <a:srgbClr val="FF0000"/>
                </a:solidFill>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xét</a:t>
            </a:r>
            <a:r>
              <a:rPr lang="en-US" sz="2667" b="1" u="sng" dirty="0">
                <a:solidFill>
                  <a:srgbClr val="FF0000"/>
                </a:solidFill>
                <a:latin typeface="Times New Roman" panose="02020603050405020304" pitchFamily="18" charset="0"/>
                <a:cs typeface="Times New Roman" panose="02020603050405020304" pitchFamily="18" charset="0"/>
              </a:rPr>
              <a:t>:</a:t>
            </a:r>
            <a:r>
              <a:rPr lang="en-US" sz="2667" b="1" dirty="0">
                <a:solidFill>
                  <a:srgbClr val="FF0000"/>
                </a:solidFill>
                <a:latin typeface="Times New Roman" panose="02020603050405020304" pitchFamily="18" charset="0"/>
                <a:cs typeface="Times New Roman" panose="02020603050405020304" pitchFamily="18" charset="0"/>
              </a:rPr>
              <a:t> </a:t>
            </a:r>
          </a:p>
          <a:p>
            <a:pPr marL="0" indent="0">
              <a:lnSpc>
                <a:spcPct val="150000"/>
              </a:lnSpc>
            </a:pPr>
            <a:r>
              <a:rPr lang="en-US" sz="2667" i="1" dirty="0" err="1">
                <a:solidFill>
                  <a:srgbClr val="FF0000"/>
                </a:solidFill>
                <a:latin typeface="Times New Roman" panose="02020603050405020304" pitchFamily="18" charset="0"/>
                <a:cs typeface="Times New Roman" panose="02020603050405020304" pitchFamily="18" charset="0"/>
              </a:rPr>
              <a:t>Mỗi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điểm</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trên</a:t>
            </a:r>
            <a:r>
              <a:rPr lang="en-US" sz="2667" i="1" dirty="0">
                <a:solidFill>
                  <a:srgbClr val="FF0000"/>
                </a:solidFill>
                <a:latin typeface="Times New Roman" panose="02020603050405020304" pitchFamily="18" charset="0"/>
                <a:cs typeface="Times New Roman" panose="02020603050405020304" pitchFamily="18" charset="0"/>
              </a:rPr>
              <a:t> đ</a:t>
            </a:r>
            <a:r>
              <a:rPr lang="vi-VN" sz="2667" i="1" dirty="0">
                <a:solidFill>
                  <a:srgbClr val="FF0000"/>
                </a:solidFill>
                <a:latin typeface="Times New Roman" panose="02020603050405020304" pitchFamily="18" charset="0"/>
                <a:cs typeface="Times New Roman" panose="02020603050405020304" pitchFamily="18" charset="0"/>
              </a:rPr>
              <a:t>ường thẳng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là</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gốc</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chung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của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hai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tia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đối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nhau</a:t>
            </a:r>
            <a:r>
              <a:rPr lang="en-US" sz="2667" i="1" dirty="0">
                <a:solidFill>
                  <a:srgbClr val="FF0000"/>
                </a:solidFill>
                <a:latin typeface="Times New Roman" panose="02020603050405020304" pitchFamily="18" charset="0"/>
                <a:cs typeface="Times New Roman" panose="02020603050405020304" pitchFamily="18" charset="0"/>
              </a:rPr>
              <a:t>.</a:t>
            </a:r>
            <a:endParaRPr lang="en-US" sz="2667" i="1" u="sng"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1C6CC35-2920-18D2-6E9B-F5479F5811EF}"/>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1732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arn(inVertic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arn(inVertic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a16="http://schemas.microsoft.com/office/drawing/2014/main" id="{F0A6E00E-A244-4AB0-99B2-D4901A6C617B}"/>
              </a:ext>
            </a:extLst>
          </p:cNvPr>
          <p:cNvSpPr>
            <a:spLocks noChangeArrowheads="1"/>
          </p:cNvSpPr>
          <p:nvPr/>
        </p:nvSpPr>
        <p:spPr bwMode="auto">
          <a:xfrm>
            <a:off x="1543937" y="2623716"/>
            <a:ext cx="8286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Tia Am; Tia AB</a:t>
            </a:r>
          </a:p>
        </p:txBody>
      </p:sp>
      <p:sp>
        <p:nvSpPr>
          <p:cNvPr id="12" name="Rectangle 34">
            <a:extLst>
              <a:ext uri="{FF2B5EF4-FFF2-40B4-BE49-F238E27FC236}">
                <a16:creationId xmlns:a16="http://schemas.microsoft.com/office/drawing/2014/main" id="{D4E53C72-4579-4FE8-BA67-AEB39C615AD8}"/>
              </a:ext>
            </a:extLst>
          </p:cNvPr>
          <p:cNvSpPr>
            <a:spLocks noChangeArrowheads="1"/>
          </p:cNvSpPr>
          <p:nvPr/>
        </p:nvSpPr>
        <p:spPr bwMode="auto">
          <a:xfrm>
            <a:off x="1621896" y="4484095"/>
            <a:ext cx="9776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a:t>
            </a:r>
          </a:p>
          <a:p>
            <a:pPr>
              <a:buFontTx/>
              <a:buChar char="-"/>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198716C-80F6-4EA3-9F15-B23E130DCF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Đối tượng 5">
            <a:extLst>
              <a:ext uri="{FF2B5EF4-FFF2-40B4-BE49-F238E27FC236}">
                <a16:creationId xmlns:a16="http://schemas.microsoft.com/office/drawing/2014/main" id="{43BCB4E4-B79C-404A-936C-3DB85F2115DA}"/>
              </a:ext>
            </a:extLst>
          </p:cNvPr>
          <p:cNvGraphicFramePr>
            <a:graphicFrameLocks noChangeAspect="1"/>
          </p:cNvGraphicFramePr>
          <p:nvPr>
            <p:extLst>
              <p:ext uri="{D42A27DB-BD31-4B8C-83A1-F6EECF244321}">
                <p14:modId xmlns:p14="http://schemas.microsoft.com/office/powerpoint/2010/main" val="3111876278"/>
              </p:ext>
            </p:extLst>
          </p:nvPr>
        </p:nvGraphicFramePr>
        <p:xfrm>
          <a:off x="3800930" y="1356376"/>
          <a:ext cx="5364842" cy="1285381"/>
        </p:xfrm>
        <a:graphic>
          <a:graphicData uri="http://schemas.openxmlformats.org/presentationml/2006/ole">
            <mc:AlternateContent xmlns:mc="http://schemas.openxmlformats.org/markup-compatibility/2006">
              <mc:Choice xmlns:v="urn:schemas-microsoft-com:vml" Requires="v">
                <p:oleObj name="AxGlyph" r:id="rId2" imgW="94320" imgH="32040" progId="AxGlyph.Document">
                  <p:embed/>
                </p:oleObj>
              </mc:Choice>
              <mc:Fallback>
                <p:oleObj name="AxGlyph" r:id="rId2" imgW="94320" imgH="32040" progId="AxGlyph.Document">
                  <p:embed/>
                  <p:pic>
                    <p:nvPicPr>
                      <p:cNvPr id="6" name="Đối tượng 5">
                        <a:extLst>
                          <a:ext uri="{FF2B5EF4-FFF2-40B4-BE49-F238E27FC236}">
                            <a16:creationId xmlns:a16="http://schemas.microsoft.com/office/drawing/2014/main" id="{43BCB4E4-B79C-404A-936C-3DB85F2115DA}"/>
                          </a:ext>
                        </a:extLst>
                      </p:cNvPr>
                      <p:cNvPicPr>
                        <a:picLocks noChangeAspect="1" noChangeArrowheads="1"/>
                      </p:cNvPicPr>
                      <p:nvPr/>
                    </p:nvPicPr>
                    <p:blipFill>
                      <a:blip r:embed="rId3"/>
                      <a:srcRect/>
                      <a:stretch>
                        <a:fillRect/>
                      </a:stretch>
                    </p:blipFill>
                    <p:spPr bwMode="auto">
                      <a:xfrm>
                        <a:off x="3800930" y="1356376"/>
                        <a:ext cx="5364842" cy="1285381"/>
                      </a:xfrm>
                      <a:prstGeom prst="rect">
                        <a:avLst/>
                      </a:prstGeom>
                      <a:noFill/>
                    </p:spPr>
                  </p:pic>
                </p:oleObj>
              </mc:Fallback>
            </mc:AlternateContent>
          </a:graphicData>
        </a:graphic>
      </p:graphicFrame>
      <p:sp>
        <p:nvSpPr>
          <p:cNvPr id="13" name="Rectangle 24">
            <a:extLst>
              <a:ext uri="{FF2B5EF4-FFF2-40B4-BE49-F238E27FC236}">
                <a16:creationId xmlns:a16="http://schemas.microsoft.com/office/drawing/2014/main" id="{A82FFDA5-E289-4BA2-B0E1-D054562392EC}"/>
              </a:ext>
            </a:extLst>
          </p:cNvPr>
          <p:cNvSpPr>
            <a:spLocks noChangeArrowheads="1"/>
          </p:cNvSpPr>
          <p:nvPr/>
        </p:nvSpPr>
        <p:spPr bwMode="auto">
          <a:xfrm>
            <a:off x="1558108" y="3339502"/>
            <a:ext cx="10063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Tia Am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 Tia Am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3902192" y="325452"/>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pic>
        <p:nvPicPr>
          <p:cNvPr id="2" name="Picture 1">
            <a:extLst>
              <a:ext uri="{FF2B5EF4-FFF2-40B4-BE49-F238E27FC236}">
                <a16:creationId xmlns:a16="http://schemas.microsoft.com/office/drawing/2014/main" id="{85DB7D90-B42C-0752-8548-3767E792C211}"/>
              </a:ext>
            </a:extLst>
          </p:cNvPr>
          <p:cNvPicPr>
            <a:picLocks noChangeAspect="1"/>
          </p:cNvPicPr>
          <p:nvPr/>
        </p:nvPicPr>
        <p:blipFill>
          <a:blip r:embed="rId4"/>
          <a:stretch>
            <a:fillRect/>
          </a:stretch>
        </p:blipFill>
        <p:spPr>
          <a:xfrm>
            <a:off x="0" y="0"/>
            <a:ext cx="1097375" cy="1097375"/>
          </a:xfrm>
          <a:prstGeom prst="rect">
            <a:avLst/>
          </a:prstGeom>
        </p:spPr>
      </p:pic>
    </p:spTree>
    <p:extLst>
      <p:ext uri="{BB962C8B-B14F-4D97-AF65-F5344CB8AC3E}">
        <p14:creationId xmlns:p14="http://schemas.microsoft.com/office/powerpoint/2010/main" val="4884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952626" y="501800"/>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dirty="0" err="1">
                <a:latin typeface="Times New Roman" panose="02020603050405020304" pitchFamily="18" charset="0"/>
                <a:cs typeface="Times New Roman" panose="02020603050405020304" pitchFamily="18" charset="0"/>
              </a:rPr>
              <a:t>Câu</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hỏi</a:t>
            </a:r>
            <a:r>
              <a:rPr lang="en-US" altLang="en-US" sz="2800" b="1" u="sng" dirty="0">
                <a:latin typeface="Times New Roman" panose="02020603050405020304" pitchFamily="18" charset="0"/>
                <a:cs typeface="Times New Roman" panose="02020603050405020304" pitchFamily="18" charset="0"/>
              </a:rPr>
              <a:t> ? (ý a </a:t>
            </a:r>
            <a:r>
              <a:rPr lang="en-US" altLang="en-US" sz="2800" b="1" u="sng" dirty="0" err="1">
                <a:latin typeface="Times New Roman" panose="02020603050405020304" pitchFamily="18" charset="0"/>
                <a:cs typeface="Times New Roman" panose="02020603050405020304" pitchFamily="18" charset="0"/>
              </a:rPr>
              <a:t>SGK</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trang</a:t>
            </a:r>
            <a:r>
              <a:rPr lang="en-US" altLang="en-US" sz="2800" b="1" u="sng" dirty="0">
                <a:latin typeface="Times New Roman" panose="02020603050405020304" pitchFamily="18" charset="0"/>
                <a:cs typeface="Times New Roman" panose="02020603050405020304" pitchFamily="18" charset="0"/>
              </a:rPr>
              <a:t> 53)</a:t>
            </a:r>
          </a:p>
          <a:p>
            <a:endParaRPr lang="en-US" altLang="en-US" sz="2800" b="1" u="sng"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Quan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8.19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3143251"/>
            <a:ext cx="7289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latin typeface="+mj-lt"/>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Ax, Ay, AB, Bx, By, BA</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5" name="Picture 14"/>
          <p:cNvPicPr>
            <a:picLocks noChangeAspect="1"/>
          </p:cNvPicPr>
          <p:nvPr/>
        </p:nvPicPr>
        <p:blipFill>
          <a:blip r:embed="rId2"/>
          <a:stretch>
            <a:fillRect/>
          </a:stretch>
        </p:blipFill>
        <p:spPr>
          <a:xfrm>
            <a:off x="2368389" y="2197905"/>
            <a:ext cx="6458033" cy="895953"/>
          </a:xfrm>
          <a:prstGeom prst="rect">
            <a:avLst/>
          </a:prstGeom>
        </p:spPr>
      </p:pic>
      <p:pic>
        <p:nvPicPr>
          <p:cNvPr id="2" name="Picture 1">
            <a:extLst>
              <a:ext uri="{FF2B5EF4-FFF2-40B4-BE49-F238E27FC236}">
                <a16:creationId xmlns:a16="http://schemas.microsoft.com/office/drawing/2014/main" id="{0D995813-5E09-0766-A493-BA10C0A8A7F4}"/>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409284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805423" y="355904"/>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hỏi</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 (ý b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SGK</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trang</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53)</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b)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Với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mỗi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ở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tìm</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chúng</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a:t>
            </a:r>
            <a:endParaRPr kumimoji="0" lang="en-US" altLang="en-US" sz="2800" b="0"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endParaRPr>
          </a:p>
        </p:txBody>
      </p:sp>
      <p:sp>
        <p:nvSpPr>
          <p:cNvPr id="9" name="Line 55">
            <a:extLst>
              <a:ext uri="{FF2B5EF4-FFF2-40B4-BE49-F238E27FC236}">
                <a16:creationId xmlns:a16="http://schemas.microsoft.com/office/drawing/2014/main" id="{0D5E57ED-1D16-4F13-98A5-29E997E97D4B}"/>
              </a:ext>
            </a:extLst>
          </p:cNvPr>
          <p:cNvSpPr>
            <a:spLocks noChangeShapeType="1"/>
          </p:cNvSpPr>
          <p:nvPr/>
        </p:nvSpPr>
        <p:spPr bwMode="auto">
          <a:xfrm flipH="1">
            <a:off x="5343525" y="2171773"/>
            <a:ext cx="335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 name="Group 76">
            <a:extLst>
              <a:ext uri="{FF2B5EF4-FFF2-40B4-BE49-F238E27FC236}">
                <a16:creationId xmlns:a16="http://schemas.microsoft.com/office/drawing/2014/main" id="{C7270484-31DE-4563-A670-9213D4715600}"/>
              </a:ext>
            </a:extLst>
          </p:cNvPr>
          <p:cNvGrpSpPr>
            <a:grpSpLocks/>
          </p:cNvGrpSpPr>
          <p:nvPr/>
        </p:nvGrpSpPr>
        <p:grpSpPr bwMode="auto">
          <a:xfrm>
            <a:off x="5953126" y="1737767"/>
            <a:ext cx="2097088" cy="461963"/>
            <a:chOff x="3172" y="960"/>
            <a:chExt cx="1321" cy="291"/>
          </a:xfrm>
        </p:grpSpPr>
        <p:grpSp>
          <p:nvGrpSpPr>
            <p:cNvPr id="7203" name="Group 56">
              <a:extLst>
                <a:ext uri="{FF2B5EF4-FFF2-40B4-BE49-F238E27FC236}">
                  <a16:creationId xmlns:a16="http://schemas.microsoft.com/office/drawing/2014/main" id="{F3B401A2-0C2E-449E-A608-92B37B20C269}"/>
                </a:ext>
              </a:extLst>
            </p:cNvPr>
            <p:cNvGrpSpPr>
              <a:grpSpLocks/>
            </p:cNvGrpSpPr>
            <p:nvPr/>
          </p:nvGrpSpPr>
          <p:grpSpPr bwMode="auto">
            <a:xfrm>
              <a:off x="4272" y="960"/>
              <a:ext cx="221" cy="291"/>
              <a:chOff x="1971" y="1104"/>
              <a:chExt cx="221" cy="291"/>
            </a:xfrm>
          </p:grpSpPr>
          <p:sp>
            <p:nvSpPr>
              <p:cNvPr id="7207" name="Oval 57">
                <a:extLst>
                  <a:ext uri="{FF2B5EF4-FFF2-40B4-BE49-F238E27FC236}">
                    <a16:creationId xmlns:a16="http://schemas.microsoft.com/office/drawing/2014/main" id="{9C467F48-D251-4D54-BEC8-1434E3088DFB}"/>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8" name="Text Box 58">
                <a:extLst>
                  <a:ext uri="{FF2B5EF4-FFF2-40B4-BE49-F238E27FC236}">
                    <a16:creationId xmlns:a16="http://schemas.microsoft.com/office/drawing/2014/main" id="{6512234A-01C9-4ADE-BFC4-5EBE010A1C91}"/>
                  </a:ext>
                </a:extLst>
              </p:cNvPr>
              <p:cNvSpPr txBox="1">
                <a:spLocks noChangeArrowheads="1"/>
              </p:cNvSpPr>
              <p:nvPr/>
            </p:nvSpPr>
            <p:spPr bwMode="auto">
              <a:xfrm>
                <a:off x="1971" y="1104"/>
                <a:ext cx="2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a:t>
                </a:r>
              </a:p>
            </p:txBody>
          </p:sp>
        </p:grpSp>
        <p:grpSp>
          <p:nvGrpSpPr>
            <p:cNvPr id="7204" name="Group 59">
              <a:extLst>
                <a:ext uri="{FF2B5EF4-FFF2-40B4-BE49-F238E27FC236}">
                  <a16:creationId xmlns:a16="http://schemas.microsoft.com/office/drawing/2014/main" id="{BB6E9522-2428-4A48-978F-2A0C83054808}"/>
                </a:ext>
              </a:extLst>
            </p:cNvPr>
            <p:cNvGrpSpPr>
              <a:grpSpLocks/>
            </p:cNvGrpSpPr>
            <p:nvPr/>
          </p:nvGrpSpPr>
          <p:grpSpPr bwMode="auto">
            <a:xfrm>
              <a:off x="3172" y="960"/>
              <a:ext cx="228" cy="291"/>
              <a:chOff x="1971" y="1104"/>
              <a:chExt cx="228" cy="291"/>
            </a:xfrm>
          </p:grpSpPr>
          <p:sp>
            <p:nvSpPr>
              <p:cNvPr id="7205" name="Oval 60">
                <a:extLst>
                  <a:ext uri="{FF2B5EF4-FFF2-40B4-BE49-F238E27FC236}">
                    <a16:creationId xmlns:a16="http://schemas.microsoft.com/office/drawing/2014/main" id="{0E9F2291-2E58-4CA3-B385-BFC5E60D1BD9}"/>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6" name="Text Box 61">
                <a:extLst>
                  <a:ext uri="{FF2B5EF4-FFF2-40B4-BE49-F238E27FC236}">
                    <a16:creationId xmlns:a16="http://schemas.microsoft.com/office/drawing/2014/main" id="{5878523C-8C82-479D-93CF-019F8D0F0166}"/>
                  </a:ext>
                </a:extLst>
              </p:cNvPr>
              <p:cNvSpPr txBox="1">
                <a:spLocks noChangeArrowheads="1"/>
              </p:cNvSpPr>
              <p:nvPr/>
            </p:nvSpPr>
            <p:spPr bwMode="auto">
              <a:xfrm>
                <a:off x="1971" y="110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a:t>
                </a:r>
              </a:p>
            </p:txBody>
          </p:sp>
        </p:grpSp>
      </p:gr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2539470"/>
            <a:ext cx="7568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Các</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trong</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vẽ</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Ax, Ay, AB, Bx, By, BA</a:t>
            </a:r>
          </a:p>
        </p:txBody>
      </p:sp>
      <p:sp>
        <p:nvSpPr>
          <p:cNvPr id="36" name="Text Box 36">
            <a:extLst>
              <a:ext uri="{FF2B5EF4-FFF2-40B4-BE49-F238E27FC236}">
                <a16:creationId xmlns:a16="http://schemas.microsoft.com/office/drawing/2014/main" id="{5F115028-447F-4C57-BE94-1CD540833AE1}"/>
              </a:ext>
            </a:extLst>
          </p:cNvPr>
          <p:cNvSpPr txBox="1">
            <a:spLocks noChangeArrowheads="1"/>
          </p:cNvSpPr>
          <p:nvPr/>
        </p:nvSpPr>
        <p:spPr bwMode="auto">
          <a:xfrm>
            <a:off x="8417779" y="168163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a:t>
            </a:r>
          </a:p>
        </p:txBody>
      </p:sp>
      <p:sp>
        <p:nvSpPr>
          <p:cNvPr id="37" name="Text Box 37">
            <a:extLst>
              <a:ext uri="{FF2B5EF4-FFF2-40B4-BE49-F238E27FC236}">
                <a16:creationId xmlns:a16="http://schemas.microsoft.com/office/drawing/2014/main" id="{9F6DCF67-CD92-409B-A87E-D3B3F9FCA67E}"/>
              </a:ext>
            </a:extLst>
          </p:cNvPr>
          <p:cNvSpPr txBox="1">
            <a:spLocks noChangeArrowheads="1"/>
          </p:cNvSpPr>
          <p:nvPr/>
        </p:nvSpPr>
        <p:spPr bwMode="auto">
          <a:xfrm>
            <a:off x="5249756" y="1731874"/>
            <a:ext cx="31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x</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id="{D269FBD8-E156-4154-8BD5-6F0745D73F32}"/>
              </a:ext>
            </a:extLst>
          </p:cNvPr>
          <p:cNvSpPr txBox="1">
            <a:spLocks noChangeArrowheads="1"/>
          </p:cNvSpPr>
          <p:nvPr/>
        </p:nvSpPr>
        <p:spPr bwMode="auto">
          <a:xfrm>
            <a:off x="1977430" y="3221219"/>
            <a:ext cx="42939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en-US" sz="2800" dirty="0">
                <a:latin typeface="Times New Roman"/>
              </a:rPr>
              <a:t>b</a:t>
            </a: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Tia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Ax</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Ay, AB</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Ay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By </a:t>
            </a:r>
            <a:r>
              <a:rPr lang="en-US" altLang="en-US" sz="2800" dirty="0" err="1">
                <a:solidFill>
                  <a:prstClr val="black"/>
                </a:solidFill>
                <a:latin typeface="Times New Roman"/>
              </a:rPr>
              <a:t>là</a:t>
            </a:r>
            <a:r>
              <a:rPr lang="en-US" altLang="en-US" sz="2800" dirty="0">
                <a:solidFill>
                  <a:prstClr val="black"/>
                </a:solidFill>
                <a:latin typeface="Times New Roman"/>
              </a:rPr>
              <a:t> Bx, BA</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Bx </a:t>
            </a:r>
            <a:r>
              <a:rPr lang="en-US" altLang="en-US" sz="2800" dirty="0" err="1">
                <a:solidFill>
                  <a:prstClr val="black"/>
                </a:solidFill>
                <a:latin typeface="Times New Roman"/>
              </a:rPr>
              <a:t>là</a:t>
            </a:r>
            <a:r>
              <a:rPr lang="en-US" altLang="en-US" sz="2800" dirty="0">
                <a:solidFill>
                  <a:prstClr val="black"/>
                </a:solidFill>
                <a:latin typeface="Times New Roman"/>
              </a:rPr>
              <a:t> By</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AB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BA </a:t>
            </a:r>
            <a:r>
              <a:rPr lang="en-US" altLang="en-US" sz="2800" dirty="0" err="1">
                <a:solidFill>
                  <a:prstClr val="black"/>
                </a:solidFill>
                <a:latin typeface="Times New Roman"/>
              </a:rPr>
              <a:t>là</a:t>
            </a:r>
            <a:r>
              <a:rPr lang="en-US" altLang="en-US" sz="2800" dirty="0">
                <a:solidFill>
                  <a:prstClr val="black"/>
                </a:solidFill>
                <a:latin typeface="Times New Roman"/>
              </a:rPr>
              <a:t> By</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p:txBody>
      </p:sp>
      <p:pic>
        <p:nvPicPr>
          <p:cNvPr id="3" name="Picture 2">
            <a:extLst>
              <a:ext uri="{FF2B5EF4-FFF2-40B4-BE49-F238E27FC236}">
                <a16:creationId xmlns:a16="http://schemas.microsoft.com/office/drawing/2014/main" id="{FEB8AA0C-3D38-7623-0D9F-3A21E864FCEF}"/>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38465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Horizontal)">
                                      <p:cBhvr>
                                        <p:cTn id="22" dur="500"/>
                                        <p:tgtEl>
                                          <p:spTgt spid="37"/>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3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796247" y="1462753"/>
            <a:ext cx="8678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790700" y="2097700"/>
            <a:ext cx="8424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796247" y="447939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a:t>
            </a:r>
            <a:endParaRPr lang="vi-VN" altLang="en-US" sz="28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796247" y="3810344"/>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AB, BA, AC, CA, BC, CB.</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2492831" y="50754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Calibri" panose="020F050202020403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32110" y="567122"/>
            <a:ext cx="2237453"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bg1"/>
                </a:solidFill>
                <a:latin typeface="Times New Roman" panose="02020603050405020304" pitchFamily="18" charset="0"/>
                <a:cs typeface="Times New Roman" panose="02020603050405020304" pitchFamily="18" charset="0"/>
              </a:rPr>
              <a:t>Luyện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2</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174022" y="325161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dirty="0" err="1">
                <a:solidFill>
                  <a:srgbClr val="0000FF"/>
                </a:solidFill>
                <a:latin typeface="Times New Roman" panose="02020603050405020304" pitchFamily="18" charset="0"/>
                <a:cs typeface="Times New Roman" panose="02020603050405020304" pitchFamily="18" charset="0"/>
              </a:rPr>
              <a:t>Trả</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lời</a:t>
            </a:r>
            <a:endParaRPr lang="en-US" altLang="en-US" sz="2800"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3F8CB717-15DF-434B-9745-F55F69094004}"/>
              </a:ext>
            </a:extLst>
          </p:cNvPr>
          <p:cNvGraphicFramePr>
            <a:graphicFrameLocks noChangeAspect="1"/>
          </p:cNvGraphicFramePr>
          <p:nvPr>
            <p:extLst>
              <p:ext uri="{D42A27DB-BD31-4B8C-83A1-F6EECF244321}">
                <p14:modId xmlns:p14="http://schemas.microsoft.com/office/powerpoint/2010/main" val="3455409605"/>
              </p:ext>
            </p:extLst>
          </p:nvPr>
        </p:nvGraphicFramePr>
        <p:xfrm>
          <a:off x="8549823" y="2020832"/>
          <a:ext cx="2692400" cy="2162175"/>
        </p:xfrm>
        <a:graphic>
          <a:graphicData uri="http://schemas.openxmlformats.org/presentationml/2006/ole">
            <mc:AlternateContent xmlns:mc="http://schemas.openxmlformats.org/markup-compatibility/2006">
              <mc:Choice xmlns:v="urn:schemas-microsoft-com:vml" Requires="v">
                <p:oleObj name="AxGlyph" r:id="rId2" imgW="97200" imgH="78480" progId="AxGlyph.Document">
                  <p:embed/>
                </p:oleObj>
              </mc:Choice>
              <mc:Fallback>
                <p:oleObj name="AxGlyph" r:id="rId2" imgW="97200" imgH="78480" progId="AxGlyph.Document">
                  <p:embed/>
                  <p:pic>
                    <p:nvPicPr>
                      <p:cNvPr id="3" name="Đối tượng 2">
                        <a:extLst>
                          <a:ext uri="{FF2B5EF4-FFF2-40B4-BE49-F238E27FC236}">
                            <a16:creationId xmlns:a16="http://schemas.microsoft.com/office/drawing/2014/main" id="{3F8CB717-15DF-434B-9745-F55F69094004}"/>
                          </a:ext>
                        </a:extLst>
                      </p:cNvPr>
                      <p:cNvPicPr/>
                      <p:nvPr/>
                    </p:nvPicPr>
                    <p:blipFill>
                      <a:blip r:embed="rId3"/>
                      <a:stretch>
                        <a:fillRect/>
                      </a:stretch>
                    </p:blipFill>
                    <p:spPr>
                      <a:xfrm>
                        <a:off x="8549823" y="2020832"/>
                        <a:ext cx="2692400" cy="2162175"/>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8D9323C0-21FF-857B-BF5F-F9C53874380F}"/>
              </a:ext>
            </a:extLst>
          </p:cNvPr>
          <p:cNvPicPr>
            <a:picLocks noChangeAspect="1"/>
          </p:cNvPicPr>
          <p:nvPr/>
        </p:nvPicPr>
        <p:blipFill>
          <a:blip r:embed="rId4"/>
          <a:stretch>
            <a:fillRect/>
          </a:stretch>
        </p:blipFill>
        <p:spPr>
          <a:xfrm>
            <a:off x="0" y="-13891"/>
            <a:ext cx="1097375" cy="1097375"/>
          </a:xfrm>
          <a:prstGeom prst="rect">
            <a:avLst/>
          </a:prstGeom>
        </p:spPr>
      </p:pic>
    </p:spTree>
    <p:extLst>
      <p:ext uri="{BB962C8B-B14F-4D97-AF65-F5344CB8AC3E}">
        <p14:creationId xmlns:p14="http://schemas.microsoft.com/office/powerpoint/2010/main" val="4321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3565308" y="476605"/>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796494" y="2227166"/>
            <a:ext cx="1339407" cy="2554545"/>
          </a:xfrm>
          <a:prstGeom prst="rect">
            <a:avLst/>
          </a:prstGeom>
          <a:noFill/>
        </p:spPr>
        <p:txBody>
          <a:bodyPr wrap="square" rtlCol="0">
            <a:spAutoFit/>
          </a:bodyPr>
          <a:lstStyle/>
          <a:p>
            <a:pPr algn="just"/>
            <a:r>
              <a:rPr lang="en-US" sz="3200" b="1" dirty="0" err="1">
                <a:solidFill>
                  <a:srgbClr val="C00000"/>
                </a:solidFill>
                <a:latin typeface="Times New Roman" pitchFamily="18" charset="0"/>
                <a:cs typeface="Times New Roman" pitchFamily="18" charset="0"/>
              </a:rPr>
              <a:t>ĐIỂM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NẰM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GIỮA</a:t>
            </a:r>
            <a:r>
              <a:rPr lang="en-US" sz="3200" b="1" dirty="0">
                <a:solidFill>
                  <a:srgbClr val="C00000"/>
                </a:solidFill>
                <a:latin typeface="Times New Roman" pitchFamily="18" charset="0"/>
                <a:cs typeface="Times New Roman" pitchFamily="18" charset="0"/>
              </a:rPr>
              <a:t> HAI </a:t>
            </a:r>
            <a:r>
              <a:rPr lang="en-US" sz="3200" b="1" dirty="0" err="1">
                <a:solidFill>
                  <a:srgbClr val="C00000"/>
                </a:solidFill>
                <a:latin typeface="Times New Roman" pitchFamily="18" charset="0"/>
                <a:cs typeface="Times New Roman" pitchFamily="18" charset="0"/>
              </a:rPr>
              <a:t>ĐIỂM</a:t>
            </a:r>
            <a:endParaRPr lang="en-US" sz="32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2974781314"/>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F60B503-6522-4698-11BB-91B255DCE504}"/>
              </a:ext>
            </a:extLst>
          </p:cNvPr>
          <p:cNvPicPr>
            <a:picLocks noChangeAspect="1"/>
          </p:cNvPicPr>
          <p:nvPr/>
        </p:nvPicPr>
        <p:blipFill>
          <a:blip r:embed="rId7"/>
          <a:stretch>
            <a:fillRect/>
          </a:stretch>
        </p:blipFill>
        <p:spPr>
          <a:xfrm>
            <a:off x="0" y="25561"/>
            <a:ext cx="1097375" cy="1097375"/>
          </a:xfrm>
          <a:prstGeom prst="rect">
            <a:avLst/>
          </a:prstGeom>
        </p:spPr>
      </p:pic>
    </p:spTree>
    <p:extLst>
      <p:ext uri="{BB962C8B-B14F-4D97-AF65-F5344CB8AC3E}">
        <p14:creationId xmlns:p14="http://schemas.microsoft.com/office/powerpoint/2010/main" val="39219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F96B9-78E1-4141-AF4C-5689EBFB5F44}"/>
              </a:ext>
            </a:extLst>
          </p:cNvPr>
          <p:cNvSpPr/>
          <p:nvPr/>
        </p:nvSpPr>
        <p:spPr>
          <a:xfrm>
            <a:off x="2481264" y="548687"/>
            <a:ext cx="69294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7E9FB8-47FF-41A3-8568-A2AA110E0577}"/>
              </a:ext>
            </a:extLst>
          </p:cNvPr>
          <p:cNvSpPr>
            <a:spLocks noChangeArrowheads="1"/>
          </p:cNvSpPr>
          <p:nvPr/>
        </p:nvSpPr>
        <p:spPr bwMode="auto">
          <a:xfrm>
            <a:off x="1084267" y="2097953"/>
            <a:ext cx="103135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Tia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695239AA-23C7-BD82-FD1F-1664EC15684C}"/>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30966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LUYỆN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pic>
        <p:nvPicPr>
          <p:cNvPr id="2" name="Picture 1">
            <a:extLst>
              <a:ext uri="{FF2B5EF4-FFF2-40B4-BE49-F238E27FC236}">
                <a16:creationId xmlns:a16="http://schemas.microsoft.com/office/drawing/2014/main" id="{AEF30906-2D50-1C9E-68E9-D8DB8D4F2695}"/>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10620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1055216" y="1293197"/>
            <a:ext cx="867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kumimoji="0" lang="vi-VN"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868949" y="16684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Tia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1055216" y="3267976"/>
            <a:ext cx="10784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Bx, BA,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CA, CB, AB, AC, Ay, BC, By</a:t>
            </a: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Bx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BC, By ;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BA là BC, By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Cx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CB là </a:t>
            </a:r>
            <a:r>
              <a:rPr lang="fr-FR" sz="2400" dirty="0" err="1">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AB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Ay là Ax</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BC là BA, Bx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By là BA, Bx</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AC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CA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là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chúng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điểm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gốc</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2159587" y="2902536"/>
            <a:ext cx="945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tia:Ax</a:t>
            </a:r>
            <a:r>
              <a:rPr lang="en-US" sz="2400" dirty="0">
                <a:latin typeface="Times New Roman" panose="02020603050405020304" pitchFamily="18" charset="0"/>
                <a:cs typeface="Times New Roman" panose="02020603050405020304" pitchFamily="18" charset="0"/>
              </a:rPr>
              <a:t>; Ay; Bx; By;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08973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414711"/>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8.7</a:t>
            </a:r>
            <a:endParaRPr kumimoji="0" lang="en-US"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738188" y="2824666"/>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1560526"/>
            <a:ext cx="2163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4" name="Đối tượng 3">
            <a:extLst>
              <a:ext uri="{FF2B5EF4-FFF2-40B4-BE49-F238E27FC236}">
                <a16:creationId xmlns:a16="http://schemas.microsoft.com/office/drawing/2014/main" id="{0FC3A6BF-1081-42D9-866F-9F666AD2F0DF}"/>
              </a:ext>
            </a:extLst>
          </p:cNvPr>
          <p:cNvGraphicFramePr>
            <a:graphicFrameLocks noChangeAspect="1"/>
          </p:cNvGraphicFramePr>
          <p:nvPr>
            <p:extLst>
              <p:ext uri="{D42A27DB-BD31-4B8C-83A1-F6EECF244321}">
                <p14:modId xmlns:p14="http://schemas.microsoft.com/office/powerpoint/2010/main" val="757396571"/>
              </p:ext>
            </p:extLst>
          </p:nvPr>
        </p:nvGraphicFramePr>
        <p:xfrm>
          <a:off x="7066009" y="1293197"/>
          <a:ext cx="4167963" cy="652574"/>
        </p:xfrm>
        <a:graphic>
          <a:graphicData uri="http://schemas.openxmlformats.org/presentationml/2006/ole">
            <mc:AlternateContent xmlns:mc="http://schemas.openxmlformats.org/markup-compatibility/2006">
              <mc:Choice xmlns:v="urn:schemas-microsoft-com:vml" Requires="v">
                <p:oleObj name="AxGlyph" r:id="rId2" imgW="1254711" imgH="273433" progId="AxGlyph.Document">
                  <p:embed/>
                </p:oleObj>
              </mc:Choice>
              <mc:Fallback>
                <p:oleObj name="AxGlyph" r:id="rId2" imgW="1254711" imgH="273433" progId="AxGlyph.Document">
                  <p:embed/>
                  <p:pic>
                    <p:nvPicPr>
                      <p:cNvPr id="4" name="Đối tượng 3">
                        <a:extLst>
                          <a:ext uri="{FF2B5EF4-FFF2-40B4-BE49-F238E27FC236}">
                            <a16:creationId xmlns:a16="http://schemas.microsoft.com/office/drawing/2014/main" id="{0FC3A6BF-1081-42D9-866F-9F666AD2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009" y="1293197"/>
                        <a:ext cx="4167963" cy="652574"/>
                      </a:xfrm>
                      <a:prstGeom prst="rect">
                        <a:avLst/>
                      </a:prstGeom>
                      <a:noFill/>
                    </p:spPr>
                  </p:pic>
                </p:oleObj>
              </mc:Fallback>
            </mc:AlternateContent>
          </a:graphicData>
        </a:graphic>
      </p:graphicFrame>
      <p:pic>
        <p:nvPicPr>
          <p:cNvPr id="3" name="Picture 2">
            <a:extLst>
              <a:ext uri="{FF2B5EF4-FFF2-40B4-BE49-F238E27FC236}">
                <a16:creationId xmlns:a16="http://schemas.microsoft.com/office/drawing/2014/main" id="{BF863403-2399-348D-572D-0726E81F4169}"/>
              </a:ext>
            </a:extLst>
          </p:cNvPr>
          <p:cNvPicPr>
            <a:picLocks noChangeAspect="1"/>
          </p:cNvPicPr>
          <p:nvPr/>
        </p:nvPicPr>
        <p:blipFill>
          <a:blip r:embed="rId4"/>
          <a:stretch>
            <a:fillRect/>
          </a:stretch>
        </p:blipFill>
        <p:spPr>
          <a:xfrm>
            <a:off x="0" y="0"/>
            <a:ext cx="1097375" cy="1097375"/>
          </a:xfrm>
          <a:prstGeom prst="rect">
            <a:avLst/>
          </a:prstGeom>
        </p:spPr>
      </p:pic>
    </p:spTree>
    <p:extLst>
      <p:ext uri="{BB962C8B-B14F-4D97-AF65-F5344CB8AC3E}">
        <p14:creationId xmlns:p14="http://schemas.microsoft.com/office/powerpoint/2010/main" val="128024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023178" y="1316289"/>
            <a:ext cx="893725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Ax,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Cx</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B,C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BC.</a:t>
            </a:r>
          </a:p>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BA.</a:t>
            </a:r>
          </a:p>
          <a:p>
            <a:r>
              <a:rPr lang="fr-FR" sz="2600" dirty="0">
                <a:latin typeface="Times New Roman" panose="02020603050405020304" pitchFamily="18" charset="0"/>
                <a:cs typeface="Times New Roman" panose="02020603050405020304" pitchFamily="18" charset="0"/>
              </a:rPr>
              <a:t>3.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CB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fr-FR" sz="2600" dirty="0">
                <a:latin typeface="Times New Roman" panose="02020603050405020304" pitchFamily="18" charset="0"/>
                <a:cs typeface="Times New Roman" panose="02020603050405020304" pitchFamily="18" charset="0"/>
              </a:rPr>
              <a:t>4.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CA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4078481" y="4298929"/>
            <a:ext cx="1984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3. Sai</a:t>
            </a:r>
          </a:p>
          <a:p>
            <a:pPr lvl="0"/>
            <a:r>
              <a:rPr lang="en-US" sz="2600" dirty="0">
                <a:latin typeface="Times New Roman" panose="02020603050405020304" pitchFamily="18" charset="0"/>
                <a:cs typeface="Times New Roman" panose="02020603050405020304" pitchFamily="18" charset="0"/>
              </a:rPr>
              <a:t>4.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40582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841028" y="469794"/>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8.8</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2082007" y="4298929"/>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2061282"/>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4AE2B386-72B6-E44C-FD13-25B9A2FFD619}"/>
              </a:ext>
            </a:extLst>
          </p:cNvPr>
          <p:cNvPicPr>
            <a:picLocks noChangeAspect="1"/>
          </p:cNvPicPr>
          <p:nvPr/>
        </p:nvPicPr>
        <p:blipFill>
          <a:blip r:embed="rId2"/>
          <a:stretch>
            <a:fillRect/>
          </a:stretch>
        </p:blipFill>
        <p:spPr>
          <a:xfrm>
            <a:off x="0" y="13332"/>
            <a:ext cx="1097375" cy="1097375"/>
          </a:xfrm>
          <a:prstGeom prst="rect">
            <a:avLst/>
          </a:prstGeom>
        </p:spPr>
      </p:pic>
    </p:spTree>
    <p:extLst>
      <p:ext uri="{BB962C8B-B14F-4D97-AF65-F5344CB8AC3E}">
        <p14:creationId xmlns:p14="http://schemas.microsoft.com/office/powerpoint/2010/main" val="1394846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555448" y="1399058"/>
            <a:ext cx="9025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a:t>
            </a: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1607602" y="3837168"/>
            <a:ext cx="9343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600" dirty="0">
                <a:latin typeface="Times New Roman" panose="02020603050405020304" pitchFamily="18" charset="0"/>
                <a:cs typeface="Times New Roman" panose="02020603050405020304" pitchFamily="18" charset="0"/>
              </a:rPr>
              <a:t>a. </a:t>
            </a:r>
            <a:r>
              <a:rPr lang="fr-FR" sz="2600" dirty="0" err="1">
                <a:latin typeface="Times New Roman" panose="02020603050405020304" pitchFamily="18" charset="0"/>
                <a:cs typeface="Times New Roman" panose="02020603050405020304" pitchFamily="18" charset="0"/>
              </a:rPr>
              <a:t>Các</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đó</a:t>
            </a:r>
            <a:r>
              <a:rPr lang="fr-FR" sz="2600" dirty="0">
                <a:latin typeface="Times New Roman" panose="02020603050405020304" pitchFamily="18" charset="0"/>
                <a:cs typeface="Times New Roman" panose="02020603050405020304" pitchFamily="18" charset="0"/>
              </a:rPr>
              <a:t> là:</a:t>
            </a:r>
            <a:r>
              <a:rPr lang="en-US" sz="2600" dirty="0">
                <a:latin typeface="Times New Roman" panose="02020603050405020304" pitchFamily="18" charset="0"/>
                <a:cs typeface="Times New Roman" panose="02020603050405020304" pitchFamily="18" charset="0"/>
              </a:rPr>
              <a:t>     AB, AC, BA, BC, CA, CB</a:t>
            </a:r>
          </a:p>
          <a:p>
            <a:r>
              <a:rPr lang="en-US" sz="2600" dirty="0">
                <a:latin typeface="Times New Roman" panose="02020603050405020304" pitchFamily="18" charset="0"/>
                <a:cs typeface="Times New Roman" panose="02020603050405020304" pitchFamily="18" charset="0"/>
              </a:rPr>
              <a:t>b. Hai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CB; BA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CA; AC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33337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384939"/>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8.9</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555448" y="3134512"/>
            <a:ext cx="1571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988829"/>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5DEB1590-3576-C7B6-9510-C77000791746}"/>
              </a:ext>
            </a:extLst>
          </p:cNvPr>
          <p:cNvPicPr>
            <a:picLocks noChangeAspect="1"/>
          </p:cNvPicPr>
          <p:nvPr/>
        </p:nvPicPr>
        <p:blipFill>
          <a:blip r:embed="rId2"/>
          <a:stretch>
            <a:fillRect/>
          </a:stretch>
        </p:blipFill>
        <p:spPr>
          <a:xfrm>
            <a:off x="0" y="-28005"/>
            <a:ext cx="1097375" cy="1097375"/>
          </a:xfrm>
          <a:prstGeom prst="rect">
            <a:avLst/>
          </a:prstGeom>
        </p:spPr>
      </p:pic>
    </p:spTree>
    <p:extLst>
      <p:ext uri="{BB962C8B-B14F-4D97-AF65-F5344CB8AC3E}">
        <p14:creationId xmlns:p14="http://schemas.microsoft.com/office/powerpoint/2010/main" val="11512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VẬN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DỤNG</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pic>
        <p:nvPicPr>
          <p:cNvPr id="2" name="Picture 1">
            <a:extLst>
              <a:ext uri="{FF2B5EF4-FFF2-40B4-BE49-F238E27FC236}">
                <a16:creationId xmlns:a16="http://schemas.microsoft.com/office/drawing/2014/main" id="{BB96A5B0-BAFA-240C-5FF5-A18C3FB0F181}"/>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30105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SAO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QUYẾT</a:t>
            </a:r>
            <a:r>
              <a:rPr lang="en-US" altLang="en-US" dirty="0">
                <a:latin typeface="Times New Roman" panose="02020603050405020304" pitchFamily="18" charset="0"/>
                <a:cs typeface="Times New Roman" panose="02020603050405020304" pitchFamily="18" charset="0"/>
              </a:rPr>
              <a:t>!!!</a:t>
            </a:r>
          </a:p>
        </p:txBody>
      </p:sp>
      <p:pic>
        <p:nvPicPr>
          <p:cNvPr id="61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1" y="1377497"/>
            <a:ext cx="4679951" cy="4525963"/>
          </a:xfrm>
        </p:spPr>
      </p:pic>
      <p:sp>
        <p:nvSpPr>
          <p:cNvPr id="6" name="TextBox 5"/>
          <p:cNvSpPr txBox="1"/>
          <p:nvPr/>
        </p:nvSpPr>
        <p:spPr>
          <a:xfrm>
            <a:off x="5704115" y="1690917"/>
            <a:ext cx="5384800" cy="3785652"/>
          </a:xfrm>
          <a:prstGeom prst="rect">
            <a:avLst/>
          </a:prstGeom>
          <a:noFill/>
        </p:spPr>
        <p:txBody>
          <a:bodyPr>
            <a:spAutoFit/>
          </a:bodyPr>
          <a:lstStyle/>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chung_chỉ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5EFC3C0-2A9A-D6AA-D368-B131F40C91B9}"/>
              </a:ext>
            </a:extLst>
          </p:cNvPr>
          <p:cNvPicPr>
            <a:picLocks noChangeAspect="1"/>
          </p:cNvPicPr>
          <p:nvPr/>
        </p:nvPicPr>
        <p:blipFill>
          <a:blip r:embed="rId3"/>
          <a:stretch>
            <a:fillRect/>
          </a:stretch>
        </p:blipFill>
        <p:spPr>
          <a:xfrm>
            <a:off x="0" y="9114"/>
            <a:ext cx="1097375" cy="1097375"/>
          </a:xfrm>
          <a:prstGeom prst="rect">
            <a:avLst/>
          </a:prstGeom>
        </p:spPr>
      </p:pic>
    </p:spTree>
    <p:extLst>
      <p:ext uri="{BB962C8B-B14F-4D97-AF65-F5344CB8AC3E}">
        <p14:creationId xmlns:p14="http://schemas.microsoft.com/office/powerpoint/2010/main" val="592671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485" y="1728673"/>
            <a:ext cx="6074365" cy="3793734"/>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343" y="3254399"/>
            <a:ext cx="457200" cy="458057"/>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743" y="3254398"/>
            <a:ext cx="457200" cy="458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785" y="4915328"/>
            <a:ext cx="393116" cy="38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343" y="4104771"/>
            <a:ext cx="393116" cy="380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470" y="4120241"/>
            <a:ext cx="387930" cy="375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411" y="4130696"/>
            <a:ext cx="393116" cy="380143"/>
          </a:xfrm>
          <a:prstGeom prst="rect">
            <a:avLst/>
          </a:prstGeom>
        </p:spPr>
      </p:pic>
      <p:pic>
        <p:nvPicPr>
          <p:cNvPr id="3" name="Picture 2">
            <a:extLst>
              <a:ext uri="{FF2B5EF4-FFF2-40B4-BE49-F238E27FC236}">
                <a16:creationId xmlns:a16="http://schemas.microsoft.com/office/drawing/2014/main" id="{A819997B-AB4D-EAA9-0AC1-50C615A0A89E}"/>
              </a:ext>
            </a:extLst>
          </p:cNvPr>
          <p:cNvPicPr>
            <a:picLocks noChangeAspect="1"/>
          </p:cNvPicPr>
          <p:nvPr/>
        </p:nvPicPr>
        <p:blipFill>
          <a:blip r:embed="rId5"/>
          <a:stretch>
            <a:fillRect/>
          </a:stretch>
        </p:blipFill>
        <p:spPr>
          <a:xfrm>
            <a:off x="0" y="9114"/>
            <a:ext cx="1097375" cy="1097375"/>
          </a:xfrm>
          <a:prstGeom prst="rect">
            <a:avLst/>
          </a:prstGeom>
        </p:spPr>
      </p:pic>
    </p:spTree>
    <p:extLst>
      <p:ext uri="{BB962C8B-B14F-4D97-AF65-F5344CB8AC3E}">
        <p14:creationId xmlns:p14="http://schemas.microsoft.com/office/powerpoint/2010/main" val="338885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686" y="1488310"/>
            <a:ext cx="4833256" cy="4881348"/>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28" y="1883229"/>
            <a:ext cx="457200" cy="435856"/>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7942" y="1883229"/>
            <a:ext cx="457200" cy="458057"/>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3" y="5181171"/>
            <a:ext cx="457200" cy="458057"/>
          </a:xfrm>
          <a:prstGeom prst="rect">
            <a:avLst/>
          </a:prstGeom>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57" y="5181171"/>
            <a:ext cx="457200" cy="458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5900914"/>
            <a:ext cx="393116" cy="380143"/>
          </a:xfrm>
          <a:prstGeom prst="rect">
            <a:avLst/>
          </a:prstGeom>
        </p:spPr>
      </p:pic>
      <p:pic>
        <p:nvPicPr>
          <p:cNvPr id="3" name="Picture 2">
            <a:extLst>
              <a:ext uri="{FF2B5EF4-FFF2-40B4-BE49-F238E27FC236}">
                <a16:creationId xmlns:a16="http://schemas.microsoft.com/office/drawing/2014/main" id="{9873F64C-0282-28A9-0CAE-1FF64E6EDC38}"/>
              </a:ext>
            </a:extLst>
          </p:cNvPr>
          <p:cNvPicPr>
            <a:picLocks noChangeAspect="1"/>
          </p:cNvPicPr>
          <p:nvPr/>
        </p:nvPicPr>
        <p:blipFill>
          <a:blip r:embed="rId5"/>
          <a:stretch>
            <a:fillRect/>
          </a:stretch>
        </p:blipFill>
        <p:spPr>
          <a:xfrm>
            <a:off x="0" y="0"/>
            <a:ext cx="1097375" cy="1097375"/>
          </a:xfrm>
          <a:prstGeom prst="rect">
            <a:avLst/>
          </a:prstGeom>
        </p:spPr>
      </p:pic>
    </p:spTree>
    <p:extLst>
      <p:ext uri="{BB962C8B-B14F-4D97-AF65-F5344CB8AC3E}">
        <p14:creationId xmlns:p14="http://schemas.microsoft.com/office/powerpoint/2010/main" val="127965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1" y="1195753"/>
            <a:ext cx="6508218" cy="5535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3386797" y="571724"/>
            <a:ext cx="443801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376B3216-716A-4C42-BBE1-2521600D9157}"/>
              </a:ext>
            </a:extLst>
          </p:cNvPr>
          <p:cNvSpPr txBox="1"/>
          <p:nvPr/>
        </p:nvSpPr>
        <p:spPr>
          <a:xfrm>
            <a:off x="6826102" y="1169584"/>
            <a:ext cx="4572000" cy="5115055"/>
          </a:xfrm>
          <a:prstGeom prst="rect">
            <a:avLst/>
          </a:prstGeom>
          <a:noFill/>
        </p:spPr>
        <p:txBody>
          <a:bodyPr wrap="square" rtlCol="0">
            <a:spAutoFit/>
          </a:bodyPr>
          <a:lstStyle/>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Tự lấy được hai ví dụ về tia và chỉ ra các tia đó; hiểu được khái niệm và cách viết , cách đọc một tia.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Vận dụng hoàn thành các bài tập: </a:t>
            </a:r>
            <a:r>
              <a:rPr lang="pt-BR" sz="2400" b="1" dirty="0">
                <a:solidFill>
                  <a:srgbClr val="000000"/>
                </a:solidFill>
                <a:effectLst/>
                <a:latin typeface="Times New Roman" panose="02020603050405020304" pitchFamily="18" charset="0"/>
                <a:ea typeface="Arial" panose="020B0604020202020204" pitchFamily="34" charset="0"/>
              </a:rPr>
              <a:t>8.19 đến 8.21</a:t>
            </a:r>
            <a:r>
              <a:rPr lang="pt-BR" sz="2400" dirty="0">
                <a:solidFill>
                  <a:srgbClr val="000000"/>
                </a:solidFill>
                <a:effectLst/>
                <a:latin typeface="Times New Roman" panose="02020603050405020304" pitchFamily="18" charset="0"/>
                <a:ea typeface="Arial" panose="020B0604020202020204" pitchFamily="34" charset="0"/>
              </a:rPr>
              <a:t>-SBT-tr46; bài </a:t>
            </a:r>
            <a:r>
              <a:rPr lang="pt-BR" sz="2400" b="1" dirty="0">
                <a:solidFill>
                  <a:srgbClr val="000000"/>
                </a:solidFill>
                <a:effectLst/>
                <a:latin typeface="Times New Roman" panose="02020603050405020304" pitchFamily="18" charset="0"/>
                <a:ea typeface="Arial" panose="020B0604020202020204" pitchFamily="34" charset="0"/>
              </a:rPr>
              <a:t>8.22</a:t>
            </a:r>
            <a:r>
              <a:rPr lang="pt-BR" sz="2400" dirty="0">
                <a:solidFill>
                  <a:srgbClr val="000000"/>
                </a:solidFill>
                <a:effectLst/>
                <a:latin typeface="Times New Roman" panose="02020603050405020304" pitchFamily="18" charset="0"/>
                <a:ea typeface="Arial" panose="020B0604020202020204" pitchFamily="34" charset="0"/>
              </a:rPr>
              <a:t> và </a:t>
            </a:r>
            <a:r>
              <a:rPr lang="pt-BR" sz="2400" b="1" dirty="0">
                <a:solidFill>
                  <a:srgbClr val="000000"/>
                </a:solidFill>
                <a:effectLst/>
                <a:latin typeface="Times New Roman" panose="02020603050405020304" pitchFamily="18" charset="0"/>
                <a:ea typeface="Arial" panose="020B0604020202020204" pitchFamily="34" charset="0"/>
              </a:rPr>
              <a:t>8.23</a:t>
            </a:r>
            <a:r>
              <a:rPr lang="pt-BR" sz="2400" dirty="0">
                <a:solidFill>
                  <a:srgbClr val="000000"/>
                </a:solidFill>
                <a:effectLst/>
                <a:latin typeface="Times New Roman" panose="02020603050405020304" pitchFamily="18" charset="0"/>
                <a:ea typeface="Arial" panose="020B0604020202020204" pitchFamily="34" charset="0"/>
              </a:rPr>
              <a:t> SBT tr46.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Chuẩn bị bài mới “ </a:t>
            </a:r>
            <a:r>
              <a:rPr lang="pt-BR" sz="2400" b="1" dirty="0">
                <a:solidFill>
                  <a:srgbClr val="000000"/>
                </a:solidFill>
                <a:effectLst/>
                <a:latin typeface="Times New Roman" panose="02020603050405020304" pitchFamily="18" charset="0"/>
                <a:ea typeface="Arial" panose="020B0604020202020204" pitchFamily="34" charset="0"/>
              </a:rPr>
              <a:t>ĐOẠN THẲNG. ĐỘ DÀI ĐOẠN THẲNG</a:t>
            </a:r>
            <a:r>
              <a:rPr lang="pt-BR"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Arial" panose="020B0604020202020204" pitchFamily="34"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rPr>
              <a:t>- Phân công HS chuẩn bị: thước thẳng có vạch chia, compa, eke </a:t>
            </a:r>
            <a:endParaRPr lang="en-US" sz="2400" dirty="0">
              <a:effectLst/>
              <a:latin typeface="Times New Roman" panose="02020603050405020304" pitchFamily="18" charset="0"/>
              <a:ea typeface="Arial" panose="020B0604020202020204" pitchFamily="34" charset="0"/>
            </a:endParaRPr>
          </a:p>
        </p:txBody>
      </p:sp>
      <p:pic>
        <p:nvPicPr>
          <p:cNvPr id="4" name="Picture 3">
            <a:extLst>
              <a:ext uri="{FF2B5EF4-FFF2-40B4-BE49-F238E27FC236}">
                <a16:creationId xmlns:a16="http://schemas.microsoft.com/office/drawing/2014/main" id="{455AA3A6-63A2-A450-4DC9-640500517658}"/>
              </a:ext>
            </a:extLst>
          </p:cNvPr>
          <p:cNvPicPr>
            <a:picLocks noChangeAspect="1"/>
          </p:cNvPicPr>
          <p:nvPr/>
        </p:nvPicPr>
        <p:blipFill>
          <a:blip r:embed="rId4"/>
          <a:stretch>
            <a:fillRect/>
          </a:stretch>
        </p:blipFill>
        <p:spPr>
          <a:xfrm>
            <a:off x="0" y="0"/>
            <a:ext cx="1097375" cy="1097375"/>
          </a:xfrm>
          <a:prstGeom prst="rect">
            <a:avLst/>
          </a:prstGeom>
        </p:spPr>
      </p:pic>
    </p:spTree>
    <p:extLst>
      <p:ext uri="{BB962C8B-B14F-4D97-AF65-F5344CB8AC3E}">
        <p14:creationId xmlns:p14="http://schemas.microsoft.com/office/powerpoint/2010/main" val="400527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Khởi</a:t>
            </a:r>
            <a:r>
              <a:rPr lang="en-US" sz="5400" b="1" dirty="0">
                <a:ln w="12700">
                  <a:solidFill>
                    <a:schemeClr val="accent1"/>
                  </a:solidFill>
                  <a:prstDash val="solid"/>
                </a:ln>
                <a:solidFill>
                  <a:srgbClr val="FF0000"/>
                </a:solidFill>
                <a:effectLst>
                  <a:outerShdw dist="38100" dir="2640000" algn="bl" rotWithShape="0">
                    <a:schemeClr val="accent1"/>
                  </a:outerShdw>
                </a:effectLst>
              </a:rPr>
              <a:t> </a:t>
            </a:r>
          </a:p>
          <a:p>
            <a:pPr algn="ctr"/>
            <a:r>
              <a:rPr lang="en-US" sz="5400" b="1" dirty="0" err="1">
                <a:ln w="12700">
                  <a:solidFill>
                    <a:schemeClr val="accent1"/>
                  </a:solidFill>
                  <a:prstDash val="solid"/>
                </a:ln>
                <a:solidFill>
                  <a:srgbClr val="FF0000"/>
                </a:solidFill>
                <a:effectLst>
                  <a:outerShdw dist="38100" dir="2640000" algn="bl" rotWithShape="0">
                    <a:schemeClr val="accent1"/>
                  </a:outerShdw>
                </a:effectLst>
              </a:rPr>
              <a:t>động</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pic>
        <p:nvPicPr>
          <p:cNvPr id="2" name="Picture 1">
            <a:extLst>
              <a:ext uri="{FF2B5EF4-FFF2-40B4-BE49-F238E27FC236}">
                <a16:creationId xmlns:a16="http://schemas.microsoft.com/office/drawing/2014/main" id="{763CD27A-ACF7-7DCA-B971-4D48B4ECC200}"/>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32002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2" name="Cloud Callout 1"/>
          <p:cNvSpPr/>
          <p:nvPr/>
        </p:nvSpPr>
        <p:spPr>
          <a:xfrm>
            <a:off x="1240973" y="977204"/>
            <a:ext cx="4738255"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nào</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KHÁM PHÁ CUỘC SỐNG</a:t>
            </a:r>
          </a:p>
        </p:txBody>
      </p:sp>
      <p:pic>
        <p:nvPicPr>
          <p:cNvPr id="4" name="Picture 3">
            <a:extLst>
              <a:ext uri="{FF2B5EF4-FFF2-40B4-BE49-F238E27FC236}">
                <a16:creationId xmlns:a16="http://schemas.microsoft.com/office/drawing/2014/main" id="{2FDCDEBF-800B-C8EB-113B-C7827504FCA4}"/>
              </a:ext>
            </a:extLst>
          </p:cNvPr>
          <p:cNvPicPr>
            <a:picLocks noChangeAspect="1"/>
          </p:cNvPicPr>
          <p:nvPr/>
        </p:nvPicPr>
        <p:blipFill>
          <a:blip r:embed="rId3"/>
          <a:stretch>
            <a:fillRect/>
          </a:stretch>
        </p:blipFill>
        <p:spPr>
          <a:xfrm>
            <a:off x="17227" y="0"/>
            <a:ext cx="1097375" cy="1097375"/>
          </a:xfrm>
          <a:prstGeom prst="rect">
            <a:avLst/>
          </a:prstGeom>
        </p:spPr>
      </p:pic>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D11B854-11D4-19D3-A24D-33F8BF9D7EA7}"/>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255486" y="492005"/>
            <a:ext cx="9245600"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C00000"/>
                </a:solidFill>
                <a:latin typeface="Times New Roman" panose="02020603050405020304" pitchFamily="18" charset="0"/>
                <a:cs typeface="Times New Roman" panose="02020603050405020304" pitchFamily="18" charset="0"/>
              </a:rPr>
              <a:t>KHÁM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SỐNG</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734764"/>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7" name="Diagram 26"/>
          <p:cNvGraphicFramePr/>
          <p:nvPr>
            <p:extLst>
              <p:ext uri="{D42A27DB-BD31-4B8C-83A1-F6EECF244321}">
                <p14:modId xmlns:p14="http://schemas.microsoft.com/office/powerpoint/2010/main" val="1467472039"/>
              </p:ext>
            </p:extLst>
          </p:nvPr>
        </p:nvGraphicFramePr>
        <p:xfrm>
          <a:off x="2418339" y="1761254"/>
          <a:ext cx="9404354"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E3DC443-40A9-E3C8-3CA7-1EBE4CC808EF}"/>
              </a:ext>
            </a:extLst>
          </p:cNvPr>
          <p:cNvPicPr>
            <a:picLocks noChangeAspect="1"/>
          </p:cNvPicPr>
          <p:nvPr/>
        </p:nvPicPr>
        <p:blipFill>
          <a:blip r:embed="rId8"/>
          <a:stretch>
            <a:fillRect/>
          </a:stretch>
        </p:blipFill>
        <p:spPr>
          <a:xfrm>
            <a:off x="-15287" y="0"/>
            <a:ext cx="1097375" cy="1097375"/>
          </a:xfrm>
          <a:prstGeom prst="rect">
            <a:avLst/>
          </a:prstGeom>
        </p:spPr>
      </p:pic>
    </p:spTree>
    <p:extLst>
      <p:ext uri="{BB962C8B-B14F-4D97-AF65-F5344CB8AC3E}">
        <p14:creationId xmlns:p14="http://schemas.microsoft.com/office/powerpoint/2010/main" val="4186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pic>
        <p:nvPicPr>
          <p:cNvPr id="2" name="Picture 1">
            <a:extLst>
              <a:ext uri="{FF2B5EF4-FFF2-40B4-BE49-F238E27FC236}">
                <a16:creationId xmlns:a16="http://schemas.microsoft.com/office/drawing/2014/main" id="{FEF57A35-B847-0D62-7A43-89C511C42BD2}"/>
              </a:ext>
            </a:extLst>
          </p:cNvPr>
          <p:cNvPicPr>
            <a:picLocks noChangeAspect="1"/>
          </p:cNvPicPr>
          <p:nvPr/>
        </p:nvPicPr>
        <p:blipFill>
          <a:blip r:embed="rId3"/>
          <a:stretch>
            <a:fillRect/>
          </a:stretch>
        </p:blipFill>
        <p:spPr>
          <a:xfrm>
            <a:off x="0" y="0"/>
            <a:ext cx="1097375" cy="1097375"/>
          </a:xfrm>
          <a:prstGeom prst="rect">
            <a:avLst/>
          </a:prstGeom>
        </p:spPr>
      </p:pic>
    </p:spTree>
    <p:extLst>
      <p:ext uri="{BB962C8B-B14F-4D97-AF65-F5344CB8AC3E}">
        <p14:creationId xmlns:p14="http://schemas.microsoft.com/office/powerpoint/2010/main" val="39376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962</TotalTime>
  <Words>2317</Words>
  <Application>Microsoft Office PowerPoint</Application>
  <PresentationFormat>Widescreen</PresentationFormat>
  <Paragraphs>243</Paragraphs>
  <Slides>49</Slides>
  <Notes>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2" baseType="lpstr">
      <vt:lpstr>Arial</vt:lpstr>
      <vt:lpstr>Arial Black</vt:lpstr>
      <vt:lpstr>Calibri</vt:lpstr>
      <vt:lpstr>Candara</vt:lpstr>
      <vt:lpstr>Corbel</vt:lpstr>
      <vt:lpstr>Symbol</vt:lpstr>
      <vt:lpstr>Tahoma</vt:lpstr>
      <vt:lpstr>Times New Roman</vt:lpstr>
      <vt:lpstr>Wingdings</vt:lpstr>
      <vt:lpstr>Theme2</vt:lpstr>
      <vt:lpstr>935TGp_rest_light_ani</vt:lpstr>
      <vt:lpstr>1_935TGp_rest_light_ani</vt:lpstr>
      <vt:lpstr>AxGlyph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quan sát hình và cho biết </vt:lpstr>
      <vt:lpstr>PowerPoint Presentation</vt:lpstr>
      <vt:lpstr>PowerPoint Presentation</vt:lpstr>
      <vt:lpstr>LUYỆN TẬP 1</vt:lpstr>
      <vt:lpstr>LUYỆN TẬP 1</vt:lpstr>
      <vt:lpstr>BÀI 1</vt:lpstr>
      <vt:lpstr>VẬN DỤNG</vt:lpstr>
      <vt:lpstr>PowerPoint Presentation</vt:lpstr>
      <vt:lpstr>PowerPoint Presentation</vt:lpstr>
      <vt:lpstr>PowerPoint Presentation</vt:lpstr>
      <vt:lpstr>PowerPoint Presentation</vt:lpstr>
      <vt:lpstr>PowerPoint Presentation</vt:lpstr>
      <vt:lpstr>HƯỚNG DẪN VỀ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TỰ QUYẾT!!!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2602tiendatdo@gmail.com</cp:lastModifiedBy>
  <cp:revision>107</cp:revision>
  <dcterms:created xsi:type="dcterms:W3CDTF">2021-06-21T15:30:30Z</dcterms:created>
  <dcterms:modified xsi:type="dcterms:W3CDTF">2023-04-08T06:34:23Z</dcterms:modified>
</cp:coreProperties>
</file>