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8" r:id="rId2"/>
    <p:sldId id="257" r:id="rId3"/>
    <p:sldId id="262" r:id="rId4"/>
    <p:sldId id="274" r:id="rId5"/>
    <p:sldId id="265" r:id="rId6"/>
    <p:sldId id="259" r:id="rId7"/>
    <p:sldId id="266" r:id="rId8"/>
    <p:sldId id="261" r:id="rId9"/>
    <p:sldId id="273" r:id="rId10"/>
    <p:sldId id="264" r:id="rId11"/>
    <p:sldId id="267" r:id="rId12"/>
    <p:sldId id="263" r:id="rId13"/>
    <p:sldId id="256" r:id="rId14"/>
    <p:sldId id="271" r:id="rId15"/>
    <p:sldId id="269" r:id="rId16"/>
    <p:sldId id="270" r:id="rId17"/>
    <p:sldId id="272" r:id="rId18"/>
    <p:sldId id="276" r:id="rId19"/>
  </p:sldIdLst>
  <p:sldSz cx="12192000" cy="6858000"/>
  <p:notesSz cx="6858000" cy="9144000"/>
  <p:custDataLst>
    <p:tags r:id="rId21"/>
  </p:custDataLst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B9"/>
    <a:srgbClr val="FF4446"/>
    <a:srgbClr val="FF3B3B"/>
    <a:srgbClr val="FF5A58"/>
    <a:srgbClr val="000000"/>
    <a:srgbClr val="FF3300"/>
    <a:srgbClr val="FFC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94674"/>
  </p:normalViewPr>
  <p:slideViewPr>
    <p:cSldViewPr snapToGrid="0" snapToObjects="1" showGuides="1">
      <p:cViewPr varScale="1">
        <p:scale>
          <a:sx n="87" d="100"/>
          <a:sy n="87" d="100"/>
        </p:scale>
        <p:origin x="120" y="288"/>
      </p:cViewPr>
      <p:guideLst>
        <p:guide orient="horz" pos="2137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328C1-F1C5-914B-A23B-3368A1CCE6D0}" type="datetimeFigureOut">
              <a:rPr lang="en-VN" smtClean="0"/>
              <a:t>08/31/2021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44EF-4B71-5447-9E1A-80697F4E56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33935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2157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36068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44EF-4B71-5447-9E1A-80697F4E5638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12613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CDFA2-BD7B-EF43-9B11-03CBEA771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97AB0C-A9C3-E047-AED8-38F9E04F0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5DBE8-6304-8041-888C-12DC4186A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08/31/2021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383B3-EBA3-5E4A-AE89-97F96C65E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88ABF-0B0A-B742-8591-43598C59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2576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44B6A-2A56-3742-AA08-C424FE086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178357-C428-1B4A-85AB-EA5445BA2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334F9-7952-A445-A534-71E1633A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08/31/2021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BD444-A1AD-8348-A027-D32AF8D9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BB0CB-59A2-AD4D-BB86-97182BDD8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16625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9A017F-FF9F-6F43-8B32-D12CD3249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787C8-C004-A845-8EB3-83A69DCFE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662E-CC65-4846-94DD-BD2134E4A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08/31/2021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59F9F-D70D-8A44-9942-CA4E30418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DD5B3-72D9-F141-B220-404E28DC9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9370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1DB6-D258-544D-AC9A-F95F6342A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B4CB1-9F90-2B48-82F3-08817FD88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B008D-7605-1049-A630-4A6A2856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08/31/2021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059FA-994B-9944-9722-1A8A0B52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EB9E-1583-3F43-9586-A44BC4AA0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0692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D8E5C-C30E-4E44-853F-CCF2F4C4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4F850-CD0A-C444-B382-1B84C06CB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734DB-C058-CF45-A5C9-D45993F14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08/31/2021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EADC7-786E-8248-85F2-15E974917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529C9-9DFD-D04B-8023-748068BEB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09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EBA19-CB58-BE40-A426-DB383AC8B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28409-815E-4947-8541-F175DAFFA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F1344C-1AEB-014E-86C6-8F20AABE3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A1A0A-A4F1-B945-B4F2-B50F1EDF7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08/31/2021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8779F-66EA-7E42-B8BF-5E4DE1241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F1ACB-02F2-0944-B276-48392B53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8173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774A6-3023-1648-A976-8D1F4ED42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11FAB-408D-494A-A1DD-E8F28BA63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BB275-44E0-C343-8F6F-4FB4FB521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BD8848-EF12-6F4B-AAEF-68D8075BB0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8382E-CA33-D64A-8D36-E483E6186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5FD6F-FA17-4E40-82C1-E91510AF7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08/31/2021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98D211-0280-3A40-8268-507EF9A5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80C52D-7E06-0946-B2B8-738E0147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2090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EE85A-4FF2-C348-99AA-D1CE2F109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6AEC9-4764-194B-807B-254753B02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08/31/2021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F1056-F20F-FD46-8DD2-BD574DB98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7742C-E995-E642-9A71-14CC7CD1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2147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EA0E05-26EC-B64F-9329-83E49A05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08/31/2021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D5D773-CB56-4942-AE2B-6F234ADF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A4271-4788-304E-852D-B5A7DFCE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9171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60741-247C-DD4A-975C-C2984F13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98CCF-6614-3146-9090-12749E1DE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FFA4B1-3209-EE40-AF69-7EDEB9D13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EA25F-0FEB-B74F-86B3-69E56347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08/31/2021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73CB-61D3-4447-BFD2-8B2A42AD5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3F859-18BD-E243-A566-05DD3F4D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2973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A6A3E-E4C1-684A-8BC3-21286B454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61F7CA-F87A-8D4C-A7AF-A2CFAAFD2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1D2E2-71FC-814D-9234-46D052BCF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B873C-E857-724E-B9EF-56623056E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459A0-7237-874E-934C-4D4A1D9B4C1D}" type="datetimeFigureOut">
              <a:rPr lang="en-VN" smtClean="0"/>
              <a:t>08/31/2021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408E5-101F-3B47-B3B1-B1F88C271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C7DBC-5074-934A-8244-5845DF95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17284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0CBC8C-B918-744D-BE25-D2090D64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BF994-5721-0442-BB15-C7A6B45DB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68590-E747-7F47-AECF-82FEC931E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459A0-7237-874E-934C-4D4A1D9B4C1D}" type="datetimeFigureOut">
              <a:rPr lang="en-VN" smtClean="0"/>
              <a:t>08/31/2021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E2398-F6A6-0A40-BEB9-D0CFF37D9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4CDCD-E3B5-B34C-9716-4ECDC569F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01B23-1CD7-584A-8534-84953DCAD3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6652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9.wdp"/><Relationship Id="rId2" Type="http://schemas.openxmlformats.org/officeDocument/2006/relationships/notesSlide" Target="../notesSlides/notesSlide3.xml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5.png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EC4D65-E7AA-A644-95CA-E029DDBAA6F7}"/>
              </a:ext>
            </a:extLst>
          </p:cNvPr>
          <p:cNvSpPr txBox="1"/>
          <p:nvPr/>
        </p:nvSpPr>
        <p:spPr>
          <a:xfrm>
            <a:off x="1720802" y="606641"/>
            <a:ext cx="5604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</a:t>
            </a:r>
            <a:r>
              <a:rPr lang="en-VN" sz="36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động nhóm</a:t>
            </a:r>
            <a:endParaRPr lang="en-VN" sz="3600" b="1" dirty="0">
              <a:solidFill>
                <a:srgbClr val="0059B9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D99AAE-3123-8C46-AB0E-2E60588721DC}"/>
              </a:ext>
            </a:extLst>
          </p:cNvPr>
          <p:cNvGrpSpPr/>
          <p:nvPr/>
        </p:nvGrpSpPr>
        <p:grpSpPr>
          <a:xfrm>
            <a:off x="1045603" y="362309"/>
            <a:ext cx="1266276" cy="1268783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9B3B6A96-2AE3-9649-83AB-61B19323F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F7467682-8C15-0A43-9463-38A4C3714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FC5A2121-88D4-B443-A8FE-5BC447598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BA103797-79BD-F841-B175-44C805488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D99F95B7-BB19-6642-83FB-2C2900C8C9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299017BB-09D5-914D-B009-FC945BC32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CB548A3C-EACC-D34E-883F-C91F5FE39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2A3B1A0A-B438-8349-8589-121D16CE3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B979AACC-E93C-5B4B-8891-E9C70A009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049D9131-FEBF-234D-8514-972D60E5A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2F61DE3C-FE47-CA40-B936-C0F9B4610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9D758866-10C1-F648-822C-3BC0E47B2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D09A7969-4B04-5945-B1E6-E29A5B1F2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1A0419B1-7559-064A-BA74-78186EE61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6F163F58-C627-3C4C-AE4D-AAB6C8D0EA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1416B5B8-7BCA-0142-A2BE-AAC0AFBF66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ECE08E35-97C3-3947-89DC-928C326597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EC29D293-5E7E-8C41-91AE-632BA2118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EEF921DD-2DC3-BA45-AA2D-54A21DAE5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F74A2691-5FFD-104E-9859-665D3F6F2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A2CB283A-1367-AB45-8F3B-A3B365AB0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0FDABDAD-B1DB-8C4E-A0D3-1626AA347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B35DE9D9-E397-4041-B2DD-3AE6E1ADD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4D82FBF7-28B6-5A42-8AFC-B3D1AEE86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0030513C-6AA6-F045-A2CD-225D2966D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65042F25-1FE4-F145-AD39-BE0FA8A9B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2 phút đếm ngược nhạc sôi động  two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25E6A5EF-F7D1-4900-A5A3-AF08AF817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5782" y="-1048"/>
            <a:ext cx="3212248" cy="180689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4DDE2D5-969B-4C94-B94E-DA0FE8BF25FD}"/>
              </a:ext>
            </a:extLst>
          </p:cNvPr>
          <p:cNvSpPr txBox="1"/>
          <p:nvPr/>
        </p:nvSpPr>
        <p:spPr>
          <a:xfrm>
            <a:off x="1075693" y="2278872"/>
            <a:ext cx="10364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Trò</a:t>
            </a:r>
            <a:r>
              <a:rPr lang="en-US" sz="3600" b="1" u="sng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600" b="1" u="sng" dirty="0" err="1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chơi</a:t>
            </a:r>
            <a:endParaRPr lang="en-US" sz="3600" b="1" u="sng" dirty="0">
              <a:solidFill>
                <a:srgbClr val="FF330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  <a:p>
            <a:pPr algn="ctr"/>
            <a:r>
              <a:rPr lang="en-US" sz="36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KHÁM PHÁ CHIẾC HỘP BÍ MẬT</a:t>
            </a:r>
            <a:endParaRPr lang="en-VN" sz="3600" b="1" dirty="0">
              <a:solidFill>
                <a:srgbClr val="FF330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36" name="Cube 35">
            <a:extLst>
              <a:ext uri="{FF2B5EF4-FFF2-40B4-BE49-F238E27FC236}">
                <a16:creationId xmlns:a16="http://schemas.microsoft.com/office/drawing/2014/main" id="{12474449-55B9-4927-A70F-47004F554C8A}"/>
              </a:ext>
            </a:extLst>
          </p:cNvPr>
          <p:cNvSpPr/>
          <p:nvPr/>
        </p:nvSpPr>
        <p:spPr>
          <a:xfrm>
            <a:off x="4463143" y="3810000"/>
            <a:ext cx="2569028" cy="24413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8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F48F353-0756-FB43-AC24-D5356397F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30" y="3564423"/>
            <a:ext cx="1955800" cy="15113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6D1E65F-F2A2-3143-948C-2F61C230E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2127162"/>
            <a:ext cx="1879600" cy="1346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239BDB0-2D6B-5D4F-85F5-507340A86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730" y="4936628"/>
            <a:ext cx="1524000" cy="1066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E237CF7-6962-7345-A714-31F0AAE66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866" y="5588975"/>
            <a:ext cx="1397000" cy="1219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AA61776-DFA5-2947-9205-9DF9D9323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56" y="5219963"/>
            <a:ext cx="2006600" cy="12451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58AF58B-A0AC-CF4C-B4F5-15D7B90D4F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74" b="89474" l="4630" r="92130">
                        <a14:foregroundMark x1="15741" y1="62105" x2="15741" y2="62105"/>
                        <a14:foregroundMark x1="4630" y1="70526" x2="4630" y2="70526"/>
                        <a14:foregroundMark x1="82870" y1="12632" x2="82870" y2="12632"/>
                        <a14:foregroundMark x1="92130" y1="37895" x2="92130" y2="37895"/>
                        <a14:foregroundMark x1="69444" y1="35789" x2="69444" y2="35789"/>
                        <a14:foregroundMark x1="62963" y1="58947" x2="62963" y2="58947"/>
                        <a14:foregroundMark x1="59259" y1="78947" x2="59259" y2="78947"/>
                        <a14:foregroundMark x1="50926" y1="84211" x2="50926" y2="8421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130" y="3652602"/>
            <a:ext cx="2743200" cy="12065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D5EAC9A-A0AE-C14E-A042-55A632DCAC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730" y="2127162"/>
            <a:ext cx="2057400" cy="1346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E3A4439-82DC-884A-BFA5-9567D81D0E87}"/>
              </a:ext>
            </a:extLst>
          </p:cNvPr>
          <p:cNvSpPr txBox="1"/>
          <p:nvPr/>
        </p:nvSpPr>
        <p:spPr>
          <a:xfrm flipH="1">
            <a:off x="6933270" y="3272035"/>
            <a:ext cx="47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SỐNG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6F1892-C8E7-0C44-8059-3982F074E820}"/>
              </a:ext>
            </a:extLst>
          </p:cNvPr>
          <p:cNvSpPr txBox="1"/>
          <p:nvPr/>
        </p:nvSpPr>
        <p:spPr>
          <a:xfrm flipH="1">
            <a:off x="7031864" y="6172696"/>
            <a:ext cx="47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KHÔNG SỐNG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89E74B-2C7E-43CE-9375-FD50A14AD196}"/>
              </a:ext>
            </a:extLst>
          </p:cNvPr>
          <p:cNvSpPr txBox="1"/>
          <p:nvPr/>
        </p:nvSpPr>
        <p:spPr>
          <a:xfrm>
            <a:off x="1913275" y="449896"/>
            <a:ext cx="1005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PHÂN BIỆT </a:t>
            </a:r>
            <a:r>
              <a:rPr lang="en-VN" sz="3200" b="1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 </a:t>
            </a:r>
            <a:r>
              <a:rPr lang="en-VN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SỐNG, VẬT KHÔNG SỐNG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C0A836C-2E27-43CE-84C7-938AB2E69599}"/>
              </a:ext>
            </a:extLst>
          </p:cNvPr>
          <p:cNvGrpSpPr/>
          <p:nvPr/>
        </p:nvGrpSpPr>
        <p:grpSpPr>
          <a:xfrm>
            <a:off x="218684" y="173718"/>
            <a:ext cx="1418357" cy="1229264"/>
            <a:chOff x="10807701" y="4343400"/>
            <a:chExt cx="847725" cy="720725"/>
          </a:xfrm>
          <a:solidFill>
            <a:srgbClr val="0059B9"/>
          </a:solidFill>
        </p:grpSpPr>
        <p:sp>
          <p:nvSpPr>
            <p:cNvPr id="74" name="Freeform 467">
              <a:extLst>
                <a:ext uri="{FF2B5EF4-FFF2-40B4-BE49-F238E27FC236}">
                  <a16:creationId xmlns:a16="http://schemas.microsoft.com/office/drawing/2014/main" id="{15746DA5-D0B7-4153-AB95-B617E5A27E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68">
              <a:extLst>
                <a:ext uri="{FF2B5EF4-FFF2-40B4-BE49-F238E27FC236}">
                  <a16:creationId xmlns:a16="http://schemas.microsoft.com/office/drawing/2014/main" id="{C39DE272-B9FC-4652-81A7-27CA0B2E6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9">
              <a:extLst>
                <a:ext uri="{FF2B5EF4-FFF2-40B4-BE49-F238E27FC236}">
                  <a16:creationId xmlns:a16="http://schemas.microsoft.com/office/drawing/2014/main" id="{FC4476B0-8600-431D-98EF-79A8B7C24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0">
              <a:extLst>
                <a:ext uri="{FF2B5EF4-FFF2-40B4-BE49-F238E27FC236}">
                  <a16:creationId xmlns:a16="http://schemas.microsoft.com/office/drawing/2014/main" id="{79BF9C68-1D8C-4DEC-B545-3A1321D93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71">
              <a:extLst>
                <a:ext uri="{FF2B5EF4-FFF2-40B4-BE49-F238E27FC236}">
                  <a16:creationId xmlns:a16="http://schemas.microsoft.com/office/drawing/2014/main" id="{97EAF8FE-6012-400D-B32F-5E2D17F8E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72">
              <a:extLst>
                <a:ext uri="{FF2B5EF4-FFF2-40B4-BE49-F238E27FC236}">
                  <a16:creationId xmlns:a16="http://schemas.microsoft.com/office/drawing/2014/main" id="{1FF206DD-6BBE-4672-BDC0-E231586AE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473">
              <a:extLst>
                <a:ext uri="{FF2B5EF4-FFF2-40B4-BE49-F238E27FC236}">
                  <a16:creationId xmlns:a16="http://schemas.microsoft.com/office/drawing/2014/main" id="{94194E82-4E88-4A1B-9310-81C22C4CB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474">
              <a:extLst>
                <a:ext uri="{FF2B5EF4-FFF2-40B4-BE49-F238E27FC236}">
                  <a16:creationId xmlns:a16="http://schemas.microsoft.com/office/drawing/2014/main" id="{1ACA2DFE-A4D4-4619-932B-E4BA5A858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475">
              <a:extLst>
                <a:ext uri="{FF2B5EF4-FFF2-40B4-BE49-F238E27FC236}">
                  <a16:creationId xmlns:a16="http://schemas.microsoft.com/office/drawing/2014/main" id="{C8FFB783-3734-431C-AF62-5A0157668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476">
              <a:extLst>
                <a:ext uri="{FF2B5EF4-FFF2-40B4-BE49-F238E27FC236}">
                  <a16:creationId xmlns:a16="http://schemas.microsoft.com/office/drawing/2014/main" id="{F810AF13-B15F-4113-B1CD-6D28E7C8D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89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509 L 0.54922 -0.21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61" y="-1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695 L 0.5211 -0.146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0" y="-7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394 L 0.34935 -0.247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125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949 L 0.52109 -0.14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46" y="-77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764 L 0.51498 0.03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55" y="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-0.01713 L 0.32955 -0.0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-34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62826 -0.155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2EC82F-36A7-B04F-A738-CDCA1554E2BD}"/>
              </a:ext>
            </a:extLst>
          </p:cNvPr>
          <p:cNvSpPr txBox="1"/>
          <p:nvPr/>
        </p:nvSpPr>
        <p:spPr>
          <a:xfrm>
            <a:off x="1963742" y="514573"/>
            <a:ext cx="9172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ĐẶC ĐIỂM CỦA SỰ SỐNG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447B1C5-087A-B148-AF34-164FAD982A5E}"/>
              </a:ext>
            </a:extLst>
          </p:cNvPr>
          <p:cNvSpPr/>
          <p:nvPr/>
        </p:nvSpPr>
        <p:spPr>
          <a:xfrm>
            <a:off x="3642106" y="1867148"/>
            <a:ext cx="2200756" cy="1366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Thu, nhận </a:t>
            </a:r>
          </a:p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chất cần thiết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125DF0B-E7EA-1B44-9235-EC2482C2FCE4}"/>
              </a:ext>
            </a:extLst>
          </p:cNvPr>
          <p:cNvSpPr/>
          <p:nvPr/>
        </p:nvSpPr>
        <p:spPr>
          <a:xfrm>
            <a:off x="665565" y="3716725"/>
            <a:ext cx="2200756" cy="1366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Thải bỏ </a:t>
            </a:r>
          </a:p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chất thải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E679F60-DA30-E640-8C09-E58347B906DA}"/>
              </a:ext>
            </a:extLst>
          </p:cNvPr>
          <p:cNvSpPr/>
          <p:nvPr/>
        </p:nvSpPr>
        <p:spPr>
          <a:xfrm>
            <a:off x="3642101" y="5565080"/>
            <a:ext cx="2200757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Vận động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986D223-C90E-E64B-9F2A-501CFB188721}"/>
              </a:ext>
            </a:extLst>
          </p:cNvPr>
          <p:cNvSpPr/>
          <p:nvPr/>
        </p:nvSpPr>
        <p:spPr>
          <a:xfrm>
            <a:off x="6256150" y="1867148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Lớn lên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B0376F2-9F30-EB4E-BAD6-2F0DD2D628D8}"/>
              </a:ext>
            </a:extLst>
          </p:cNvPr>
          <p:cNvSpPr/>
          <p:nvPr/>
        </p:nvSpPr>
        <p:spPr>
          <a:xfrm>
            <a:off x="9611513" y="3104838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Sinh sản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8324CD5-BAC9-D044-8986-3EC0C2F9657E}"/>
              </a:ext>
            </a:extLst>
          </p:cNvPr>
          <p:cNvSpPr/>
          <p:nvPr/>
        </p:nvSpPr>
        <p:spPr>
          <a:xfrm>
            <a:off x="6256153" y="4332436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Cảm ứng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CAE4F85-D49B-ED45-9EEC-CEED9B00CB0A}"/>
              </a:ext>
            </a:extLst>
          </p:cNvPr>
          <p:cNvSpPr/>
          <p:nvPr/>
        </p:nvSpPr>
        <p:spPr>
          <a:xfrm>
            <a:off x="9727770" y="5565080"/>
            <a:ext cx="2004444" cy="762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Lucida Grande" panose="020B0600040502020204" pitchFamily="34" charset="0"/>
                <a:cs typeface="Lucida Grande" panose="020B0600040502020204" pitchFamily="34" charset="0"/>
              </a:rPr>
              <a:t>Chết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BF6393A-F352-6844-939C-52B70284C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293" y="5095160"/>
            <a:ext cx="1252519" cy="168900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456C50A-D64E-DD4B-B5CC-FC9475EA1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1298" y="1238043"/>
            <a:ext cx="1882947" cy="14355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43C5B23-1F7A-144B-AAAC-993895B4E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6126" y="2812384"/>
            <a:ext cx="1770346" cy="13236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11B53E-F598-EF4C-8CFB-080065ACD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8137" y="4179002"/>
            <a:ext cx="1515708" cy="1290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5D89B4-D405-964F-8841-09DB21256C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36138" y="5565080"/>
            <a:ext cx="1672351" cy="104219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3412CD4-A660-0347-952B-62B2869B75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9470" y="3603739"/>
            <a:ext cx="2200756" cy="149142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1EFF96D-66EF-E040-9B11-25AA68E2B2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608" y="1845114"/>
            <a:ext cx="2869923" cy="1677228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BCA91E1-0525-184A-9C21-9651E6E5FC6B}"/>
              </a:ext>
            </a:extLst>
          </p:cNvPr>
          <p:cNvCxnSpPr/>
          <p:nvPr/>
        </p:nvCxnSpPr>
        <p:spPr>
          <a:xfrm>
            <a:off x="6024563" y="1635678"/>
            <a:ext cx="0" cy="4971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224746D-E888-4AA7-9FAD-2D70770BB689}"/>
              </a:ext>
            </a:extLst>
          </p:cNvPr>
          <p:cNvGrpSpPr/>
          <p:nvPr/>
        </p:nvGrpSpPr>
        <p:grpSpPr>
          <a:xfrm>
            <a:off x="218684" y="173718"/>
            <a:ext cx="1418357" cy="1229264"/>
            <a:chOff x="10807701" y="4343400"/>
            <a:chExt cx="847725" cy="720725"/>
          </a:xfrm>
          <a:solidFill>
            <a:srgbClr val="0059B9"/>
          </a:solidFill>
        </p:grpSpPr>
        <p:sp>
          <p:nvSpPr>
            <p:cNvPr id="47" name="Freeform 467">
              <a:extLst>
                <a:ext uri="{FF2B5EF4-FFF2-40B4-BE49-F238E27FC236}">
                  <a16:creationId xmlns:a16="http://schemas.microsoft.com/office/drawing/2014/main" id="{95E10E36-E7BB-418C-861E-AF2CC82951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68">
              <a:extLst>
                <a:ext uri="{FF2B5EF4-FFF2-40B4-BE49-F238E27FC236}">
                  <a16:creationId xmlns:a16="http://schemas.microsoft.com/office/drawing/2014/main" id="{A7D9EB91-C2AD-40BF-AB25-281B5EF1E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9">
              <a:extLst>
                <a:ext uri="{FF2B5EF4-FFF2-40B4-BE49-F238E27FC236}">
                  <a16:creationId xmlns:a16="http://schemas.microsoft.com/office/drawing/2014/main" id="{F5117F05-3177-4940-A58F-7D6442E80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70">
              <a:extLst>
                <a:ext uri="{FF2B5EF4-FFF2-40B4-BE49-F238E27FC236}">
                  <a16:creationId xmlns:a16="http://schemas.microsoft.com/office/drawing/2014/main" id="{ACCE99E4-EF43-4FD1-9326-6055189E5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71">
              <a:extLst>
                <a:ext uri="{FF2B5EF4-FFF2-40B4-BE49-F238E27FC236}">
                  <a16:creationId xmlns:a16="http://schemas.microsoft.com/office/drawing/2014/main" id="{4BFA2AE4-B79D-4C6B-BCC2-BEABB4087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72">
              <a:extLst>
                <a:ext uri="{FF2B5EF4-FFF2-40B4-BE49-F238E27FC236}">
                  <a16:creationId xmlns:a16="http://schemas.microsoft.com/office/drawing/2014/main" id="{D0D6C29B-6D2F-42B4-A455-8778B08C4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73">
              <a:extLst>
                <a:ext uri="{FF2B5EF4-FFF2-40B4-BE49-F238E27FC236}">
                  <a16:creationId xmlns:a16="http://schemas.microsoft.com/office/drawing/2014/main" id="{4AEBB70D-1998-4012-8C05-9BF98C866B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74">
              <a:extLst>
                <a:ext uri="{FF2B5EF4-FFF2-40B4-BE49-F238E27FC236}">
                  <a16:creationId xmlns:a16="http://schemas.microsoft.com/office/drawing/2014/main" id="{FA41B3D4-F0FB-43FA-99DB-BA6DD7C3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75">
              <a:extLst>
                <a:ext uri="{FF2B5EF4-FFF2-40B4-BE49-F238E27FC236}">
                  <a16:creationId xmlns:a16="http://schemas.microsoft.com/office/drawing/2014/main" id="{D07F2098-04C8-47F1-A4CD-82FB66FD8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76">
              <a:extLst>
                <a:ext uri="{FF2B5EF4-FFF2-40B4-BE49-F238E27FC236}">
                  <a16:creationId xmlns:a16="http://schemas.microsoft.com/office/drawing/2014/main" id="{1BF00112-5059-4DB5-B1CC-62853AAA3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720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5BFC6E-1517-9B4C-9D85-30EF1FCD1187}"/>
              </a:ext>
            </a:extLst>
          </p:cNvPr>
          <p:cNvSpPr txBox="1"/>
          <p:nvPr/>
        </p:nvSpPr>
        <p:spPr>
          <a:xfrm>
            <a:off x="2275281" y="735524"/>
            <a:ext cx="10059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TÌM HIỂU VỀ VẬT SỐNG, VẬT KHÔNG SỐNG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531B2A-8DAA-4FB6-90D4-FC8F6317A820}"/>
              </a:ext>
            </a:extLst>
          </p:cNvPr>
          <p:cNvGrpSpPr/>
          <p:nvPr/>
        </p:nvGrpSpPr>
        <p:grpSpPr>
          <a:xfrm>
            <a:off x="280250" y="177145"/>
            <a:ext cx="1219596" cy="1138080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34" name="Freeform 430">
              <a:extLst>
                <a:ext uri="{FF2B5EF4-FFF2-40B4-BE49-F238E27FC236}">
                  <a16:creationId xmlns:a16="http://schemas.microsoft.com/office/drawing/2014/main" id="{5E47B001-90B4-47C3-B003-9DA9BD7F3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31">
              <a:extLst>
                <a:ext uri="{FF2B5EF4-FFF2-40B4-BE49-F238E27FC236}">
                  <a16:creationId xmlns:a16="http://schemas.microsoft.com/office/drawing/2014/main" id="{E85F7943-4829-40C6-855B-56C89A9BD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32">
              <a:extLst>
                <a:ext uri="{FF2B5EF4-FFF2-40B4-BE49-F238E27FC236}">
                  <a16:creationId xmlns:a16="http://schemas.microsoft.com/office/drawing/2014/main" id="{C778E094-1A27-47DD-937E-717C94543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33">
              <a:extLst>
                <a:ext uri="{FF2B5EF4-FFF2-40B4-BE49-F238E27FC236}">
                  <a16:creationId xmlns:a16="http://schemas.microsoft.com/office/drawing/2014/main" id="{081DFDF9-0E93-49DC-AD98-B9DAB7370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34">
              <a:extLst>
                <a:ext uri="{FF2B5EF4-FFF2-40B4-BE49-F238E27FC236}">
                  <a16:creationId xmlns:a16="http://schemas.microsoft.com/office/drawing/2014/main" id="{C17F69FE-D39A-4721-BF9A-0354A5189C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35">
              <a:extLst>
                <a:ext uri="{FF2B5EF4-FFF2-40B4-BE49-F238E27FC236}">
                  <a16:creationId xmlns:a16="http://schemas.microsoft.com/office/drawing/2014/main" id="{45C0AE89-8B9B-44E0-ACA3-0E7BCEE3C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36">
              <a:extLst>
                <a:ext uri="{FF2B5EF4-FFF2-40B4-BE49-F238E27FC236}">
                  <a16:creationId xmlns:a16="http://schemas.microsoft.com/office/drawing/2014/main" id="{F26E76DC-43AD-4971-8777-714CBB25A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37">
              <a:extLst>
                <a:ext uri="{FF2B5EF4-FFF2-40B4-BE49-F238E27FC236}">
                  <a16:creationId xmlns:a16="http://schemas.microsoft.com/office/drawing/2014/main" id="{FC10E5DE-8957-4E51-9125-D7BDA59E8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38">
              <a:extLst>
                <a:ext uri="{FF2B5EF4-FFF2-40B4-BE49-F238E27FC236}">
                  <a16:creationId xmlns:a16="http://schemas.microsoft.com/office/drawing/2014/main" id="{DE87F093-4712-4FFC-B163-988520BA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39">
              <a:extLst>
                <a:ext uri="{FF2B5EF4-FFF2-40B4-BE49-F238E27FC236}">
                  <a16:creationId xmlns:a16="http://schemas.microsoft.com/office/drawing/2014/main" id="{5AB5AEE5-DFD4-4991-AA96-C27610052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40">
              <a:extLst>
                <a:ext uri="{FF2B5EF4-FFF2-40B4-BE49-F238E27FC236}">
                  <a16:creationId xmlns:a16="http://schemas.microsoft.com/office/drawing/2014/main" id="{BA647D1C-A543-4680-B636-84EBC87E9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1">
              <a:extLst>
                <a:ext uri="{FF2B5EF4-FFF2-40B4-BE49-F238E27FC236}">
                  <a16:creationId xmlns:a16="http://schemas.microsoft.com/office/drawing/2014/main" id="{27C00A8A-330F-4CC0-8AB8-1A7992D51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42">
              <a:extLst>
                <a:ext uri="{FF2B5EF4-FFF2-40B4-BE49-F238E27FC236}">
                  <a16:creationId xmlns:a16="http://schemas.microsoft.com/office/drawing/2014/main" id="{19343E56-5FC0-4A4A-8F2B-D50B627BA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43">
              <a:extLst>
                <a:ext uri="{FF2B5EF4-FFF2-40B4-BE49-F238E27FC236}">
                  <a16:creationId xmlns:a16="http://schemas.microsoft.com/office/drawing/2014/main" id="{F0ED31E1-D6A8-4C1D-8404-D754BC37C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4">
              <a:extLst>
                <a:ext uri="{FF2B5EF4-FFF2-40B4-BE49-F238E27FC236}">
                  <a16:creationId xmlns:a16="http://schemas.microsoft.com/office/drawing/2014/main" id="{052548F3-0396-43B5-8940-2E7FF8A3A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5">
              <a:extLst>
                <a:ext uri="{FF2B5EF4-FFF2-40B4-BE49-F238E27FC236}">
                  <a16:creationId xmlns:a16="http://schemas.microsoft.com/office/drawing/2014/main" id="{FB45587F-FC84-4E26-827B-85B78F4302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46">
              <a:extLst>
                <a:ext uri="{FF2B5EF4-FFF2-40B4-BE49-F238E27FC236}">
                  <a16:creationId xmlns:a16="http://schemas.microsoft.com/office/drawing/2014/main" id="{78F07DBA-348E-4A54-A138-6B42599B6E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47">
              <a:extLst>
                <a:ext uri="{FF2B5EF4-FFF2-40B4-BE49-F238E27FC236}">
                  <a16:creationId xmlns:a16="http://schemas.microsoft.com/office/drawing/2014/main" id="{5A8D2630-2E86-416A-B645-C42A29EC8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48">
              <a:extLst>
                <a:ext uri="{FF2B5EF4-FFF2-40B4-BE49-F238E27FC236}">
                  <a16:creationId xmlns:a16="http://schemas.microsoft.com/office/drawing/2014/main" id="{3448855F-FBDF-4875-974E-2ABBEA427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49">
              <a:extLst>
                <a:ext uri="{FF2B5EF4-FFF2-40B4-BE49-F238E27FC236}">
                  <a16:creationId xmlns:a16="http://schemas.microsoft.com/office/drawing/2014/main" id="{83EE91CE-4DE7-46F2-9C82-B926D0836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50">
              <a:extLst>
                <a:ext uri="{FF2B5EF4-FFF2-40B4-BE49-F238E27FC236}">
                  <a16:creationId xmlns:a16="http://schemas.microsoft.com/office/drawing/2014/main" id="{00269A0A-8BDB-4886-8614-5F7DEFFD6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51">
              <a:extLst>
                <a:ext uri="{FF2B5EF4-FFF2-40B4-BE49-F238E27FC236}">
                  <a16:creationId xmlns:a16="http://schemas.microsoft.com/office/drawing/2014/main" id="{4D410672-28ED-418A-B617-89FD0CD4A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52">
              <a:extLst>
                <a:ext uri="{FF2B5EF4-FFF2-40B4-BE49-F238E27FC236}">
                  <a16:creationId xmlns:a16="http://schemas.microsoft.com/office/drawing/2014/main" id="{CD757C67-8DE0-44DF-BA9C-62BF0A919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53">
              <a:extLst>
                <a:ext uri="{FF2B5EF4-FFF2-40B4-BE49-F238E27FC236}">
                  <a16:creationId xmlns:a16="http://schemas.microsoft.com/office/drawing/2014/main" id="{AEC07909-C260-41F0-A6BF-855AFEFCC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54">
              <a:extLst>
                <a:ext uri="{FF2B5EF4-FFF2-40B4-BE49-F238E27FC236}">
                  <a16:creationId xmlns:a16="http://schemas.microsoft.com/office/drawing/2014/main" id="{43DDC265-AABB-4443-A317-0F1DEB575C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55">
              <a:extLst>
                <a:ext uri="{FF2B5EF4-FFF2-40B4-BE49-F238E27FC236}">
                  <a16:creationId xmlns:a16="http://schemas.microsoft.com/office/drawing/2014/main" id="{8555714A-673D-4B75-964A-0700F704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D081FB0-074F-4FDA-BBD4-4C71AF6F5F75}"/>
              </a:ext>
            </a:extLst>
          </p:cNvPr>
          <p:cNvSpPr txBox="1"/>
          <p:nvPr/>
        </p:nvSpPr>
        <p:spPr>
          <a:xfrm>
            <a:off x="1749300" y="273859"/>
            <a:ext cx="2662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4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pic>
        <p:nvPicPr>
          <p:cNvPr id="62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38CFCAE3-5555-4F28-AE54-187653F791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6909" y="210219"/>
            <a:ext cx="1443678" cy="81206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B1B4916-8DD5-4513-9D4A-7AB0E6ACE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340698"/>
              </p:ext>
            </p:extLst>
          </p:nvPr>
        </p:nvGraphicFramePr>
        <p:xfrm>
          <a:off x="45887" y="2675000"/>
          <a:ext cx="12146113" cy="41829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7830">
                  <a:extLst>
                    <a:ext uri="{9D8B030D-6E8A-4147-A177-3AD203B41FA5}">
                      <a16:colId xmlns:a16="http://schemas.microsoft.com/office/drawing/2014/main" val="3610685568"/>
                    </a:ext>
                  </a:extLst>
                </a:gridCol>
                <a:gridCol w="2180138">
                  <a:extLst>
                    <a:ext uri="{9D8B030D-6E8A-4147-A177-3AD203B41FA5}">
                      <a16:colId xmlns:a16="http://schemas.microsoft.com/office/drawing/2014/main" val="210977898"/>
                    </a:ext>
                  </a:extLst>
                </a:gridCol>
                <a:gridCol w="1434787">
                  <a:extLst>
                    <a:ext uri="{9D8B030D-6E8A-4147-A177-3AD203B41FA5}">
                      <a16:colId xmlns:a16="http://schemas.microsoft.com/office/drawing/2014/main" val="3224225293"/>
                    </a:ext>
                  </a:extLst>
                </a:gridCol>
                <a:gridCol w="1153300">
                  <a:extLst>
                    <a:ext uri="{9D8B030D-6E8A-4147-A177-3AD203B41FA5}">
                      <a16:colId xmlns:a16="http://schemas.microsoft.com/office/drawing/2014/main" val="2725686236"/>
                    </a:ext>
                  </a:extLst>
                </a:gridCol>
                <a:gridCol w="868393">
                  <a:extLst>
                    <a:ext uri="{9D8B030D-6E8A-4147-A177-3AD203B41FA5}">
                      <a16:colId xmlns:a16="http://schemas.microsoft.com/office/drawing/2014/main" val="3076265580"/>
                    </a:ext>
                  </a:extLst>
                </a:gridCol>
                <a:gridCol w="809132">
                  <a:extLst>
                    <a:ext uri="{9D8B030D-6E8A-4147-A177-3AD203B41FA5}">
                      <a16:colId xmlns:a16="http://schemas.microsoft.com/office/drawing/2014/main" val="1597791024"/>
                    </a:ext>
                  </a:extLst>
                </a:gridCol>
                <a:gridCol w="931073">
                  <a:extLst>
                    <a:ext uri="{9D8B030D-6E8A-4147-A177-3AD203B41FA5}">
                      <a16:colId xmlns:a16="http://schemas.microsoft.com/office/drawing/2014/main" val="4011150993"/>
                    </a:ext>
                  </a:extLst>
                </a:gridCol>
                <a:gridCol w="1605730">
                  <a:extLst>
                    <a:ext uri="{9D8B030D-6E8A-4147-A177-3AD203B41FA5}">
                      <a16:colId xmlns:a16="http://schemas.microsoft.com/office/drawing/2014/main" val="2062855824"/>
                    </a:ext>
                  </a:extLst>
                </a:gridCol>
                <a:gridCol w="1605730">
                  <a:extLst>
                    <a:ext uri="{9D8B030D-6E8A-4147-A177-3AD203B41FA5}">
                      <a16:colId xmlns:a16="http://schemas.microsoft.com/office/drawing/2014/main" val="2365844543"/>
                    </a:ext>
                  </a:extLst>
                </a:gridCol>
              </a:tblGrid>
              <a:tr h="43908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Vật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trong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tự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nhiên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Đặc điểm nhận biết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Phân loại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52132"/>
                  </a:ext>
                </a:extLst>
              </a:tr>
              <a:tr h="905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Thu nhận chất cần thiết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Thải bỏ chất thải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Vận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động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Lớn lên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Sinh sản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Cảm ứng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Vật sống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Vật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không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sống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9519452"/>
                  </a:ext>
                </a:extLst>
              </a:tr>
              <a:tr h="4730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Con gà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330688"/>
                  </a:ext>
                </a:extLst>
              </a:tr>
              <a:tr h="4730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0631575"/>
                  </a:ext>
                </a:extLst>
              </a:tr>
              <a:tr h="4730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0536947"/>
                  </a:ext>
                </a:extLst>
              </a:tr>
              <a:tr h="4730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9313010"/>
                  </a:ext>
                </a:extLst>
              </a:tr>
              <a:tr h="4730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2049410"/>
                  </a:ext>
                </a:extLst>
              </a:tr>
              <a:tr h="4730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603143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F8634BE-BF09-4EDB-B2F2-C4BBBF984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43" y="1655856"/>
            <a:ext cx="12146113" cy="135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nghiên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SGK,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cặp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ít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5 VD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C9E4FA6-4B74-43F9-A95F-43BF80C6E3FA}"/>
              </a:ext>
            </a:extLst>
          </p:cNvPr>
          <p:cNvSpPr txBox="1"/>
          <p:nvPr/>
        </p:nvSpPr>
        <p:spPr>
          <a:xfrm>
            <a:off x="2275281" y="1307372"/>
            <a:ext cx="7033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03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PHIẾU HỌC TẬP </a:t>
            </a:r>
            <a:r>
              <a: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504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147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79881" y="128874"/>
            <a:ext cx="5893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UTM Diana" panose="02040603050506020204" pitchFamily="18" charset="0"/>
              </a:rPr>
              <a:t>Trò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UTM Diana" panose="020406030505060202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UTM Diana" panose="02040603050506020204" pitchFamily="18" charset="0"/>
              </a:rPr>
              <a:t>chơi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UTM Diana" panose="02040603050506020204" pitchFamily="18" charset="0"/>
              </a:rPr>
              <a:t>: Ô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UTM Diana" panose="02040603050506020204" pitchFamily="18" charset="0"/>
              </a:rPr>
              <a:t>chữ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UTM Diana" panose="020406030505060202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UTM Diana" panose="02040603050506020204" pitchFamily="18" charset="0"/>
              </a:rPr>
              <a:t>bí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UTM Diana" panose="020406030505060202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UTM Diana" panose="02040603050506020204" pitchFamily="18" charset="0"/>
              </a:rPr>
              <a:t>mật</a:t>
            </a:r>
            <a:endParaRPr lang="en-US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UTM Diana" panose="0204060305050602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33336" y="1215142"/>
          <a:ext cx="8705905" cy="4000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9685">
                  <a:extLst>
                    <a:ext uri="{9D8B030D-6E8A-4147-A177-3AD203B41FA5}">
                      <a16:colId xmlns:a16="http://schemas.microsoft.com/office/drawing/2014/main" val="1164938454"/>
                    </a:ext>
                  </a:extLst>
                </a:gridCol>
                <a:gridCol w="669685">
                  <a:extLst>
                    <a:ext uri="{9D8B030D-6E8A-4147-A177-3AD203B41FA5}">
                      <a16:colId xmlns:a16="http://schemas.microsoft.com/office/drawing/2014/main" val="3888361619"/>
                    </a:ext>
                  </a:extLst>
                </a:gridCol>
                <a:gridCol w="669685">
                  <a:extLst>
                    <a:ext uri="{9D8B030D-6E8A-4147-A177-3AD203B41FA5}">
                      <a16:colId xmlns:a16="http://schemas.microsoft.com/office/drawing/2014/main" val="447112622"/>
                    </a:ext>
                  </a:extLst>
                </a:gridCol>
                <a:gridCol w="669685">
                  <a:extLst>
                    <a:ext uri="{9D8B030D-6E8A-4147-A177-3AD203B41FA5}">
                      <a16:colId xmlns:a16="http://schemas.microsoft.com/office/drawing/2014/main" val="3435514024"/>
                    </a:ext>
                  </a:extLst>
                </a:gridCol>
                <a:gridCol w="669685">
                  <a:extLst>
                    <a:ext uri="{9D8B030D-6E8A-4147-A177-3AD203B41FA5}">
                      <a16:colId xmlns:a16="http://schemas.microsoft.com/office/drawing/2014/main" val="3757069776"/>
                    </a:ext>
                  </a:extLst>
                </a:gridCol>
                <a:gridCol w="669685">
                  <a:extLst>
                    <a:ext uri="{9D8B030D-6E8A-4147-A177-3AD203B41FA5}">
                      <a16:colId xmlns:a16="http://schemas.microsoft.com/office/drawing/2014/main" val="860821634"/>
                    </a:ext>
                  </a:extLst>
                </a:gridCol>
                <a:gridCol w="669685">
                  <a:extLst>
                    <a:ext uri="{9D8B030D-6E8A-4147-A177-3AD203B41FA5}">
                      <a16:colId xmlns:a16="http://schemas.microsoft.com/office/drawing/2014/main" val="1399828632"/>
                    </a:ext>
                  </a:extLst>
                </a:gridCol>
                <a:gridCol w="669685">
                  <a:extLst>
                    <a:ext uri="{9D8B030D-6E8A-4147-A177-3AD203B41FA5}">
                      <a16:colId xmlns:a16="http://schemas.microsoft.com/office/drawing/2014/main" val="1217215856"/>
                    </a:ext>
                  </a:extLst>
                </a:gridCol>
                <a:gridCol w="669685">
                  <a:extLst>
                    <a:ext uri="{9D8B030D-6E8A-4147-A177-3AD203B41FA5}">
                      <a16:colId xmlns:a16="http://schemas.microsoft.com/office/drawing/2014/main" val="3046938783"/>
                    </a:ext>
                  </a:extLst>
                </a:gridCol>
                <a:gridCol w="669685">
                  <a:extLst>
                    <a:ext uri="{9D8B030D-6E8A-4147-A177-3AD203B41FA5}">
                      <a16:colId xmlns:a16="http://schemas.microsoft.com/office/drawing/2014/main" val="784781882"/>
                    </a:ext>
                  </a:extLst>
                </a:gridCol>
                <a:gridCol w="669685">
                  <a:extLst>
                    <a:ext uri="{9D8B030D-6E8A-4147-A177-3AD203B41FA5}">
                      <a16:colId xmlns:a16="http://schemas.microsoft.com/office/drawing/2014/main" val="1201716018"/>
                    </a:ext>
                  </a:extLst>
                </a:gridCol>
                <a:gridCol w="669685">
                  <a:extLst>
                    <a:ext uri="{9D8B030D-6E8A-4147-A177-3AD203B41FA5}">
                      <a16:colId xmlns:a16="http://schemas.microsoft.com/office/drawing/2014/main" val="2775986521"/>
                    </a:ext>
                  </a:extLst>
                </a:gridCol>
                <a:gridCol w="669685">
                  <a:extLst>
                    <a:ext uri="{9D8B030D-6E8A-4147-A177-3AD203B41FA5}">
                      <a16:colId xmlns:a16="http://schemas.microsoft.com/office/drawing/2014/main" val="3003326428"/>
                    </a:ext>
                  </a:extLst>
                </a:gridCol>
              </a:tblGrid>
              <a:tr h="5714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Â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 anchor="ctr" anchorCt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264805559"/>
                  </a:ext>
                </a:extLst>
              </a:tr>
              <a:tr h="571439"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Ê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Ư</a:t>
                      </a:r>
                    </a:p>
                  </a:txBody>
                  <a:tcPr anchor="ctr" anchorCt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535419718"/>
                  </a:ext>
                </a:extLst>
              </a:tr>
              <a:tr h="5714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Ư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Ô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 anchor="ctr" anchorCt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703318725"/>
                  </a:ext>
                </a:extLst>
              </a:tr>
              <a:tr h="5714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/>
                        <a:t>H</a:t>
                      </a:r>
                    </a:p>
                  </a:txBody>
                  <a:tcPr anchor="ctr" anchorCt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O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900695"/>
                  </a:ext>
                </a:extLst>
              </a:tr>
              <a:tr h="5714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 anchor="ctr" anchorCt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Â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884297"/>
                  </a:ext>
                </a:extLst>
              </a:tr>
              <a:tr h="5714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Ơ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Ê</a:t>
                      </a:r>
                    </a:p>
                  </a:txBody>
                  <a:tcPr anchor="ctr" anchorCt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280878320"/>
                  </a:ext>
                </a:extLst>
              </a:tr>
              <a:tr h="5714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Ư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 anchor="ctr" anchorCt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</a:t>
                      </a: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582876403"/>
                  </a:ext>
                </a:extLst>
              </a:tr>
            </a:tbl>
          </a:graphicData>
        </a:graphic>
      </p:graphicFrame>
      <p:sp>
        <p:nvSpPr>
          <p:cNvPr id="8" name="Cau hoi 1"/>
          <p:cNvSpPr/>
          <p:nvPr/>
        </p:nvSpPr>
        <p:spPr>
          <a:xfrm>
            <a:off x="486562" y="1215141"/>
            <a:ext cx="1208014" cy="49446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1</a:t>
            </a:r>
          </a:p>
        </p:txBody>
      </p:sp>
      <p:sp>
        <p:nvSpPr>
          <p:cNvPr id="9" name="Cau hoi 2"/>
          <p:cNvSpPr/>
          <p:nvPr/>
        </p:nvSpPr>
        <p:spPr>
          <a:xfrm>
            <a:off x="486562" y="1812158"/>
            <a:ext cx="1208014" cy="49446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Câu 2</a:t>
            </a:r>
          </a:p>
        </p:txBody>
      </p:sp>
      <p:sp>
        <p:nvSpPr>
          <p:cNvPr id="11" name="Cau hoi 3"/>
          <p:cNvSpPr/>
          <p:nvPr/>
        </p:nvSpPr>
        <p:spPr>
          <a:xfrm>
            <a:off x="486562" y="2409175"/>
            <a:ext cx="1208014" cy="49446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Câu 3</a:t>
            </a:r>
          </a:p>
        </p:txBody>
      </p:sp>
      <p:sp>
        <p:nvSpPr>
          <p:cNvPr id="12" name="Cau hoi 4"/>
          <p:cNvSpPr/>
          <p:nvPr/>
        </p:nvSpPr>
        <p:spPr>
          <a:xfrm>
            <a:off x="486562" y="3006192"/>
            <a:ext cx="1208014" cy="494463"/>
          </a:xfrm>
          <a:prstGeom prst="homePlate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Câu 4</a:t>
            </a:r>
          </a:p>
        </p:txBody>
      </p:sp>
      <p:sp>
        <p:nvSpPr>
          <p:cNvPr id="13" name="Cau hoi 5"/>
          <p:cNvSpPr/>
          <p:nvPr/>
        </p:nvSpPr>
        <p:spPr>
          <a:xfrm>
            <a:off x="486562" y="3603209"/>
            <a:ext cx="1208014" cy="49446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Câu 5</a:t>
            </a:r>
          </a:p>
        </p:txBody>
      </p:sp>
      <p:sp>
        <p:nvSpPr>
          <p:cNvPr id="14" name="Cau hoi 6"/>
          <p:cNvSpPr/>
          <p:nvPr/>
        </p:nvSpPr>
        <p:spPr>
          <a:xfrm>
            <a:off x="479333" y="4200226"/>
            <a:ext cx="1208014" cy="494463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Câu 6</a:t>
            </a:r>
          </a:p>
        </p:txBody>
      </p:sp>
      <p:sp>
        <p:nvSpPr>
          <p:cNvPr id="15" name="Cau hoi 7"/>
          <p:cNvSpPr/>
          <p:nvPr/>
        </p:nvSpPr>
        <p:spPr>
          <a:xfrm>
            <a:off x="486562" y="4797243"/>
            <a:ext cx="1208014" cy="494463"/>
          </a:xfrm>
          <a:prstGeom prst="homePlate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Câu 7</a:t>
            </a:r>
          </a:p>
        </p:txBody>
      </p:sp>
      <p:sp>
        <p:nvSpPr>
          <p:cNvPr id="17" name="Cau hoi hien thi 1"/>
          <p:cNvSpPr/>
          <p:nvPr/>
        </p:nvSpPr>
        <p:spPr>
          <a:xfrm>
            <a:off x="2233336" y="5428833"/>
            <a:ext cx="8705905" cy="10066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8" name="TL Cau hoi 1"/>
          <p:cNvSpPr/>
          <p:nvPr/>
        </p:nvSpPr>
        <p:spPr>
          <a:xfrm>
            <a:off x="11073468" y="1288270"/>
            <a:ext cx="480057" cy="480057"/>
          </a:xfrm>
          <a:prstGeom prst="flowChartConnec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9" name="TL Cau hoi 2"/>
          <p:cNvSpPr/>
          <p:nvPr/>
        </p:nvSpPr>
        <p:spPr>
          <a:xfrm>
            <a:off x="11073468" y="1857046"/>
            <a:ext cx="480057" cy="480057"/>
          </a:xfrm>
          <a:prstGeom prst="flowChartConnec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0" name="TL Cau hoi 3"/>
          <p:cNvSpPr/>
          <p:nvPr/>
        </p:nvSpPr>
        <p:spPr>
          <a:xfrm>
            <a:off x="11073468" y="2411418"/>
            <a:ext cx="480057" cy="480057"/>
          </a:xfrm>
          <a:prstGeom prst="flowChartConnec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21" name="TL Cau hoi 4"/>
          <p:cNvSpPr/>
          <p:nvPr/>
        </p:nvSpPr>
        <p:spPr>
          <a:xfrm>
            <a:off x="11073468" y="2981381"/>
            <a:ext cx="480057" cy="480057"/>
          </a:xfrm>
          <a:prstGeom prst="flowChartConnec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22" name="TL Cau hoi 5"/>
          <p:cNvSpPr/>
          <p:nvPr/>
        </p:nvSpPr>
        <p:spPr>
          <a:xfrm>
            <a:off x="11073468" y="3548159"/>
            <a:ext cx="480057" cy="480057"/>
          </a:xfrm>
          <a:prstGeom prst="flowChartConnec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</a:p>
        </p:txBody>
      </p:sp>
      <p:sp>
        <p:nvSpPr>
          <p:cNvPr id="23" name="TL Cau hoi 6"/>
          <p:cNvSpPr/>
          <p:nvPr/>
        </p:nvSpPr>
        <p:spPr>
          <a:xfrm>
            <a:off x="11073468" y="4126511"/>
            <a:ext cx="480057" cy="480057"/>
          </a:xfrm>
          <a:prstGeom prst="flowChartConnec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579822" y="1220441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912577" y="1218936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583127" y="1218248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264930" y="1221864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25781" y="1218400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902171" y="1777652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579822" y="1777651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246115" y="1777651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928488" y="1777652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604127" y="1777652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266128" y="1765688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919865" y="1767163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7581936" y="1765689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244588" y="2348514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912893" y="2348515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588532" y="2348515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250533" y="2335891"/>
            <a:ext cx="671972" cy="58198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904770" y="2334757"/>
            <a:ext cx="671972" cy="59718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584421" y="2320689"/>
            <a:ext cx="671972" cy="63856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908929" y="2937715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577234" y="2937716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8252873" y="2937716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8900806" y="2939820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9569111" y="2939821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10244750" y="2939821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584799" y="3512245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239993" y="3512244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911965" y="3512244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588659" y="3512245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264298" y="3512245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8912231" y="3514769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4238304" y="4082808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901887" y="4082807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573859" y="4082807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6250553" y="4082808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6926192" y="4082808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7582514" y="4084912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238629" y="4646600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4904922" y="4646599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576894" y="4646599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6245199" y="4646600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6926517" y="4646600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582839" y="4648704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Huy cau hoi 1"/>
          <p:cNvSpPr/>
          <p:nvPr/>
        </p:nvSpPr>
        <p:spPr>
          <a:xfrm>
            <a:off x="11073465" y="5696125"/>
            <a:ext cx="1006679" cy="1006679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</a:p>
        </p:txBody>
      </p:sp>
      <p:sp>
        <p:nvSpPr>
          <p:cNvPr id="103" name="hien thi tu khoa"/>
          <p:cNvSpPr/>
          <p:nvPr/>
        </p:nvSpPr>
        <p:spPr>
          <a:xfrm>
            <a:off x="486562" y="5511422"/>
            <a:ext cx="1584330" cy="8415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KHÓA</a:t>
            </a:r>
          </a:p>
        </p:txBody>
      </p:sp>
      <p:sp>
        <p:nvSpPr>
          <p:cNvPr id="104" name="Cau hoi hien thi 2"/>
          <p:cNvSpPr/>
          <p:nvPr/>
        </p:nvSpPr>
        <p:spPr>
          <a:xfrm>
            <a:off x="2233336" y="5416596"/>
            <a:ext cx="8705905" cy="10066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Huy cau hoi 2"/>
          <p:cNvSpPr/>
          <p:nvPr/>
        </p:nvSpPr>
        <p:spPr>
          <a:xfrm>
            <a:off x="11078150" y="5696125"/>
            <a:ext cx="1006679" cy="1006679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</a:p>
        </p:txBody>
      </p:sp>
      <p:sp>
        <p:nvSpPr>
          <p:cNvPr id="107" name="Huy cau hoi 3"/>
          <p:cNvSpPr/>
          <p:nvPr/>
        </p:nvSpPr>
        <p:spPr>
          <a:xfrm>
            <a:off x="11078150" y="5696124"/>
            <a:ext cx="1006679" cy="1006679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</a:p>
        </p:txBody>
      </p:sp>
      <p:sp>
        <p:nvSpPr>
          <p:cNvPr id="108" name="Huy cau hoi 4"/>
          <p:cNvSpPr/>
          <p:nvPr/>
        </p:nvSpPr>
        <p:spPr>
          <a:xfrm>
            <a:off x="11073465" y="5696124"/>
            <a:ext cx="1006679" cy="1006679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</a:p>
        </p:txBody>
      </p:sp>
      <p:sp>
        <p:nvSpPr>
          <p:cNvPr id="109" name="Huy cau hoi 5"/>
          <p:cNvSpPr/>
          <p:nvPr/>
        </p:nvSpPr>
        <p:spPr>
          <a:xfrm>
            <a:off x="11068780" y="5696123"/>
            <a:ext cx="1006679" cy="1006679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</a:p>
        </p:txBody>
      </p:sp>
      <p:sp>
        <p:nvSpPr>
          <p:cNvPr id="110" name="Huy cau hoi 6"/>
          <p:cNvSpPr/>
          <p:nvPr/>
        </p:nvSpPr>
        <p:spPr>
          <a:xfrm>
            <a:off x="11078150" y="5702440"/>
            <a:ext cx="1006679" cy="1006679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</a:p>
        </p:txBody>
      </p:sp>
      <p:sp>
        <p:nvSpPr>
          <p:cNvPr id="112" name="Huy cau hoi 8"/>
          <p:cNvSpPr/>
          <p:nvPr/>
        </p:nvSpPr>
        <p:spPr>
          <a:xfrm>
            <a:off x="11068780" y="5689806"/>
            <a:ext cx="1006679" cy="1006679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</a:p>
        </p:txBody>
      </p:sp>
      <p:sp>
        <p:nvSpPr>
          <p:cNvPr id="2" name="TL cau hoi 7"/>
          <p:cNvSpPr/>
          <p:nvPr/>
        </p:nvSpPr>
        <p:spPr>
          <a:xfrm>
            <a:off x="11052392" y="4681810"/>
            <a:ext cx="512049" cy="51204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/>
              <a:t>7</a:t>
            </a:r>
            <a:endParaRPr lang="en-US"/>
          </a:p>
        </p:txBody>
      </p:sp>
      <p:sp>
        <p:nvSpPr>
          <p:cNvPr id="3" name="Huy cau hoi 7"/>
          <p:cNvSpPr/>
          <p:nvPr/>
        </p:nvSpPr>
        <p:spPr>
          <a:xfrm>
            <a:off x="11054999" y="5662245"/>
            <a:ext cx="1034240" cy="103424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latin typeface="+mj-lt"/>
              </a:rPr>
              <a:t>HỦY</a:t>
            </a:r>
            <a:endParaRPr lang="en-US">
              <a:latin typeface="+mj-lt"/>
            </a:endParaRPr>
          </a:p>
        </p:txBody>
      </p:sp>
      <p:sp>
        <p:nvSpPr>
          <p:cNvPr id="99" name="Cau hoi hien thi 2"/>
          <p:cNvSpPr/>
          <p:nvPr/>
        </p:nvSpPr>
        <p:spPr>
          <a:xfrm>
            <a:off x="2201538" y="5416197"/>
            <a:ext cx="8705905" cy="10066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3: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Cau hoi hien thi 2"/>
          <p:cNvSpPr/>
          <p:nvPr/>
        </p:nvSpPr>
        <p:spPr>
          <a:xfrm>
            <a:off x="2210454" y="5397767"/>
            <a:ext cx="8705905" cy="10066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4: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Cau hoi hien thi 2"/>
          <p:cNvSpPr/>
          <p:nvPr/>
        </p:nvSpPr>
        <p:spPr>
          <a:xfrm>
            <a:off x="2208428" y="5420371"/>
            <a:ext cx="8705905" cy="10066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5: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1" name="Cau hoi hien thi 2"/>
          <p:cNvSpPr/>
          <p:nvPr/>
        </p:nvSpPr>
        <p:spPr>
          <a:xfrm>
            <a:off x="2201537" y="5409394"/>
            <a:ext cx="8705905" cy="10066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6: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Cau hoi hien thi 2"/>
          <p:cNvSpPr/>
          <p:nvPr/>
        </p:nvSpPr>
        <p:spPr>
          <a:xfrm>
            <a:off x="2235496" y="5422593"/>
            <a:ext cx="8705905" cy="10066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7: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70B2212B-C55C-4CFD-8B17-40F1C4EFC0F0}"/>
              </a:ext>
            </a:extLst>
          </p:cNvPr>
          <p:cNvSpPr/>
          <p:nvPr/>
        </p:nvSpPr>
        <p:spPr>
          <a:xfrm>
            <a:off x="4244588" y="1225403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A61EDDE-28E4-45C9-83CA-E47217F9ED14}"/>
              </a:ext>
            </a:extLst>
          </p:cNvPr>
          <p:cNvSpPr/>
          <p:nvPr/>
        </p:nvSpPr>
        <p:spPr>
          <a:xfrm>
            <a:off x="2904549" y="1223134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C4A8755-2C51-4C74-BBE1-22354D8C6E6D}"/>
              </a:ext>
            </a:extLst>
          </p:cNvPr>
          <p:cNvSpPr/>
          <p:nvPr/>
        </p:nvSpPr>
        <p:spPr>
          <a:xfrm>
            <a:off x="2225154" y="1778984"/>
            <a:ext cx="671972" cy="5531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7928F14-6B8E-4990-A58B-AFC341D092FD}"/>
              </a:ext>
            </a:extLst>
          </p:cNvPr>
          <p:cNvGrpSpPr/>
          <p:nvPr/>
        </p:nvGrpSpPr>
        <p:grpSpPr>
          <a:xfrm>
            <a:off x="534220" y="128874"/>
            <a:ext cx="795707" cy="851132"/>
            <a:chOff x="5359401" y="3236913"/>
            <a:chExt cx="750888" cy="793750"/>
          </a:xfrm>
          <a:solidFill>
            <a:srgbClr val="FF0000"/>
          </a:solidFill>
        </p:grpSpPr>
        <p:sp>
          <p:nvSpPr>
            <p:cNvPr id="91" name="Freeform 58">
              <a:extLst>
                <a:ext uri="{FF2B5EF4-FFF2-40B4-BE49-F238E27FC236}">
                  <a16:creationId xmlns:a16="http://schemas.microsoft.com/office/drawing/2014/main" id="{A7A0FEBF-E9E9-4A38-B6F6-A3859C079F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B0205297-D35A-4A49-AE79-DA8DD24E51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76944356-8B67-4C45-9FF9-108E623B8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4" name="Freeform 61">
              <a:extLst>
                <a:ext uri="{FF2B5EF4-FFF2-40B4-BE49-F238E27FC236}">
                  <a16:creationId xmlns:a16="http://schemas.microsoft.com/office/drawing/2014/main" id="{E9B43697-0258-4CBD-A69A-740759C9E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5" name="Freeform 62">
              <a:extLst>
                <a:ext uri="{FF2B5EF4-FFF2-40B4-BE49-F238E27FC236}">
                  <a16:creationId xmlns:a16="http://schemas.microsoft.com/office/drawing/2014/main" id="{7AEE60B8-185A-4D43-89FF-79E0E91B5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6" name="Freeform 63">
              <a:extLst>
                <a:ext uri="{FF2B5EF4-FFF2-40B4-BE49-F238E27FC236}">
                  <a16:creationId xmlns:a16="http://schemas.microsoft.com/office/drawing/2014/main" id="{48C38516-F151-49D3-8CA2-6EF9EFC8E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7" name="Freeform 64">
              <a:extLst>
                <a:ext uri="{FF2B5EF4-FFF2-40B4-BE49-F238E27FC236}">
                  <a16:creationId xmlns:a16="http://schemas.microsoft.com/office/drawing/2014/main" id="{0F23BD81-F0A1-4F1E-B6AF-6DA597D15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8" name="Freeform 65">
              <a:extLst>
                <a:ext uri="{FF2B5EF4-FFF2-40B4-BE49-F238E27FC236}">
                  <a16:creationId xmlns:a16="http://schemas.microsoft.com/office/drawing/2014/main" id="{798898CC-060E-4744-B20F-6C3D5128A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6" name="Freeform 66">
              <a:extLst>
                <a:ext uri="{FF2B5EF4-FFF2-40B4-BE49-F238E27FC236}">
                  <a16:creationId xmlns:a16="http://schemas.microsoft.com/office/drawing/2014/main" id="{452BFF83-E288-4962-B317-F7B2A93DB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4" name="Freeform 67">
              <a:extLst>
                <a:ext uri="{FF2B5EF4-FFF2-40B4-BE49-F238E27FC236}">
                  <a16:creationId xmlns:a16="http://schemas.microsoft.com/office/drawing/2014/main" id="{CE281B04-6CCB-400F-897A-4DEB808873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8" name="Freeform 68">
              <a:extLst>
                <a:ext uri="{FF2B5EF4-FFF2-40B4-BE49-F238E27FC236}">
                  <a16:creationId xmlns:a16="http://schemas.microsoft.com/office/drawing/2014/main" id="{CB6F40E1-8604-4CFC-87A7-E40F2327C6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9" name="Freeform 69">
              <a:extLst>
                <a:ext uri="{FF2B5EF4-FFF2-40B4-BE49-F238E27FC236}">
                  <a16:creationId xmlns:a16="http://schemas.microsoft.com/office/drawing/2014/main" id="{B98F7BDD-A0D2-436F-9DF1-D45E49E07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0" name="Freeform 70">
              <a:extLst>
                <a:ext uri="{FF2B5EF4-FFF2-40B4-BE49-F238E27FC236}">
                  <a16:creationId xmlns:a16="http://schemas.microsoft.com/office/drawing/2014/main" id="{A47B40F1-13C8-47D6-9E01-CB8CB2B12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1" name="Freeform 71">
              <a:extLst>
                <a:ext uri="{FF2B5EF4-FFF2-40B4-BE49-F238E27FC236}">
                  <a16:creationId xmlns:a16="http://schemas.microsoft.com/office/drawing/2014/main" id="{84306967-2930-4EE1-8BE1-59D96F0AE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2" name="Freeform 72">
              <a:extLst>
                <a:ext uri="{FF2B5EF4-FFF2-40B4-BE49-F238E27FC236}">
                  <a16:creationId xmlns:a16="http://schemas.microsoft.com/office/drawing/2014/main" id="{E68C9580-8E74-4BCA-AB79-5702B9EA0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3" name="Freeform 73">
              <a:extLst>
                <a:ext uri="{FF2B5EF4-FFF2-40B4-BE49-F238E27FC236}">
                  <a16:creationId xmlns:a16="http://schemas.microsoft.com/office/drawing/2014/main" id="{320DC5B4-2CF7-43BF-90C1-350F532C1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4" name="Freeform 74">
              <a:extLst>
                <a:ext uri="{FF2B5EF4-FFF2-40B4-BE49-F238E27FC236}">
                  <a16:creationId xmlns:a16="http://schemas.microsoft.com/office/drawing/2014/main" id="{84D98197-3D7C-4D92-B469-5003247B5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5" name="Freeform 75">
              <a:extLst>
                <a:ext uri="{FF2B5EF4-FFF2-40B4-BE49-F238E27FC236}">
                  <a16:creationId xmlns:a16="http://schemas.microsoft.com/office/drawing/2014/main" id="{E16028BD-823A-4D5E-8CAD-F58500DC3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6" name="Freeform 76">
              <a:extLst>
                <a:ext uri="{FF2B5EF4-FFF2-40B4-BE49-F238E27FC236}">
                  <a16:creationId xmlns:a16="http://schemas.microsoft.com/office/drawing/2014/main" id="{B73945AE-371B-4292-ACA6-916A82C98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7" name="Freeform 77">
              <a:extLst>
                <a:ext uri="{FF2B5EF4-FFF2-40B4-BE49-F238E27FC236}">
                  <a16:creationId xmlns:a16="http://schemas.microsoft.com/office/drawing/2014/main" id="{2A9D56E0-C495-40D9-9DE1-F0781FF17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8" name="Freeform 78">
              <a:extLst>
                <a:ext uri="{FF2B5EF4-FFF2-40B4-BE49-F238E27FC236}">
                  <a16:creationId xmlns:a16="http://schemas.microsoft.com/office/drawing/2014/main" id="{F8DE07E7-EE24-477C-AE0E-1E4D917A3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1F070112-3964-47B8-99D5-9389D828701F}"/>
              </a:ext>
            </a:extLst>
          </p:cNvPr>
          <p:cNvSpPr txBox="1"/>
          <p:nvPr/>
        </p:nvSpPr>
        <p:spPr>
          <a:xfrm>
            <a:off x="1200772" y="426948"/>
            <a:ext cx="191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1531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C5654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C5654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C5654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C5654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C5654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C5654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C5654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2" presetID="23" presetClass="entr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presetID="23" presetClass="entr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0" presetID="23" presetClass="entr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4" presetID="23" presetClass="entr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8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2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53" presetClass="exit" presetSubtype="3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53" presetClass="exit" presetSubtype="3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53" presetClass="exit" presetSubtype="3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53" presetClass="exit" presetSubtype="3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6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4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23" presetClass="entr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2" presetID="23" presetClass="entr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6" presetID="23" presetClass="entr" presetSubtype="16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0" presetID="23" presetClass="entr" presetSubtype="16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4" presetID="23" presetClass="entr" presetSubtype="16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8" presetID="23" presetClass="entr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2" presetID="53" presetClass="exit" presetSubtype="3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53" presetClass="exit" presetSubtype="3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53" presetClass="exit" presetSubtype="3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53" presetClass="exit" presetSubtype="3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53" presetClass="exit" presetSubtype="3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53" presetClass="exit" presetSubtype="3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3" presetID="23" presetClass="entr" presetSubtype="16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7" presetID="23" presetClass="entr" presetSubtype="16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23" presetClass="entr" presetSubtype="16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5" presetID="23" presetClass="entr" presetSubtype="16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9" presetID="23" presetClass="entr" presetSubtype="16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9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9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0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0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7" presetID="53" presetClass="exit" presetSubtype="3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53" presetClass="exit" presetSubtype="3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53" presetClass="exit" presetSubtype="3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53" presetClass="exit" presetSubtype="3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53" presetClass="exit" presetSubtype="3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53" presetClass="exit" presetSubtype="32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2" fill="hold">
                      <p:stCondLst>
                        <p:cond delay="0"/>
                      </p:stCondLst>
                      <p:childTnLst>
                        <p:par>
                          <p:cTn id="793" fill="hold">
                            <p:stCondLst>
                              <p:cond delay="0"/>
                            </p:stCondLst>
                            <p:childTnLst>
                              <p:par>
                                <p:cTn id="794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8" presetID="23" presetClass="entr" presetSubtype="16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2" presetID="23" presetClass="entr" presetSubtype="16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6" presetID="23" presetClass="entr" presetSubtype="16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0" presetID="23" presetClass="entr" presetSubtype="16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4" presetID="23" presetClass="entr" presetSubtype="16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4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3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3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5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8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8" fill="hold">
                      <p:stCondLst>
                        <p:cond delay="0"/>
                      </p:stCondLst>
                      <p:childTnLst>
                        <p:par>
                          <p:cTn id="859" fill="hold">
                            <p:stCondLst>
                              <p:cond delay="0"/>
                            </p:stCondLst>
                            <p:childTnLst>
                              <p:par>
                                <p:cTn id="8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4" presetID="53" presetClass="exit" presetSubtype="3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53" presetClass="exit" presetSubtype="3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53" presetClass="exit" presetSubtype="3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53" presetClass="exit" presetSubtype="3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4" presetID="53" presetClass="exit" presetSubtype="3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53" presetClass="exit" presetSubtype="32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7" fill="hold">
                      <p:stCondLst>
                        <p:cond delay="0"/>
                      </p:stCondLst>
                      <p:childTnLst>
                        <p:par>
                          <p:cTn id="928" fill="hold">
                            <p:stCondLst>
                              <p:cond delay="0"/>
                            </p:stCondLst>
                            <p:childTnLst>
                              <p:par>
                                <p:cTn id="92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0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23" presetClass="entr" presetSubtype="16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8" presetID="23" presetClass="entr" presetSubtype="16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2" presetID="23" presetClass="entr" presetSubtype="16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6" presetID="23" presetClass="entr" presetSubtype="16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0" presetID="23" presetClass="entr" presetSubtype="16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4" presetID="23" presetClass="entr" presetSubtype="16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8" presetID="23" presetClass="entr" presetSubtype="16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9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3" fill="hold">
                      <p:stCondLst>
                        <p:cond delay="0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7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8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8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8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9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9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presetID="23" presetClass="entr" presetSubtype="16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3" presetID="23" presetClass="entr" presetSubtype="16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7" presetID="23" presetClass="entr" presetSubtype="16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1" presetID="23" presetClass="entr" presetSubtype="16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5" presetID="23" presetClass="entr" presetSubtype="16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9" presetID="23" presetClass="entr" presetSubtype="16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3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4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5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2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9" fill="hold">
                      <p:stCondLst>
                        <p:cond delay="0"/>
                      </p:stCondLst>
                      <p:childTnLst>
                        <p:par>
                          <p:cTn id="1030" fill="hold">
                            <p:stCondLst>
                              <p:cond delay="0"/>
                            </p:stCondLst>
                            <p:childTnLst>
                              <p:par>
                                <p:cTn id="10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2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0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7" fill="hold">
                      <p:stCondLst>
                        <p:cond delay="0"/>
                      </p:stCondLst>
                      <p:childTnLst>
                        <p:par>
                          <p:cTn id="1068" fill="hold">
                            <p:stCondLst>
                              <p:cond delay="0"/>
                            </p:stCondLst>
                            <p:childTnLst>
                              <p:par>
                                <p:cTn id="10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0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1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0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1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C0C0C"/>
                                      </p:to>
                                    </p:animClr>
                                    <p:set>
                                      <p:cBhvr>
                                        <p:cTn id="11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8" presetID="23" presetClass="entr" presetSubtype="16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2" presetID="23" presetClass="entr" presetSubtype="16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6" presetID="23" presetClass="entr" presetSubtype="16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0" presetID="23" presetClass="entr" presetSubtype="16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4" presetID="23" presetClass="entr" presetSubtype="16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8" presetID="23" presetClass="entr" presetSubtype="16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8" fill="hold">
                      <p:stCondLst>
                        <p:cond delay="0"/>
                      </p:stCondLst>
                      <p:childTnLst>
                        <p:par>
                          <p:cTn id="1149" fill="hold">
                            <p:stCondLst>
                              <p:cond delay="0"/>
                            </p:stCondLst>
                            <p:childTnLst>
                              <p:par>
                                <p:cTn id="11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5" fill="hold">
                      <p:stCondLst>
                        <p:cond delay="indefinite"/>
                      </p:stCondLst>
                      <p:childTnLst>
                        <p:par>
                          <p:cTn id="1156" fill="hold">
                            <p:stCondLst>
                              <p:cond delay="0"/>
                            </p:stCondLst>
                            <p:childTnLst>
                              <p:par>
                                <p:cTn id="11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7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0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6" presetID="23" presetClass="entr" presetSubtype="16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0" presetID="23" presetClass="entr" presetSubtype="16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4" presetID="23" presetClass="entr" presetSubtype="16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8" presetID="23" presetClass="entr" presetSubtype="16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2" presetID="23" presetClass="entr" presetSubtype="16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6" presetID="23" presetClass="entr" presetSubtype="16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0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5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1" fill="hold">
                      <p:stCondLst>
                        <p:cond delay="0"/>
                      </p:stCondLst>
                      <p:childTnLst>
                        <p:par>
                          <p:cTn id="1242" fill="hold">
                            <p:stCondLst>
                              <p:cond delay="0"/>
                            </p:stCondLst>
                            <p:childTnLst>
                              <p:par>
                                <p:cTn id="124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3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8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0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7" presetID="23" presetClass="entr" presetSubtype="16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1" presetID="23" presetClass="entr" presetSubtype="16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5" presetID="23" presetClass="entr" presetSubtype="16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9" presetID="23" presetClass="entr" presetSubtype="16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3" presetID="23" presetClass="entr" presetSubtype="16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7" presetID="23" presetClass="entr" presetSubtype="16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1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7" fill="hold">
                      <p:stCondLst>
                        <p:cond delay="0"/>
                      </p:stCondLst>
                      <p:childTnLst>
                        <p:par>
                          <p:cTn id="1318" fill="hold">
                            <p:stCondLst>
                              <p:cond delay="0"/>
                            </p:stCondLst>
                            <p:childTnLst>
                              <p:par>
                                <p:cTn id="131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5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9" presetID="23" presetClass="entr" presetSubtype="16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3" presetID="23" presetClass="entr" presetSubtype="16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7" presetID="23" presetClass="entr" presetSubtype="16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1" presetID="23" presetClass="entr" presetSubtype="16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5" presetID="23" presetClass="entr" presetSubtype="16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9" presetID="23" presetClass="entr" presetSubtype="16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8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8" fill="hold">
                      <p:stCondLst>
                        <p:cond delay="0"/>
                      </p:stCondLst>
                      <p:childTnLst>
                        <p:par>
                          <p:cTn id="1389" fill="hold">
                            <p:stCondLst>
                              <p:cond delay="0"/>
                            </p:stCondLst>
                            <p:childTnLst>
                              <p:par>
                                <p:cTn id="1390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5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6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7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4" presetID="23" presetClass="entr" presetSubtype="16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8" presetID="23" presetClass="entr" presetSubtype="16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2" presetID="23" presetClass="entr" presetSubtype="16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6" presetID="23" presetClass="entr" presetSubtype="16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0" presetID="23" presetClass="entr" presetSubtype="16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4" presetID="23" presetClass="entr" presetSubtype="16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8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0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4" fill="hold">
                      <p:stCondLst>
                        <p:cond delay="0"/>
                      </p:stCondLst>
                      <p:childTnLst>
                        <p:par>
                          <p:cTn id="1465" fill="hold">
                            <p:stCondLst>
                              <p:cond delay="0"/>
                            </p:stCondLst>
                            <p:childTnLst>
                              <p:par>
                                <p:cTn id="1466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1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8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6" presetID="23" presetClass="entr" presetSubtype="16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0" presetID="23" presetClass="entr" presetSubtype="16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4" presetID="23" presetClass="entr" presetSubtype="16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8" presetID="23" presetClass="entr" presetSubtype="16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2" presetID="23" presetClass="entr" presetSubtype="16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6" presetID="23" presetClass="entr" presetSubtype="16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6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0" fill="hold">
                      <p:stCondLst>
                        <p:cond delay="0"/>
                      </p:stCondLst>
                      <p:childTnLst>
                        <p:par>
                          <p:cTn id="1541" fill="hold">
                            <p:stCondLst>
                              <p:cond delay="0"/>
                            </p:stCondLst>
                            <p:childTnLst>
                              <p:par>
                                <p:cTn id="1542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7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3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2" presetID="23" presetClass="entr" presetSubtype="16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6" presetID="23" presetClass="entr" presetSubtype="16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0" presetID="23" presetClass="entr" presetSubtype="16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4" presetID="23" presetClass="entr" presetSubtype="16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8" presetID="23" presetClass="entr" presetSubtype="16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2" presetID="23" presetClass="entr" presetSubtype="16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0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1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2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8" grpId="7" animBg="1"/>
      <p:bldP spid="8" grpId="8" animBg="1"/>
      <p:bldP spid="8" grpId="9" animBg="1"/>
      <p:bldP spid="8" grpId="10" animBg="1"/>
      <p:bldP spid="8" grpId="11" animBg="1"/>
      <p:bldP spid="8" grpId="12" animBg="1"/>
      <p:bldP spid="8" grpId="13" animBg="1"/>
      <p:bldP spid="8" grpId="14" animBg="1"/>
      <p:bldP spid="8" grpId="15" animBg="1"/>
      <p:bldP spid="8" grpId="16" animBg="1"/>
      <p:bldP spid="8" grpId="17" animBg="1"/>
      <p:bldP spid="8" grpId="18" animBg="1"/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  <p:bldP spid="9" grpId="8" animBg="1"/>
      <p:bldP spid="9" grpId="9" animBg="1"/>
      <p:bldP spid="9" grpId="10" animBg="1"/>
      <p:bldP spid="9" grpId="11" animBg="1"/>
      <p:bldP spid="9" grpId="12" animBg="1"/>
      <p:bldP spid="9" grpId="13" animBg="1"/>
      <p:bldP spid="9" grpId="14" animBg="1"/>
      <p:bldP spid="9" grpId="15" animBg="1"/>
      <p:bldP spid="9" grpId="16" animBg="1"/>
      <p:bldP spid="9" grpId="17" animBg="1"/>
      <p:bldP spid="9" grpId="18" animBg="1"/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  <p:bldP spid="11" grpId="8" animBg="1"/>
      <p:bldP spid="11" grpId="9" animBg="1"/>
      <p:bldP spid="11" grpId="10" animBg="1"/>
      <p:bldP spid="11" grpId="11" animBg="1"/>
      <p:bldP spid="11" grpId="12" animBg="1"/>
      <p:bldP spid="11" grpId="13" animBg="1"/>
      <p:bldP spid="11" grpId="14" animBg="1"/>
      <p:bldP spid="11" grpId="15" animBg="1"/>
      <p:bldP spid="11" grpId="16" animBg="1"/>
      <p:bldP spid="11" grpId="17" animBg="1"/>
      <p:bldP spid="11" grpId="18" animBg="1"/>
      <p:bldP spid="12" grpId="0" animBg="1"/>
      <p:bldP spid="12" grpId="1" animBg="1"/>
      <p:bldP spid="12" grpId="2" animBg="1"/>
      <p:bldP spid="12" grpId="3" animBg="1"/>
      <p:bldP spid="12" grpId="4" animBg="1"/>
      <p:bldP spid="12" grpId="5" animBg="1"/>
      <p:bldP spid="12" grpId="6" animBg="1"/>
      <p:bldP spid="12" grpId="7" animBg="1"/>
      <p:bldP spid="12" grpId="8" animBg="1"/>
      <p:bldP spid="12" grpId="9" animBg="1"/>
      <p:bldP spid="12" grpId="10" animBg="1"/>
      <p:bldP spid="12" grpId="11" animBg="1"/>
      <p:bldP spid="12" grpId="12" animBg="1"/>
      <p:bldP spid="12" grpId="13" animBg="1"/>
      <p:bldP spid="12" grpId="14" animBg="1"/>
      <p:bldP spid="12" grpId="15" animBg="1"/>
      <p:bldP spid="12" grpId="16" animBg="1"/>
      <p:bldP spid="12" grpId="17" animBg="1"/>
      <p:bldP spid="12" grpId="18" animBg="1"/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  <p:bldP spid="13" grpId="14" animBg="1"/>
      <p:bldP spid="13" grpId="15" animBg="1"/>
      <p:bldP spid="13" grpId="16" animBg="1"/>
      <p:bldP spid="13" grpId="17" animBg="1"/>
      <p:bldP spid="13" grpId="18" animBg="1"/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4" grpId="6" animBg="1"/>
      <p:bldP spid="14" grpId="7" animBg="1"/>
      <p:bldP spid="14" grpId="8" animBg="1"/>
      <p:bldP spid="14" grpId="9" animBg="1"/>
      <p:bldP spid="14" grpId="10" animBg="1"/>
      <p:bldP spid="14" grpId="11" animBg="1"/>
      <p:bldP spid="14" grpId="12" animBg="1"/>
      <p:bldP spid="14" grpId="13" animBg="1"/>
      <p:bldP spid="14" grpId="14" animBg="1"/>
      <p:bldP spid="14" grpId="15" animBg="1"/>
      <p:bldP spid="14" grpId="16" animBg="1"/>
      <p:bldP spid="14" grpId="17" animBg="1"/>
      <p:bldP spid="14" grpId="18" animBg="1"/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15" grpId="6" animBg="1"/>
      <p:bldP spid="15" grpId="7" animBg="1"/>
      <p:bldP spid="15" grpId="8" animBg="1"/>
      <p:bldP spid="15" grpId="9" animBg="1"/>
      <p:bldP spid="15" grpId="10" animBg="1"/>
      <p:bldP spid="15" grpId="11" animBg="1"/>
      <p:bldP spid="15" grpId="12" animBg="1"/>
      <p:bldP spid="15" grpId="13" animBg="1"/>
      <p:bldP spid="15" grpId="14" animBg="1"/>
      <p:bldP spid="15" grpId="15" animBg="1"/>
      <p:bldP spid="15" grpId="16" animBg="1"/>
      <p:bldP spid="15" grpId="17" animBg="1"/>
      <p:bldP spid="15" grpId="18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33" grpId="0" animBg="1"/>
      <p:bldP spid="34" grpId="0" animBg="1"/>
      <p:bldP spid="35" grpId="0" animBg="1"/>
      <p:bldP spid="36" grpId="0" animBg="1"/>
      <p:bldP spid="37" grpId="0" animBg="1"/>
      <p:bldP spid="37" grpId="1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49" grpId="1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6" grpId="1" animBg="1"/>
      <p:bldP spid="57" grpId="0" animBg="1"/>
      <p:bldP spid="64" grpId="0" animBg="1"/>
      <p:bldP spid="64" grpId="1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2" grpId="1" animBg="1"/>
      <p:bldP spid="73" grpId="0" animBg="1"/>
      <p:bldP spid="74" grpId="0" animBg="1"/>
      <p:bldP spid="75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2" grpId="1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8" grpId="1" animBg="1"/>
      <p:bldP spid="89" grpId="0" animBg="1"/>
      <p:bldP spid="100" grpId="0" animBg="1"/>
      <p:bldP spid="100" grpId="1" animBg="1"/>
      <p:bldP spid="100" grpId="2" animBg="1"/>
      <p:bldP spid="104" grpId="0" animBg="1"/>
      <p:bldP spid="104" grpId="1" animBg="1"/>
      <p:bldP spid="104" grpId="2" animBg="1"/>
      <p:bldP spid="104" grpId="3" animBg="1"/>
      <p:bldP spid="105" grpId="0" animBg="1"/>
      <p:bldP spid="105" grpId="1" animBg="1"/>
      <p:bldP spid="105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2" grpId="0" animBg="1"/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99" grpId="0" animBg="1"/>
      <p:bldP spid="99" grpId="1" animBg="1"/>
      <p:bldP spid="99" grpId="2" animBg="1"/>
      <p:bldP spid="99" grpId="3" animBg="1"/>
      <p:bldP spid="101" grpId="0" animBg="1"/>
      <p:bldP spid="101" grpId="1" animBg="1"/>
      <p:bldP spid="101" grpId="2" animBg="1"/>
      <p:bldP spid="101" grpId="3" animBg="1"/>
      <p:bldP spid="102" grpId="0" animBg="1"/>
      <p:bldP spid="102" grpId="1" animBg="1"/>
      <p:bldP spid="102" grpId="2" animBg="1"/>
      <p:bldP spid="102" grpId="3" animBg="1"/>
      <p:bldP spid="111" grpId="0" animBg="1"/>
      <p:bldP spid="111" grpId="1" animBg="1"/>
      <p:bldP spid="111" grpId="2" animBg="1"/>
      <p:bldP spid="111" grpId="3" animBg="1"/>
      <p:bldP spid="113" grpId="0" animBg="1"/>
      <p:bldP spid="113" grpId="1" animBg="1"/>
      <p:bldP spid="113" grpId="2" animBg="1"/>
      <p:bldP spid="113" grpId="3" animBg="1"/>
      <p:bldP spid="115" grpId="0" animBg="1"/>
      <p:bldP spid="116" grpId="0" animBg="1"/>
      <p:bldP spid="1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DE2AB4-D10C-6842-95EA-8A423AC44771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Giao thông vận tải</a:t>
            </a:r>
          </a:p>
        </p:txBody>
      </p:sp>
      <p:pic>
        <p:nvPicPr>
          <p:cNvPr id="6146" name="Picture 2" descr="Tàu ngầm hạt nhân mạnh nhất thế giới vừa bị Tu-142 viếng thăm">
            <a:extLst>
              <a:ext uri="{FF2B5EF4-FFF2-40B4-BE49-F238E27FC236}">
                <a16:creationId xmlns:a16="http://schemas.microsoft.com/office/drawing/2014/main" id="{E0AD54A7-F945-994F-BB33-FC74CE3CA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76" y="2486159"/>
            <a:ext cx="4889715" cy="37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ầu trời ngày càng đông đúc máy bay hơn">
            <a:extLst>
              <a:ext uri="{FF2B5EF4-FFF2-40B4-BE49-F238E27FC236}">
                <a16:creationId xmlns:a16="http://schemas.microsoft.com/office/drawing/2014/main" id="{DF12E41A-3DB3-F341-BF33-72A3D7A4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485308"/>
            <a:ext cx="5558618" cy="37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03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2050" name="Picture 2" descr="Tin khoa học: Du hành vũ trụ sẽ làm con người già đi? - MVietQ">
            <a:extLst>
              <a:ext uri="{FF2B5EF4-FFF2-40B4-BE49-F238E27FC236}">
                <a16:creationId xmlns:a16="http://schemas.microsoft.com/office/drawing/2014/main" id="{8D497B86-BDEB-C248-BE9A-CFF340F4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4" y="2579402"/>
            <a:ext cx="4726097" cy="35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Du hành vũ trụ</a:t>
            </a:r>
          </a:p>
        </p:txBody>
      </p:sp>
      <p:pic>
        <p:nvPicPr>
          <p:cNvPr id="2052" name="Picture 4" descr="Tàu thăm dò vũ trụ sắp mang mẫu vật từ tiểu hành tinh về Trái Đất -  VietNamNet">
            <a:extLst>
              <a:ext uri="{FF2B5EF4-FFF2-40B4-BE49-F238E27FC236}">
                <a16:creationId xmlns:a16="http://schemas.microsoft.com/office/drawing/2014/main" id="{215AF0A3-B2AA-BD41-B3DF-0F4631F23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299" y="2579402"/>
            <a:ext cx="5907622" cy="35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AF8FDC-34A8-437F-B5BD-D2AE3308ED81}"/>
              </a:ext>
            </a:extLst>
          </p:cNvPr>
          <p:cNvSpPr txBox="1"/>
          <p:nvPr/>
        </p:nvSpPr>
        <p:spPr>
          <a:xfrm flipH="1">
            <a:off x="980234" y="1288407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12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Thông tin liên lạc</a:t>
            </a:r>
          </a:p>
        </p:txBody>
      </p:sp>
      <p:pic>
        <p:nvPicPr>
          <p:cNvPr id="4098" name="Picture 2" descr="Thông tin liên lạc là gì? Sự bùng nổ của thông tin liên lạc ngày nay">
            <a:extLst>
              <a:ext uri="{FF2B5EF4-FFF2-40B4-BE49-F238E27FC236}">
                <a16:creationId xmlns:a16="http://schemas.microsoft.com/office/drawing/2014/main" id="{D0620BA4-1F82-F64E-8471-0335E0BE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08" y="2661148"/>
            <a:ext cx="5206739" cy="354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FD008D-1465-284E-B5E1-868CCBD46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205" y="2649569"/>
            <a:ext cx="4174038" cy="35704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868B63-B451-4E60-8974-57A8388959E5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6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C61D0-F5AD-FB49-BC0A-6C38848FAEBF}"/>
              </a:ext>
            </a:extLst>
          </p:cNvPr>
          <p:cNvSpPr txBox="1"/>
          <p:nvPr/>
        </p:nvSpPr>
        <p:spPr>
          <a:xfrm>
            <a:off x="1974852" y="380662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25C16-D40E-E64E-ACBF-6FB292848BBF}"/>
              </a:ext>
            </a:extLst>
          </p:cNvPr>
          <p:cNvGrpSpPr/>
          <p:nvPr/>
        </p:nvGrpSpPr>
        <p:grpSpPr>
          <a:xfrm>
            <a:off x="365760" y="126310"/>
            <a:ext cx="1435419" cy="1476665"/>
            <a:chOff x="6418264" y="5335588"/>
            <a:chExt cx="828675" cy="852487"/>
          </a:xfrm>
          <a:solidFill>
            <a:srgbClr val="0059B9"/>
          </a:solidFill>
        </p:grpSpPr>
        <p:sp>
          <p:nvSpPr>
            <p:cNvPr id="4" name="Freeform 164">
              <a:extLst>
                <a:ext uri="{FF2B5EF4-FFF2-40B4-BE49-F238E27FC236}">
                  <a16:creationId xmlns:a16="http://schemas.microsoft.com/office/drawing/2014/main" id="{29588E06-67CE-B046-B7FF-66A106D05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" name="Freeform 165">
              <a:extLst>
                <a:ext uri="{FF2B5EF4-FFF2-40B4-BE49-F238E27FC236}">
                  <a16:creationId xmlns:a16="http://schemas.microsoft.com/office/drawing/2014/main" id="{C45E9C13-775E-4D45-BAAA-B826913B4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" name="Freeform 166">
              <a:extLst>
                <a:ext uri="{FF2B5EF4-FFF2-40B4-BE49-F238E27FC236}">
                  <a16:creationId xmlns:a16="http://schemas.microsoft.com/office/drawing/2014/main" id="{A6B8CC9A-E8BA-914F-AF63-A864682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94FAF5D8-48BC-DE4F-BCC2-B79E8EDB1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80132FAF-2EB5-5346-97B0-1E1DDCA82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9" name="Freeform 169">
              <a:extLst>
                <a:ext uri="{FF2B5EF4-FFF2-40B4-BE49-F238E27FC236}">
                  <a16:creationId xmlns:a16="http://schemas.microsoft.com/office/drawing/2014/main" id="{690CA184-0A1F-6349-B87B-FFC3ED7E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170">
              <a:extLst>
                <a:ext uri="{FF2B5EF4-FFF2-40B4-BE49-F238E27FC236}">
                  <a16:creationId xmlns:a16="http://schemas.microsoft.com/office/drawing/2014/main" id="{E8CA0CDE-E1F2-294E-BE4D-93E4C9CEA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Freeform 171">
              <a:extLst>
                <a:ext uri="{FF2B5EF4-FFF2-40B4-BE49-F238E27FC236}">
                  <a16:creationId xmlns:a16="http://schemas.microsoft.com/office/drawing/2014/main" id="{CDC95F27-F0A9-C747-9F7B-6104E5B34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Freeform 172">
              <a:extLst>
                <a:ext uri="{FF2B5EF4-FFF2-40B4-BE49-F238E27FC236}">
                  <a16:creationId xmlns:a16="http://schemas.microsoft.com/office/drawing/2014/main" id="{05BF3800-0186-8F4D-B59A-3E1FEAF9D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Freeform 173">
              <a:extLst>
                <a:ext uri="{FF2B5EF4-FFF2-40B4-BE49-F238E27FC236}">
                  <a16:creationId xmlns:a16="http://schemas.microsoft.com/office/drawing/2014/main" id="{E8C93021-3792-7344-9C52-37FE1E4CE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Freeform 174">
              <a:extLst>
                <a:ext uri="{FF2B5EF4-FFF2-40B4-BE49-F238E27FC236}">
                  <a16:creationId xmlns:a16="http://schemas.microsoft.com/office/drawing/2014/main" id="{980E62D3-0E2D-6A4F-8F7A-F69A9E9E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B0FF3890-8920-C345-85CF-DAE5994F4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F31031D-4A27-C649-BDA3-7DFAF14F636B}"/>
              </a:ext>
            </a:extLst>
          </p:cNvPr>
          <p:cNvSpPr txBox="1"/>
          <p:nvPr/>
        </p:nvSpPr>
        <p:spPr>
          <a:xfrm flipH="1">
            <a:off x="310290" y="6208398"/>
            <a:ext cx="10806017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28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Y tế</a:t>
            </a:r>
          </a:p>
        </p:txBody>
      </p:sp>
      <p:pic>
        <p:nvPicPr>
          <p:cNvPr id="8194" name="Picture 2" descr="Ngành Khoa học và Công nghệ Y Khoa học gì? Ra trường làm gì?">
            <a:extLst>
              <a:ext uri="{FF2B5EF4-FFF2-40B4-BE49-F238E27FC236}">
                <a16:creationId xmlns:a16="http://schemas.microsoft.com/office/drawing/2014/main" id="{1188E686-92FF-F04E-97E0-B0E387922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5" y="2694540"/>
            <a:ext cx="6123993" cy="34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ần thành lập một số ủy ban khuyến nghị chính sách khoa học">
            <a:extLst>
              <a:ext uri="{FF2B5EF4-FFF2-40B4-BE49-F238E27FC236}">
                <a16:creationId xmlns:a16="http://schemas.microsoft.com/office/drawing/2014/main" id="{9EE18C75-1868-FC40-9F17-10F455091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5061" y="2672944"/>
            <a:ext cx="5251570" cy="34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1BFF0C-9BE9-4664-9574-339B519A7914}"/>
              </a:ext>
            </a:extLst>
          </p:cNvPr>
          <p:cNvSpPr txBox="1"/>
          <p:nvPr/>
        </p:nvSpPr>
        <p:spPr>
          <a:xfrm flipH="1">
            <a:off x="980234" y="1258911"/>
            <a:ext cx="106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Sưu tầm tranh ảnh, tài liệu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1 thành tựu khoa học hoặc sự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phát triển 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nhờ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</a:t>
            </a:r>
            <a:r>
              <a:rPr lang="en-VN" sz="28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học công nghệ của các </a:t>
            </a:r>
            <a:r>
              <a:rPr lang="en-VN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</a:t>
            </a:r>
            <a:r>
              <a:rPr lang="en-US" sz="280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ực mà em quan tâm.</a:t>
            </a:r>
            <a:endParaRPr lang="en-VN" sz="28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6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E1EDA06A-98F3-8844-8D51-C53075778AF8}"/>
              </a:ext>
            </a:extLst>
          </p:cNvPr>
          <p:cNvSpPr txBox="1"/>
          <p:nvPr/>
        </p:nvSpPr>
        <p:spPr>
          <a:xfrm>
            <a:off x="2400483" y="594525"/>
            <a:ext cx="3316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Hướng</a:t>
            </a:r>
            <a:r>
              <a:rPr lang="en-US" sz="28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dẫn</a:t>
            </a:r>
            <a:r>
              <a:rPr lang="en-US" sz="28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về</a:t>
            </a:r>
            <a:r>
              <a:rPr lang="en-US" sz="28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nhà</a:t>
            </a:r>
            <a:endParaRPr lang="en-VN" sz="2800" b="1" dirty="0">
              <a:solidFill>
                <a:srgbClr val="FF330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B958246-98E4-6044-A256-7407F8197C59}"/>
              </a:ext>
            </a:extLst>
          </p:cNvPr>
          <p:cNvSpPr txBox="1"/>
          <p:nvPr/>
        </p:nvSpPr>
        <p:spPr>
          <a:xfrm>
            <a:off x="2017126" y="1239509"/>
            <a:ext cx="10364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TÌM HIỂU </a:t>
            </a:r>
            <a:r>
              <a:rPr lang="en-US" sz="32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 DỤNG CỤ ĐO</a:t>
            </a:r>
            <a:endParaRPr lang="en-VN" sz="3200" b="1" dirty="0">
              <a:solidFill>
                <a:srgbClr val="FF330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pic>
        <p:nvPicPr>
          <p:cNvPr id="3074" name="Picture 2" descr="Flask">
            <a:extLst>
              <a:ext uri="{FF2B5EF4-FFF2-40B4-BE49-F238E27FC236}">
                <a16:creationId xmlns:a16="http://schemas.microsoft.com/office/drawing/2014/main" id="{E14B4A34-7D35-1C41-B25B-227BC10BF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4372" y="5608302"/>
            <a:ext cx="1103243" cy="110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icroscope">
            <a:extLst>
              <a:ext uri="{FF2B5EF4-FFF2-40B4-BE49-F238E27FC236}">
                <a16:creationId xmlns:a16="http://schemas.microsoft.com/office/drawing/2014/main" id="{6B2F0718-E218-2149-9A24-E89FD12A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766" y="4997889"/>
            <a:ext cx="15120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elescope">
            <a:extLst>
              <a:ext uri="{FF2B5EF4-FFF2-40B4-BE49-F238E27FC236}">
                <a16:creationId xmlns:a16="http://schemas.microsoft.com/office/drawing/2014/main" id="{0DD2CA91-1353-7042-B1DB-8E95A5672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763" y="207772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arth globe">
            <a:extLst>
              <a:ext uri="{FF2B5EF4-FFF2-40B4-BE49-F238E27FC236}">
                <a16:creationId xmlns:a16="http://schemas.microsoft.com/office/drawing/2014/main" id="{1A997FD3-3251-4C4D-B22E-EB74F3EA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71" y="335683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Lab">
            <a:extLst>
              <a:ext uri="{FF2B5EF4-FFF2-40B4-BE49-F238E27FC236}">
                <a16:creationId xmlns:a16="http://schemas.microsoft.com/office/drawing/2014/main" id="{7CC5D3FD-0088-D64B-9288-3F7DE286A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614" y="390846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olar panel">
            <a:extLst>
              <a:ext uri="{FF2B5EF4-FFF2-40B4-BE49-F238E27FC236}">
                <a16:creationId xmlns:a16="http://schemas.microsoft.com/office/drawing/2014/main" id="{203564A8-10B3-9347-A395-2CFF362E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0628" y="496268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2" name="Group 221">
            <a:extLst>
              <a:ext uri="{FF2B5EF4-FFF2-40B4-BE49-F238E27FC236}">
                <a16:creationId xmlns:a16="http://schemas.microsoft.com/office/drawing/2014/main" id="{DA4A6DBC-ABEB-4F2D-B4EE-147C34CBAB3E}"/>
              </a:ext>
            </a:extLst>
          </p:cNvPr>
          <p:cNvGrpSpPr/>
          <p:nvPr/>
        </p:nvGrpSpPr>
        <p:grpSpPr>
          <a:xfrm>
            <a:off x="673623" y="705442"/>
            <a:ext cx="1226790" cy="1260150"/>
            <a:chOff x="5359401" y="3236913"/>
            <a:chExt cx="750888" cy="793750"/>
          </a:xfrm>
          <a:solidFill>
            <a:srgbClr val="FF0000"/>
          </a:solidFill>
        </p:grpSpPr>
        <p:sp>
          <p:nvSpPr>
            <p:cNvPr id="223" name="Freeform 58">
              <a:extLst>
                <a:ext uri="{FF2B5EF4-FFF2-40B4-BE49-F238E27FC236}">
                  <a16:creationId xmlns:a16="http://schemas.microsoft.com/office/drawing/2014/main" id="{94777F5B-8EF9-49B4-922C-5A6125224E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4" name="Freeform 59">
              <a:extLst>
                <a:ext uri="{FF2B5EF4-FFF2-40B4-BE49-F238E27FC236}">
                  <a16:creationId xmlns:a16="http://schemas.microsoft.com/office/drawing/2014/main" id="{C337885B-F30A-43CB-82C5-D8072AFC67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5" name="Freeform 60">
              <a:extLst>
                <a:ext uri="{FF2B5EF4-FFF2-40B4-BE49-F238E27FC236}">
                  <a16:creationId xmlns:a16="http://schemas.microsoft.com/office/drawing/2014/main" id="{7596A6A9-0CDF-4454-9D58-BED4EA11C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6" name="Freeform 61">
              <a:extLst>
                <a:ext uri="{FF2B5EF4-FFF2-40B4-BE49-F238E27FC236}">
                  <a16:creationId xmlns:a16="http://schemas.microsoft.com/office/drawing/2014/main" id="{DD2072A6-4E70-4EEE-A9C5-8086375AD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7" name="Freeform 62">
              <a:extLst>
                <a:ext uri="{FF2B5EF4-FFF2-40B4-BE49-F238E27FC236}">
                  <a16:creationId xmlns:a16="http://schemas.microsoft.com/office/drawing/2014/main" id="{8505B3E1-6517-4675-9B3D-10FAE4908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8" name="Freeform 63">
              <a:extLst>
                <a:ext uri="{FF2B5EF4-FFF2-40B4-BE49-F238E27FC236}">
                  <a16:creationId xmlns:a16="http://schemas.microsoft.com/office/drawing/2014/main" id="{823539C5-B7EB-495C-8328-F1C93FB14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9" name="Freeform 64">
              <a:extLst>
                <a:ext uri="{FF2B5EF4-FFF2-40B4-BE49-F238E27FC236}">
                  <a16:creationId xmlns:a16="http://schemas.microsoft.com/office/drawing/2014/main" id="{0B089054-25EE-4FD1-846E-16AF9161F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0" name="Freeform 65">
              <a:extLst>
                <a:ext uri="{FF2B5EF4-FFF2-40B4-BE49-F238E27FC236}">
                  <a16:creationId xmlns:a16="http://schemas.microsoft.com/office/drawing/2014/main" id="{024508CC-3383-41D4-B196-C6F6F0217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1" name="Freeform 66">
              <a:extLst>
                <a:ext uri="{FF2B5EF4-FFF2-40B4-BE49-F238E27FC236}">
                  <a16:creationId xmlns:a16="http://schemas.microsoft.com/office/drawing/2014/main" id="{24FF2237-54D3-4597-A3D0-8EDB34A613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2" name="Freeform 67">
              <a:extLst>
                <a:ext uri="{FF2B5EF4-FFF2-40B4-BE49-F238E27FC236}">
                  <a16:creationId xmlns:a16="http://schemas.microsoft.com/office/drawing/2014/main" id="{6C477CBA-7B58-4EAF-9F3B-42F442F3BD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3" name="Freeform 68">
              <a:extLst>
                <a:ext uri="{FF2B5EF4-FFF2-40B4-BE49-F238E27FC236}">
                  <a16:creationId xmlns:a16="http://schemas.microsoft.com/office/drawing/2014/main" id="{14D03F28-83BA-4883-92C3-D5D1AFFFAB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4" name="Freeform 69">
              <a:extLst>
                <a:ext uri="{FF2B5EF4-FFF2-40B4-BE49-F238E27FC236}">
                  <a16:creationId xmlns:a16="http://schemas.microsoft.com/office/drawing/2014/main" id="{4897BF75-212F-4E99-B027-9EA37EC0D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5" name="Freeform 70">
              <a:extLst>
                <a:ext uri="{FF2B5EF4-FFF2-40B4-BE49-F238E27FC236}">
                  <a16:creationId xmlns:a16="http://schemas.microsoft.com/office/drawing/2014/main" id="{522E0627-FE3A-400B-B9B8-B1D77C5FC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6" name="Freeform 71">
              <a:extLst>
                <a:ext uri="{FF2B5EF4-FFF2-40B4-BE49-F238E27FC236}">
                  <a16:creationId xmlns:a16="http://schemas.microsoft.com/office/drawing/2014/main" id="{2A3671C9-DDBA-4246-89B4-F9F6402D1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7" name="Freeform 72">
              <a:extLst>
                <a:ext uri="{FF2B5EF4-FFF2-40B4-BE49-F238E27FC236}">
                  <a16:creationId xmlns:a16="http://schemas.microsoft.com/office/drawing/2014/main" id="{B3832237-0C37-44B9-B01A-E05AF99E9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8" name="Freeform 73">
              <a:extLst>
                <a:ext uri="{FF2B5EF4-FFF2-40B4-BE49-F238E27FC236}">
                  <a16:creationId xmlns:a16="http://schemas.microsoft.com/office/drawing/2014/main" id="{FE65EBF4-3386-4C75-8B4F-9641BE5B0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9" name="Freeform 74">
              <a:extLst>
                <a:ext uri="{FF2B5EF4-FFF2-40B4-BE49-F238E27FC236}">
                  <a16:creationId xmlns:a16="http://schemas.microsoft.com/office/drawing/2014/main" id="{C75BF5C1-E4CB-4C7D-A773-E0A61E864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40" name="Freeform 75">
              <a:extLst>
                <a:ext uri="{FF2B5EF4-FFF2-40B4-BE49-F238E27FC236}">
                  <a16:creationId xmlns:a16="http://schemas.microsoft.com/office/drawing/2014/main" id="{39062A45-5679-4969-8A5B-D1E4F3DEB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41" name="Freeform 76">
              <a:extLst>
                <a:ext uri="{FF2B5EF4-FFF2-40B4-BE49-F238E27FC236}">
                  <a16:creationId xmlns:a16="http://schemas.microsoft.com/office/drawing/2014/main" id="{DF42609F-C3D1-4CFB-AD21-FACF4C0F0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42" name="Freeform 77">
              <a:extLst>
                <a:ext uri="{FF2B5EF4-FFF2-40B4-BE49-F238E27FC236}">
                  <a16:creationId xmlns:a16="http://schemas.microsoft.com/office/drawing/2014/main" id="{E6048A71-902B-4730-945A-CAFCEABB3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43" name="Freeform 78">
              <a:extLst>
                <a:ext uri="{FF2B5EF4-FFF2-40B4-BE49-F238E27FC236}">
                  <a16:creationId xmlns:a16="http://schemas.microsoft.com/office/drawing/2014/main" id="{2F779EBA-D138-4705-8C45-16D485C49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217" name="TextBox 216">
            <a:extLst>
              <a:ext uri="{FF2B5EF4-FFF2-40B4-BE49-F238E27FC236}">
                <a16:creationId xmlns:a16="http://schemas.microsoft.com/office/drawing/2014/main" id="{C2FBBE9C-2059-4147-8E2E-C72624A08EBB}"/>
              </a:ext>
            </a:extLst>
          </p:cNvPr>
          <p:cNvSpPr txBox="1"/>
          <p:nvPr/>
        </p:nvSpPr>
        <p:spPr>
          <a:xfrm>
            <a:off x="387386" y="2554069"/>
            <a:ext cx="7945248" cy="1547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</a:tabLst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sz="16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904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ENCIAS NATURALES – BIBLIOTECA VIRTUAL">
            <a:extLst>
              <a:ext uri="{FF2B5EF4-FFF2-40B4-BE49-F238E27FC236}">
                <a16:creationId xmlns:a16="http://schemas.microsoft.com/office/drawing/2014/main" id="{D742719A-6B32-744A-806E-325456135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3000"/>
                    </a14:imgEffect>
                    <a14:imgEffect>
                      <a14:saturation sat="200000"/>
                    </a14:imgEffect>
                    <a14:imgEffect>
                      <a14:brightnessContrast bright="25000" contras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8" y="255672"/>
            <a:ext cx="8109646" cy="61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7577-F328-0B4E-9CD7-7F2B627ED6A9}"/>
              </a:ext>
            </a:extLst>
          </p:cNvPr>
          <p:cNvSpPr txBox="1"/>
          <p:nvPr/>
        </p:nvSpPr>
        <p:spPr>
          <a:xfrm>
            <a:off x="8556446" y="1459230"/>
            <a:ext cx="353120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5000" b="1" dirty="0">
                <a:solidFill>
                  <a:srgbClr val="005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itchFamily="82" charset="77"/>
                <a:cs typeface="Phosphate Inline" panose="02000506050000020004" pitchFamily="2" charset="77"/>
              </a:rPr>
              <a:t>Bài 1</a:t>
            </a:r>
          </a:p>
          <a:p>
            <a:pPr algn="ctr"/>
            <a:r>
              <a:rPr lang="en-VN" sz="5000" b="1" dirty="0">
                <a:solidFill>
                  <a:srgbClr val="005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sphate Inline" panose="02000506050000020004" pitchFamily="2" charset="77"/>
                <a:cs typeface="Phosphate Inline" panose="02000506050000020004" pitchFamily="2" charset="77"/>
              </a:rPr>
              <a:t>GIỚI THIỆU VỀ KHOA HỌC TỰ NHIÊN</a:t>
            </a:r>
          </a:p>
        </p:txBody>
      </p:sp>
    </p:spTree>
    <p:extLst>
      <p:ext uri="{BB962C8B-B14F-4D97-AF65-F5344CB8AC3E}">
        <p14:creationId xmlns:p14="http://schemas.microsoft.com/office/powerpoint/2010/main" val="23139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E1EDA06A-98F3-8844-8D51-C53075778AF8}"/>
              </a:ext>
            </a:extLst>
          </p:cNvPr>
          <p:cNvSpPr txBox="1"/>
          <p:nvPr/>
        </p:nvSpPr>
        <p:spPr>
          <a:xfrm>
            <a:off x="2352389" y="594525"/>
            <a:ext cx="3413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</a:t>
            </a:r>
            <a:r>
              <a:rPr lang="en-US" sz="2800" b="1" dirty="0" err="1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</a:t>
            </a:r>
            <a:r>
              <a:rPr lang="en-US" sz="28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nhân</a:t>
            </a:r>
            <a:endParaRPr lang="en-VN" sz="2800" b="1" dirty="0">
              <a:solidFill>
                <a:srgbClr val="FF330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B958246-98E4-6044-A256-7407F8197C59}"/>
              </a:ext>
            </a:extLst>
          </p:cNvPr>
          <p:cNvSpPr txBox="1"/>
          <p:nvPr/>
        </p:nvSpPr>
        <p:spPr>
          <a:xfrm>
            <a:off x="1827276" y="1096795"/>
            <a:ext cx="1036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TÌM HIỂU KHÁI NIỆM KHOA HỌC TỰ NHIÊN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A586537-F102-E845-BFFA-5FA8BE533020}"/>
              </a:ext>
            </a:extLst>
          </p:cNvPr>
          <p:cNvSpPr txBox="1"/>
          <p:nvPr/>
        </p:nvSpPr>
        <p:spPr>
          <a:xfrm flipH="1">
            <a:off x="525691" y="2267640"/>
            <a:ext cx="7368244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36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</a:t>
            </a:r>
            <a:r>
              <a:rPr lang="en-US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6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nhân</a:t>
            </a:r>
            <a:r>
              <a:rPr lang="en-US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6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suy</a:t>
            </a:r>
            <a:r>
              <a:rPr lang="en-US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6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nghĩ</a:t>
            </a:r>
            <a:r>
              <a:rPr lang="en-US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VN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trong thời gian 3 phút, </a:t>
            </a:r>
            <a:r>
              <a:rPr lang="en-US" sz="36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trả</a:t>
            </a:r>
            <a:r>
              <a:rPr lang="en-US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6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lời</a:t>
            </a:r>
            <a:r>
              <a:rPr lang="en-US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6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câu</a:t>
            </a:r>
            <a:r>
              <a:rPr lang="en-US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6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hỏi</a:t>
            </a:r>
            <a:r>
              <a:rPr lang="en-US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3600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để</a:t>
            </a:r>
            <a:r>
              <a:rPr lang="en-US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VN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hoàn thành</a:t>
            </a:r>
            <a:endParaRPr lang="en-US" sz="3600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en-VN" sz="3600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PHIẾU HỌC TẬP 1</a:t>
            </a:r>
            <a:r>
              <a:rPr lang="en-VN" sz="36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.</a:t>
            </a:r>
          </a:p>
        </p:txBody>
      </p:sp>
      <p:sp>
        <p:nvSpPr>
          <p:cNvPr id="984" name="Rectangle: Rounded Corners 648">
            <a:extLst>
              <a:ext uri="{FF2B5EF4-FFF2-40B4-BE49-F238E27FC236}">
                <a16:creationId xmlns:a16="http://schemas.microsoft.com/office/drawing/2014/main" id="{804D56CC-BB3B-5F4B-82AF-BA3DC6CAEA0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START TIMER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5" name="Rectangle: Rounded Corners 649">
            <a:extLst>
              <a:ext uri="{FF2B5EF4-FFF2-40B4-BE49-F238E27FC236}">
                <a16:creationId xmlns:a16="http://schemas.microsoft.com/office/drawing/2014/main" id="{EA51BB8D-74F9-964B-8E87-347F033DAFC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986" name="Rectangle: Rounded Corners 650">
            <a:extLst>
              <a:ext uri="{FF2B5EF4-FFF2-40B4-BE49-F238E27FC236}">
                <a16:creationId xmlns:a16="http://schemas.microsoft.com/office/drawing/2014/main" id="{D3CFD3D5-7CE4-444D-AB10-3CFBBB9D6DE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987" name="Rectangle: Rounded Corners 651">
            <a:extLst>
              <a:ext uri="{FF2B5EF4-FFF2-40B4-BE49-F238E27FC236}">
                <a16:creationId xmlns:a16="http://schemas.microsoft.com/office/drawing/2014/main" id="{691C7253-0D9C-224E-8213-7BDB2234812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988" name="Rectangle: Rounded Corners 652">
            <a:extLst>
              <a:ext uri="{FF2B5EF4-FFF2-40B4-BE49-F238E27FC236}">
                <a16:creationId xmlns:a16="http://schemas.microsoft.com/office/drawing/2014/main" id="{3067DE97-BE4C-1445-834C-9A35DB4F99D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989" name="Rectangle: Rounded Corners 653">
            <a:extLst>
              <a:ext uri="{FF2B5EF4-FFF2-40B4-BE49-F238E27FC236}">
                <a16:creationId xmlns:a16="http://schemas.microsoft.com/office/drawing/2014/main" id="{7D8EA598-3F04-A544-AAFA-9CBB7E3EB94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990" name="Rectangle: Rounded Corners 654">
            <a:extLst>
              <a:ext uri="{FF2B5EF4-FFF2-40B4-BE49-F238E27FC236}">
                <a16:creationId xmlns:a16="http://schemas.microsoft.com/office/drawing/2014/main" id="{FA1993D4-BC57-8546-BCCF-027D6EEDC12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991" name="Rectangle: Rounded Corners 655">
            <a:extLst>
              <a:ext uri="{FF2B5EF4-FFF2-40B4-BE49-F238E27FC236}">
                <a16:creationId xmlns:a16="http://schemas.microsoft.com/office/drawing/2014/main" id="{ECACA816-6007-8B46-881E-0694E214655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992" name="Rectangle: Rounded Corners 656">
            <a:extLst>
              <a:ext uri="{FF2B5EF4-FFF2-40B4-BE49-F238E27FC236}">
                <a16:creationId xmlns:a16="http://schemas.microsoft.com/office/drawing/2014/main" id="{A9EA7B6F-0915-A345-B8F3-303730F9933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993" name="Rectangle: Rounded Corners 657">
            <a:extLst>
              <a:ext uri="{FF2B5EF4-FFF2-40B4-BE49-F238E27FC236}">
                <a16:creationId xmlns:a16="http://schemas.microsoft.com/office/drawing/2014/main" id="{525259C9-44A0-FA48-AAF6-3D31441E0F5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994" name="Rectangle: Rounded Corners 658">
            <a:extLst>
              <a:ext uri="{FF2B5EF4-FFF2-40B4-BE49-F238E27FC236}">
                <a16:creationId xmlns:a16="http://schemas.microsoft.com/office/drawing/2014/main" id="{403E335C-4237-4246-B876-E759E7F52E5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995" name="Rectangle: Rounded Corners 659">
            <a:extLst>
              <a:ext uri="{FF2B5EF4-FFF2-40B4-BE49-F238E27FC236}">
                <a16:creationId xmlns:a16="http://schemas.microsoft.com/office/drawing/2014/main" id="{FB61551A-373C-6941-B231-0DC42A729CE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996" name="Rectangle: Rounded Corners 660">
            <a:extLst>
              <a:ext uri="{FF2B5EF4-FFF2-40B4-BE49-F238E27FC236}">
                <a16:creationId xmlns:a16="http://schemas.microsoft.com/office/drawing/2014/main" id="{AFCED71F-6AF0-9F4A-833E-F740C38E7F3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997" name="Rectangle: Rounded Corners 661">
            <a:extLst>
              <a:ext uri="{FF2B5EF4-FFF2-40B4-BE49-F238E27FC236}">
                <a16:creationId xmlns:a16="http://schemas.microsoft.com/office/drawing/2014/main" id="{2FF2CAAD-E45A-9840-B836-825744B0343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998" name="Rectangle: Rounded Corners 662">
            <a:extLst>
              <a:ext uri="{FF2B5EF4-FFF2-40B4-BE49-F238E27FC236}">
                <a16:creationId xmlns:a16="http://schemas.microsoft.com/office/drawing/2014/main" id="{785ADD03-B04B-D64B-B29B-B966EDD24C2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999" name="Rectangle: Rounded Corners 663">
            <a:extLst>
              <a:ext uri="{FF2B5EF4-FFF2-40B4-BE49-F238E27FC236}">
                <a16:creationId xmlns:a16="http://schemas.microsoft.com/office/drawing/2014/main" id="{62D56A11-5540-1848-92A5-CB26F14023A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1000" name="Rectangle: Rounded Corners 664">
            <a:extLst>
              <a:ext uri="{FF2B5EF4-FFF2-40B4-BE49-F238E27FC236}">
                <a16:creationId xmlns:a16="http://schemas.microsoft.com/office/drawing/2014/main" id="{0443AB88-09A8-D243-AEF1-5D7EEC1B28F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1001" name="Rectangle: Rounded Corners 665">
            <a:extLst>
              <a:ext uri="{FF2B5EF4-FFF2-40B4-BE49-F238E27FC236}">
                <a16:creationId xmlns:a16="http://schemas.microsoft.com/office/drawing/2014/main" id="{940BCD14-2842-5D47-9146-13D28FB3014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1002" name="Rectangle: Rounded Corners 666">
            <a:extLst>
              <a:ext uri="{FF2B5EF4-FFF2-40B4-BE49-F238E27FC236}">
                <a16:creationId xmlns:a16="http://schemas.microsoft.com/office/drawing/2014/main" id="{2A50E577-CE17-BE4A-A6D3-7200569FF9D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1003" name="Rectangle: Rounded Corners 667">
            <a:extLst>
              <a:ext uri="{FF2B5EF4-FFF2-40B4-BE49-F238E27FC236}">
                <a16:creationId xmlns:a16="http://schemas.microsoft.com/office/drawing/2014/main" id="{004A2B30-55A1-6F46-BC4F-AE10B0EBFD3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1004" name="Rectangle: Rounded Corners 668">
            <a:extLst>
              <a:ext uri="{FF2B5EF4-FFF2-40B4-BE49-F238E27FC236}">
                <a16:creationId xmlns:a16="http://schemas.microsoft.com/office/drawing/2014/main" id="{9A263BF7-6B68-B343-9204-B4556683F0C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1005" name="Rectangle: Rounded Corners 669">
            <a:extLst>
              <a:ext uri="{FF2B5EF4-FFF2-40B4-BE49-F238E27FC236}">
                <a16:creationId xmlns:a16="http://schemas.microsoft.com/office/drawing/2014/main" id="{1192AA6B-AE63-B840-878C-22E58433F59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1006" name="Rectangle: Rounded Corners 670">
            <a:extLst>
              <a:ext uri="{FF2B5EF4-FFF2-40B4-BE49-F238E27FC236}">
                <a16:creationId xmlns:a16="http://schemas.microsoft.com/office/drawing/2014/main" id="{C59A4408-DD15-584F-906E-56E14D3FF31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1007" name="Rectangle: Rounded Corners 671">
            <a:extLst>
              <a:ext uri="{FF2B5EF4-FFF2-40B4-BE49-F238E27FC236}">
                <a16:creationId xmlns:a16="http://schemas.microsoft.com/office/drawing/2014/main" id="{1DB927C3-9186-414D-ACD5-A1962F640A5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1008" name="Rectangle: Rounded Corners 672">
            <a:extLst>
              <a:ext uri="{FF2B5EF4-FFF2-40B4-BE49-F238E27FC236}">
                <a16:creationId xmlns:a16="http://schemas.microsoft.com/office/drawing/2014/main" id="{E7E1DBB4-2444-8F4B-BACE-8667157B61E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1009" name="Rectangle: Rounded Corners 673">
            <a:extLst>
              <a:ext uri="{FF2B5EF4-FFF2-40B4-BE49-F238E27FC236}">
                <a16:creationId xmlns:a16="http://schemas.microsoft.com/office/drawing/2014/main" id="{3B83E812-EDFD-9345-B790-F9B76EC6F01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1010" name="Rectangle: Rounded Corners 674">
            <a:extLst>
              <a:ext uri="{FF2B5EF4-FFF2-40B4-BE49-F238E27FC236}">
                <a16:creationId xmlns:a16="http://schemas.microsoft.com/office/drawing/2014/main" id="{A9B3DC79-6190-C644-891B-25EA5FD58A1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1011" name="Rectangle: Rounded Corners 675">
            <a:extLst>
              <a:ext uri="{FF2B5EF4-FFF2-40B4-BE49-F238E27FC236}">
                <a16:creationId xmlns:a16="http://schemas.microsoft.com/office/drawing/2014/main" id="{FDD39182-F991-2044-BB7E-A0BED5E1A4A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1012" name="Rectangle: Rounded Corners 676">
            <a:extLst>
              <a:ext uri="{FF2B5EF4-FFF2-40B4-BE49-F238E27FC236}">
                <a16:creationId xmlns:a16="http://schemas.microsoft.com/office/drawing/2014/main" id="{E95ADAD6-EE12-B249-894E-3AE0B2D01AA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33</a:t>
            </a:r>
          </a:p>
        </p:txBody>
      </p:sp>
      <p:sp>
        <p:nvSpPr>
          <p:cNvPr id="1013" name="Rectangle: Rounded Corners 677">
            <a:extLst>
              <a:ext uri="{FF2B5EF4-FFF2-40B4-BE49-F238E27FC236}">
                <a16:creationId xmlns:a16="http://schemas.microsoft.com/office/drawing/2014/main" id="{1C5747FC-7B82-8347-BA4A-BA9502C3ABE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1014" name="Rectangle: Rounded Corners 678">
            <a:extLst>
              <a:ext uri="{FF2B5EF4-FFF2-40B4-BE49-F238E27FC236}">
                <a16:creationId xmlns:a16="http://schemas.microsoft.com/office/drawing/2014/main" id="{CA459DF7-CBC7-354E-9E61-6D5FF5F30DD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1015" name="Rectangle: Rounded Corners 679">
            <a:extLst>
              <a:ext uri="{FF2B5EF4-FFF2-40B4-BE49-F238E27FC236}">
                <a16:creationId xmlns:a16="http://schemas.microsoft.com/office/drawing/2014/main" id="{76106211-2259-DA41-B7A4-C1895D54086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1016" name="Rectangle: Rounded Corners 680">
            <a:extLst>
              <a:ext uri="{FF2B5EF4-FFF2-40B4-BE49-F238E27FC236}">
                <a16:creationId xmlns:a16="http://schemas.microsoft.com/office/drawing/2014/main" id="{0D9DF405-52C6-144B-B1DC-0A26B6942E1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1017" name="Rectangle: Rounded Corners 681">
            <a:extLst>
              <a:ext uri="{FF2B5EF4-FFF2-40B4-BE49-F238E27FC236}">
                <a16:creationId xmlns:a16="http://schemas.microsoft.com/office/drawing/2014/main" id="{01027378-FCDF-AE44-AB9E-1DB3E285F31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1018" name="Rectangle: Rounded Corners 682">
            <a:extLst>
              <a:ext uri="{FF2B5EF4-FFF2-40B4-BE49-F238E27FC236}">
                <a16:creationId xmlns:a16="http://schemas.microsoft.com/office/drawing/2014/main" id="{B05F6E1A-F08A-FA4B-9F0F-531112B8CA3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1019" name="Rectangle: Rounded Corners 683">
            <a:extLst>
              <a:ext uri="{FF2B5EF4-FFF2-40B4-BE49-F238E27FC236}">
                <a16:creationId xmlns:a16="http://schemas.microsoft.com/office/drawing/2014/main" id="{A98DFFDB-0E74-5547-BBB7-9B9D3F77B8A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1020" name="Rectangle: Rounded Corners 684">
            <a:extLst>
              <a:ext uri="{FF2B5EF4-FFF2-40B4-BE49-F238E27FC236}">
                <a16:creationId xmlns:a16="http://schemas.microsoft.com/office/drawing/2014/main" id="{E76A7452-9A1D-6040-A4CE-EB6D95C0A80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1021" name="Rectangle: Rounded Corners 685">
            <a:extLst>
              <a:ext uri="{FF2B5EF4-FFF2-40B4-BE49-F238E27FC236}">
                <a16:creationId xmlns:a16="http://schemas.microsoft.com/office/drawing/2014/main" id="{E5083E5E-8824-AC4E-800D-0D66D06ED1D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1022" name="Rectangle: Rounded Corners 686">
            <a:extLst>
              <a:ext uri="{FF2B5EF4-FFF2-40B4-BE49-F238E27FC236}">
                <a16:creationId xmlns:a16="http://schemas.microsoft.com/office/drawing/2014/main" id="{1FEE54FE-E485-5C4B-B8C2-5C4B3086E39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1023" name="Rectangle: Rounded Corners 687">
            <a:extLst>
              <a:ext uri="{FF2B5EF4-FFF2-40B4-BE49-F238E27FC236}">
                <a16:creationId xmlns:a16="http://schemas.microsoft.com/office/drawing/2014/main" id="{19B4CAA9-8F1C-5344-8385-C1650225980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1024" name="Rectangle: Rounded Corners 688">
            <a:extLst>
              <a:ext uri="{FF2B5EF4-FFF2-40B4-BE49-F238E27FC236}">
                <a16:creationId xmlns:a16="http://schemas.microsoft.com/office/drawing/2014/main" id="{EDC0B184-1F51-F342-8301-7D2A6301705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1025" name="Rectangle: Rounded Corners 689">
            <a:extLst>
              <a:ext uri="{FF2B5EF4-FFF2-40B4-BE49-F238E27FC236}">
                <a16:creationId xmlns:a16="http://schemas.microsoft.com/office/drawing/2014/main" id="{1C331D35-4002-DE4A-87E3-231CABE683A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1027" name="Rectangle: Rounded Corners 690">
            <a:extLst>
              <a:ext uri="{FF2B5EF4-FFF2-40B4-BE49-F238E27FC236}">
                <a16:creationId xmlns:a16="http://schemas.microsoft.com/office/drawing/2014/main" id="{67377596-BDBD-E64F-A204-12958C1C0D7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1029" name="Rectangle: Rounded Corners 691">
            <a:extLst>
              <a:ext uri="{FF2B5EF4-FFF2-40B4-BE49-F238E27FC236}">
                <a16:creationId xmlns:a16="http://schemas.microsoft.com/office/drawing/2014/main" id="{6606FB8E-B520-8041-863F-957CE0C8D94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1031" name="Rectangle: Rounded Corners 692">
            <a:extLst>
              <a:ext uri="{FF2B5EF4-FFF2-40B4-BE49-F238E27FC236}">
                <a16:creationId xmlns:a16="http://schemas.microsoft.com/office/drawing/2014/main" id="{656915CC-F683-734B-A9B7-D098A4E5D77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1032" name="Rectangle: Rounded Corners 693">
            <a:extLst>
              <a:ext uri="{FF2B5EF4-FFF2-40B4-BE49-F238E27FC236}">
                <a16:creationId xmlns:a16="http://schemas.microsoft.com/office/drawing/2014/main" id="{1823D345-C020-FA4D-9642-42211C15BCF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1033" name="Rectangle: Rounded Corners 694">
            <a:extLst>
              <a:ext uri="{FF2B5EF4-FFF2-40B4-BE49-F238E27FC236}">
                <a16:creationId xmlns:a16="http://schemas.microsoft.com/office/drawing/2014/main" id="{D3888E89-FAFF-7F4D-9BFB-BF4531BFAE3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1034" name="Rectangle: Rounded Corners 695">
            <a:extLst>
              <a:ext uri="{FF2B5EF4-FFF2-40B4-BE49-F238E27FC236}">
                <a16:creationId xmlns:a16="http://schemas.microsoft.com/office/drawing/2014/main" id="{54479530-51BD-EA43-94A1-33D54177864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1035" name="Rectangle: Rounded Corners 696">
            <a:extLst>
              <a:ext uri="{FF2B5EF4-FFF2-40B4-BE49-F238E27FC236}">
                <a16:creationId xmlns:a16="http://schemas.microsoft.com/office/drawing/2014/main" id="{51BDE080-5948-6E48-9675-35A0F467E29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1036" name="Rectangle: Rounded Corners 697">
            <a:extLst>
              <a:ext uri="{FF2B5EF4-FFF2-40B4-BE49-F238E27FC236}">
                <a16:creationId xmlns:a16="http://schemas.microsoft.com/office/drawing/2014/main" id="{C8F2E304-277E-114B-8679-70DC1AD5613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1037" name="Rectangle: Rounded Corners 698">
            <a:extLst>
              <a:ext uri="{FF2B5EF4-FFF2-40B4-BE49-F238E27FC236}">
                <a16:creationId xmlns:a16="http://schemas.microsoft.com/office/drawing/2014/main" id="{4E0C8BB2-B3B3-2046-ADA0-EC4F3A81A90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1038" name="Rectangle: Rounded Corners 699">
            <a:extLst>
              <a:ext uri="{FF2B5EF4-FFF2-40B4-BE49-F238E27FC236}">
                <a16:creationId xmlns:a16="http://schemas.microsoft.com/office/drawing/2014/main" id="{FCFF0757-ED0C-B84D-88B6-4BCF90074A8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1039" name="Rectangle: Rounded Corners 700">
            <a:extLst>
              <a:ext uri="{FF2B5EF4-FFF2-40B4-BE49-F238E27FC236}">
                <a16:creationId xmlns:a16="http://schemas.microsoft.com/office/drawing/2014/main" id="{DB244D47-FB06-2D49-9BF6-578D1F9D43A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1040" name="Rectangle: Rounded Corners 701">
            <a:extLst>
              <a:ext uri="{FF2B5EF4-FFF2-40B4-BE49-F238E27FC236}">
                <a16:creationId xmlns:a16="http://schemas.microsoft.com/office/drawing/2014/main" id="{511C2A2C-F0B0-024B-ADD5-E834441A5CF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1041" name="Rectangle: Rounded Corners 702">
            <a:extLst>
              <a:ext uri="{FF2B5EF4-FFF2-40B4-BE49-F238E27FC236}">
                <a16:creationId xmlns:a16="http://schemas.microsoft.com/office/drawing/2014/main" id="{6034D957-BA92-C949-902B-54575A526C9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1042" name="Rectangle: Rounded Corners 703">
            <a:extLst>
              <a:ext uri="{FF2B5EF4-FFF2-40B4-BE49-F238E27FC236}">
                <a16:creationId xmlns:a16="http://schemas.microsoft.com/office/drawing/2014/main" id="{484E3FE7-4B5F-8E4E-99A8-33DF1D89510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1043" name="Rectangle: Rounded Corners 704">
            <a:extLst>
              <a:ext uri="{FF2B5EF4-FFF2-40B4-BE49-F238E27FC236}">
                <a16:creationId xmlns:a16="http://schemas.microsoft.com/office/drawing/2014/main" id="{B886048A-BA4C-9F45-B6A9-52174FDD6B4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1044" name="Rectangle: Rounded Corners 705">
            <a:extLst>
              <a:ext uri="{FF2B5EF4-FFF2-40B4-BE49-F238E27FC236}">
                <a16:creationId xmlns:a16="http://schemas.microsoft.com/office/drawing/2014/main" id="{8EFB7100-C86E-3844-A3A1-8C48E365725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1045" name="Rectangle: Rounded Corners 706">
            <a:extLst>
              <a:ext uri="{FF2B5EF4-FFF2-40B4-BE49-F238E27FC236}">
                <a16:creationId xmlns:a16="http://schemas.microsoft.com/office/drawing/2014/main" id="{92470C4B-5062-DA48-B174-55E15BDBCBD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1046" name="Rectangle: Rounded Corners 707">
            <a:extLst>
              <a:ext uri="{FF2B5EF4-FFF2-40B4-BE49-F238E27FC236}">
                <a16:creationId xmlns:a16="http://schemas.microsoft.com/office/drawing/2014/main" id="{C1040BDA-0366-E54C-8411-D0523E7E03A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1047" name="Rectangle: Rounded Corners 708">
            <a:extLst>
              <a:ext uri="{FF2B5EF4-FFF2-40B4-BE49-F238E27FC236}">
                <a16:creationId xmlns:a16="http://schemas.microsoft.com/office/drawing/2014/main" id="{7EA63F6B-704D-1F41-A4A9-6EC8B3F9FB5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1048" name="Rectangle: Rounded Corners 709">
            <a:extLst>
              <a:ext uri="{FF2B5EF4-FFF2-40B4-BE49-F238E27FC236}">
                <a16:creationId xmlns:a16="http://schemas.microsoft.com/office/drawing/2014/main" id="{012B8F33-FDC3-7349-B790-B04DD83B819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1049" name="Rectangle: Rounded Corners 710">
            <a:extLst>
              <a:ext uri="{FF2B5EF4-FFF2-40B4-BE49-F238E27FC236}">
                <a16:creationId xmlns:a16="http://schemas.microsoft.com/office/drawing/2014/main" id="{FA91D7AC-74C4-BF44-8E70-0223B0CBBF7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1050" name="Rectangle: Rounded Corners 711">
            <a:extLst>
              <a:ext uri="{FF2B5EF4-FFF2-40B4-BE49-F238E27FC236}">
                <a16:creationId xmlns:a16="http://schemas.microsoft.com/office/drawing/2014/main" id="{490D4B01-AA9C-2348-B195-21041AAFB3E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1051" name="Rectangle: Rounded Corners 712">
            <a:extLst>
              <a:ext uri="{FF2B5EF4-FFF2-40B4-BE49-F238E27FC236}">
                <a16:creationId xmlns:a16="http://schemas.microsoft.com/office/drawing/2014/main" id="{21B6DCC5-1C71-594C-B794-5E8F1E3EFF8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1052" name="Rectangle: Rounded Corners 713">
            <a:extLst>
              <a:ext uri="{FF2B5EF4-FFF2-40B4-BE49-F238E27FC236}">
                <a16:creationId xmlns:a16="http://schemas.microsoft.com/office/drawing/2014/main" id="{4B6B71B2-6103-804E-A6AB-509533AE987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1053" name="Rectangle: Rounded Corners 714">
            <a:extLst>
              <a:ext uri="{FF2B5EF4-FFF2-40B4-BE49-F238E27FC236}">
                <a16:creationId xmlns:a16="http://schemas.microsoft.com/office/drawing/2014/main" id="{EFCE96C2-4B7B-E844-BCEC-2F4039131AF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1054" name="Rectangle: Rounded Corners 715">
            <a:extLst>
              <a:ext uri="{FF2B5EF4-FFF2-40B4-BE49-F238E27FC236}">
                <a16:creationId xmlns:a16="http://schemas.microsoft.com/office/drawing/2014/main" id="{E233040F-2AFF-704D-8359-E5E3F30F380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1055" name="Rectangle: Rounded Corners 716">
            <a:extLst>
              <a:ext uri="{FF2B5EF4-FFF2-40B4-BE49-F238E27FC236}">
                <a16:creationId xmlns:a16="http://schemas.microsoft.com/office/drawing/2014/main" id="{83593FF3-6603-3A49-BD00-EBBDE438D38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1056" name="Rectangle: Rounded Corners 717">
            <a:extLst>
              <a:ext uri="{FF2B5EF4-FFF2-40B4-BE49-F238E27FC236}">
                <a16:creationId xmlns:a16="http://schemas.microsoft.com/office/drawing/2014/main" id="{4913E88F-F6C7-1941-BEDA-072C7BEC2D7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1057" name="Rectangle: Rounded Corners 718">
            <a:extLst>
              <a:ext uri="{FF2B5EF4-FFF2-40B4-BE49-F238E27FC236}">
                <a16:creationId xmlns:a16="http://schemas.microsoft.com/office/drawing/2014/main" id="{8EBF581E-89F0-A04C-978C-C12C1258D77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1058" name="Rectangle: Rounded Corners 719">
            <a:extLst>
              <a:ext uri="{FF2B5EF4-FFF2-40B4-BE49-F238E27FC236}">
                <a16:creationId xmlns:a16="http://schemas.microsoft.com/office/drawing/2014/main" id="{7DAC3C77-8D88-B54D-8517-961A1225D60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1059" name="Rectangle: Rounded Corners 720">
            <a:extLst>
              <a:ext uri="{FF2B5EF4-FFF2-40B4-BE49-F238E27FC236}">
                <a16:creationId xmlns:a16="http://schemas.microsoft.com/office/drawing/2014/main" id="{F00C25A1-72E9-044C-914B-2F03D8F9268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1060" name="Rectangle: Rounded Corners 721">
            <a:extLst>
              <a:ext uri="{FF2B5EF4-FFF2-40B4-BE49-F238E27FC236}">
                <a16:creationId xmlns:a16="http://schemas.microsoft.com/office/drawing/2014/main" id="{6BF6C094-AC8B-D94A-BAC5-54336355865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1061" name="Rectangle: Rounded Corners 722">
            <a:extLst>
              <a:ext uri="{FF2B5EF4-FFF2-40B4-BE49-F238E27FC236}">
                <a16:creationId xmlns:a16="http://schemas.microsoft.com/office/drawing/2014/main" id="{3DB45395-6AF2-804B-913B-10E57485B5F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1062" name="Rectangle: Rounded Corners 723">
            <a:extLst>
              <a:ext uri="{FF2B5EF4-FFF2-40B4-BE49-F238E27FC236}">
                <a16:creationId xmlns:a16="http://schemas.microsoft.com/office/drawing/2014/main" id="{691CFE5B-9331-2E41-A328-5E8A24E1EF3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1063" name="Rectangle: Rounded Corners 724">
            <a:extLst>
              <a:ext uri="{FF2B5EF4-FFF2-40B4-BE49-F238E27FC236}">
                <a16:creationId xmlns:a16="http://schemas.microsoft.com/office/drawing/2014/main" id="{CE2DF301-F270-DC46-B9D8-4D8297B9C8E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1064" name="Rectangle: Rounded Corners 725">
            <a:extLst>
              <a:ext uri="{FF2B5EF4-FFF2-40B4-BE49-F238E27FC236}">
                <a16:creationId xmlns:a16="http://schemas.microsoft.com/office/drawing/2014/main" id="{F479BAC0-2B60-8B40-94FC-E34CF2476C6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1065" name="Rectangle: Rounded Corners 726">
            <a:extLst>
              <a:ext uri="{FF2B5EF4-FFF2-40B4-BE49-F238E27FC236}">
                <a16:creationId xmlns:a16="http://schemas.microsoft.com/office/drawing/2014/main" id="{D90CBFCB-0086-2940-ABF9-F1E12AF7C8F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1066" name="Rectangle: Rounded Corners 727">
            <a:extLst>
              <a:ext uri="{FF2B5EF4-FFF2-40B4-BE49-F238E27FC236}">
                <a16:creationId xmlns:a16="http://schemas.microsoft.com/office/drawing/2014/main" id="{9B3B056A-6757-B543-9FB2-634306D4714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1067" name="Rectangle: Rounded Corners 728">
            <a:extLst>
              <a:ext uri="{FF2B5EF4-FFF2-40B4-BE49-F238E27FC236}">
                <a16:creationId xmlns:a16="http://schemas.microsoft.com/office/drawing/2014/main" id="{AE171AA2-D409-FA4C-9A5A-E9B0F5B60D9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1068" name="Rectangle: Rounded Corners 729">
            <a:extLst>
              <a:ext uri="{FF2B5EF4-FFF2-40B4-BE49-F238E27FC236}">
                <a16:creationId xmlns:a16="http://schemas.microsoft.com/office/drawing/2014/main" id="{417A06FF-AF08-4844-8230-BAF5315E731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1069" name="Rectangle: Rounded Corners 730">
            <a:extLst>
              <a:ext uri="{FF2B5EF4-FFF2-40B4-BE49-F238E27FC236}">
                <a16:creationId xmlns:a16="http://schemas.microsoft.com/office/drawing/2014/main" id="{596BFD2A-C558-9A4A-8D77-EAECA05554C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1070" name="Rectangle: Rounded Corners 731">
            <a:extLst>
              <a:ext uri="{FF2B5EF4-FFF2-40B4-BE49-F238E27FC236}">
                <a16:creationId xmlns:a16="http://schemas.microsoft.com/office/drawing/2014/main" id="{9C5802DD-970A-8A44-B34E-4F78806F7DD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1071" name="Rectangle: Rounded Corners 732">
            <a:extLst>
              <a:ext uri="{FF2B5EF4-FFF2-40B4-BE49-F238E27FC236}">
                <a16:creationId xmlns:a16="http://schemas.microsoft.com/office/drawing/2014/main" id="{63721B4A-94FF-E745-A6CF-A42644E648C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072" name="Rectangle: Rounded Corners 733">
            <a:extLst>
              <a:ext uri="{FF2B5EF4-FFF2-40B4-BE49-F238E27FC236}">
                <a16:creationId xmlns:a16="http://schemas.microsoft.com/office/drawing/2014/main" id="{C01E559B-DF4C-EA4E-BD04-60BC09FF591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073" name="Rectangle: Rounded Corners 734">
            <a:extLst>
              <a:ext uri="{FF2B5EF4-FFF2-40B4-BE49-F238E27FC236}">
                <a16:creationId xmlns:a16="http://schemas.microsoft.com/office/drawing/2014/main" id="{313DCA3C-A6F0-BB42-A085-A78E03D73B6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74" name="Rectangle: Rounded Corners 735">
            <a:extLst>
              <a:ext uri="{FF2B5EF4-FFF2-40B4-BE49-F238E27FC236}">
                <a16:creationId xmlns:a16="http://schemas.microsoft.com/office/drawing/2014/main" id="{95AD75D1-1EF0-6142-97EA-D04972700D6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75" name="Rectangle: Rounded Corners 736">
            <a:extLst>
              <a:ext uri="{FF2B5EF4-FFF2-40B4-BE49-F238E27FC236}">
                <a16:creationId xmlns:a16="http://schemas.microsoft.com/office/drawing/2014/main" id="{126CD90A-6AF0-E849-A580-B98C3990DDC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76" name="Rectangle: Rounded Corners 737">
            <a:extLst>
              <a:ext uri="{FF2B5EF4-FFF2-40B4-BE49-F238E27FC236}">
                <a16:creationId xmlns:a16="http://schemas.microsoft.com/office/drawing/2014/main" id="{7D1F8AE3-9527-8443-A4D8-1720EB7102C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77" name="Rectangle: Rounded Corners 738">
            <a:extLst>
              <a:ext uri="{FF2B5EF4-FFF2-40B4-BE49-F238E27FC236}">
                <a16:creationId xmlns:a16="http://schemas.microsoft.com/office/drawing/2014/main" id="{142D7C49-0E89-1049-9DC1-C68BF086F7A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78" name="Rectangle: Rounded Corners 739">
            <a:extLst>
              <a:ext uri="{FF2B5EF4-FFF2-40B4-BE49-F238E27FC236}">
                <a16:creationId xmlns:a16="http://schemas.microsoft.com/office/drawing/2014/main" id="{18400450-7E54-EF4A-9542-57DEA9234E6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79" name="Rectangle: Rounded Corners 740">
            <a:extLst>
              <a:ext uri="{FF2B5EF4-FFF2-40B4-BE49-F238E27FC236}">
                <a16:creationId xmlns:a16="http://schemas.microsoft.com/office/drawing/2014/main" id="{239003C5-CA05-1548-B514-22B3DFF1D02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80" name="Rectangle: Rounded Corners 741">
            <a:extLst>
              <a:ext uri="{FF2B5EF4-FFF2-40B4-BE49-F238E27FC236}">
                <a16:creationId xmlns:a16="http://schemas.microsoft.com/office/drawing/2014/main" id="{AD3F57F3-1A10-BB40-A0FC-0052A6B7425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81" name="Rectangle: Rounded Corners 742">
            <a:extLst>
              <a:ext uri="{FF2B5EF4-FFF2-40B4-BE49-F238E27FC236}">
                <a16:creationId xmlns:a16="http://schemas.microsoft.com/office/drawing/2014/main" id="{12CCFCAB-26A4-E746-8CE3-D09AEC313DC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82" name="Rectangle: Rounded Corners 743">
            <a:extLst>
              <a:ext uri="{FF2B5EF4-FFF2-40B4-BE49-F238E27FC236}">
                <a16:creationId xmlns:a16="http://schemas.microsoft.com/office/drawing/2014/main" id="{DF52A506-58E0-154B-923F-2E7DC9F1570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83" name="Rectangle: Rounded Corners 744">
            <a:extLst>
              <a:ext uri="{FF2B5EF4-FFF2-40B4-BE49-F238E27FC236}">
                <a16:creationId xmlns:a16="http://schemas.microsoft.com/office/drawing/2014/main" id="{E2877AAA-B2B9-6E47-9FFF-3BB8AF48A1B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84" name="Rectangle: Rounded Corners 745">
            <a:extLst>
              <a:ext uri="{FF2B5EF4-FFF2-40B4-BE49-F238E27FC236}">
                <a16:creationId xmlns:a16="http://schemas.microsoft.com/office/drawing/2014/main" id="{21B7DB6D-CF94-694F-8845-BCA591486C1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85" name="Rectangle: Rounded Corners 746">
            <a:extLst>
              <a:ext uri="{FF2B5EF4-FFF2-40B4-BE49-F238E27FC236}">
                <a16:creationId xmlns:a16="http://schemas.microsoft.com/office/drawing/2014/main" id="{49EA7801-D8F0-E141-8D25-82222EEBBA9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86" name="Rectangle: Rounded Corners 747">
            <a:extLst>
              <a:ext uri="{FF2B5EF4-FFF2-40B4-BE49-F238E27FC236}">
                <a16:creationId xmlns:a16="http://schemas.microsoft.com/office/drawing/2014/main" id="{7532F19B-CB1A-3143-BFD3-9FF7E9AA362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87" name="Rectangle: Rounded Corners 748">
            <a:extLst>
              <a:ext uri="{FF2B5EF4-FFF2-40B4-BE49-F238E27FC236}">
                <a16:creationId xmlns:a16="http://schemas.microsoft.com/office/drawing/2014/main" id="{0B97D538-16D8-5640-95B6-CD2D8729ACD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88" name="Rectangle: Rounded Corners 749">
            <a:extLst>
              <a:ext uri="{FF2B5EF4-FFF2-40B4-BE49-F238E27FC236}">
                <a16:creationId xmlns:a16="http://schemas.microsoft.com/office/drawing/2014/main" id="{CA769F2E-9F7D-494A-A4B4-244C3F3C086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89" name="Rectangle: Rounded Corners 750">
            <a:extLst>
              <a:ext uri="{FF2B5EF4-FFF2-40B4-BE49-F238E27FC236}">
                <a16:creationId xmlns:a16="http://schemas.microsoft.com/office/drawing/2014/main" id="{C09A1CE0-5627-9A4C-8C7F-2E12FDF31E3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090" name="Rectangle: Rounded Corners 751">
            <a:extLst>
              <a:ext uri="{FF2B5EF4-FFF2-40B4-BE49-F238E27FC236}">
                <a16:creationId xmlns:a16="http://schemas.microsoft.com/office/drawing/2014/main" id="{4ACB4D3D-624B-684D-AA09-FD4C358A508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091" name="Rectangle: Rounded Corners 752">
            <a:extLst>
              <a:ext uri="{FF2B5EF4-FFF2-40B4-BE49-F238E27FC236}">
                <a16:creationId xmlns:a16="http://schemas.microsoft.com/office/drawing/2014/main" id="{06A9D4B1-25B5-144B-AE62-A46A5ABD6F8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092" name="Rectangle: Rounded Corners 753">
            <a:extLst>
              <a:ext uri="{FF2B5EF4-FFF2-40B4-BE49-F238E27FC236}">
                <a16:creationId xmlns:a16="http://schemas.microsoft.com/office/drawing/2014/main" id="{266E7183-BF5D-0B49-894C-4FF76FE56DD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093" name="Rectangle: Rounded Corners 754">
            <a:extLst>
              <a:ext uri="{FF2B5EF4-FFF2-40B4-BE49-F238E27FC236}">
                <a16:creationId xmlns:a16="http://schemas.microsoft.com/office/drawing/2014/main" id="{967E8840-5709-7146-8FFC-32FB4BE5F4C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094" name="Rectangle: Rounded Corners 755">
            <a:extLst>
              <a:ext uri="{FF2B5EF4-FFF2-40B4-BE49-F238E27FC236}">
                <a16:creationId xmlns:a16="http://schemas.microsoft.com/office/drawing/2014/main" id="{881F386A-03C7-4B40-96D5-211E14D97BB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095" name="Rectangle: Rounded Corners 756">
            <a:extLst>
              <a:ext uri="{FF2B5EF4-FFF2-40B4-BE49-F238E27FC236}">
                <a16:creationId xmlns:a16="http://schemas.microsoft.com/office/drawing/2014/main" id="{700E2E1E-88AF-5B49-AC1D-2D8A1561D99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096" name="Rectangle: Rounded Corners 757">
            <a:extLst>
              <a:ext uri="{FF2B5EF4-FFF2-40B4-BE49-F238E27FC236}">
                <a16:creationId xmlns:a16="http://schemas.microsoft.com/office/drawing/2014/main" id="{CEAFF65A-A005-904C-8021-45C514730C0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097" name="Rectangle: Rounded Corners 758">
            <a:extLst>
              <a:ext uri="{FF2B5EF4-FFF2-40B4-BE49-F238E27FC236}">
                <a16:creationId xmlns:a16="http://schemas.microsoft.com/office/drawing/2014/main" id="{C0B6018C-B46A-184E-9058-9811F55E347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098" name="Rectangle: Rounded Corners 759">
            <a:extLst>
              <a:ext uri="{FF2B5EF4-FFF2-40B4-BE49-F238E27FC236}">
                <a16:creationId xmlns:a16="http://schemas.microsoft.com/office/drawing/2014/main" id="{DFBFB50B-B37A-DE41-9300-5BEB74754FA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099" name="Rectangle: Rounded Corners 760">
            <a:extLst>
              <a:ext uri="{FF2B5EF4-FFF2-40B4-BE49-F238E27FC236}">
                <a16:creationId xmlns:a16="http://schemas.microsoft.com/office/drawing/2014/main" id="{C1B7433F-82B2-1D4D-9F2A-DE9F7BBE0F6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100" name="Rectangle: Rounded Corners 761">
            <a:extLst>
              <a:ext uri="{FF2B5EF4-FFF2-40B4-BE49-F238E27FC236}">
                <a16:creationId xmlns:a16="http://schemas.microsoft.com/office/drawing/2014/main" id="{E2B90C01-62BA-7A4A-915B-DCCBF168F4D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101" name="Rectangle: Rounded Corners 762">
            <a:extLst>
              <a:ext uri="{FF2B5EF4-FFF2-40B4-BE49-F238E27FC236}">
                <a16:creationId xmlns:a16="http://schemas.microsoft.com/office/drawing/2014/main" id="{6CDB9C0C-2350-1440-9957-DDA6613A0E7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102" name="Rectangle: Rounded Corners 763">
            <a:extLst>
              <a:ext uri="{FF2B5EF4-FFF2-40B4-BE49-F238E27FC236}">
                <a16:creationId xmlns:a16="http://schemas.microsoft.com/office/drawing/2014/main" id="{A3B71B5F-9AC4-334E-8F79-6E7FDD002FB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103" name="Rectangle: Rounded Corners 764">
            <a:extLst>
              <a:ext uri="{FF2B5EF4-FFF2-40B4-BE49-F238E27FC236}">
                <a16:creationId xmlns:a16="http://schemas.microsoft.com/office/drawing/2014/main" id="{E3EB822E-5F99-AA4A-83F3-FBE59EBA46F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104" name="Rectangle: Rounded Corners 765">
            <a:extLst>
              <a:ext uri="{FF2B5EF4-FFF2-40B4-BE49-F238E27FC236}">
                <a16:creationId xmlns:a16="http://schemas.microsoft.com/office/drawing/2014/main" id="{D57ED011-7584-5F4A-A0B3-4705E095638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105" name="Rectangle: Rounded Corners 766">
            <a:extLst>
              <a:ext uri="{FF2B5EF4-FFF2-40B4-BE49-F238E27FC236}">
                <a16:creationId xmlns:a16="http://schemas.microsoft.com/office/drawing/2014/main" id="{40396303-19CD-A94B-8AF8-D672B2D9B36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106" name="Rectangle: Rounded Corners 767">
            <a:extLst>
              <a:ext uri="{FF2B5EF4-FFF2-40B4-BE49-F238E27FC236}">
                <a16:creationId xmlns:a16="http://schemas.microsoft.com/office/drawing/2014/main" id="{546D5ECB-CF36-4D44-A0EA-F2C2AC03DAD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107" name="Rectangle: Rounded Corners 768">
            <a:extLst>
              <a:ext uri="{FF2B5EF4-FFF2-40B4-BE49-F238E27FC236}">
                <a16:creationId xmlns:a16="http://schemas.microsoft.com/office/drawing/2014/main" id="{E03A61E6-5023-8E40-8F52-9545D0E85FF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108" name="Rectangle: Rounded Corners 769">
            <a:extLst>
              <a:ext uri="{FF2B5EF4-FFF2-40B4-BE49-F238E27FC236}">
                <a16:creationId xmlns:a16="http://schemas.microsoft.com/office/drawing/2014/main" id="{323A51A9-C416-4C41-8B46-63FB5D2FA12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109" name="Rectangle: Rounded Corners 770">
            <a:extLst>
              <a:ext uri="{FF2B5EF4-FFF2-40B4-BE49-F238E27FC236}">
                <a16:creationId xmlns:a16="http://schemas.microsoft.com/office/drawing/2014/main" id="{C9096930-18B2-5F41-82A8-4D3BACBFA74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110" name="Rectangle: Rounded Corners 771">
            <a:extLst>
              <a:ext uri="{FF2B5EF4-FFF2-40B4-BE49-F238E27FC236}">
                <a16:creationId xmlns:a16="http://schemas.microsoft.com/office/drawing/2014/main" id="{9809A460-6819-5B4A-8E23-63D63AEED39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111" name="Rectangle: Rounded Corners 772">
            <a:extLst>
              <a:ext uri="{FF2B5EF4-FFF2-40B4-BE49-F238E27FC236}">
                <a16:creationId xmlns:a16="http://schemas.microsoft.com/office/drawing/2014/main" id="{FE314D6B-C876-AC47-A265-57D31F7A9EC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112" name="Rectangle: Rounded Corners 773">
            <a:extLst>
              <a:ext uri="{FF2B5EF4-FFF2-40B4-BE49-F238E27FC236}">
                <a16:creationId xmlns:a16="http://schemas.microsoft.com/office/drawing/2014/main" id="{045F4592-EDF9-0C49-B594-528A754367C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113" name="Rectangle: Rounded Corners 774">
            <a:extLst>
              <a:ext uri="{FF2B5EF4-FFF2-40B4-BE49-F238E27FC236}">
                <a16:creationId xmlns:a16="http://schemas.microsoft.com/office/drawing/2014/main" id="{53C07B29-7FD6-204A-A46B-4243F55B6CC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114" name="Rectangle: Rounded Corners 775">
            <a:extLst>
              <a:ext uri="{FF2B5EF4-FFF2-40B4-BE49-F238E27FC236}">
                <a16:creationId xmlns:a16="http://schemas.microsoft.com/office/drawing/2014/main" id="{32BA8BA7-0844-3A42-8CE5-342D35FAD77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115" name="Rectangle: Rounded Corners 776">
            <a:extLst>
              <a:ext uri="{FF2B5EF4-FFF2-40B4-BE49-F238E27FC236}">
                <a16:creationId xmlns:a16="http://schemas.microsoft.com/office/drawing/2014/main" id="{CEB8C9D5-288C-044D-BCEF-29A34FAB6766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116" name="Rectangle: Rounded Corners 777">
            <a:extLst>
              <a:ext uri="{FF2B5EF4-FFF2-40B4-BE49-F238E27FC236}">
                <a16:creationId xmlns:a16="http://schemas.microsoft.com/office/drawing/2014/main" id="{1105F274-9994-5E4B-903A-CCC88D14D88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117" name="Rectangle: Rounded Corners 778">
            <a:extLst>
              <a:ext uri="{FF2B5EF4-FFF2-40B4-BE49-F238E27FC236}">
                <a16:creationId xmlns:a16="http://schemas.microsoft.com/office/drawing/2014/main" id="{553908A8-892D-EB4C-8A77-3EA9BD90B36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118" name="Rectangle: Rounded Corners 779">
            <a:extLst>
              <a:ext uri="{FF2B5EF4-FFF2-40B4-BE49-F238E27FC236}">
                <a16:creationId xmlns:a16="http://schemas.microsoft.com/office/drawing/2014/main" id="{23F16AEF-61A7-0D46-991C-99C8A3911E9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119" name="Rectangle: Rounded Corners 780">
            <a:extLst>
              <a:ext uri="{FF2B5EF4-FFF2-40B4-BE49-F238E27FC236}">
                <a16:creationId xmlns:a16="http://schemas.microsoft.com/office/drawing/2014/main" id="{334370E3-C427-5542-9031-2E24B7BFE64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120" name="Rectangle: Rounded Corners 781">
            <a:extLst>
              <a:ext uri="{FF2B5EF4-FFF2-40B4-BE49-F238E27FC236}">
                <a16:creationId xmlns:a16="http://schemas.microsoft.com/office/drawing/2014/main" id="{923196FC-0FEE-F340-8DC7-663E1FE28EB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121" name="Rectangle: Rounded Corners 782">
            <a:extLst>
              <a:ext uri="{FF2B5EF4-FFF2-40B4-BE49-F238E27FC236}">
                <a16:creationId xmlns:a16="http://schemas.microsoft.com/office/drawing/2014/main" id="{C37B757E-1754-3540-BCEB-18F4D88538F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122" name="Rectangle: Rounded Corners 783">
            <a:extLst>
              <a:ext uri="{FF2B5EF4-FFF2-40B4-BE49-F238E27FC236}">
                <a16:creationId xmlns:a16="http://schemas.microsoft.com/office/drawing/2014/main" id="{95E745F6-D45E-3040-99F7-22664890FB0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123" name="Rectangle: Rounded Corners 784">
            <a:extLst>
              <a:ext uri="{FF2B5EF4-FFF2-40B4-BE49-F238E27FC236}">
                <a16:creationId xmlns:a16="http://schemas.microsoft.com/office/drawing/2014/main" id="{7181CEA1-B9D2-C64E-89C4-4C140E56B00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124" name="Rectangle: Rounded Corners 785">
            <a:extLst>
              <a:ext uri="{FF2B5EF4-FFF2-40B4-BE49-F238E27FC236}">
                <a16:creationId xmlns:a16="http://schemas.microsoft.com/office/drawing/2014/main" id="{9E83D210-69F1-5F4F-817D-38B268297C2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125" name="Rectangle: Rounded Corners 786">
            <a:extLst>
              <a:ext uri="{FF2B5EF4-FFF2-40B4-BE49-F238E27FC236}">
                <a16:creationId xmlns:a16="http://schemas.microsoft.com/office/drawing/2014/main" id="{60A69D4E-E246-A247-9738-EF81AB9BF7E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126" name="Rectangle: Rounded Corners 787">
            <a:extLst>
              <a:ext uri="{FF2B5EF4-FFF2-40B4-BE49-F238E27FC236}">
                <a16:creationId xmlns:a16="http://schemas.microsoft.com/office/drawing/2014/main" id="{1771D0FE-F41A-3C46-A34A-100E2F4F59F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127" name="Rectangle: Rounded Corners 788">
            <a:extLst>
              <a:ext uri="{FF2B5EF4-FFF2-40B4-BE49-F238E27FC236}">
                <a16:creationId xmlns:a16="http://schemas.microsoft.com/office/drawing/2014/main" id="{B9C4118F-1558-B443-A003-8B50F80138F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128" name="Rectangle: Rounded Corners 789">
            <a:extLst>
              <a:ext uri="{FF2B5EF4-FFF2-40B4-BE49-F238E27FC236}">
                <a16:creationId xmlns:a16="http://schemas.microsoft.com/office/drawing/2014/main" id="{C169B3E3-1232-E440-AC5C-F51B52C3D32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129" name="Rectangle: Rounded Corners 790">
            <a:extLst>
              <a:ext uri="{FF2B5EF4-FFF2-40B4-BE49-F238E27FC236}">
                <a16:creationId xmlns:a16="http://schemas.microsoft.com/office/drawing/2014/main" id="{829B753F-0E8C-3946-8FA8-EC276FA9A1CC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130" name="Rectangle: Rounded Corners 791">
            <a:extLst>
              <a:ext uri="{FF2B5EF4-FFF2-40B4-BE49-F238E27FC236}">
                <a16:creationId xmlns:a16="http://schemas.microsoft.com/office/drawing/2014/main" id="{68C2F31D-0351-D84A-A24B-8E7A52CB9AB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131" name="Rectangle: Rounded Corners 792">
            <a:extLst>
              <a:ext uri="{FF2B5EF4-FFF2-40B4-BE49-F238E27FC236}">
                <a16:creationId xmlns:a16="http://schemas.microsoft.com/office/drawing/2014/main" id="{45229147-DAFD-F342-84A7-12F1F79BC65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132" name="Rectangle: Rounded Corners 793">
            <a:extLst>
              <a:ext uri="{FF2B5EF4-FFF2-40B4-BE49-F238E27FC236}">
                <a16:creationId xmlns:a16="http://schemas.microsoft.com/office/drawing/2014/main" id="{0179857C-7732-CA44-803E-C89467E0C29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133" name="Rectangle: Rounded Corners 794">
            <a:extLst>
              <a:ext uri="{FF2B5EF4-FFF2-40B4-BE49-F238E27FC236}">
                <a16:creationId xmlns:a16="http://schemas.microsoft.com/office/drawing/2014/main" id="{CAA368CD-D62B-B148-8C51-E4E86E17AA7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134" name="Rectangle: Rounded Corners 795">
            <a:extLst>
              <a:ext uri="{FF2B5EF4-FFF2-40B4-BE49-F238E27FC236}">
                <a16:creationId xmlns:a16="http://schemas.microsoft.com/office/drawing/2014/main" id="{BF9DFC3D-25F3-324E-99C2-619FF4E18A9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135" name="Rectangle: Rounded Corners 796">
            <a:extLst>
              <a:ext uri="{FF2B5EF4-FFF2-40B4-BE49-F238E27FC236}">
                <a16:creationId xmlns:a16="http://schemas.microsoft.com/office/drawing/2014/main" id="{094DA9FE-9235-D14F-955A-3BD5EEB5E26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136" name="Rectangle: Rounded Corners 797">
            <a:extLst>
              <a:ext uri="{FF2B5EF4-FFF2-40B4-BE49-F238E27FC236}">
                <a16:creationId xmlns:a16="http://schemas.microsoft.com/office/drawing/2014/main" id="{E44D5175-6D3E-4E46-B2F0-43A6DB18647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137" name="Rectangle: Rounded Corners 798">
            <a:extLst>
              <a:ext uri="{FF2B5EF4-FFF2-40B4-BE49-F238E27FC236}">
                <a16:creationId xmlns:a16="http://schemas.microsoft.com/office/drawing/2014/main" id="{022042A3-297B-134E-914F-0DF4DDE8BCB3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138" name="Rectangle: Rounded Corners 799">
            <a:extLst>
              <a:ext uri="{FF2B5EF4-FFF2-40B4-BE49-F238E27FC236}">
                <a16:creationId xmlns:a16="http://schemas.microsoft.com/office/drawing/2014/main" id="{2EFAA50F-200B-F248-B2D4-33238404E57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139" name="Rectangle: Rounded Corners 800">
            <a:extLst>
              <a:ext uri="{FF2B5EF4-FFF2-40B4-BE49-F238E27FC236}">
                <a16:creationId xmlns:a16="http://schemas.microsoft.com/office/drawing/2014/main" id="{A74EE8F1-E17C-E148-81B8-CD8BE040AEE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140" name="Rectangle: Rounded Corners 801">
            <a:extLst>
              <a:ext uri="{FF2B5EF4-FFF2-40B4-BE49-F238E27FC236}">
                <a16:creationId xmlns:a16="http://schemas.microsoft.com/office/drawing/2014/main" id="{792AA273-CBB3-E440-98C1-0D2954349D0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141" name="Rectangle: Rounded Corners 802">
            <a:extLst>
              <a:ext uri="{FF2B5EF4-FFF2-40B4-BE49-F238E27FC236}">
                <a16:creationId xmlns:a16="http://schemas.microsoft.com/office/drawing/2014/main" id="{B94E7C5A-9E81-C545-B78A-0554032D66B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142" name="Rectangle: Rounded Corners 803">
            <a:extLst>
              <a:ext uri="{FF2B5EF4-FFF2-40B4-BE49-F238E27FC236}">
                <a16:creationId xmlns:a16="http://schemas.microsoft.com/office/drawing/2014/main" id="{A283768D-58E9-3942-AE02-6DBF18D8E22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43" name="Rectangle: Rounded Corners 804">
            <a:extLst>
              <a:ext uri="{FF2B5EF4-FFF2-40B4-BE49-F238E27FC236}">
                <a16:creationId xmlns:a16="http://schemas.microsoft.com/office/drawing/2014/main" id="{44B2212B-446E-0747-BA0B-35D43E424DE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44" name="Rectangle: Rounded Corners 805">
            <a:extLst>
              <a:ext uri="{FF2B5EF4-FFF2-40B4-BE49-F238E27FC236}">
                <a16:creationId xmlns:a16="http://schemas.microsoft.com/office/drawing/2014/main" id="{7A8217D0-8664-AC49-AE7A-7ECF9C84DBB8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145" name="Rectangle: Rounded Corners 806">
            <a:extLst>
              <a:ext uri="{FF2B5EF4-FFF2-40B4-BE49-F238E27FC236}">
                <a16:creationId xmlns:a16="http://schemas.microsoft.com/office/drawing/2014/main" id="{3E23AB19-E620-2D46-A953-D0BBED3D1B9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46" name="Rectangle: Rounded Corners 807">
            <a:extLst>
              <a:ext uri="{FF2B5EF4-FFF2-40B4-BE49-F238E27FC236}">
                <a16:creationId xmlns:a16="http://schemas.microsoft.com/office/drawing/2014/main" id="{EF58DEFA-211B-4546-A3DA-1C243678E29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147" name="Rectangle: Rounded Corners 808">
            <a:extLst>
              <a:ext uri="{FF2B5EF4-FFF2-40B4-BE49-F238E27FC236}">
                <a16:creationId xmlns:a16="http://schemas.microsoft.com/office/drawing/2014/main" id="{0811B22A-FF0B-5E4F-BC4C-9BB0059013D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148" name="Rectangle: Rounded Corners 809">
            <a:extLst>
              <a:ext uri="{FF2B5EF4-FFF2-40B4-BE49-F238E27FC236}">
                <a16:creationId xmlns:a16="http://schemas.microsoft.com/office/drawing/2014/main" id="{65763048-D2FC-9641-B18E-268AE1A6C46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149" name="Rectangle: Rounded Corners 810">
            <a:extLst>
              <a:ext uri="{FF2B5EF4-FFF2-40B4-BE49-F238E27FC236}">
                <a16:creationId xmlns:a16="http://schemas.microsoft.com/office/drawing/2014/main" id="{98E927CA-C2B1-DA4F-B781-9CDA7E5256D2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150" name="Rectangle: Rounded Corners 811">
            <a:extLst>
              <a:ext uri="{FF2B5EF4-FFF2-40B4-BE49-F238E27FC236}">
                <a16:creationId xmlns:a16="http://schemas.microsoft.com/office/drawing/2014/main" id="{F0A20440-362C-9C47-8C8A-14668B5AFD20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151" name="Rectangle: Rounded Corners 812">
            <a:extLst>
              <a:ext uri="{FF2B5EF4-FFF2-40B4-BE49-F238E27FC236}">
                <a16:creationId xmlns:a16="http://schemas.microsoft.com/office/drawing/2014/main" id="{23F3C93B-7718-BF46-91B9-47AAA69B5E05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152" name="Rectangle: Rounded Corners 813">
            <a:extLst>
              <a:ext uri="{FF2B5EF4-FFF2-40B4-BE49-F238E27FC236}">
                <a16:creationId xmlns:a16="http://schemas.microsoft.com/office/drawing/2014/main" id="{06522886-F34F-3641-AF5F-1BCDEB06F30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153" name="Rectangle: Rounded Corners 814">
            <a:extLst>
              <a:ext uri="{FF2B5EF4-FFF2-40B4-BE49-F238E27FC236}">
                <a16:creationId xmlns:a16="http://schemas.microsoft.com/office/drawing/2014/main" id="{52A6914D-C4AF-D946-A10D-4FA04EE66C6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154" name="Rectangle: Rounded Corners 815">
            <a:extLst>
              <a:ext uri="{FF2B5EF4-FFF2-40B4-BE49-F238E27FC236}">
                <a16:creationId xmlns:a16="http://schemas.microsoft.com/office/drawing/2014/main" id="{5FE26D71-23CE-7B4B-8E9B-F7285517F84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155" name="Rectangle: Rounded Corners 816">
            <a:extLst>
              <a:ext uri="{FF2B5EF4-FFF2-40B4-BE49-F238E27FC236}">
                <a16:creationId xmlns:a16="http://schemas.microsoft.com/office/drawing/2014/main" id="{179C5C43-E0FE-274B-8D71-60458A8D2C8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156" name="Rectangle: Rounded Corners 817">
            <a:extLst>
              <a:ext uri="{FF2B5EF4-FFF2-40B4-BE49-F238E27FC236}">
                <a16:creationId xmlns:a16="http://schemas.microsoft.com/office/drawing/2014/main" id="{698E5EDD-879A-EA4D-92FA-23DFF515C03F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157" name="Rectangle: Rounded Corners 818">
            <a:extLst>
              <a:ext uri="{FF2B5EF4-FFF2-40B4-BE49-F238E27FC236}">
                <a16:creationId xmlns:a16="http://schemas.microsoft.com/office/drawing/2014/main" id="{FF0AEBC0-084A-6D41-B60A-F350616EFB7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158" name="Rectangle: Rounded Corners 819">
            <a:extLst>
              <a:ext uri="{FF2B5EF4-FFF2-40B4-BE49-F238E27FC236}">
                <a16:creationId xmlns:a16="http://schemas.microsoft.com/office/drawing/2014/main" id="{1E709052-4FEF-D546-A48B-5BAC39416F1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159" name="Rectangle: Rounded Corners 820">
            <a:extLst>
              <a:ext uri="{FF2B5EF4-FFF2-40B4-BE49-F238E27FC236}">
                <a16:creationId xmlns:a16="http://schemas.microsoft.com/office/drawing/2014/main" id="{ED773E9F-D23F-9340-A006-955A9297E37D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160" name="Rectangle: Rounded Corners 821">
            <a:extLst>
              <a:ext uri="{FF2B5EF4-FFF2-40B4-BE49-F238E27FC236}">
                <a16:creationId xmlns:a16="http://schemas.microsoft.com/office/drawing/2014/main" id="{C16C3499-7FE7-1545-BD0E-67C6CF734F3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161" name="Rectangle: Rounded Corners 822">
            <a:extLst>
              <a:ext uri="{FF2B5EF4-FFF2-40B4-BE49-F238E27FC236}">
                <a16:creationId xmlns:a16="http://schemas.microsoft.com/office/drawing/2014/main" id="{2B930272-9FA8-9045-B6E9-5D26005EA19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162" name="Rectangle: Rounded Corners 823">
            <a:extLst>
              <a:ext uri="{FF2B5EF4-FFF2-40B4-BE49-F238E27FC236}">
                <a16:creationId xmlns:a16="http://schemas.microsoft.com/office/drawing/2014/main" id="{2ABCD0C4-53D9-DC40-A91F-7563B75287F7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163" name="Rectangle: Rounded Corners 824">
            <a:extLst>
              <a:ext uri="{FF2B5EF4-FFF2-40B4-BE49-F238E27FC236}">
                <a16:creationId xmlns:a16="http://schemas.microsoft.com/office/drawing/2014/main" id="{8D29670D-BFB0-5A4B-B6C0-FA330368354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164" name="Rectangle: Rounded Corners 825">
            <a:extLst>
              <a:ext uri="{FF2B5EF4-FFF2-40B4-BE49-F238E27FC236}">
                <a16:creationId xmlns:a16="http://schemas.microsoft.com/office/drawing/2014/main" id="{B06A47D4-C289-F142-807D-19257DD4591B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165" name="Rectangle: Rounded Corners 826">
            <a:extLst>
              <a:ext uri="{FF2B5EF4-FFF2-40B4-BE49-F238E27FC236}">
                <a16:creationId xmlns:a16="http://schemas.microsoft.com/office/drawing/2014/main" id="{A2A63F6A-9B96-E14F-ABD3-43FE677F86FE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66" name="Rectangle: Rounded Corners 827">
            <a:extLst>
              <a:ext uri="{FF2B5EF4-FFF2-40B4-BE49-F238E27FC236}">
                <a16:creationId xmlns:a16="http://schemas.microsoft.com/office/drawing/2014/main" id="{5296F7A7-8A82-6C45-ADF5-4ABB073749D9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167" name="Rectangle: Rounded Corners 828">
            <a:extLst>
              <a:ext uri="{FF2B5EF4-FFF2-40B4-BE49-F238E27FC236}">
                <a16:creationId xmlns:a16="http://schemas.microsoft.com/office/drawing/2014/main" id="{690C7B51-5001-BF4E-B98A-7826189331EA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168" name="Rectangle: Rounded Corners 829">
            <a:extLst>
              <a:ext uri="{FF2B5EF4-FFF2-40B4-BE49-F238E27FC236}">
                <a16:creationId xmlns:a16="http://schemas.microsoft.com/office/drawing/2014/main" id="{9E73D024-219C-B449-A90C-E4DE2A85BFE1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169" name="Rectangle: Rounded Corners 830">
            <a:extLst>
              <a:ext uri="{FF2B5EF4-FFF2-40B4-BE49-F238E27FC236}">
                <a16:creationId xmlns:a16="http://schemas.microsoft.com/office/drawing/2014/main" id="{3BDAB2A4-1AEB-3F48-B3D0-A455C566DC94}"/>
              </a:ext>
            </a:extLst>
          </p:cNvPr>
          <p:cNvSpPr/>
          <p:nvPr/>
        </p:nvSpPr>
        <p:spPr>
          <a:xfrm>
            <a:off x="1711700" y="479683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TIME’S UP!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Flask">
            <a:extLst>
              <a:ext uri="{FF2B5EF4-FFF2-40B4-BE49-F238E27FC236}">
                <a16:creationId xmlns:a16="http://schemas.microsoft.com/office/drawing/2014/main" id="{E14B4A34-7D35-1C41-B25B-227BC10BF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4372" y="5608302"/>
            <a:ext cx="1103243" cy="110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icroscope">
            <a:extLst>
              <a:ext uri="{FF2B5EF4-FFF2-40B4-BE49-F238E27FC236}">
                <a16:creationId xmlns:a16="http://schemas.microsoft.com/office/drawing/2014/main" id="{6B2F0718-E218-2149-9A24-E89FD12A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766" y="4997889"/>
            <a:ext cx="15120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elescope">
            <a:extLst>
              <a:ext uri="{FF2B5EF4-FFF2-40B4-BE49-F238E27FC236}">
                <a16:creationId xmlns:a16="http://schemas.microsoft.com/office/drawing/2014/main" id="{0DD2CA91-1353-7042-B1DB-8E95A5672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763" y="207772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arth globe">
            <a:extLst>
              <a:ext uri="{FF2B5EF4-FFF2-40B4-BE49-F238E27FC236}">
                <a16:creationId xmlns:a16="http://schemas.microsoft.com/office/drawing/2014/main" id="{1A997FD3-3251-4C4D-B22E-EB74F3EA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71" y="335683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Lab">
            <a:extLst>
              <a:ext uri="{FF2B5EF4-FFF2-40B4-BE49-F238E27FC236}">
                <a16:creationId xmlns:a16="http://schemas.microsoft.com/office/drawing/2014/main" id="{7CC5D3FD-0088-D64B-9288-3F7DE286A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614" y="390846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olar panel">
            <a:extLst>
              <a:ext uri="{FF2B5EF4-FFF2-40B4-BE49-F238E27FC236}">
                <a16:creationId xmlns:a16="http://schemas.microsoft.com/office/drawing/2014/main" id="{203564A8-10B3-9347-A395-2CFF362E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0628" y="496268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2" name="Group 221">
            <a:extLst>
              <a:ext uri="{FF2B5EF4-FFF2-40B4-BE49-F238E27FC236}">
                <a16:creationId xmlns:a16="http://schemas.microsoft.com/office/drawing/2014/main" id="{DA4A6DBC-ABEB-4F2D-B4EE-147C34CBAB3E}"/>
              </a:ext>
            </a:extLst>
          </p:cNvPr>
          <p:cNvGrpSpPr/>
          <p:nvPr/>
        </p:nvGrpSpPr>
        <p:grpSpPr>
          <a:xfrm>
            <a:off x="446098" y="425068"/>
            <a:ext cx="1454315" cy="1540524"/>
            <a:chOff x="5359401" y="3236913"/>
            <a:chExt cx="750888" cy="793750"/>
          </a:xfrm>
          <a:solidFill>
            <a:srgbClr val="FF0000"/>
          </a:solidFill>
        </p:grpSpPr>
        <p:sp>
          <p:nvSpPr>
            <p:cNvPr id="223" name="Freeform 58">
              <a:extLst>
                <a:ext uri="{FF2B5EF4-FFF2-40B4-BE49-F238E27FC236}">
                  <a16:creationId xmlns:a16="http://schemas.microsoft.com/office/drawing/2014/main" id="{94777F5B-8EF9-49B4-922C-5A6125224E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4" name="Freeform 59">
              <a:extLst>
                <a:ext uri="{FF2B5EF4-FFF2-40B4-BE49-F238E27FC236}">
                  <a16:creationId xmlns:a16="http://schemas.microsoft.com/office/drawing/2014/main" id="{C337885B-F30A-43CB-82C5-D8072AFC67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5" name="Freeform 60">
              <a:extLst>
                <a:ext uri="{FF2B5EF4-FFF2-40B4-BE49-F238E27FC236}">
                  <a16:creationId xmlns:a16="http://schemas.microsoft.com/office/drawing/2014/main" id="{7596A6A9-0CDF-4454-9D58-BED4EA11C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6" name="Freeform 61">
              <a:extLst>
                <a:ext uri="{FF2B5EF4-FFF2-40B4-BE49-F238E27FC236}">
                  <a16:creationId xmlns:a16="http://schemas.microsoft.com/office/drawing/2014/main" id="{DD2072A6-4E70-4EEE-A9C5-8086375AD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7" name="Freeform 62">
              <a:extLst>
                <a:ext uri="{FF2B5EF4-FFF2-40B4-BE49-F238E27FC236}">
                  <a16:creationId xmlns:a16="http://schemas.microsoft.com/office/drawing/2014/main" id="{8505B3E1-6517-4675-9B3D-10FAE4908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8" name="Freeform 63">
              <a:extLst>
                <a:ext uri="{FF2B5EF4-FFF2-40B4-BE49-F238E27FC236}">
                  <a16:creationId xmlns:a16="http://schemas.microsoft.com/office/drawing/2014/main" id="{823539C5-B7EB-495C-8328-F1C93FB14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9" name="Freeform 64">
              <a:extLst>
                <a:ext uri="{FF2B5EF4-FFF2-40B4-BE49-F238E27FC236}">
                  <a16:creationId xmlns:a16="http://schemas.microsoft.com/office/drawing/2014/main" id="{0B089054-25EE-4FD1-846E-16AF9161F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0" name="Freeform 65">
              <a:extLst>
                <a:ext uri="{FF2B5EF4-FFF2-40B4-BE49-F238E27FC236}">
                  <a16:creationId xmlns:a16="http://schemas.microsoft.com/office/drawing/2014/main" id="{024508CC-3383-41D4-B196-C6F6F0217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1" name="Freeform 66">
              <a:extLst>
                <a:ext uri="{FF2B5EF4-FFF2-40B4-BE49-F238E27FC236}">
                  <a16:creationId xmlns:a16="http://schemas.microsoft.com/office/drawing/2014/main" id="{24FF2237-54D3-4597-A3D0-8EDB34A613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2" name="Freeform 67">
              <a:extLst>
                <a:ext uri="{FF2B5EF4-FFF2-40B4-BE49-F238E27FC236}">
                  <a16:creationId xmlns:a16="http://schemas.microsoft.com/office/drawing/2014/main" id="{6C477CBA-7B58-4EAF-9F3B-42F442F3BD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3" name="Freeform 68">
              <a:extLst>
                <a:ext uri="{FF2B5EF4-FFF2-40B4-BE49-F238E27FC236}">
                  <a16:creationId xmlns:a16="http://schemas.microsoft.com/office/drawing/2014/main" id="{14D03F28-83BA-4883-92C3-D5D1AFFFAB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4" name="Freeform 69">
              <a:extLst>
                <a:ext uri="{FF2B5EF4-FFF2-40B4-BE49-F238E27FC236}">
                  <a16:creationId xmlns:a16="http://schemas.microsoft.com/office/drawing/2014/main" id="{4897BF75-212F-4E99-B027-9EA37EC0D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5" name="Freeform 70">
              <a:extLst>
                <a:ext uri="{FF2B5EF4-FFF2-40B4-BE49-F238E27FC236}">
                  <a16:creationId xmlns:a16="http://schemas.microsoft.com/office/drawing/2014/main" id="{522E0627-FE3A-400B-B9B8-B1D77C5FC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6" name="Freeform 71">
              <a:extLst>
                <a:ext uri="{FF2B5EF4-FFF2-40B4-BE49-F238E27FC236}">
                  <a16:creationId xmlns:a16="http://schemas.microsoft.com/office/drawing/2014/main" id="{2A3671C9-DDBA-4246-89B4-F9F6402D1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7" name="Freeform 72">
              <a:extLst>
                <a:ext uri="{FF2B5EF4-FFF2-40B4-BE49-F238E27FC236}">
                  <a16:creationId xmlns:a16="http://schemas.microsoft.com/office/drawing/2014/main" id="{B3832237-0C37-44B9-B01A-E05AF99E9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8" name="Freeform 73">
              <a:extLst>
                <a:ext uri="{FF2B5EF4-FFF2-40B4-BE49-F238E27FC236}">
                  <a16:creationId xmlns:a16="http://schemas.microsoft.com/office/drawing/2014/main" id="{FE65EBF4-3386-4C75-8B4F-9641BE5B0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9" name="Freeform 74">
              <a:extLst>
                <a:ext uri="{FF2B5EF4-FFF2-40B4-BE49-F238E27FC236}">
                  <a16:creationId xmlns:a16="http://schemas.microsoft.com/office/drawing/2014/main" id="{C75BF5C1-E4CB-4C7D-A773-E0A61E864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40" name="Freeform 75">
              <a:extLst>
                <a:ext uri="{FF2B5EF4-FFF2-40B4-BE49-F238E27FC236}">
                  <a16:creationId xmlns:a16="http://schemas.microsoft.com/office/drawing/2014/main" id="{39062A45-5679-4969-8A5B-D1E4F3DEB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41" name="Freeform 76">
              <a:extLst>
                <a:ext uri="{FF2B5EF4-FFF2-40B4-BE49-F238E27FC236}">
                  <a16:creationId xmlns:a16="http://schemas.microsoft.com/office/drawing/2014/main" id="{DF42609F-C3D1-4CFB-AD21-FACF4C0F0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42" name="Freeform 77">
              <a:extLst>
                <a:ext uri="{FF2B5EF4-FFF2-40B4-BE49-F238E27FC236}">
                  <a16:creationId xmlns:a16="http://schemas.microsoft.com/office/drawing/2014/main" id="{E6048A71-902B-4730-945A-CAFCEABB3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43" name="Freeform 78">
              <a:extLst>
                <a:ext uri="{FF2B5EF4-FFF2-40B4-BE49-F238E27FC236}">
                  <a16:creationId xmlns:a16="http://schemas.microsoft.com/office/drawing/2014/main" id="{2F779EBA-D138-4705-8C45-16D485C49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21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4"/>
                  </p:tgtEl>
                </p:cond>
              </p:nextCondLst>
            </p:seq>
          </p:childTnLst>
        </p:cTn>
      </p:par>
    </p:tnLst>
    <p:bldLst>
      <p:bldP spid="984" grpId="0" animBg="1"/>
      <p:bldP spid="985" grpId="0" animBg="1"/>
      <p:bldP spid="986" grpId="0" animBg="1"/>
      <p:bldP spid="987" grpId="0" animBg="1"/>
      <p:bldP spid="988" grpId="0" animBg="1"/>
      <p:bldP spid="989" grpId="0" animBg="1"/>
      <p:bldP spid="990" grpId="0" animBg="1"/>
      <p:bldP spid="991" grpId="0" animBg="1"/>
      <p:bldP spid="992" grpId="0" animBg="1"/>
      <p:bldP spid="993" grpId="0" animBg="1"/>
      <p:bldP spid="994" grpId="0" animBg="1"/>
      <p:bldP spid="995" grpId="0" animBg="1"/>
      <p:bldP spid="996" grpId="0" animBg="1"/>
      <p:bldP spid="997" grpId="0" animBg="1"/>
      <p:bldP spid="998" grpId="0" animBg="1"/>
      <p:bldP spid="999" grpId="0" animBg="1"/>
      <p:bldP spid="1000" grpId="0" animBg="1"/>
      <p:bldP spid="1001" grpId="0" animBg="1"/>
      <p:bldP spid="1002" grpId="0" animBg="1"/>
      <p:bldP spid="1003" grpId="0" animBg="1"/>
      <p:bldP spid="1004" grpId="0" animBg="1"/>
      <p:bldP spid="1005" grpId="0" animBg="1"/>
      <p:bldP spid="1006" grpId="0" animBg="1"/>
      <p:bldP spid="1007" grpId="0" animBg="1"/>
      <p:bldP spid="1008" grpId="0" animBg="1"/>
      <p:bldP spid="1009" grpId="0" animBg="1"/>
      <p:bldP spid="1010" grpId="0" animBg="1"/>
      <p:bldP spid="1011" grpId="0" animBg="1"/>
      <p:bldP spid="1012" grpId="0" animBg="1"/>
      <p:bldP spid="1013" grpId="0" animBg="1"/>
      <p:bldP spid="1014" grpId="0" animBg="1"/>
      <p:bldP spid="1015" grpId="0" animBg="1"/>
      <p:bldP spid="1016" grpId="0" animBg="1"/>
      <p:bldP spid="1017" grpId="0" animBg="1"/>
      <p:bldP spid="1018" grpId="0" animBg="1"/>
      <p:bldP spid="1019" grpId="0" animBg="1"/>
      <p:bldP spid="1020" grpId="0" animBg="1"/>
      <p:bldP spid="1021" grpId="0" animBg="1"/>
      <p:bldP spid="1022" grpId="0" animBg="1"/>
      <p:bldP spid="1023" grpId="0" animBg="1"/>
      <p:bldP spid="1024" grpId="0" animBg="1"/>
      <p:bldP spid="1025" grpId="0" animBg="1"/>
      <p:bldP spid="1027" grpId="0" animBg="1"/>
      <p:bldP spid="1029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  <p:bldP spid="1041" grpId="0" animBg="1"/>
      <p:bldP spid="1042" grpId="0" animBg="1"/>
      <p:bldP spid="1043" grpId="0" animBg="1"/>
      <p:bldP spid="1044" grpId="0" animBg="1"/>
      <p:bldP spid="1045" grpId="0" animBg="1"/>
      <p:bldP spid="1046" grpId="0" animBg="1"/>
      <p:bldP spid="1047" grpId="0" animBg="1"/>
      <p:bldP spid="1048" grpId="0" animBg="1"/>
      <p:bldP spid="1049" grpId="0" animBg="1"/>
      <p:bldP spid="1050" grpId="0" animBg="1"/>
      <p:bldP spid="1051" grpId="0" animBg="1"/>
      <p:bldP spid="1052" grpId="0" animBg="1"/>
      <p:bldP spid="1053" grpId="0" animBg="1"/>
      <p:bldP spid="1054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1060" grpId="0" animBg="1"/>
      <p:bldP spid="1061" grpId="0" animBg="1"/>
      <p:bldP spid="1062" grpId="0" animBg="1"/>
      <p:bldP spid="1063" grpId="0" animBg="1"/>
      <p:bldP spid="1064" grpId="0" animBg="1"/>
      <p:bldP spid="1065" grpId="0" animBg="1"/>
      <p:bldP spid="1066" grpId="0" animBg="1"/>
      <p:bldP spid="1067" grpId="0" animBg="1"/>
      <p:bldP spid="1068" grpId="0" animBg="1"/>
      <p:bldP spid="1069" grpId="0" animBg="1"/>
      <p:bldP spid="1070" grpId="0" animBg="1"/>
      <p:bldP spid="1071" grpId="0" animBg="1"/>
      <p:bldP spid="1072" grpId="0" animBg="1"/>
      <p:bldP spid="1073" grpId="0" animBg="1"/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89" grpId="0" animBg="1"/>
      <p:bldP spid="1090" grpId="0" animBg="1"/>
      <p:bldP spid="1091" grpId="0" animBg="1"/>
      <p:bldP spid="1092" grpId="0" animBg="1"/>
      <p:bldP spid="1093" grpId="0" animBg="1"/>
      <p:bldP spid="1094" grpId="0" animBg="1"/>
      <p:bldP spid="1095" grpId="0" animBg="1"/>
      <p:bldP spid="1096" grpId="0" animBg="1"/>
      <p:bldP spid="1097" grpId="0" animBg="1"/>
      <p:bldP spid="1098" grpId="0" animBg="1"/>
      <p:bldP spid="1099" grpId="0" animBg="1"/>
      <p:bldP spid="1100" grpId="0" animBg="1"/>
      <p:bldP spid="1101" grpId="0" animBg="1"/>
      <p:bldP spid="1102" grpId="0" animBg="1"/>
      <p:bldP spid="1103" grpId="0" animBg="1"/>
      <p:bldP spid="1104" grpId="0" animBg="1"/>
      <p:bldP spid="1105" grpId="0" animBg="1"/>
      <p:bldP spid="1106" grpId="0" animBg="1"/>
      <p:bldP spid="1107" grpId="0" animBg="1"/>
      <p:bldP spid="1108" grpId="0" animBg="1"/>
      <p:bldP spid="1109" grpId="0" animBg="1"/>
      <p:bldP spid="1110" grpId="0" animBg="1"/>
      <p:bldP spid="1111" grpId="0" animBg="1"/>
      <p:bldP spid="1112" grpId="0" animBg="1"/>
      <p:bldP spid="1113" grpId="0" animBg="1"/>
      <p:bldP spid="1114" grpId="0" animBg="1"/>
      <p:bldP spid="1115" grpId="0" animBg="1"/>
      <p:bldP spid="1116" grpId="0" animBg="1"/>
      <p:bldP spid="1117" grpId="0" animBg="1"/>
      <p:bldP spid="1118" grpId="0" animBg="1"/>
      <p:bldP spid="1119" grpId="0" animBg="1"/>
      <p:bldP spid="1120" grpId="0" animBg="1"/>
      <p:bldP spid="1121" grpId="0" animBg="1"/>
      <p:bldP spid="1122" grpId="0" animBg="1"/>
      <p:bldP spid="1123" grpId="0" animBg="1"/>
      <p:bldP spid="1124" grpId="0" animBg="1"/>
      <p:bldP spid="1125" grpId="0" animBg="1"/>
      <p:bldP spid="1126" grpId="0" animBg="1"/>
      <p:bldP spid="1127" grpId="0" animBg="1"/>
      <p:bldP spid="1128" grpId="0" animBg="1"/>
      <p:bldP spid="1129" grpId="0" animBg="1"/>
      <p:bldP spid="1130" grpId="0" animBg="1"/>
      <p:bldP spid="1131" grpId="0" animBg="1"/>
      <p:bldP spid="1132" grpId="0" animBg="1"/>
      <p:bldP spid="1133" grpId="0" animBg="1"/>
      <p:bldP spid="1134" grpId="0" animBg="1"/>
      <p:bldP spid="1135" grpId="0" animBg="1"/>
      <p:bldP spid="1136" grpId="0" animBg="1"/>
      <p:bldP spid="1137" grpId="0" animBg="1"/>
      <p:bldP spid="1138" grpId="0" animBg="1"/>
      <p:bldP spid="1139" grpId="0" animBg="1"/>
      <p:bldP spid="1140" grpId="0" animBg="1"/>
      <p:bldP spid="1141" grpId="0" animBg="1"/>
      <p:bldP spid="1142" grpId="0" animBg="1"/>
      <p:bldP spid="1143" grpId="0" animBg="1"/>
      <p:bldP spid="1144" grpId="0" animBg="1"/>
      <p:bldP spid="1145" grpId="0" animBg="1"/>
      <p:bldP spid="1146" grpId="0" animBg="1"/>
      <p:bldP spid="1147" grpId="0" animBg="1"/>
      <p:bldP spid="1148" grpId="0" animBg="1"/>
      <p:bldP spid="1149" grpId="0" animBg="1"/>
      <p:bldP spid="1150" grpId="0" animBg="1"/>
      <p:bldP spid="1151" grpId="0" animBg="1"/>
      <p:bldP spid="1152" grpId="0" animBg="1"/>
      <p:bldP spid="1153" grpId="0" animBg="1"/>
      <p:bldP spid="1154" grpId="0" animBg="1"/>
      <p:bldP spid="1155" grpId="0" animBg="1"/>
      <p:bldP spid="1156" grpId="0" animBg="1"/>
      <p:bldP spid="1157" grpId="0" animBg="1"/>
      <p:bldP spid="1158" grpId="0" animBg="1"/>
      <p:bldP spid="1159" grpId="0" animBg="1"/>
      <p:bldP spid="1160" grpId="0" animBg="1"/>
      <p:bldP spid="1161" grpId="0" animBg="1"/>
      <p:bldP spid="1162" grpId="0" animBg="1"/>
      <p:bldP spid="1163" grpId="0" animBg="1"/>
      <p:bldP spid="1164" grpId="0" animBg="1"/>
      <p:bldP spid="1165" grpId="0" animBg="1"/>
      <p:bldP spid="1166" grpId="0" animBg="1"/>
      <p:bldP spid="1167" grpId="0" animBg="1"/>
      <p:bldP spid="1168" grpId="0" animBg="1"/>
      <p:bldP spid="11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8AADB29-4A7D-43EE-8C53-B1DAF1D92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8" y="711579"/>
            <a:ext cx="11947716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60363"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603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PHIẾU HỌC TẬP 1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bao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,…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2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endParaRPr kumimoji="0" lang="en-US" altLang="en-US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nghiên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nghiên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13F6C870-9290-432A-97B3-0B31010D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08" y="1625498"/>
            <a:ext cx="7057292" cy="381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2171570-6311-4098-9AB0-F1DFB86B272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0" y="3960500"/>
            <a:ext cx="1171302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60363"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2.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nghiên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nghiên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Khoa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Khoa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ngành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khoa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3.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khoa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4.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nghiên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cứu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Khoa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489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C34E62-20C8-1D49-94F0-D1C7444B2CC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318" y="1490122"/>
            <a:ext cx="9327979" cy="48211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7B6F0-DFFA-1E48-BA15-AFD80225277A}"/>
              </a:ext>
            </a:extLst>
          </p:cNvPr>
          <p:cNvSpPr txBox="1"/>
          <p:nvPr/>
        </p:nvSpPr>
        <p:spPr>
          <a:xfrm>
            <a:off x="1753751" y="321836"/>
            <a:ext cx="1036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33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TÌM HIỂU KHÁI NIỆM KHOA HỌC TỰ NHIÊN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803B17-79E7-0548-8DE3-6269DF928678}"/>
              </a:ext>
            </a:extLst>
          </p:cNvPr>
          <p:cNvSpPr/>
          <p:nvPr/>
        </p:nvSpPr>
        <p:spPr>
          <a:xfrm>
            <a:off x="1537090" y="3405217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CA0268F-2678-BE49-9263-CC4CBE385AE0}"/>
              </a:ext>
            </a:extLst>
          </p:cNvPr>
          <p:cNvSpPr/>
          <p:nvPr/>
        </p:nvSpPr>
        <p:spPr>
          <a:xfrm>
            <a:off x="5194690" y="3405217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247F7FC-2E94-F84C-9B5A-506DA29DA9AC}"/>
              </a:ext>
            </a:extLst>
          </p:cNvPr>
          <p:cNvSpPr/>
          <p:nvPr/>
        </p:nvSpPr>
        <p:spPr>
          <a:xfrm>
            <a:off x="7741947" y="3405217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5881206-27F7-AE4A-BF92-19AF9EBAC9EE}"/>
              </a:ext>
            </a:extLst>
          </p:cNvPr>
          <p:cNvSpPr/>
          <p:nvPr/>
        </p:nvSpPr>
        <p:spPr>
          <a:xfrm>
            <a:off x="7785489" y="5989903"/>
            <a:ext cx="359623" cy="359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AE4E9B4-47E8-47CB-9E90-5EEECFC65600}"/>
              </a:ext>
            </a:extLst>
          </p:cNvPr>
          <p:cNvGrpSpPr/>
          <p:nvPr/>
        </p:nvGrpSpPr>
        <p:grpSpPr>
          <a:xfrm>
            <a:off x="218684" y="159650"/>
            <a:ext cx="1418357" cy="1229264"/>
            <a:chOff x="10807701" y="4343400"/>
            <a:chExt cx="847725" cy="720725"/>
          </a:xfrm>
          <a:solidFill>
            <a:srgbClr val="FF3300"/>
          </a:solidFill>
        </p:grpSpPr>
        <p:sp>
          <p:nvSpPr>
            <p:cNvPr id="38" name="Freeform 467">
              <a:extLst>
                <a:ext uri="{FF2B5EF4-FFF2-40B4-BE49-F238E27FC236}">
                  <a16:creationId xmlns:a16="http://schemas.microsoft.com/office/drawing/2014/main" id="{B1CA761B-53EB-4887-BC34-4AAC4F6EAF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68">
              <a:extLst>
                <a:ext uri="{FF2B5EF4-FFF2-40B4-BE49-F238E27FC236}">
                  <a16:creationId xmlns:a16="http://schemas.microsoft.com/office/drawing/2014/main" id="{02C43413-A50A-4503-A5EB-74B9FFDA4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69">
              <a:extLst>
                <a:ext uri="{FF2B5EF4-FFF2-40B4-BE49-F238E27FC236}">
                  <a16:creationId xmlns:a16="http://schemas.microsoft.com/office/drawing/2014/main" id="{A1CA65AA-D817-4CAD-8DA7-1D8FAC1BC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0">
              <a:extLst>
                <a:ext uri="{FF2B5EF4-FFF2-40B4-BE49-F238E27FC236}">
                  <a16:creationId xmlns:a16="http://schemas.microsoft.com/office/drawing/2014/main" id="{15DFDBBC-F55E-4238-BE1F-8C1E06DEB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71">
              <a:extLst>
                <a:ext uri="{FF2B5EF4-FFF2-40B4-BE49-F238E27FC236}">
                  <a16:creationId xmlns:a16="http://schemas.microsoft.com/office/drawing/2014/main" id="{46B0BDFD-B7C5-4517-AF91-222E013EA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72">
              <a:extLst>
                <a:ext uri="{FF2B5EF4-FFF2-40B4-BE49-F238E27FC236}">
                  <a16:creationId xmlns:a16="http://schemas.microsoft.com/office/drawing/2014/main" id="{6311E3C9-0718-46EC-84E1-F9B7D1214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73">
              <a:extLst>
                <a:ext uri="{FF2B5EF4-FFF2-40B4-BE49-F238E27FC236}">
                  <a16:creationId xmlns:a16="http://schemas.microsoft.com/office/drawing/2014/main" id="{8B90D053-9890-4239-BDDB-33F04BF480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74">
              <a:extLst>
                <a:ext uri="{FF2B5EF4-FFF2-40B4-BE49-F238E27FC236}">
                  <a16:creationId xmlns:a16="http://schemas.microsoft.com/office/drawing/2014/main" id="{8F77E7C3-6C0F-42FB-9B10-725DE339D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75">
              <a:extLst>
                <a:ext uri="{FF2B5EF4-FFF2-40B4-BE49-F238E27FC236}">
                  <a16:creationId xmlns:a16="http://schemas.microsoft.com/office/drawing/2014/main" id="{109EFA27-74FA-4A1C-BC30-4CA00E243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76">
              <a:extLst>
                <a:ext uri="{FF2B5EF4-FFF2-40B4-BE49-F238E27FC236}">
                  <a16:creationId xmlns:a16="http://schemas.microsoft.com/office/drawing/2014/main" id="{FEEF394E-F62E-4453-82D5-FB17C8610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100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B42EAE-4A5F-7541-857A-D1332CE5C1F2}"/>
              </a:ext>
            </a:extLst>
          </p:cNvPr>
          <p:cNvSpPr txBox="1"/>
          <p:nvPr/>
        </p:nvSpPr>
        <p:spPr>
          <a:xfrm>
            <a:off x="1531785" y="163061"/>
            <a:ext cx="2252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000" b="1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983CCF-C129-2B4D-9F24-1F777A0F88A3}"/>
              </a:ext>
            </a:extLst>
          </p:cNvPr>
          <p:cNvSpPr txBox="1"/>
          <p:nvPr/>
        </p:nvSpPr>
        <p:spPr>
          <a:xfrm>
            <a:off x="2555412" y="574561"/>
            <a:ext cx="10430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spc="-90" dirty="0">
                <a:solidFill>
                  <a:srgbClr val="0059B9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VAI TRÒ CỦA KHOA HỌC TỰ NHIÊN TRONG CUỘC SỐNG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09D20D-42A0-B748-BD96-50A85EF65108}"/>
              </a:ext>
            </a:extLst>
          </p:cNvPr>
          <p:cNvGrpSpPr/>
          <p:nvPr/>
        </p:nvGrpSpPr>
        <p:grpSpPr>
          <a:xfrm>
            <a:off x="290677" y="228947"/>
            <a:ext cx="1173709" cy="1026508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6B99B6B4-4A1B-8446-8DE1-A36F9EF8F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594D323C-71B3-3F47-8261-C5C6F6FC8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2990DC72-C680-8B46-B776-1BFF47E30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E6C0A30E-CE84-0B4C-81CE-827929B1D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2BF0CF94-6BB3-2B49-803C-9258D8611B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C3FF48AB-605C-BC4E-B2D3-1DF81F6BA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343AC457-6546-5F40-B66B-B73374892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7B0B88D0-0A69-2F4E-8133-F8F6DBCE8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CC3FBA13-D00C-6C43-8A08-BA8C17E3B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9581C868-5F40-B64E-923D-712CF0D7B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618E3482-2B9B-E047-994C-A4D789244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69E6ABBA-C76A-844F-85F4-B196F767A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87A42CA4-74CC-2942-91B4-B0CD54AB8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5D7F1294-2782-3447-BD4E-48F2302D3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F5CE898C-9EA7-584F-9313-E3DC5B3E39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1A96AE3A-653F-E448-843E-BEACFC571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3DC53135-2312-2947-A8CC-9E550E25A5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B923F7BF-10E3-3448-90E5-5198FA75B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67D89E73-D0D2-1D42-8526-C104E2289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FAF24088-1203-344F-AD41-7CBECB851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8E01A69F-05BA-A848-8010-CAE434B04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E8466BF0-4143-5B4D-B2E6-2417032CA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4154E145-00A3-CD46-A744-767240477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8A968B82-17EE-014B-A5A5-BB49188A1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C97D0C98-F1CC-084D-9715-030181A458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D7F66496-9501-EB40-B94F-C0BF19FBA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2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E3CF4C07-61CE-4C4B-B3C1-C809E8D7E3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8343" y="78919"/>
            <a:ext cx="1170236" cy="658258"/>
          </a:xfrm>
          <a:prstGeom prst="rect">
            <a:avLst/>
          </a:prstGeom>
        </p:spPr>
      </p:pic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156C9453-0429-4FA0-8788-F4BC371AB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740285"/>
              </p:ext>
            </p:extLst>
          </p:nvPr>
        </p:nvGraphicFramePr>
        <p:xfrm>
          <a:off x="0" y="2482728"/>
          <a:ext cx="12191999" cy="4026727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4276578">
                  <a:extLst>
                    <a:ext uri="{9D8B030D-6E8A-4147-A177-3AD203B41FA5}">
                      <a16:colId xmlns:a16="http://schemas.microsoft.com/office/drawing/2014/main" val="990262472"/>
                    </a:ext>
                  </a:extLst>
                </a:gridCol>
                <a:gridCol w="2433711">
                  <a:extLst>
                    <a:ext uri="{9D8B030D-6E8A-4147-A177-3AD203B41FA5}">
                      <a16:colId xmlns:a16="http://schemas.microsoft.com/office/drawing/2014/main" val="2493001329"/>
                    </a:ext>
                  </a:extLst>
                </a:gridCol>
                <a:gridCol w="2124222">
                  <a:extLst>
                    <a:ext uri="{9D8B030D-6E8A-4147-A177-3AD203B41FA5}">
                      <a16:colId xmlns:a16="http://schemas.microsoft.com/office/drawing/2014/main" val="15786565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856554143"/>
                    </a:ext>
                  </a:extLst>
                </a:gridCol>
                <a:gridCol w="1528688">
                  <a:extLst>
                    <a:ext uri="{9D8B030D-6E8A-4147-A177-3AD203B41FA5}">
                      <a16:colId xmlns:a16="http://schemas.microsoft.com/office/drawing/2014/main" val="2650447356"/>
                    </a:ext>
                  </a:extLst>
                </a:gridCol>
              </a:tblGrid>
              <a:tr h="974408"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</a:rPr>
                        <a:t>                              </a:t>
                      </a:r>
                      <a:r>
                        <a:rPr lang="en-US" sz="1800" dirty="0" err="1">
                          <a:effectLst/>
                        </a:rPr>
                        <a:t>Vai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trò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của</a:t>
                      </a:r>
                      <a:r>
                        <a:rPr lang="en-US" sz="1800" dirty="0">
                          <a:effectLst/>
                        </a:rPr>
                        <a:t> khoa </a:t>
                      </a:r>
                      <a:r>
                        <a:rPr lang="en-US" sz="1800" dirty="0" err="1">
                          <a:effectLst/>
                        </a:rPr>
                        <a:t>học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17907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45" algn="l"/>
                        </a:tabLst>
                        <a:defRPr/>
                      </a:pPr>
                      <a:r>
                        <a:rPr lang="en-US" sz="1800" dirty="0" err="1">
                          <a:effectLst/>
                        </a:rPr>
                        <a:t>Hoạt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động</a:t>
                      </a:r>
                      <a:r>
                        <a:rPr lang="en-US" sz="1800" dirty="0">
                          <a:effectLst/>
                        </a:rPr>
                        <a:t>                                         </a:t>
                      </a:r>
                      <a:r>
                        <a:rPr lang="en-US" sz="1800" dirty="0" err="1">
                          <a:effectLst/>
                        </a:rPr>
                        <a:t>tự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nhiên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17907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45" algn="l"/>
                        </a:tabLst>
                        <a:defRPr/>
                      </a:pPr>
                      <a:r>
                        <a:rPr lang="en-US" sz="1800" dirty="0" err="1">
                          <a:effectLst/>
                        </a:rPr>
                        <a:t>nghiên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cứu</a:t>
                      </a:r>
                      <a:r>
                        <a:rPr lang="en-US" sz="1800" dirty="0">
                          <a:effectLst/>
                        </a:rPr>
                        <a:t> khoa </a:t>
                      </a:r>
                      <a:r>
                        <a:rPr lang="en-US" sz="1800" dirty="0" err="1">
                          <a:effectLst/>
                        </a:rPr>
                        <a:t>học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tự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nhiên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54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 err="1">
                          <a:effectLst/>
                        </a:rPr>
                        <a:t>Cung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cấp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thông</a:t>
                      </a:r>
                      <a:r>
                        <a:rPr lang="en-US" sz="1800" dirty="0">
                          <a:effectLst/>
                        </a:rPr>
                        <a:t> tin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nâng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cao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hiểu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biết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của</a:t>
                      </a:r>
                      <a:r>
                        <a:rPr lang="en-US" sz="1800" dirty="0">
                          <a:effectLst/>
                        </a:rPr>
                        <a:t> con </a:t>
                      </a:r>
                      <a:r>
                        <a:rPr lang="en-US" sz="1800" dirty="0" err="1">
                          <a:effectLst/>
                        </a:rPr>
                        <a:t>người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603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>
                          <a:effectLst/>
                        </a:rPr>
                        <a:t>Mở rộng sản xuất và phát triển kinh tế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>
                          <a:effectLst/>
                        </a:rPr>
                        <a:t>Bảo vệ sức khỏe và cuộc sống của con người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667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 err="1">
                          <a:effectLst/>
                        </a:rPr>
                        <a:t>Bảo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vệ</a:t>
                      </a:r>
                      <a:r>
                        <a:rPr lang="en-US" sz="1800" dirty="0">
                          <a:effectLst/>
                        </a:rPr>
                        <a:t>  </a:t>
                      </a:r>
                      <a:r>
                        <a:rPr lang="en-US" sz="1800" dirty="0" err="1">
                          <a:effectLst/>
                        </a:rPr>
                        <a:t>môi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trường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6773477"/>
                  </a:ext>
                </a:extLst>
              </a:tr>
              <a:tr h="528575"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Nghiên cứu về ô nhiễm nước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3153918"/>
                  </a:ext>
                </a:extLst>
              </a:tr>
              <a:tr h="256281"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6507767"/>
                  </a:ext>
                </a:extLst>
              </a:tr>
              <a:tr h="256281"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0868716"/>
                  </a:ext>
                </a:extLst>
              </a:tr>
              <a:tr h="256281"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7242783"/>
                  </a:ext>
                </a:extLst>
              </a:tr>
              <a:tr h="256281"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5569083"/>
                  </a:ext>
                </a:extLst>
              </a:tr>
              <a:tr h="256281"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9486238"/>
                  </a:ext>
                </a:extLst>
              </a:tr>
              <a:tr h="256281"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8478772"/>
                  </a:ext>
                </a:extLst>
              </a:tr>
              <a:tr h="256281"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9516489"/>
                  </a:ext>
                </a:extLst>
              </a:tr>
              <a:tr h="256281"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5857181"/>
                  </a:ext>
                </a:extLst>
              </a:tr>
              <a:tr h="256281"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907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8805472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62E79ED5-EA85-455E-8A6E-3F93FCB3191D}"/>
              </a:ext>
            </a:extLst>
          </p:cNvPr>
          <p:cNvSpPr txBox="1"/>
          <p:nvPr/>
        </p:nvSpPr>
        <p:spPr>
          <a:xfrm>
            <a:off x="2275347" y="1187844"/>
            <a:ext cx="7033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03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PHIẾU HỌC TẬP 2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2D1FAE5-B825-4D06-AC55-13211E679565}"/>
              </a:ext>
            </a:extLst>
          </p:cNvPr>
          <p:cNvSpPr txBox="1"/>
          <p:nvPr/>
        </p:nvSpPr>
        <p:spPr>
          <a:xfrm>
            <a:off x="532391" y="1518637"/>
            <a:ext cx="11580690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720090" algn="l"/>
              </a:tabLst>
            </a:pP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tin SGK,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D54C4C7-AE1F-45C4-901B-2B7653296040}"/>
              </a:ext>
            </a:extLst>
          </p:cNvPr>
          <p:cNvCxnSpPr/>
          <p:nvPr/>
        </p:nvCxnSpPr>
        <p:spPr>
          <a:xfrm>
            <a:off x="-42204" y="2496796"/>
            <a:ext cx="4318782" cy="946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1E4203F5-FA64-4A55-AAEB-523AF537E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3827" y="769161"/>
            <a:ext cx="1170236" cy="65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5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14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114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1F975DF-C1C8-42DD-AA63-5F63655278B1}"/>
              </a:ext>
            </a:extLst>
          </p:cNvPr>
          <p:cNvGrpSpPr/>
          <p:nvPr/>
        </p:nvGrpSpPr>
        <p:grpSpPr>
          <a:xfrm>
            <a:off x="218684" y="173718"/>
            <a:ext cx="1418357" cy="1229264"/>
            <a:chOff x="10807701" y="4343400"/>
            <a:chExt cx="847725" cy="720725"/>
          </a:xfrm>
          <a:solidFill>
            <a:srgbClr val="0059B9"/>
          </a:solidFill>
        </p:grpSpPr>
        <p:sp>
          <p:nvSpPr>
            <p:cNvPr id="33" name="Freeform 467">
              <a:extLst>
                <a:ext uri="{FF2B5EF4-FFF2-40B4-BE49-F238E27FC236}">
                  <a16:creationId xmlns:a16="http://schemas.microsoft.com/office/drawing/2014/main" id="{EFE75986-3415-4AA8-AA20-4A096D6E4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68">
              <a:extLst>
                <a:ext uri="{FF2B5EF4-FFF2-40B4-BE49-F238E27FC236}">
                  <a16:creationId xmlns:a16="http://schemas.microsoft.com/office/drawing/2014/main" id="{F87CB567-62FC-4061-929A-5705388D2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69">
              <a:extLst>
                <a:ext uri="{FF2B5EF4-FFF2-40B4-BE49-F238E27FC236}">
                  <a16:creationId xmlns:a16="http://schemas.microsoft.com/office/drawing/2014/main" id="{1B7548FF-6872-49B4-8FB2-CF9FAE093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70">
              <a:extLst>
                <a:ext uri="{FF2B5EF4-FFF2-40B4-BE49-F238E27FC236}">
                  <a16:creationId xmlns:a16="http://schemas.microsoft.com/office/drawing/2014/main" id="{51D2E736-D954-475E-9800-48C2624BC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71">
              <a:extLst>
                <a:ext uri="{FF2B5EF4-FFF2-40B4-BE49-F238E27FC236}">
                  <a16:creationId xmlns:a16="http://schemas.microsoft.com/office/drawing/2014/main" id="{AD70399B-11E0-485E-AD89-A4EFE8FCF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72">
              <a:extLst>
                <a:ext uri="{FF2B5EF4-FFF2-40B4-BE49-F238E27FC236}">
                  <a16:creationId xmlns:a16="http://schemas.microsoft.com/office/drawing/2014/main" id="{8343E6CD-CDBE-47A1-B2E0-0907C7075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73">
              <a:extLst>
                <a:ext uri="{FF2B5EF4-FFF2-40B4-BE49-F238E27FC236}">
                  <a16:creationId xmlns:a16="http://schemas.microsoft.com/office/drawing/2014/main" id="{735D9D9E-CDEA-4BBB-A43D-3790E50A92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74">
              <a:extLst>
                <a:ext uri="{FF2B5EF4-FFF2-40B4-BE49-F238E27FC236}">
                  <a16:creationId xmlns:a16="http://schemas.microsoft.com/office/drawing/2014/main" id="{DE192580-3F1D-461E-92AE-DC455FB26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5">
              <a:extLst>
                <a:ext uri="{FF2B5EF4-FFF2-40B4-BE49-F238E27FC236}">
                  <a16:creationId xmlns:a16="http://schemas.microsoft.com/office/drawing/2014/main" id="{D4126124-5293-4531-ACEE-1EC46A1EB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76">
              <a:extLst>
                <a:ext uri="{FF2B5EF4-FFF2-40B4-BE49-F238E27FC236}">
                  <a16:creationId xmlns:a16="http://schemas.microsoft.com/office/drawing/2014/main" id="{3B0AD2D7-E015-45AA-A7D7-A006239E2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771771E-3AAB-4832-9C10-3764DE187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72"/>
          <a:stretch/>
        </p:blipFill>
        <p:spPr>
          <a:xfrm>
            <a:off x="2501216" y="219745"/>
            <a:ext cx="6682976" cy="65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07BFA-311F-864F-80DC-5978FC69CCE4}"/>
              </a:ext>
            </a:extLst>
          </p:cNvPr>
          <p:cNvSpPr txBox="1"/>
          <p:nvPr/>
        </p:nvSpPr>
        <p:spPr>
          <a:xfrm>
            <a:off x="1656368" y="342742"/>
            <a:ext cx="2252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000" b="1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2D4EF-39C6-4B4C-AB28-28076CEA2D8A}"/>
              </a:ext>
            </a:extLst>
          </p:cNvPr>
          <p:cNvSpPr txBox="1"/>
          <p:nvPr/>
        </p:nvSpPr>
        <p:spPr>
          <a:xfrm>
            <a:off x="2619161" y="775424"/>
            <a:ext cx="10205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 LĨNH VỰC CHỦ YẾU CỦA </a:t>
            </a:r>
            <a:r>
              <a:rPr lang="en-US" sz="24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</a:t>
            </a:r>
            <a:endParaRPr lang="en-VN" sz="2400" b="1" spc="-30" dirty="0">
              <a:solidFill>
                <a:srgbClr val="00B05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99639-5DBA-9F44-8A59-B633C8E65941}"/>
              </a:ext>
            </a:extLst>
          </p:cNvPr>
          <p:cNvSpPr txBox="1"/>
          <p:nvPr/>
        </p:nvSpPr>
        <p:spPr>
          <a:xfrm flipH="1">
            <a:off x="371850" y="1538424"/>
            <a:ext cx="11448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i="1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Tham khảo SGK và thảo luận nhóm trong thời gian 8 phút, trả lời các câu hỏi</a:t>
            </a:r>
            <a:r>
              <a:rPr lang="en-US" sz="2800" i="1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800" i="1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sau</a:t>
            </a:r>
            <a:r>
              <a:rPr lang="en-US" sz="2800" i="1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800" i="1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rồi</a:t>
            </a:r>
            <a:r>
              <a:rPr lang="en-US" sz="2800" i="1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800" i="1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trình</a:t>
            </a:r>
            <a:r>
              <a:rPr lang="en-US" sz="2800" i="1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800" i="1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bày</a:t>
            </a:r>
            <a:r>
              <a:rPr lang="en-US" sz="2800" i="1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ra </a:t>
            </a:r>
            <a:r>
              <a:rPr lang="en-US" sz="2800" i="1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giấy</a:t>
            </a:r>
            <a:r>
              <a:rPr lang="en-US" sz="2800" i="1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800" i="1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khổ</a:t>
            </a:r>
            <a:r>
              <a:rPr lang="en-US" sz="2800" i="1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800" i="1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lớn</a:t>
            </a:r>
            <a:r>
              <a:rPr lang="en-US" sz="2800" i="1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800" i="1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đã</a:t>
            </a:r>
            <a:r>
              <a:rPr lang="en-US" sz="2800" i="1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800" i="1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chuẩn</a:t>
            </a:r>
            <a:r>
              <a:rPr lang="en-US" sz="2800" i="1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800" i="1" dirty="0" err="1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bị</a:t>
            </a:r>
            <a:r>
              <a:rPr lang="en-US" sz="2800" i="1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 :</a:t>
            </a:r>
            <a:endParaRPr lang="en-VN" sz="2800" i="1" dirty="0"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561121-ED09-444F-98B2-31E3F3DDF107}"/>
              </a:ext>
            </a:extLst>
          </p:cNvPr>
          <p:cNvGrpSpPr/>
          <p:nvPr/>
        </p:nvGrpSpPr>
        <p:grpSpPr>
          <a:xfrm>
            <a:off x="280250" y="177145"/>
            <a:ext cx="1235273" cy="1138080"/>
            <a:chOff x="7534276" y="5373688"/>
            <a:chExt cx="801688" cy="803275"/>
          </a:xfrm>
          <a:solidFill>
            <a:srgbClr val="00B050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4391EF61-7248-B14E-9FFC-69EA26CE6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2AAEFE29-6391-8E4D-BCF0-273924CC3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04A039E7-38C6-F245-9719-AE127E1C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95A39E56-3C45-C143-B622-6DD8C0204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BD00F1BE-7ED7-8A49-9D36-99CC0BD66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506D6B44-0F8D-5F4C-9E84-F55B567E7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BB23F4A4-9633-7D44-B594-ADC9D3867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B2D8E4E9-B55A-1C49-9570-03158C9D5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91B469E1-1487-EF42-9B4F-6A83802B6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E17CFCC4-8E63-C846-990A-5D0561DF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04692D15-4756-DB41-9B8B-350250F2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3E13DB9F-48D8-2D4E-AFC8-9B884146D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524130C2-0580-8B44-92AC-98DABDCAD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F435F387-D1E8-4D43-ABDF-CAC03FD4E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3A74A8EE-9E41-9F4A-91EC-F00B27E679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665870A5-B5DC-D74E-90F6-2ABB2CB64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83F80E52-8D72-3541-BEB2-BE64F63A2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47ED3A37-096D-5D4C-86CE-CC710524B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0237FA6E-DD48-D24B-8C4E-CAFB34FBD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E18E220B-5FC2-C84B-9775-DB4D2481B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058F1476-AF2E-C24D-84A6-94764486C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F8311838-11FD-C047-9D8B-936F4FCF5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F378F74B-31D2-B84D-82B1-CD11A46F2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3E3B5012-0596-7D45-B433-B5C6F2023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225B3000-3544-9C42-B2F7-18EA5ECAF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8FAECA04-8E87-DD49-9747-91851B4EE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D039508-62E6-41B0-8DB9-319D831DDB02}"/>
              </a:ext>
            </a:extLst>
          </p:cNvPr>
          <p:cNvGrpSpPr/>
          <p:nvPr/>
        </p:nvGrpSpPr>
        <p:grpSpPr>
          <a:xfrm>
            <a:off x="691192" y="3037673"/>
            <a:ext cx="10688021" cy="1212098"/>
            <a:chOff x="774642" y="3834541"/>
            <a:chExt cx="10688021" cy="1212098"/>
          </a:xfrm>
        </p:grpSpPr>
        <p:pic>
          <p:nvPicPr>
            <p:cNvPr id="7174" name="Picture 6" descr="1">
              <a:extLst>
                <a:ext uri="{FF2B5EF4-FFF2-40B4-BE49-F238E27FC236}">
                  <a16:creationId xmlns:a16="http://schemas.microsoft.com/office/drawing/2014/main" id="{972C43B3-55D1-F545-B725-CE6371466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42" y="3834541"/>
              <a:ext cx="949101" cy="94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146D2DD-7A8D-824B-991C-59C3D9C6F746}"/>
                </a:ext>
              </a:extLst>
            </p:cNvPr>
            <p:cNvSpPr txBox="1"/>
            <p:nvPr/>
          </p:nvSpPr>
          <p:spPr>
            <a:xfrm flipH="1">
              <a:off x="1803962" y="3857531"/>
              <a:ext cx="9658701" cy="1189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360045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450215" algn="l"/>
                </a:tabLst>
              </a:pP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Khoa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lĩnh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vực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yếu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nghiên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cứu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lĩnh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vực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A54F0D-6E21-46FB-A6AA-E8F46E11D5CD}"/>
              </a:ext>
            </a:extLst>
          </p:cNvPr>
          <p:cNvGrpSpPr/>
          <p:nvPr/>
        </p:nvGrpSpPr>
        <p:grpSpPr>
          <a:xfrm>
            <a:off x="860859" y="4725022"/>
            <a:ext cx="10471217" cy="1189108"/>
            <a:chOff x="784522" y="5125378"/>
            <a:chExt cx="10471217" cy="1189108"/>
          </a:xfrm>
        </p:grpSpPr>
        <p:pic>
          <p:nvPicPr>
            <p:cNvPr id="7172" name="Picture 4" descr="2">
              <a:extLst>
                <a:ext uri="{FF2B5EF4-FFF2-40B4-BE49-F238E27FC236}">
                  <a16:creationId xmlns:a16="http://schemas.microsoft.com/office/drawing/2014/main" id="{268E86DC-8AB2-9044-ACB6-6629A13FA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2" y="5260122"/>
              <a:ext cx="949101" cy="94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C37671-400F-AB46-B33F-8A3B582E9A7E}"/>
                </a:ext>
              </a:extLst>
            </p:cNvPr>
            <p:cNvSpPr txBox="1"/>
            <p:nvPr/>
          </p:nvSpPr>
          <p:spPr>
            <a:xfrm flipH="1">
              <a:off x="1597038" y="5125378"/>
              <a:ext cx="9658701" cy="1189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360045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450215" algn="l"/>
                </a:tabLst>
              </a:pP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nghiên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cứu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lĩnh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vực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khoa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64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07BFA-311F-864F-80DC-5978FC69CCE4}"/>
              </a:ext>
            </a:extLst>
          </p:cNvPr>
          <p:cNvSpPr txBox="1"/>
          <p:nvPr/>
        </p:nvSpPr>
        <p:spPr>
          <a:xfrm>
            <a:off x="2059252" y="342742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Hoạt động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2D4EF-39C6-4B4C-AB28-28076CEA2D8A}"/>
              </a:ext>
            </a:extLst>
          </p:cNvPr>
          <p:cNvSpPr txBox="1"/>
          <p:nvPr/>
        </p:nvSpPr>
        <p:spPr>
          <a:xfrm>
            <a:off x="1986115" y="918184"/>
            <a:ext cx="1020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 </a:t>
            </a:r>
            <a:r>
              <a:rPr lang="en-VN" sz="3200" b="1" spc="-30" dirty="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LĨNH VỰC CHỦ </a:t>
            </a:r>
            <a:r>
              <a:rPr lang="en-VN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YẾU CỦA </a:t>
            </a:r>
            <a:r>
              <a:rPr lang="en-US" sz="3200" b="1" spc="-30">
                <a:solidFill>
                  <a:srgbClr val="00B05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KHOA HỌC TỰ NHIÊN</a:t>
            </a:r>
            <a:endParaRPr lang="en-VN" sz="3200" b="1" spc="-30" dirty="0">
              <a:solidFill>
                <a:srgbClr val="00B050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561121-ED09-444F-98B2-31E3F3DDF107}"/>
              </a:ext>
            </a:extLst>
          </p:cNvPr>
          <p:cNvGrpSpPr/>
          <p:nvPr/>
        </p:nvGrpSpPr>
        <p:grpSpPr>
          <a:xfrm>
            <a:off x="280250" y="177145"/>
            <a:ext cx="1583282" cy="1586416"/>
            <a:chOff x="7534276" y="5373688"/>
            <a:chExt cx="801688" cy="803275"/>
          </a:xfrm>
          <a:solidFill>
            <a:srgbClr val="00B050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4391EF61-7248-B14E-9FFC-69EA26CE6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2AAEFE29-6391-8E4D-BCF0-273924CC3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04A039E7-38C6-F245-9719-AE127E1C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95A39E56-3C45-C143-B622-6DD8C0204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BD00F1BE-7ED7-8A49-9D36-99CC0BD66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506D6B44-0F8D-5F4C-9E84-F55B567E7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BB23F4A4-9633-7D44-B594-ADC9D3867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B2D8E4E9-B55A-1C49-9570-03158C9D5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91B469E1-1487-EF42-9B4F-6A83802B6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E17CFCC4-8E63-C846-990A-5D0561DF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04692D15-4756-DB41-9B8B-350250F24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3E13DB9F-48D8-2D4E-AFC8-9B884146D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524130C2-0580-8B44-92AC-98DABDCAD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F435F387-D1E8-4D43-ABDF-CAC03FD4E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3A74A8EE-9E41-9F4A-91EC-F00B27E679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665870A5-B5DC-D74E-90F6-2ABB2CB64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83F80E52-8D72-3541-BEB2-BE64F63A2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47ED3A37-096D-5D4C-86CE-CC710524B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0237FA6E-DD48-D24B-8C4E-CAFB34FBD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E18E220B-5FC2-C84B-9775-DB4D2481B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058F1476-AF2E-C24D-84A6-94764486C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F8311838-11FD-C047-9D8B-936F4FCF5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F378F74B-31D2-B84D-82B1-CD11A46F2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3E3B5012-0596-7D45-B433-B5C6F2023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225B3000-3544-9C42-B2F7-18EA5ECAF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8FAECA04-8E87-DD49-9747-91851B4EE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2" name="Đồng hồ đếm ngược 8 phút - 8 minutes timer _ Hailist">
            <a:hlinkClick r:id="" action="ppaction://media"/>
            <a:extLst>
              <a:ext uri="{FF2B5EF4-FFF2-40B4-BE49-F238E27FC236}">
                <a16:creationId xmlns:a16="http://schemas.microsoft.com/office/drawing/2014/main" id="{48A3D888-56C7-48C9-86B4-8F28761461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5296" y="1793055"/>
            <a:ext cx="3141407" cy="176704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03AC2B5-D5F0-47A8-82AD-5B257621C27F}"/>
              </a:ext>
            </a:extLst>
          </p:cNvPr>
          <p:cNvGrpSpPr/>
          <p:nvPr/>
        </p:nvGrpSpPr>
        <p:grpSpPr>
          <a:xfrm>
            <a:off x="644055" y="3766775"/>
            <a:ext cx="10688021" cy="1212098"/>
            <a:chOff x="774642" y="3834541"/>
            <a:chExt cx="10688021" cy="1212098"/>
          </a:xfrm>
        </p:grpSpPr>
        <p:pic>
          <p:nvPicPr>
            <p:cNvPr id="39" name="Picture 6" descr="1">
              <a:extLst>
                <a:ext uri="{FF2B5EF4-FFF2-40B4-BE49-F238E27FC236}">
                  <a16:creationId xmlns:a16="http://schemas.microsoft.com/office/drawing/2014/main" id="{72FDED3A-ABA1-4A0F-ADFF-8B9FDE6A83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42" y="3834541"/>
              <a:ext cx="949101" cy="94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8C960AE-1CED-498E-8BA3-910B8FA2347C}"/>
                </a:ext>
              </a:extLst>
            </p:cNvPr>
            <p:cNvSpPr txBox="1"/>
            <p:nvPr/>
          </p:nvSpPr>
          <p:spPr>
            <a:xfrm flipH="1">
              <a:off x="1803962" y="3857531"/>
              <a:ext cx="9658701" cy="1189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360045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450215" algn="l"/>
                </a:tabLst>
              </a:pP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Khoa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lĩnh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vực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yếu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nghiên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cứu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lĩnh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vực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EDE7A44-2221-41AF-9299-B4066E822FA2}"/>
              </a:ext>
            </a:extLst>
          </p:cNvPr>
          <p:cNvGrpSpPr/>
          <p:nvPr/>
        </p:nvGrpSpPr>
        <p:grpSpPr>
          <a:xfrm>
            <a:off x="813722" y="5454124"/>
            <a:ext cx="10471217" cy="1189108"/>
            <a:chOff x="784522" y="5125378"/>
            <a:chExt cx="10471217" cy="1189108"/>
          </a:xfrm>
        </p:grpSpPr>
        <p:pic>
          <p:nvPicPr>
            <p:cNvPr id="42" name="Picture 4" descr="2">
              <a:extLst>
                <a:ext uri="{FF2B5EF4-FFF2-40B4-BE49-F238E27FC236}">
                  <a16:creationId xmlns:a16="http://schemas.microsoft.com/office/drawing/2014/main" id="{D839BDC5-9EEC-4B0B-A6AB-7AA8702917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22" y="5260122"/>
              <a:ext cx="949101" cy="94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D46DC49-9DC5-432E-9BBC-6794DB17DED7}"/>
                </a:ext>
              </a:extLst>
            </p:cNvPr>
            <p:cNvSpPr txBox="1"/>
            <p:nvPr/>
          </p:nvSpPr>
          <p:spPr>
            <a:xfrm flipH="1">
              <a:off x="1597038" y="5125378"/>
              <a:ext cx="9658701" cy="1189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360045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450215" algn="l"/>
                </a:tabLst>
              </a:pP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nghiên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cứu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lĩnh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vực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khoa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599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3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2850514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1467</Words>
  <Application>Microsoft Office PowerPoint</Application>
  <PresentationFormat>Widescreen</PresentationFormat>
  <Paragraphs>456</Paragraphs>
  <Slides>18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Colonna MT</vt:lpstr>
      <vt:lpstr>Hiragino Kaku Gothic StdN W8</vt:lpstr>
      <vt:lpstr>Lucida Grande</vt:lpstr>
      <vt:lpstr>Phosphate Inline</vt:lpstr>
      <vt:lpstr>Times New Roman</vt:lpstr>
      <vt:lpstr>UTM Diana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MyPC</cp:lastModifiedBy>
  <cp:revision>138</cp:revision>
  <dcterms:created xsi:type="dcterms:W3CDTF">2021-05-19T13:28:09Z</dcterms:created>
  <dcterms:modified xsi:type="dcterms:W3CDTF">2021-08-30T22:27:38Z</dcterms:modified>
</cp:coreProperties>
</file>