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699" r:id="rId3"/>
    <p:sldMasterId id="2147483712" r:id="rId4"/>
  </p:sldMasterIdLst>
  <p:notesMasterIdLst>
    <p:notesMasterId r:id="rId35"/>
  </p:notesMasterIdLst>
  <p:sldIdLst>
    <p:sldId id="327" r:id="rId5"/>
    <p:sldId id="324" r:id="rId6"/>
    <p:sldId id="325" r:id="rId7"/>
    <p:sldId id="326" r:id="rId8"/>
    <p:sldId id="257" r:id="rId9"/>
    <p:sldId id="264" r:id="rId10"/>
    <p:sldId id="318" r:id="rId11"/>
    <p:sldId id="316" r:id="rId12"/>
    <p:sldId id="311" r:id="rId13"/>
    <p:sldId id="309" r:id="rId14"/>
    <p:sldId id="317" r:id="rId15"/>
    <p:sldId id="259" r:id="rId16"/>
    <p:sldId id="323" r:id="rId17"/>
    <p:sldId id="315" r:id="rId18"/>
    <p:sldId id="261" r:id="rId19"/>
    <p:sldId id="263" r:id="rId20"/>
    <p:sldId id="265" r:id="rId21"/>
    <p:sldId id="260" r:id="rId22"/>
    <p:sldId id="274" r:id="rId23"/>
    <p:sldId id="319" r:id="rId24"/>
    <p:sldId id="284" r:id="rId25"/>
    <p:sldId id="314" r:id="rId26"/>
    <p:sldId id="320" r:id="rId27"/>
    <p:sldId id="321" r:id="rId28"/>
    <p:sldId id="256" r:id="rId29"/>
    <p:sldId id="322" r:id="rId30"/>
    <p:sldId id="258" r:id="rId31"/>
    <p:sldId id="267" r:id="rId32"/>
    <p:sldId id="268" r:id="rId33"/>
    <p:sldId id="269" r:id="rId3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5745"/>
  </p:normalViewPr>
  <p:slideViewPr>
    <p:cSldViewPr snapToGrid="0" snapToObjects="1">
      <p:cViewPr varScale="1">
        <p:scale>
          <a:sx n="66" d="100"/>
          <a:sy n="66" d="100"/>
        </p:scale>
        <p:origin x="6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19E58-BF25-E343-BADC-D0DAAB31C12C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8BFF4-D83F-B744-9125-D3BAAEEC98D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289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823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8d1232f88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8d1232f88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dẫn: Bấm vào hình người để quay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4536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28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8410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29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8432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30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254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 dirty="0"/>
              <a:t>ờ, quốc huy, và thủ đô đoán tên quốc 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950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/>
              <a:t>ờ, quốc huy, và thủ đô đoán tên quốc 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7172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/>
              <a:t>ờ, quốc huy, và thủ đô đoán tên quốc 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BFF4-D83F-B744-9125-D3BAAEEC98D2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849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66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9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2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2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55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8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9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18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14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2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28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47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433">
            <a:extLst>
              <a:ext uri="{FF2B5EF4-FFF2-40B4-BE49-F238E27FC236}">
                <a16:creationId xmlns:a16="http://schemas.microsoft.com/office/drawing/2014/main" id="{FE6C3B39-F173-54E1-A0CC-42C417544580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18434">
              <a:extLst>
                <a:ext uri="{FF2B5EF4-FFF2-40B4-BE49-F238E27FC236}">
                  <a16:creationId xmlns:a16="http://schemas.microsoft.com/office/drawing/2014/main" id="{F113C831-4149-651C-EB37-044D91CDFB5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18435">
                <a:extLst>
                  <a:ext uri="{FF2B5EF4-FFF2-40B4-BE49-F238E27FC236}">
                    <a16:creationId xmlns:a16="http://schemas.microsoft.com/office/drawing/2014/main" id="{6F93C569-BB7A-34C5-0F02-A442F33679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40" name="Freeform 18436">
                <a:extLst>
                  <a:ext uri="{FF2B5EF4-FFF2-40B4-BE49-F238E27FC236}">
                    <a16:creationId xmlns:a16="http://schemas.microsoft.com/office/drawing/2014/main" id="{F4AC6583-EF18-CD22-1DD9-EDAA41C1C2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41" name="Freeform 18437">
                <a:extLst>
                  <a:ext uri="{FF2B5EF4-FFF2-40B4-BE49-F238E27FC236}">
                    <a16:creationId xmlns:a16="http://schemas.microsoft.com/office/drawing/2014/main" id="{9A5914FD-E0C5-FC59-54BC-9CB88E525E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42" name="Freeform 18438">
                <a:extLst>
                  <a:ext uri="{FF2B5EF4-FFF2-40B4-BE49-F238E27FC236}">
                    <a16:creationId xmlns:a16="http://schemas.microsoft.com/office/drawing/2014/main" id="{A9D05EB2-E65F-3B1B-5395-D30DEE0F9A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43" name="Freeform 18439">
                <a:extLst>
                  <a:ext uri="{FF2B5EF4-FFF2-40B4-BE49-F238E27FC236}">
                    <a16:creationId xmlns:a16="http://schemas.microsoft.com/office/drawing/2014/main" id="{AFDC6628-AF7D-FD79-E659-E0226EA550D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44" name="Freeform 18440">
                <a:extLst>
                  <a:ext uri="{FF2B5EF4-FFF2-40B4-BE49-F238E27FC236}">
                    <a16:creationId xmlns:a16="http://schemas.microsoft.com/office/drawing/2014/main" id="{85F78B88-C7D1-BA60-8558-4EA5EAA362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45" name="Freeform 18441">
                <a:extLst>
                  <a:ext uri="{FF2B5EF4-FFF2-40B4-BE49-F238E27FC236}">
                    <a16:creationId xmlns:a16="http://schemas.microsoft.com/office/drawing/2014/main" id="{53CF4782-D297-C6C5-CE85-C5640F8981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6" name="Freeform 18442">
              <a:extLst>
                <a:ext uri="{FF2B5EF4-FFF2-40B4-BE49-F238E27FC236}">
                  <a16:creationId xmlns:a16="http://schemas.microsoft.com/office/drawing/2014/main" id="{C49D4D9D-16CB-1EBF-44A8-73A726E264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7" name="Freeform 18443">
              <a:extLst>
                <a:ext uri="{FF2B5EF4-FFF2-40B4-BE49-F238E27FC236}">
                  <a16:creationId xmlns:a16="http://schemas.microsoft.com/office/drawing/2014/main" id="{32B4F701-1DFF-49C3-5225-7A3D3815EC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8" name="Freeform 18444">
              <a:extLst>
                <a:ext uri="{FF2B5EF4-FFF2-40B4-BE49-F238E27FC236}">
                  <a16:creationId xmlns:a16="http://schemas.microsoft.com/office/drawing/2014/main" id="{CA3D7687-1DC9-A20C-C17C-3571969E7A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9" name="Freeform 18445">
              <a:extLst>
                <a:ext uri="{FF2B5EF4-FFF2-40B4-BE49-F238E27FC236}">
                  <a16:creationId xmlns:a16="http://schemas.microsoft.com/office/drawing/2014/main" id="{BB192B0B-AE2C-562E-74B4-73781CD83F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" name="Freeform 18446">
              <a:extLst>
                <a:ext uri="{FF2B5EF4-FFF2-40B4-BE49-F238E27FC236}">
                  <a16:creationId xmlns:a16="http://schemas.microsoft.com/office/drawing/2014/main" id="{50421B08-14AD-8F04-A244-4C114FB9FE8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1" name="Freeform 18447">
              <a:extLst>
                <a:ext uri="{FF2B5EF4-FFF2-40B4-BE49-F238E27FC236}">
                  <a16:creationId xmlns:a16="http://schemas.microsoft.com/office/drawing/2014/main" id="{80A0A2D5-B2BC-7E6F-621E-5D5C10208C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grpSp>
          <p:nvGrpSpPr>
            <p:cNvPr id="12" name="Group 18448">
              <a:extLst>
                <a:ext uri="{FF2B5EF4-FFF2-40B4-BE49-F238E27FC236}">
                  <a16:creationId xmlns:a16="http://schemas.microsoft.com/office/drawing/2014/main" id="{5F62102E-DAEB-C652-62D1-D245A23940D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0" y="753"/>
              <a:ext cx="569" cy="637"/>
              <a:chOff x="1727" y="866"/>
              <a:chExt cx="129" cy="157"/>
            </a:xfrm>
          </p:grpSpPr>
          <p:sp>
            <p:nvSpPr>
              <p:cNvPr id="36" name="Freeform 18449">
                <a:extLst>
                  <a:ext uri="{FF2B5EF4-FFF2-40B4-BE49-F238E27FC236}">
                    <a16:creationId xmlns:a16="http://schemas.microsoft.com/office/drawing/2014/main" id="{FCB79FCC-539C-9186-9C1B-3C309EF1D8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37" name="Freeform 18450">
                <a:extLst>
                  <a:ext uri="{FF2B5EF4-FFF2-40B4-BE49-F238E27FC236}">
                    <a16:creationId xmlns:a16="http://schemas.microsoft.com/office/drawing/2014/main" id="{D19C7E09-66A8-603C-D6CA-106B4D0389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38" name="Freeform 18451">
                <a:extLst>
                  <a:ext uri="{FF2B5EF4-FFF2-40B4-BE49-F238E27FC236}">
                    <a16:creationId xmlns:a16="http://schemas.microsoft.com/office/drawing/2014/main" id="{074BD1B7-BA61-009B-2DE9-3BE3AC0DC1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3" name="Group 18452">
              <a:extLst>
                <a:ext uri="{FF2B5EF4-FFF2-40B4-BE49-F238E27FC236}">
                  <a16:creationId xmlns:a16="http://schemas.microsoft.com/office/drawing/2014/main" id="{BC7D0FE2-E105-D4B4-9FC6-1AB497BE394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6" y="131"/>
              <a:ext cx="356" cy="607"/>
              <a:chOff x="1727" y="866"/>
              <a:chExt cx="129" cy="157"/>
            </a:xfrm>
          </p:grpSpPr>
          <p:sp>
            <p:nvSpPr>
              <p:cNvPr id="33" name="Freeform 18453">
                <a:extLst>
                  <a:ext uri="{FF2B5EF4-FFF2-40B4-BE49-F238E27FC236}">
                    <a16:creationId xmlns:a16="http://schemas.microsoft.com/office/drawing/2014/main" id="{5846E417-1921-5736-B3D8-6F13A3023D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34" name="Freeform 18454">
                <a:extLst>
                  <a:ext uri="{FF2B5EF4-FFF2-40B4-BE49-F238E27FC236}">
                    <a16:creationId xmlns:a16="http://schemas.microsoft.com/office/drawing/2014/main" id="{7130AC7C-1BE7-D8F3-DE95-DABD45C5A8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35" name="Freeform 18455">
                <a:extLst>
                  <a:ext uri="{FF2B5EF4-FFF2-40B4-BE49-F238E27FC236}">
                    <a16:creationId xmlns:a16="http://schemas.microsoft.com/office/drawing/2014/main" id="{6B2805B7-B6B5-2AC6-634C-D303A22236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4" name="Group 18456">
              <a:extLst>
                <a:ext uri="{FF2B5EF4-FFF2-40B4-BE49-F238E27FC236}">
                  <a16:creationId xmlns:a16="http://schemas.microsoft.com/office/drawing/2014/main" id="{1A450945-0B87-C150-8B7F-C16E652EF3E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18457">
                <a:extLst>
                  <a:ext uri="{FF2B5EF4-FFF2-40B4-BE49-F238E27FC236}">
                    <a16:creationId xmlns:a16="http://schemas.microsoft.com/office/drawing/2014/main" id="{8BCDCABF-459D-2BBA-EDB3-FECFBC0DC6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31" name="Freeform 18458">
                <a:extLst>
                  <a:ext uri="{FF2B5EF4-FFF2-40B4-BE49-F238E27FC236}">
                    <a16:creationId xmlns:a16="http://schemas.microsoft.com/office/drawing/2014/main" id="{95559415-F94D-448B-D2E0-50996505BB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32" name="Freeform 18459">
                <a:extLst>
                  <a:ext uri="{FF2B5EF4-FFF2-40B4-BE49-F238E27FC236}">
                    <a16:creationId xmlns:a16="http://schemas.microsoft.com/office/drawing/2014/main" id="{20E23581-4084-FE2E-3CAA-F9ADC48C15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5" name="Group 18460">
              <a:extLst>
                <a:ext uri="{FF2B5EF4-FFF2-40B4-BE49-F238E27FC236}">
                  <a16:creationId xmlns:a16="http://schemas.microsoft.com/office/drawing/2014/main" id="{9E7F0156-90DC-1DAC-A268-6F0867C401D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2" y="261"/>
              <a:ext cx="709" cy="892"/>
              <a:chOff x="1727" y="866"/>
              <a:chExt cx="129" cy="157"/>
            </a:xfrm>
          </p:grpSpPr>
          <p:sp>
            <p:nvSpPr>
              <p:cNvPr id="27" name="Freeform 18461">
                <a:extLst>
                  <a:ext uri="{FF2B5EF4-FFF2-40B4-BE49-F238E27FC236}">
                    <a16:creationId xmlns:a16="http://schemas.microsoft.com/office/drawing/2014/main" id="{175FB0FF-5288-0EB0-8881-F1FE0823764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28" name="Freeform 18462">
                <a:extLst>
                  <a:ext uri="{FF2B5EF4-FFF2-40B4-BE49-F238E27FC236}">
                    <a16:creationId xmlns:a16="http://schemas.microsoft.com/office/drawing/2014/main" id="{1664D981-5924-3B38-96DB-C76955BE92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29" name="Freeform 18463">
                <a:extLst>
                  <a:ext uri="{FF2B5EF4-FFF2-40B4-BE49-F238E27FC236}">
                    <a16:creationId xmlns:a16="http://schemas.microsoft.com/office/drawing/2014/main" id="{5ABF624A-296B-A2F3-9DDA-CEFFA90D10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6" name="Group 18464">
              <a:extLst>
                <a:ext uri="{FF2B5EF4-FFF2-40B4-BE49-F238E27FC236}">
                  <a16:creationId xmlns:a16="http://schemas.microsoft.com/office/drawing/2014/main" id="{114E2113-98BC-CE67-2717-FED632E2A79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18465">
                <a:extLst>
                  <a:ext uri="{FF2B5EF4-FFF2-40B4-BE49-F238E27FC236}">
                    <a16:creationId xmlns:a16="http://schemas.microsoft.com/office/drawing/2014/main" id="{8FCFE1B8-9CE4-0AE7-2BA2-B1BF4486B1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25" name="Freeform 18466">
                <a:extLst>
                  <a:ext uri="{FF2B5EF4-FFF2-40B4-BE49-F238E27FC236}">
                    <a16:creationId xmlns:a16="http://schemas.microsoft.com/office/drawing/2014/main" id="{5B1EB578-29D2-0C62-0D61-B3BEFF6971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26" name="Freeform 18467">
                <a:extLst>
                  <a:ext uri="{FF2B5EF4-FFF2-40B4-BE49-F238E27FC236}">
                    <a16:creationId xmlns:a16="http://schemas.microsoft.com/office/drawing/2014/main" id="{D6DE277B-FA10-7B08-D8A7-91AC8343B0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7" name="Freeform 18468">
              <a:extLst>
                <a:ext uri="{FF2B5EF4-FFF2-40B4-BE49-F238E27FC236}">
                  <a16:creationId xmlns:a16="http://schemas.microsoft.com/office/drawing/2014/main" id="{4C8224FB-C63E-A838-1FE4-C0EEB8DE31E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8" name="Freeform 18469">
              <a:extLst>
                <a:ext uri="{FF2B5EF4-FFF2-40B4-BE49-F238E27FC236}">
                  <a16:creationId xmlns:a16="http://schemas.microsoft.com/office/drawing/2014/main" id="{D854F05A-6E24-412D-9675-D7CE895E005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9" name="Freeform 18470">
              <a:extLst>
                <a:ext uri="{FF2B5EF4-FFF2-40B4-BE49-F238E27FC236}">
                  <a16:creationId xmlns:a16="http://schemas.microsoft.com/office/drawing/2014/main" id="{7526B2F2-A8EF-576B-879C-5A1703F85A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20" name="Freeform 18471">
              <a:extLst>
                <a:ext uri="{FF2B5EF4-FFF2-40B4-BE49-F238E27FC236}">
                  <a16:creationId xmlns:a16="http://schemas.microsoft.com/office/drawing/2014/main" id="{06C48F85-7CF6-5C88-581A-E501455CC0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21" name="Freeform 18472">
              <a:extLst>
                <a:ext uri="{FF2B5EF4-FFF2-40B4-BE49-F238E27FC236}">
                  <a16:creationId xmlns:a16="http://schemas.microsoft.com/office/drawing/2014/main" id="{66B80A4A-0B15-6673-F7D2-5118DBB76C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22" name="Freeform 18473">
              <a:extLst>
                <a:ext uri="{FF2B5EF4-FFF2-40B4-BE49-F238E27FC236}">
                  <a16:creationId xmlns:a16="http://schemas.microsoft.com/office/drawing/2014/main" id="{D7505185-F5D3-9294-6366-BC68B2FC9C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23" name="Freeform 18474">
              <a:extLst>
                <a:ext uri="{FF2B5EF4-FFF2-40B4-BE49-F238E27FC236}">
                  <a16:creationId xmlns:a16="http://schemas.microsoft.com/office/drawing/2014/main" id="{56BBF41F-F0FD-990D-2F5F-CE3AA80A7D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</p:grpSp>
      <p:sp>
        <p:nvSpPr>
          <p:cNvPr id="18479" name="Title 18478"/>
          <p:cNvSpPr>
            <a:spLocks noGrp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>
              <a:buClrTx/>
              <a:buSzTx/>
              <a:buFontTx/>
              <a:defRPr sz="5200" b="1"/>
            </a:lvl1pPr>
          </a:lstStyle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18480" name="Subtitle 18479"/>
          <p:cNvSpPr>
            <a:spLocks noGrp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>
              <a:buClrTx/>
              <a:buSzTx/>
              <a:buFontTx/>
              <a:buNone/>
              <a:defRPr b="1"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ClrTx/>
              <a:buSzTx/>
              <a:buFontTx/>
              <a:buNone/>
              <a:defRPr b="1"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ClrTx/>
              <a:buSzTx/>
              <a:buFontTx/>
              <a:buNone/>
              <a:defRPr b="1"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ClrTx/>
              <a:buSzTx/>
              <a:buFontTx/>
              <a:buNone/>
              <a:defRPr b="1"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ClrTx/>
              <a:buSzTx/>
              <a:buFontTx/>
              <a:buNone/>
              <a:defRPr b="1"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noProof="1"/>
              <a:t>Click to edit Master subtitle style</a:t>
            </a:r>
          </a:p>
        </p:txBody>
      </p:sp>
      <p:sp>
        <p:nvSpPr>
          <p:cNvPr id="46" name="Date Placeholder 18475">
            <a:extLst>
              <a:ext uri="{FF2B5EF4-FFF2-40B4-BE49-F238E27FC236}">
                <a16:creationId xmlns:a16="http://schemas.microsoft.com/office/drawing/2014/main" id="{7C9E3CC9-6BEE-94AB-10B1-29AF5DBD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 anchor="t" anchorCtr="0"/>
          <a:lstStyle>
            <a:lvl1pPr>
              <a:defRPr sz="1400">
                <a:latin typeface="Verdana" panose="020B0604030504040204" pitchFamily="34" charset="0"/>
              </a:defRPr>
            </a:lvl1pPr>
          </a:lstStyle>
          <a:p>
            <a:fld id="{BB962C8B-B14F-4D97-AF65-F5344CB8AC3E}" type="datetime1">
              <a:rPr lang="en-US"/>
              <a:pPr/>
              <a:t>4/4/2023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Footer Placeholder 18476">
            <a:extLst>
              <a:ext uri="{FF2B5EF4-FFF2-40B4-BE49-F238E27FC236}">
                <a16:creationId xmlns:a16="http://schemas.microsoft.com/office/drawing/2014/main" id="{F9423DB1-23A7-372D-8D0B-158DAE10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 anchorCtr="0"/>
          <a:lstStyle>
            <a:lvl1pPr algn="ctr">
              <a:defRPr sz="140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8" name="Slide Number Placeholder 18477">
            <a:extLst>
              <a:ext uri="{FF2B5EF4-FFF2-40B4-BE49-F238E27FC236}">
                <a16:creationId xmlns:a16="http://schemas.microsoft.com/office/drawing/2014/main" id="{1C1D5D50-5465-4193-3801-87AD71E7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17E44-86C0-D84B-80F4-B76F34D35947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6780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7454">
            <a:extLst>
              <a:ext uri="{FF2B5EF4-FFF2-40B4-BE49-F238E27FC236}">
                <a16:creationId xmlns:a16="http://schemas.microsoft.com/office/drawing/2014/main" id="{A12BBD33-9C91-9113-7179-5ADA7804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455">
            <a:extLst>
              <a:ext uri="{FF2B5EF4-FFF2-40B4-BE49-F238E27FC236}">
                <a16:creationId xmlns:a16="http://schemas.microsoft.com/office/drawing/2014/main" id="{9CECA973-A707-F17F-AE18-758B6240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456">
            <a:extLst>
              <a:ext uri="{FF2B5EF4-FFF2-40B4-BE49-F238E27FC236}">
                <a16:creationId xmlns:a16="http://schemas.microsoft.com/office/drawing/2014/main" id="{5A505DEB-6717-D4AE-74D1-AB39405A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86A17-D8E2-2B41-A073-79A390323C8E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46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7454">
            <a:extLst>
              <a:ext uri="{FF2B5EF4-FFF2-40B4-BE49-F238E27FC236}">
                <a16:creationId xmlns:a16="http://schemas.microsoft.com/office/drawing/2014/main" id="{91DC8D60-5BA0-3FDA-428D-4E3010BC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455">
            <a:extLst>
              <a:ext uri="{FF2B5EF4-FFF2-40B4-BE49-F238E27FC236}">
                <a16:creationId xmlns:a16="http://schemas.microsoft.com/office/drawing/2014/main" id="{FDF661D1-F152-5C40-3E3C-4FADDA5E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456">
            <a:extLst>
              <a:ext uri="{FF2B5EF4-FFF2-40B4-BE49-F238E27FC236}">
                <a16:creationId xmlns:a16="http://schemas.microsoft.com/office/drawing/2014/main" id="{6CFE5A24-0D6F-8611-7DE1-E7DCB541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2323C-46A8-FD45-A5C8-C26C883C7DBC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63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45611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45611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7454">
            <a:extLst>
              <a:ext uri="{FF2B5EF4-FFF2-40B4-BE49-F238E27FC236}">
                <a16:creationId xmlns:a16="http://schemas.microsoft.com/office/drawing/2014/main" id="{D93877AF-6261-64A9-DE40-976C382B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455">
            <a:extLst>
              <a:ext uri="{FF2B5EF4-FFF2-40B4-BE49-F238E27FC236}">
                <a16:creationId xmlns:a16="http://schemas.microsoft.com/office/drawing/2014/main" id="{8E04D0D9-6FDA-0B4D-C4D5-8B38BF12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17456">
            <a:extLst>
              <a:ext uri="{FF2B5EF4-FFF2-40B4-BE49-F238E27FC236}">
                <a16:creationId xmlns:a16="http://schemas.microsoft.com/office/drawing/2014/main" id="{19A6C72D-9B5E-1164-C52F-238130F0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91947-BBCA-9349-A548-F4BF29412E02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5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7454">
            <a:extLst>
              <a:ext uri="{FF2B5EF4-FFF2-40B4-BE49-F238E27FC236}">
                <a16:creationId xmlns:a16="http://schemas.microsoft.com/office/drawing/2014/main" id="{CA98C4B6-EE81-25C7-4325-3D32F71D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455">
            <a:extLst>
              <a:ext uri="{FF2B5EF4-FFF2-40B4-BE49-F238E27FC236}">
                <a16:creationId xmlns:a16="http://schemas.microsoft.com/office/drawing/2014/main" id="{302B8C3A-94A0-94BB-E2DB-5E91BE689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7456">
            <a:extLst>
              <a:ext uri="{FF2B5EF4-FFF2-40B4-BE49-F238E27FC236}">
                <a16:creationId xmlns:a16="http://schemas.microsoft.com/office/drawing/2014/main" id="{28724B56-B02A-352E-97ED-63DCE6DF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7E146-3CF4-DB42-BA96-45558C2EE826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22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7454">
            <a:extLst>
              <a:ext uri="{FF2B5EF4-FFF2-40B4-BE49-F238E27FC236}">
                <a16:creationId xmlns:a16="http://schemas.microsoft.com/office/drawing/2014/main" id="{7C030B01-A127-DD32-CB0B-8DB2499D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455">
            <a:extLst>
              <a:ext uri="{FF2B5EF4-FFF2-40B4-BE49-F238E27FC236}">
                <a16:creationId xmlns:a16="http://schemas.microsoft.com/office/drawing/2014/main" id="{17115C24-DEF4-AB15-C282-CFC119F4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17456">
            <a:extLst>
              <a:ext uri="{FF2B5EF4-FFF2-40B4-BE49-F238E27FC236}">
                <a16:creationId xmlns:a16="http://schemas.microsoft.com/office/drawing/2014/main" id="{31049B5E-9B9E-2EF8-D48F-4F92E520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67467-9478-174E-81BB-0F94197A10E9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516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7454">
            <a:extLst>
              <a:ext uri="{FF2B5EF4-FFF2-40B4-BE49-F238E27FC236}">
                <a16:creationId xmlns:a16="http://schemas.microsoft.com/office/drawing/2014/main" id="{E7295E5D-DDD1-7D5F-2E1C-B05D318E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17455">
            <a:extLst>
              <a:ext uri="{FF2B5EF4-FFF2-40B4-BE49-F238E27FC236}">
                <a16:creationId xmlns:a16="http://schemas.microsoft.com/office/drawing/2014/main" id="{B52DD7E8-61BF-AED3-A7DD-5B791B4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17456">
            <a:extLst>
              <a:ext uri="{FF2B5EF4-FFF2-40B4-BE49-F238E27FC236}">
                <a16:creationId xmlns:a16="http://schemas.microsoft.com/office/drawing/2014/main" id="{C1AB5D15-0C19-7C6E-8285-E4CEA373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E2A86-1262-A444-B0BA-369EA42E7E23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44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7454">
            <a:extLst>
              <a:ext uri="{FF2B5EF4-FFF2-40B4-BE49-F238E27FC236}">
                <a16:creationId xmlns:a16="http://schemas.microsoft.com/office/drawing/2014/main" id="{FD8BF03B-1D03-5C8F-251F-38FB26EC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455">
            <a:extLst>
              <a:ext uri="{FF2B5EF4-FFF2-40B4-BE49-F238E27FC236}">
                <a16:creationId xmlns:a16="http://schemas.microsoft.com/office/drawing/2014/main" id="{BF489CEA-D6BD-FFAA-FC49-F8D7B065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17456">
            <a:extLst>
              <a:ext uri="{FF2B5EF4-FFF2-40B4-BE49-F238E27FC236}">
                <a16:creationId xmlns:a16="http://schemas.microsoft.com/office/drawing/2014/main" id="{3CE831C8-E86E-F9C7-F6E4-AE78D49D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A8886-571A-A247-BB3A-75ED15CF5787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62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7454">
            <a:extLst>
              <a:ext uri="{FF2B5EF4-FFF2-40B4-BE49-F238E27FC236}">
                <a16:creationId xmlns:a16="http://schemas.microsoft.com/office/drawing/2014/main" id="{9C7E4A14-2CC0-C654-993A-A312D26E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455">
            <a:extLst>
              <a:ext uri="{FF2B5EF4-FFF2-40B4-BE49-F238E27FC236}">
                <a16:creationId xmlns:a16="http://schemas.microsoft.com/office/drawing/2014/main" id="{40EB23DD-56DF-C8F7-17D2-1596B968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17456">
            <a:extLst>
              <a:ext uri="{FF2B5EF4-FFF2-40B4-BE49-F238E27FC236}">
                <a16:creationId xmlns:a16="http://schemas.microsoft.com/office/drawing/2014/main" id="{FF48B6F5-A8A2-E7A6-A0EB-A67E0A31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916A0-E58B-634F-B0AD-DBB75BF14BEA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3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973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7454">
            <a:extLst>
              <a:ext uri="{FF2B5EF4-FFF2-40B4-BE49-F238E27FC236}">
                <a16:creationId xmlns:a16="http://schemas.microsoft.com/office/drawing/2014/main" id="{56DAF7A6-55F8-BFC6-A55E-4422B4CE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455">
            <a:extLst>
              <a:ext uri="{FF2B5EF4-FFF2-40B4-BE49-F238E27FC236}">
                <a16:creationId xmlns:a16="http://schemas.microsoft.com/office/drawing/2014/main" id="{F5EA9F69-4BDF-2D4A-E6BB-13AE4425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456">
            <a:extLst>
              <a:ext uri="{FF2B5EF4-FFF2-40B4-BE49-F238E27FC236}">
                <a16:creationId xmlns:a16="http://schemas.microsoft.com/office/drawing/2014/main" id="{67DFE6FB-E48C-A50B-E3B9-24E9180A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AD1BDC-97BB-A640-B8F7-1B3056147BFE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437" y="103189"/>
            <a:ext cx="2747963" cy="59531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2" y="103189"/>
            <a:ext cx="8084585" cy="59531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7454">
            <a:extLst>
              <a:ext uri="{FF2B5EF4-FFF2-40B4-BE49-F238E27FC236}">
                <a16:creationId xmlns:a16="http://schemas.microsoft.com/office/drawing/2014/main" id="{EAE94C46-CC10-84BA-E077-67DE1DD8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455">
            <a:extLst>
              <a:ext uri="{FF2B5EF4-FFF2-40B4-BE49-F238E27FC236}">
                <a16:creationId xmlns:a16="http://schemas.microsoft.com/office/drawing/2014/main" id="{E615B0A3-37A6-70F1-EEFD-FA1DE2EE5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456">
            <a:extLst>
              <a:ext uri="{FF2B5EF4-FFF2-40B4-BE49-F238E27FC236}">
                <a16:creationId xmlns:a16="http://schemas.microsoft.com/office/drawing/2014/main" id="{985A1770-3415-D76A-BAE5-F987A17F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3D26B-34FF-384F-B4BF-A7EC8700253B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17454">
            <a:extLst>
              <a:ext uri="{FF2B5EF4-FFF2-40B4-BE49-F238E27FC236}">
                <a16:creationId xmlns:a16="http://schemas.microsoft.com/office/drawing/2014/main" id="{25448FE3-CEF8-4F75-D58F-40AC53E9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455">
            <a:extLst>
              <a:ext uri="{FF2B5EF4-FFF2-40B4-BE49-F238E27FC236}">
                <a16:creationId xmlns:a16="http://schemas.microsoft.com/office/drawing/2014/main" id="{6EFC5244-6501-BAE9-5495-2F684A6C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17456">
            <a:extLst>
              <a:ext uri="{FF2B5EF4-FFF2-40B4-BE49-F238E27FC236}">
                <a16:creationId xmlns:a16="http://schemas.microsoft.com/office/drawing/2014/main" id="{5D03619D-BBC8-4355-292C-0A3D81E8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9B6B8-811E-5444-9A2B-85B2740D728A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01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41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5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5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45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87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51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4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3389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7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1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13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948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37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87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2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09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533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8" r:id="rId5"/>
    <p:sldLayoutId id="2147483672" r:id="rId6"/>
    <p:sldLayoutId id="2147483673" r:id="rId7"/>
    <p:sldLayoutId id="2147483674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B241-8BEA-4296-9CB2-A421BEDD3ED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10943-D7FD-4F0E-88ED-7C410B20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409">
            <a:extLst>
              <a:ext uri="{FF2B5EF4-FFF2-40B4-BE49-F238E27FC236}">
                <a16:creationId xmlns:a16="http://schemas.microsoft.com/office/drawing/2014/main" id="{E2DBDC9A-A8D7-BF2B-31A7-50E116661A86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27" name="Freeform 17410">
              <a:extLst>
                <a:ext uri="{FF2B5EF4-FFF2-40B4-BE49-F238E27FC236}">
                  <a16:creationId xmlns:a16="http://schemas.microsoft.com/office/drawing/2014/main" id="{FE8D95D8-BE9F-64A0-2C4F-B294CDCFB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grpSp>
          <p:nvGrpSpPr>
            <p:cNvPr id="1028" name="Group 17411">
              <a:extLst>
                <a:ext uri="{FF2B5EF4-FFF2-40B4-BE49-F238E27FC236}">
                  <a16:creationId xmlns:a16="http://schemas.microsoft.com/office/drawing/2014/main" id="{251FBEF0-0BB8-477F-8352-9100211D0CE8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29" name="Freeform 17412">
                <a:extLst>
                  <a:ext uri="{FF2B5EF4-FFF2-40B4-BE49-F238E27FC236}">
                    <a16:creationId xmlns:a16="http://schemas.microsoft.com/office/drawing/2014/main" id="{F7E8E1D4-FFA4-56D4-1D50-AF7705A1DB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30" name="Freeform 17413">
                <a:extLst>
                  <a:ext uri="{FF2B5EF4-FFF2-40B4-BE49-F238E27FC236}">
                    <a16:creationId xmlns:a16="http://schemas.microsoft.com/office/drawing/2014/main" id="{CD7B643E-F549-9C36-52F7-B63CB49BDE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31" name="Freeform 17414">
                <a:extLst>
                  <a:ext uri="{FF2B5EF4-FFF2-40B4-BE49-F238E27FC236}">
                    <a16:creationId xmlns:a16="http://schemas.microsoft.com/office/drawing/2014/main" id="{D6EA5E63-C34F-A21D-DD73-A33E4CA28A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032" name="Freeform 17415">
              <a:extLst>
                <a:ext uri="{FF2B5EF4-FFF2-40B4-BE49-F238E27FC236}">
                  <a16:creationId xmlns:a16="http://schemas.microsoft.com/office/drawing/2014/main" id="{B749FA61-15AF-EEB6-9895-36863163F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grpSp>
          <p:nvGrpSpPr>
            <p:cNvPr id="1033" name="Group 17416">
              <a:extLst>
                <a:ext uri="{FF2B5EF4-FFF2-40B4-BE49-F238E27FC236}">
                  <a16:creationId xmlns:a16="http://schemas.microsoft.com/office/drawing/2014/main" id="{7B1D8F93-DFF8-04CF-6386-F1D1092C0F72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34" name="Freeform 17417">
                <a:extLst>
                  <a:ext uri="{FF2B5EF4-FFF2-40B4-BE49-F238E27FC236}">
                    <a16:creationId xmlns:a16="http://schemas.microsoft.com/office/drawing/2014/main" id="{8D51D048-E15E-48C9-4977-D8E3CA00ED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35" name="Freeform 17418">
                <a:extLst>
                  <a:ext uri="{FF2B5EF4-FFF2-40B4-BE49-F238E27FC236}">
                    <a16:creationId xmlns:a16="http://schemas.microsoft.com/office/drawing/2014/main" id="{C6294A3B-E232-ABC3-D534-CAE7C91379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36" name="Freeform 17419">
                <a:extLst>
                  <a:ext uri="{FF2B5EF4-FFF2-40B4-BE49-F238E27FC236}">
                    <a16:creationId xmlns:a16="http://schemas.microsoft.com/office/drawing/2014/main" id="{9C7499DB-61A3-865D-A79F-C3726C1F7A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37" name="Freeform 17420">
                <a:extLst>
                  <a:ext uri="{FF2B5EF4-FFF2-40B4-BE49-F238E27FC236}">
                    <a16:creationId xmlns:a16="http://schemas.microsoft.com/office/drawing/2014/main" id="{DB820D62-6CCD-118D-F614-C6D23D14CD1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38" name="Freeform 17421">
                <a:extLst>
                  <a:ext uri="{FF2B5EF4-FFF2-40B4-BE49-F238E27FC236}">
                    <a16:creationId xmlns:a16="http://schemas.microsoft.com/office/drawing/2014/main" id="{824C0597-1CB5-2C55-2495-BE386ACB0D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grpSp>
            <p:nvGrpSpPr>
              <p:cNvPr id="1039" name="Group 17422">
                <a:extLst>
                  <a:ext uri="{FF2B5EF4-FFF2-40B4-BE49-F238E27FC236}">
                    <a16:creationId xmlns:a16="http://schemas.microsoft.com/office/drawing/2014/main" id="{9A8B049A-66BD-47C0-83A3-68DA8A2C820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40" name="Freeform 17423">
                  <a:extLst>
                    <a:ext uri="{FF2B5EF4-FFF2-40B4-BE49-F238E27FC236}">
                      <a16:creationId xmlns:a16="http://schemas.microsoft.com/office/drawing/2014/main" id="{0D428B4B-D10B-F46A-95C2-463283B5A6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 rot="4200091">
                  <a:off x="-243" y="1806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altLang="zh-CN" sz="1800"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041" name="Freeform 17424">
                  <a:extLst>
                    <a:ext uri="{FF2B5EF4-FFF2-40B4-BE49-F238E27FC236}">
                      <a16:creationId xmlns:a16="http://schemas.microsoft.com/office/drawing/2014/main" id="{6333FD85-5747-A024-C2BE-851890EEA3D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 rot="4200091">
                  <a:off x="123" y="1760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altLang="zh-CN" sz="1800"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042" name="Freeform 17425">
                  <a:extLst>
                    <a:ext uri="{FF2B5EF4-FFF2-40B4-BE49-F238E27FC236}">
                      <a16:creationId xmlns:a16="http://schemas.microsoft.com/office/drawing/2014/main" id="{CA7250D2-6D48-3DF2-29F8-A0CEA6557C4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 rot="4200091">
                  <a:off x="198" y="1719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altLang="zh-CN" sz="1800"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043" name="Group 17426">
              <a:extLst>
                <a:ext uri="{FF2B5EF4-FFF2-40B4-BE49-F238E27FC236}">
                  <a16:creationId xmlns:a16="http://schemas.microsoft.com/office/drawing/2014/main" id="{7D07523E-AF9E-868E-63D9-AE76CD366106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44" name="Freeform 17427">
                <a:extLst>
                  <a:ext uri="{FF2B5EF4-FFF2-40B4-BE49-F238E27FC236}">
                    <a16:creationId xmlns:a16="http://schemas.microsoft.com/office/drawing/2014/main" id="{7CE31671-1F5C-BB03-6706-4F4481FF02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45" name="Freeform 17428">
                <a:extLst>
                  <a:ext uri="{FF2B5EF4-FFF2-40B4-BE49-F238E27FC236}">
                    <a16:creationId xmlns:a16="http://schemas.microsoft.com/office/drawing/2014/main" id="{33CE8162-0537-B6A9-80B0-913830C06A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46" name="Freeform 17429">
                <a:extLst>
                  <a:ext uri="{FF2B5EF4-FFF2-40B4-BE49-F238E27FC236}">
                    <a16:creationId xmlns:a16="http://schemas.microsoft.com/office/drawing/2014/main" id="{8B1A0A91-476A-029E-3DBF-3163C3EECE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047" name="Group 17430">
              <a:extLst>
                <a:ext uri="{FF2B5EF4-FFF2-40B4-BE49-F238E27FC236}">
                  <a16:creationId xmlns:a16="http://schemas.microsoft.com/office/drawing/2014/main" id="{936C2142-072E-E08F-30D1-5FCC34C9840F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48" name="Freeform 17431">
                <a:extLst>
                  <a:ext uri="{FF2B5EF4-FFF2-40B4-BE49-F238E27FC236}">
                    <a16:creationId xmlns:a16="http://schemas.microsoft.com/office/drawing/2014/main" id="{21A2179A-3D25-4A70-8858-33BF459D54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49" name="Freeform 17432">
                <a:extLst>
                  <a:ext uri="{FF2B5EF4-FFF2-40B4-BE49-F238E27FC236}">
                    <a16:creationId xmlns:a16="http://schemas.microsoft.com/office/drawing/2014/main" id="{F796C583-37CA-78BD-8831-BECF64B360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50" name="Freeform 17433">
                <a:extLst>
                  <a:ext uri="{FF2B5EF4-FFF2-40B4-BE49-F238E27FC236}">
                    <a16:creationId xmlns:a16="http://schemas.microsoft.com/office/drawing/2014/main" id="{7CC3B6A5-3BEE-9263-145A-1DFE33E260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051" name="Group 17434">
              <a:extLst>
                <a:ext uri="{FF2B5EF4-FFF2-40B4-BE49-F238E27FC236}">
                  <a16:creationId xmlns:a16="http://schemas.microsoft.com/office/drawing/2014/main" id="{5C62E9E4-7E1B-33B7-B1E6-E74B59BA1D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2" name="Freeform 17435">
                <a:extLst>
                  <a:ext uri="{FF2B5EF4-FFF2-40B4-BE49-F238E27FC236}">
                    <a16:creationId xmlns:a16="http://schemas.microsoft.com/office/drawing/2014/main" id="{9EF9FCEB-D3B1-0BB6-FDE5-371022252F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53" name="Freeform 17436">
                <a:extLst>
                  <a:ext uri="{FF2B5EF4-FFF2-40B4-BE49-F238E27FC236}">
                    <a16:creationId xmlns:a16="http://schemas.microsoft.com/office/drawing/2014/main" id="{D3E4F27A-0823-C232-D9D0-5E131405BE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1054" name="Freeform 17437">
                <a:extLst>
                  <a:ext uri="{FF2B5EF4-FFF2-40B4-BE49-F238E27FC236}">
                    <a16:creationId xmlns:a16="http://schemas.microsoft.com/office/drawing/2014/main" id="{8E7342DA-E388-F283-EC6D-4B35880C13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055" name="Freeform 17438">
              <a:extLst>
                <a:ext uri="{FF2B5EF4-FFF2-40B4-BE49-F238E27FC236}">
                  <a16:creationId xmlns:a16="http://schemas.microsoft.com/office/drawing/2014/main" id="{8C9B4D89-FD09-E02F-3CAB-12D156ADD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56" name="Freeform 17439">
              <a:extLst>
                <a:ext uri="{FF2B5EF4-FFF2-40B4-BE49-F238E27FC236}">
                  <a16:creationId xmlns:a16="http://schemas.microsoft.com/office/drawing/2014/main" id="{858FA9F7-08FC-EE86-2D4F-84F10E774A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57" name="Freeform 17440">
              <a:extLst>
                <a:ext uri="{FF2B5EF4-FFF2-40B4-BE49-F238E27FC236}">
                  <a16:creationId xmlns:a16="http://schemas.microsoft.com/office/drawing/2014/main" id="{6E37DD90-104F-77D5-62E3-D8BDFD5446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58" name="Freeform 17441">
              <a:extLst>
                <a:ext uri="{FF2B5EF4-FFF2-40B4-BE49-F238E27FC236}">
                  <a16:creationId xmlns:a16="http://schemas.microsoft.com/office/drawing/2014/main" id="{9D7E1CD1-8ECF-7D7E-C0EE-FEF410D22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59" name="Freeform 17442">
              <a:extLst>
                <a:ext uri="{FF2B5EF4-FFF2-40B4-BE49-F238E27FC236}">
                  <a16:creationId xmlns:a16="http://schemas.microsoft.com/office/drawing/2014/main" id="{29D4151B-2662-F7FA-921B-4406C11D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0" name="Freeform 17443">
              <a:extLst>
                <a:ext uri="{FF2B5EF4-FFF2-40B4-BE49-F238E27FC236}">
                  <a16:creationId xmlns:a16="http://schemas.microsoft.com/office/drawing/2014/main" id="{943A0982-79B0-FA84-657A-6EABEA171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1" name="Freeform 17444">
              <a:extLst>
                <a:ext uri="{FF2B5EF4-FFF2-40B4-BE49-F238E27FC236}">
                  <a16:creationId xmlns:a16="http://schemas.microsoft.com/office/drawing/2014/main" id="{3BE3E486-298E-7397-9841-AC830B4A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2" name="Freeform 17445">
              <a:extLst>
                <a:ext uri="{FF2B5EF4-FFF2-40B4-BE49-F238E27FC236}">
                  <a16:creationId xmlns:a16="http://schemas.microsoft.com/office/drawing/2014/main" id="{F7DD7EC8-5FD1-400D-B771-0CCE7CB66E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3" name="Freeform 17446">
              <a:extLst>
                <a:ext uri="{FF2B5EF4-FFF2-40B4-BE49-F238E27FC236}">
                  <a16:creationId xmlns:a16="http://schemas.microsoft.com/office/drawing/2014/main" id="{3309EBF7-2521-0BDB-1AB1-D2013C8E83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4" name="Freeform 17447">
              <a:extLst>
                <a:ext uri="{FF2B5EF4-FFF2-40B4-BE49-F238E27FC236}">
                  <a16:creationId xmlns:a16="http://schemas.microsoft.com/office/drawing/2014/main" id="{B263DE38-0A4E-6957-E0AC-446C6A6503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5" name="Freeform 17448">
              <a:extLst>
                <a:ext uri="{FF2B5EF4-FFF2-40B4-BE49-F238E27FC236}">
                  <a16:creationId xmlns:a16="http://schemas.microsoft.com/office/drawing/2014/main" id="{E28703FF-9051-F14A-1F65-4D461F0A02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6" name="Freeform 17449">
              <a:extLst>
                <a:ext uri="{FF2B5EF4-FFF2-40B4-BE49-F238E27FC236}">
                  <a16:creationId xmlns:a16="http://schemas.microsoft.com/office/drawing/2014/main" id="{B0CA967D-8513-9430-B663-F51610094D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7" name="Freeform 17450">
              <a:extLst>
                <a:ext uri="{FF2B5EF4-FFF2-40B4-BE49-F238E27FC236}">
                  <a16:creationId xmlns:a16="http://schemas.microsoft.com/office/drawing/2014/main" id="{8F4BC932-F2ED-7964-3F11-3B6B743D2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1068" name="Freeform 17451">
              <a:extLst>
                <a:ext uri="{FF2B5EF4-FFF2-40B4-BE49-F238E27FC236}">
                  <a16:creationId xmlns:a16="http://schemas.microsoft.com/office/drawing/2014/main" id="{955FFE67-411E-F9E1-7FB8-E99F395438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 sz="1800">
                <a:ea typeface="SimSun" panose="02010600030101010101" pitchFamily="2" charset="-122"/>
              </a:endParaRPr>
            </a:p>
          </p:txBody>
        </p:sp>
      </p:grpSp>
      <p:sp>
        <p:nvSpPr>
          <p:cNvPr id="17453" name="Title 17452">
            <a:extLst>
              <a:ext uri="{FF2B5EF4-FFF2-40B4-BE49-F238E27FC236}">
                <a16:creationId xmlns:a16="http://schemas.microsoft.com/office/drawing/2014/main" id="{54EA22EA-0A6F-2A1F-B4E3-D097D3EC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1070" name="Text Placeholder 17453">
            <a:extLst>
              <a:ext uri="{FF2B5EF4-FFF2-40B4-BE49-F238E27FC236}">
                <a16:creationId xmlns:a16="http://schemas.microsoft.com/office/drawing/2014/main" id="{8DB6F546-FDE8-1ADB-1F85-B56AF114CF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7455" name="Date Placeholder 17454">
            <a:extLst>
              <a:ext uri="{FF2B5EF4-FFF2-40B4-BE49-F238E27FC236}">
                <a16:creationId xmlns:a16="http://schemas.microsoft.com/office/drawing/2014/main" id="{80EAE3F6-2351-BC49-1621-539D29259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456" name="Footer Placeholder 17455">
            <a:extLst>
              <a:ext uri="{FF2B5EF4-FFF2-40B4-BE49-F238E27FC236}">
                <a16:creationId xmlns:a16="http://schemas.microsoft.com/office/drawing/2014/main" id="{2AC4F7AA-BF3C-849A-5066-FDED39A23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7457" name="Slide Number Placeholder 17456">
            <a:extLst>
              <a:ext uri="{FF2B5EF4-FFF2-40B4-BE49-F238E27FC236}">
                <a16:creationId xmlns:a16="http://schemas.microsoft.com/office/drawing/2014/main" id="{D8360B39-3D96-67D5-D957-681ED482B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  <a:ea typeface="SimSun" panose="02010600030101010101" pitchFamily="2" charset="-122"/>
              </a:defRPr>
            </a:lvl1pPr>
          </a:lstStyle>
          <a:p>
            <a:fld id="{9DD52ED2-6F83-B54C-BF60-80E7C8E31B38}" type="slidenum">
              <a:rPr lang="en-US" altLang="zh-CN"/>
              <a:pPr/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9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3bBYIa9p5AtOorVPsWcHG4O40r9fHI7MoTIIkr_508/cop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33.xml"/><Relationship Id="rId7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30.xml"/><Relationship Id="rId18" Type="http://schemas.openxmlformats.org/officeDocument/2006/relationships/image" Target="../media/image37.png"/><Relationship Id="rId3" Type="http://schemas.microsoft.com/office/2007/relationships/media" Target="../media/media5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slide" Target="slide29.xml"/><Relationship Id="rId2" Type="http://schemas.microsoft.com/office/2007/relationships/media" Target="../media/media4.wav"/><Relationship Id="rId16" Type="http://schemas.openxmlformats.org/officeDocument/2006/relationships/image" Target="../media/image28.gif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slide" Target="slide28.xml"/><Relationship Id="rId5" Type="http://schemas.openxmlformats.org/officeDocument/2006/relationships/slideLayout" Target="../slideLayouts/slideLayout33.xml"/><Relationship Id="rId15" Type="http://schemas.openxmlformats.org/officeDocument/2006/relationships/slide" Target="slide8.xml"/><Relationship Id="rId10" Type="http://schemas.openxmlformats.org/officeDocument/2006/relationships/slide" Target="slide27.xml"/><Relationship Id="rId4" Type="http://schemas.openxmlformats.org/officeDocument/2006/relationships/audio" Target="../media/media5.wav"/><Relationship Id="rId9" Type="http://schemas.openxmlformats.org/officeDocument/2006/relationships/image" Target="../media/image29.png"/><Relationship Id="rId1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0760B-F354-AABF-73F0-33AC2871F4DB}"/>
              </a:ext>
            </a:extLst>
          </p:cNvPr>
          <p:cNvSpPr/>
          <p:nvPr/>
        </p:nvSpPr>
        <p:spPr>
          <a:xfrm>
            <a:off x="3475731" y="1413673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093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oc_do_cac_nuoc_dan_chu_nhan_dan_dong_au_50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92" y="268942"/>
            <a:ext cx="8081683" cy="59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27414" y="6327448"/>
            <a:ext cx="10067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 đồ các nước dân chủ nhân dân Đông 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CTTG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8377" y="2057400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7189" y="3047410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3" y="3247465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0777" y="4092380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9156" y="2257455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3733" y="4959129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7836" y="4025145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5471" y="1125063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1949</a:t>
            </a:r>
          </a:p>
        </p:txBody>
      </p:sp>
    </p:spTree>
    <p:extLst>
      <p:ext uri="{BB962C8B-B14F-4D97-AF65-F5344CB8AC3E}">
        <p14:creationId xmlns:p14="http://schemas.microsoft.com/office/powerpoint/2010/main" val="330647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4;p28">
            <a:extLst>
              <a:ext uri="{FF2B5EF4-FFF2-40B4-BE49-F238E27FC236}">
                <a16:creationId xmlns:a16="http://schemas.microsoft.com/office/drawing/2014/main" id="{83CACF1A-DC54-A054-4F1C-537DDBEF03E3}"/>
              </a:ext>
            </a:extLst>
          </p:cNvPr>
          <p:cNvSpPr txBox="1">
            <a:spLocks/>
          </p:cNvSpPr>
          <p:nvPr/>
        </p:nvSpPr>
        <p:spPr>
          <a:xfrm>
            <a:off x="1353407" y="0"/>
            <a:ext cx="11013477" cy="14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sym typeface="Pangolin"/>
              </a:rPr>
              <a:t>BÀI 1 : LIÊN XÔ VÀ CÁC NƯỚC ĐÔNG ÂU TỪ NĂM 1945 ĐẾN GIỮA NHỮNG  NĂM 70 CỦA THẾ KỶ XX. (t2)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Pangolin"/>
              <a:sym typeface="Pangoli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EE54B-9D01-B851-212F-C177CEAB1F1A}"/>
              </a:ext>
            </a:extLst>
          </p:cNvPr>
          <p:cNvSpPr/>
          <p:nvPr/>
        </p:nvSpPr>
        <p:spPr>
          <a:xfrm>
            <a:off x="143781" y="1155165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II. ĐÔNG ÂU </a:t>
            </a:r>
            <a:endParaRPr lang="en-VN" sz="2000" dirty="0">
              <a:solidFill>
                <a:srgbClr val="003849"/>
              </a:solidFill>
              <a:latin typeface="Arial"/>
            </a:endParaRPr>
          </a:p>
        </p:txBody>
      </p:sp>
      <p:sp>
        <p:nvSpPr>
          <p:cNvPr id="10" name="Rectangles 44038">
            <a:extLst>
              <a:ext uri="{FF2B5EF4-FFF2-40B4-BE49-F238E27FC236}">
                <a16:creationId xmlns:a16="http://schemas.microsoft.com/office/drawing/2014/main" id="{B470F0FF-E95C-695A-BF35-E8ED8247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0443"/>
            <a:ext cx="8670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11" name="Rectangles 44039">
            <a:extLst>
              <a:ext uri="{FF2B5EF4-FFF2-40B4-BE49-F238E27FC236}">
                <a16:creationId xmlns:a16="http://schemas.microsoft.com/office/drawing/2014/main" id="{8CA44A81-0852-2BFA-7136-AABD3436A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0761"/>
            <a:ext cx="3467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3FB5B1-3B33-9D4D-CE71-75596BC6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78" y="2190761"/>
            <a:ext cx="4996721" cy="46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s 44039">
            <a:extLst>
              <a:ext uri="{FF2B5EF4-FFF2-40B4-BE49-F238E27FC236}">
                <a16:creationId xmlns:a16="http://schemas.microsoft.com/office/drawing/2014/main" id="{AAD61D9F-B24B-20BA-7BDB-C774CE1AD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725" y="2762415"/>
            <a:ext cx="695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33A6042-990D-4C10-BE7C-0672C5929705}"/>
              </a:ext>
            </a:extLst>
          </p:cNvPr>
          <p:cNvSpPr/>
          <p:nvPr/>
        </p:nvSpPr>
        <p:spPr>
          <a:xfrm>
            <a:off x="0" y="3890203"/>
            <a:ext cx="7108723" cy="13273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ACCA6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altLang="en-VN" sz="2800" b="1" dirty="0">
                <a:solidFill>
                  <a:srgbClr val="FF3300"/>
                </a:solidFill>
              </a:rPr>
              <a:t>Để hoàn thành cách mạng dân tộc dân chủ nhân dân các nước đông Âu thực hiện nhiệm vụ gì ? </a:t>
            </a:r>
          </a:p>
        </p:txBody>
      </p:sp>
    </p:spTree>
    <p:extLst>
      <p:ext uri="{BB962C8B-B14F-4D97-AF65-F5344CB8AC3E}">
        <p14:creationId xmlns:p14="http://schemas.microsoft.com/office/powerpoint/2010/main" val="28583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>
            <a:spLocks noGrp="1"/>
          </p:cNvSpPr>
          <p:nvPr>
            <p:ph type="subTitle" idx="3"/>
          </p:nvPr>
        </p:nvSpPr>
        <p:spPr>
          <a:xfrm>
            <a:off x="116967" y="3828566"/>
            <a:ext cx="2426400" cy="131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6"/>
          </p:nvPr>
        </p:nvSpPr>
        <p:spPr>
          <a:xfrm>
            <a:off x="3303614" y="3465055"/>
            <a:ext cx="2426400" cy="131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9"/>
          </p:nvPr>
        </p:nvSpPr>
        <p:spPr>
          <a:xfrm>
            <a:off x="6042870" y="3411184"/>
            <a:ext cx="2784449" cy="131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15"/>
          </p:nvPr>
        </p:nvSpPr>
        <p:spPr>
          <a:xfrm>
            <a:off x="9212676" y="3828566"/>
            <a:ext cx="2888137" cy="131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Google Shape;310;p30"/>
          <p:cNvSpPr/>
          <p:nvPr/>
        </p:nvSpPr>
        <p:spPr>
          <a:xfrm>
            <a:off x="400575" y="2347237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30"/>
          <p:cNvSpPr/>
          <p:nvPr/>
        </p:nvSpPr>
        <p:spPr>
          <a:xfrm>
            <a:off x="3794684" y="1718240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30"/>
          <p:cNvSpPr/>
          <p:nvPr/>
        </p:nvSpPr>
        <p:spPr>
          <a:xfrm>
            <a:off x="6772548" y="1623450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30"/>
          <p:cNvSpPr/>
          <p:nvPr/>
        </p:nvSpPr>
        <p:spPr>
          <a:xfrm>
            <a:off x="9558095" y="2036184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2"/>
          </p:nvPr>
        </p:nvSpPr>
        <p:spPr>
          <a:xfrm>
            <a:off x="697507" y="2765037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/>
              <a:t>01</a:t>
            </a:r>
            <a:endParaRPr sz="3200"/>
          </a:p>
        </p:txBody>
      </p:sp>
      <p:sp>
        <p:nvSpPr>
          <p:cNvPr id="315" name="Google Shape;315;p30"/>
          <p:cNvSpPr txBox="1">
            <a:spLocks noGrp="1"/>
          </p:cNvSpPr>
          <p:nvPr>
            <p:ph type="title" idx="4"/>
          </p:nvPr>
        </p:nvSpPr>
        <p:spPr>
          <a:xfrm>
            <a:off x="4052099" y="2136040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/>
              <a:t>02</a:t>
            </a:r>
            <a:endParaRPr sz="3200"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7"/>
          </p:nvPr>
        </p:nvSpPr>
        <p:spPr>
          <a:xfrm>
            <a:off x="7039647" y="2041250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/>
              <a:t>03</a:t>
            </a:r>
            <a:endParaRPr sz="3200"/>
          </a:p>
        </p:txBody>
      </p:sp>
      <p:sp>
        <p:nvSpPr>
          <p:cNvPr id="317" name="Google Shape;317;p30"/>
          <p:cNvSpPr txBox="1">
            <a:spLocks noGrp="1"/>
          </p:cNvSpPr>
          <p:nvPr>
            <p:ph type="title" idx="13"/>
          </p:nvPr>
        </p:nvSpPr>
        <p:spPr>
          <a:xfrm>
            <a:off x="9899039" y="2448917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/>
              <a:t>04</a:t>
            </a:r>
            <a:endParaRPr sz="3200" dirty="0"/>
          </a:p>
        </p:txBody>
      </p:sp>
      <p:sp>
        <p:nvSpPr>
          <p:cNvPr id="318" name="Google Shape;318;p30"/>
          <p:cNvSpPr/>
          <p:nvPr/>
        </p:nvSpPr>
        <p:spPr>
          <a:xfrm>
            <a:off x="417997" y="1575631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30"/>
          <p:cNvGrpSpPr/>
          <p:nvPr/>
        </p:nvGrpSpPr>
        <p:grpSpPr>
          <a:xfrm flipH="1">
            <a:off x="10398839" y="253830"/>
            <a:ext cx="1593467" cy="1782354"/>
            <a:chOff x="2775625" y="1435725"/>
            <a:chExt cx="662025" cy="787625"/>
          </a:xfrm>
        </p:grpSpPr>
        <p:sp>
          <p:nvSpPr>
            <p:cNvPr id="320" name="Google Shape;320;p30"/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2787825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0CDD0FC-5B26-2DA8-820F-C5475F2F12A3}"/>
              </a:ext>
            </a:extLst>
          </p:cNvPr>
          <p:cNvSpPr/>
          <p:nvPr/>
        </p:nvSpPr>
        <p:spPr>
          <a:xfrm>
            <a:off x="15484" y="-55868"/>
            <a:ext cx="915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những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vụ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6" name="Google Shape;318;p30">
            <a:extLst>
              <a:ext uri="{FF2B5EF4-FFF2-40B4-BE49-F238E27FC236}">
                <a16:creationId xmlns:a16="http://schemas.microsoft.com/office/drawing/2014/main" id="{EC595DA1-B156-08FC-7A7F-1889DE98CA87}"/>
              </a:ext>
            </a:extLst>
          </p:cNvPr>
          <p:cNvSpPr/>
          <p:nvPr/>
        </p:nvSpPr>
        <p:spPr>
          <a:xfrm>
            <a:off x="2543367" y="1642146"/>
            <a:ext cx="493262" cy="4609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18;p30">
            <a:extLst>
              <a:ext uri="{FF2B5EF4-FFF2-40B4-BE49-F238E27FC236}">
                <a16:creationId xmlns:a16="http://schemas.microsoft.com/office/drawing/2014/main" id="{16D60D07-97DB-A45E-D617-6D07EC4D94AA}"/>
              </a:ext>
            </a:extLst>
          </p:cNvPr>
          <p:cNvSpPr/>
          <p:nvPr/>
        </p:nvSpPr>
        <p:spPr>
          <a:xfrm>
            <a:off x="11591461" y="137077"/>
            <a:ext cx="493262" cy="4609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EEC0F7D-64D7-D8C6-F6BA-E40B2996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842" y="4714976"/>
            <a:ext cx="2130699" cy="21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81D750-B1FE-4003-31F4-E9030023C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0" t="17364" r="18149" b="29118"/>
          <a:stretch/>
        </p:blipFill>
        <p:spPr>
          <a:xfrm>
            <a:off x="400575" y="5216018"/>
            <a:ext cx="1982861" cy="1558410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57B4DC1-AB8B-B93C-9809-D2C9EDA2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52" y="4557011"/>
            <a:ext cx="2238646" cy="23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F97FBDC6-B6B7-A5CA-8656-2EC806443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6"/>
          <a:stretch/>
        </p:blipFill>
        <p:spPr bwMode="auto">
          <a:xfrm>
            <a:off x="6143977" y="4781855"/>
            <a:ext cx="3023372" cy="19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0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0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3" grpId="0" build="p"/>
          <p:bldP spid="305" grpId="0" build="p"/>
          <p:bldP spid="307" grpId="0" build="p"/>
          <p:bldP spid="30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0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0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3" grpId="0" build="p"/>
          <p:bldP spid="305" grpId="0" build="p"/>
          <p:bldP spid="307" grpId="0" build="p"/>
          <p:bldP spid="309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4;p28">
            <a:extLst>
              <a:ext uri="{FF2B5EF4-FFF2-40B4-BE49-F238E27FC236}">
                <a16:creationId xmlns:a16="http://schemas.microsoft.com/office/drawing/2014/main" id="{83CACF1A-DC54-A054-4F1C-537DDBEF03E3}"/>
              </a:ext>
            </a:extLst>
          </p:cNvPr>
          <p:cNvSpPr txBox="1">
            <a:spLocks/>
          </p:cNvSpPr>
          <p:nvPr/>
        </p:nvSpPr>
        <p:spPr>
          <a:xfrm>
            <a:off x="1353407" y="0"/>
            <a:ext cx="11013477" cy="14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sym typeface="Pangolin"/>
              </a:rPr>
              <a:t>BÀI 1 : LIÊN XÔ VÀ CÁC NƯỚC ĐÔNG ÂU TỪ NĂM 1945 ĐẾN GIỮA NHỮNG  NĂM 70 CỦA THẾ KỶ XX. (t2)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Pangolin"/>
              <a:sym typeface="Pangoli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EE54B-9D01-B851-212F-C177CEAB1F1A}"/>
              </a:ext>
            </a:extLst>
          </p:cNvPr>
          <p:cNvSpPr/>
          <p:nvPr/>
        </p:nvSpPr>
        <p:spPr>
          <a:xfrm>
            <a:off x="143781" y="1155165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ĐÔNG ÂU 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s 44038">
            <a:extLst>
              <a:ext uri="{FF2B5EF4-FFF2-40B4-BE49-F238E27FC236}">
                <a16:creationId xmlns:a16="http://schemas.microsoft.com/office/drawing/2014/main" id="{B470F0FF-E95C-695A-BF35-E8ED8247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0443"/>
            <a:ext cx="8670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1)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Âu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</a:t>
            </a:r>
          </a:p>
        </p:txBody>
      </p:sp>
      <p:sp>
        <p:nvSpPr>
          <p:cNvPr id="11" name="Rectangles 44039">
            <a:extLst>
              <a:ext uri="{FF2B5EF4-FFF2-40B4-BE49-F238E27FC236}">
                <a16:creationId xmlns:a16="http://schemas.microsoft.com/office/drawing/2014/main" id="{8CA44A81-0852-2BFA-7136-AABD3436A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0761"/>
            <a:ext cx="3467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</a:p>
        </p:txBody>
      </p:sp>
      <p:sp>
        <p:nvSpPr>
          <p:cNvPr id="13" name="Rectangles 44039">
            <a:extLst>
              <a:ext uri="{FF2B5EF4-FFF2-40B4-BE49-F238E27FC236}">
                <a16:creationId xmlns:a16="http://schemas.microsoft.com/office/drawing/2014/main" id="{AAD61D9F-B24B-20BA-7BDB-C774CE1AD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725" y="2762415"/>
            <a:ext cx="695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</a:p>
        </p:txBody>
      </p:sp>
      <p:sp>
        <p:nvSpPr>
          <p:cNvPr id="19" name="Google Shape;303;p30">
            <a:extLst>
              <a:ext uri="{FF2B5EF4-FFF2-40B4-BE49-F238E27FC236}">
                <a16:creationId xmlns:a16="http://schemas.microsoft.com/office/drawing/2014/main" id="{F4B3D425-70B8-4A5A-F59C-CCCAE7587390}"/>
              </a:ext>
            </a:extLst>
          </p:cNvPr>
          <p:cNvSpPr txBox="1">
            <a:spLocks/>
          </p:cNvSpPr>
          <p:nvPr/>
        </p:nvSpPr>
        <p:spPr>
          <a:xfrm>
            <a:off x="312234" y="3554039"/>
            <a:ext cx="7532770" cy="1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305;p30">
            <a:extLst>
              <a:ext uri="{FF2B5EF4-FFF2-40B4-BE49-F238E27FC236}">
                <a16:creationId xmlns:a16="http://schemas.microsoft.com/office/drawing/2014/main" id="{B8E24BD9-38E3-FB30-847E-A9D7433515E3}"/>
              </a:ext>
            </a:extLst>
          </p:cNvPr>
          <p:cNvSpPr txBox="1">
            <a:spLocks/>
          </p:cNvSpPr>
          <p:nvPr/>
        </p:nvSpPr>
        <p:spPr>
          <a:xfrm>
            <a:off x="312234" y="4317630"/>
            <a:ext cx="7532770" cy="58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307;p30">
            <a:extLst>
              <a:ext uri="{FF2B5EF4-FFF2-40B4-BE49-F238E27FC236}">
                <a16:creationId xmlns:a16="http://schemas.microsoft.com/office/drawing/2014/main" id="{4521341D-247D-CABC-42E7-E7B5A144BDAC}"/>
              </a:ext>
            </a:extLst>
          </p:cNvPr>
          <p:cNvSpPr txBox="1">
            <a:spLocks/>
          </p:cNvSpPr>
          <p:nvPr/>
        </p:nvSpPr>
        <p:spPr>
          <a:xfrm>
            <a:off x="312234" y="5092916"/>
            <a:ext cx="11606140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vi-VN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Quốc hữu hóa những xí nghiệp lớn của tư bản nước ngoài và trong nước</a:t>
            </a:r>
          </a:p>
        </p:txBody>
      </p:sp>
      <p:sp>
        <p:nvSpPr>
          <p:cNvPr id="22" name="Google Shape;309;p30">
            <a:extLst>
              <a:ext uri="{FF2B5EF4-FFF2-40B4-BE49-F238E27FC236}">
                <a16:creationId xmlns:a16="http://schemas.microsoft.com/office/drawing/2014/main" id="{EDBC01E6-AF11-6526-67C1-9558FB6C5854}"/>
              </a:ext>
            </a:extLst>
          </p:cNvPr>
          <p:cNvSpPr txBox="1">
            <a:spLocks/>
          </p:cNvSpPr>
          <p:nvPr/>
        </p:nvSpPr>
        <p:spPr>
          <a:xfrm>
            <a:off x="312234" y="5950342"/>
            <a:ext cx="8966235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2133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2800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4;p28">
            <a:extLst>
              <a:ext uri="{FF2B5EF4-FFF2-40B4-BE49-F238E27FC236}">
                <a16:creationId xmlns:a16="http://schemas.microsoft.com/office/drawing/2014/main" id="{DEFFD88F-D1A5-971C-6C82-BD1283205EB2}"/>
              </a:ext>
            </a:extLst>
          </p:cNvPr>
          <p:cNvSpPr txBox="1">
            <a:spLocks/>
          </p:cNvSpPr>
          <p:nvPr/>
        </p:nvSpPr>
        <p:spPr>
          <a:xfrm>
            <a:off x="1353407" y="0"/>
            <a:ext cx="11013477" cy="14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sym typeface="Pangolin"/>
              </a:rPr>
              <a:t>BÀI 1 : LIÊN XÔ VÀ CÁC NƯỚC ĐÔNG ÂU TỪ NĂM 1945 ĐẾN GIỮA NHỮNG  NĂM 70 CỦA THẾ KỶ XX. (t2)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6D383B-A035-F619-7595-964C0E97999F}"/>
              </a:ext>
            </a:extLst>
          </p:cNvPr>
          <p:cNvSpPr/>
          <p:nvPr/>
        </p:nvSpPr>
        <p:spPr>
          <a:xfrm>
            <a:off x="143781" y="1155165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ĐÔNG ÂU 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s 44038">
            <a:extLst>
              <a:ext uri="{FF2B5EF4-FFF2-40B4-BE49-F238E27FC236}">
                <a16:creationId xmlns:a16="http://schemas.microsoft.com/office/drawing/2014/main" id="{61A1CE14-CB46-BBC7-DD01-AEEEE64A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0443"/>
            <a:ext cx="8670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1)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Âu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</a:t>
            </a:r>
          </a:p>
        </p:txBody>
      </p:sp>
      <p:sp>
        <p:nvSpPr>
          <p:cNvPr id="5" name="Rectangles 44038">
            <a:extLst>
              <a:ext uri="{FF2B5EF4-FFF2-40B4-BE49-F238E27FC236}">
                <a16:creationId xmlns:a16="http://schemas.microsoft.com/office/drawing/2014/main" id="{351D7504-C7A7-5BB8-A109-0C2FF6C2B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0632" y="2356496"/>
            <a:ext cx="110134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2)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CNXH (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1950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70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XX ) (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11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/>
          <p:nvPr/>
        </p:nvSpPr>
        <p:spPr>
          <a:xfrm rot="-129175">
            <a:off x="2385365" y="1556659"/>
            <a:ext cx="7943207" cy="390196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rot="-129175">
            <a:off x="2124397" y="1249159"/>
            <a:ext cx="7943207" cy="390196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4414200" y="5001867"/>
            <a:ext cx="3363600" cy="75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9924062" y="5802107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 rot="2006702">
            <a:off x="10734702" y="4860322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4414200" y="5080467"/>
            <a:ext cx="3363600" cy="59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—SOMEONE FAMOUS</a:t>
            </a:r>
            <a:endParaRPr/>
          </a:p>
        </p:txBody>
      </p:sp>
      <p:sp>
        <p:nvSpPr>
          <p:cNvPr id="367" name="Google Shape;367;p32"/>
          <p:cNvSpPr txBox="1">
            <a:spLocks noGrp="1"/>
          </p:cNvSpPr>
          <p:nvPr>
            <p:ph type="subTitle" idx="1"/>
          </p:nvPr>
        </p:nvSpPr>
        <p:spPr>
          <a:xfrm>
            <a:off x="2726220" y="2469756"/>
            <a:ext cx="6522800" cy="14607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Sự hình thành hệ thống xã hội chủ nghĩa</a:t>
            </a:r>
          </a:p>
        </p:txBody>
      </p:sp>
      <p:grpSp>
        <p:nvGrpSpPr>
          <p:cNvPr id="368" name="Google Shape;368;p32"/>
          <p:cNvGrpSpPr/>
          <p:nvPr/>
        </p:nvGrpSpPr>
        <p:grpSpPr>
          <a:xfrm>
            <a:off x="1241020" y="652485"/>
            <a:ext cx="2218459" cy="1622268"/>
            <a:chOff x="3348925" y="3556225"/>
            <a:chExt cx="776300" cy="567650"/>
          </a:xfrm>
        </p:grpSpPr>
        <p:sp>
          <p:nvSpPr>
            <p:cNvPr id="369" name="Google Shape;369;p32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34"/>
          <p:cNvGrpSpPr/>
          <p:nvPr/>
        </p:nvGrpSpPr>
        <p:grpSpPr>
          <a:xfrm>
            <a:off x="1043912" y="1946321"/>
            <a:ext cx="4641693" cy="3374320"/>
            <a:chOff x="1540350" y="826005"/>
            <a:chExt cx="6259025" cy="3378825"/>
          </a:xfrm>
        </p:grpSpPr>
        <p:sp>
          <p:nvSpPr>
            <p:cNvPr id="403" name="Google Shape;403;p3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5" name="Google Shape;405;p34"/>
          <p:cNvGrpSpPr/>
          <p:nvPr/>
        </p:nvGrpSpPr>
        <p:grpSpPr>
          <a:xfrm>
            <a:off x="6578302" y="2029375"/>
            <a:ext cx="4578268" cy="3419468"/>
            <a:chOff x="1448913" y="909170"/>
            <a:chExt cx="6173500" cy="3424034"/>
          </a:xfrm>
        </p:grpSpPr>
        <p:sp>
          <p:nvSpPr>
            <p:cNvPr id="406" name="Google Shape;406;p34"/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4"/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34"/>
          <p:cNvSpPr/>
          <p:nvPr/>
        </p:nvSpPr>
        <p:spPr>
          <a:xfrm>
            <a:off x="4529200" y="1535000"/>
            <a:ext cx="1156379" cy="11563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34"/>
          <p:cNvSpPr/>
          <p:nvPr/>
        </p:nvSpPr>
        <p:spPr>
          <a:xfrm>
            <a:off x="10133433" y="1535000"/>
            <a:ext cx="1156379" cy="11563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10" name="Google Shape;410;p34"/>
          <p:cNvGrpSpPr/>
          <p:nvPr/>
        </p:nvGrpSpPr>
        <p:grpSpPr>
          <a:xfrm>
            <a:off x="4783460" y="1814391"/>
            <a:ext cx="647840" cy="597591"/>
            <a:chOff x="712875" y="2205450"/>
            <a:chExt cx="233675" cy="215550"/>
          </a:xfrm>
        </p:grpSpPr>
        <p:sp>
          <p:nvSpPr>
            <p:cNvPr id="411" name="Google Shape;411;p3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34"/>
          <p:cNvGrpSpPr/>
          <p:nvPr/>
        </p:nvGrpSpPr>
        <p:grpSpPr>
          <a:xfrm>
            <a:off x="10387689" y="1814432"/>
            <a:ext cx="647840" cy="597521"/>
            <a:chOff x="751275" y="1814050"/>
            <a:chExt cx="233675" cy="215525"/>
          </a:xfrm>
        </p:grpSpPr>
        <p:sp>
          <p:nvSpPr>
            <p:cNvPr id="417" name="Google Shape;417;p3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34"/>
          <p:cNvSpPr/>
          <p:nvPr/>
        </p:nvSpPr>
        <p:spPr>
          <a:xfrm rot="2006702">
            <a:off x="3208802" y="4991173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34"/>
          <p:cNvSpPr/>
          <p:nvPr/>
        </p:nvSpPr>
        <p:spPr>
          <a:xfrm>
            <a:off x="10792296" y="3975774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04BD84-B393-4C29-A662-08D329BA00F0}"/>
              </a:ext>
            </a:extLst>
          </p:cNvPr>
          <p:cNvGrpSpPr/>
          <p:nvPr/>
        </p:nvGrpSpPr>
        <p:grpSpPr>
          <a:xfrm>
            <a:off x="-155486" y="56613"/>
            <a:ext cx="1956671" cy="1572244"/>
            <a:chOff x="1109134" y="1555968"/>
            <a:chExt cx="4629332" cy="3746065"/>
          </a:xfrm>
        </p:grpSpPr>
        <p:pic>
          <p:nvPicPr>
            <p:cNvPr id="40" name="Google Shape;732;p41" title="Gráfico">
              <a:hlinkClick r:id="rId3"/>
              <a:extLst>
                <a:ext uri="{FF2B5EF4-FFF2-40B4-BE49-F238E27FC236}">
                  <a16:creationId xmlns:a16="http://schemas.microsoft.com/office/drawing/2014/main" id="{1688C782-933C-C871-308A-C878D934107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09134" y="1555968"/>
              <a:ext cx="4629332" cy="3746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738;p41">
              <a:extLst>
                <a:ext uri="{FF2B5EF4-FFF2-40B4-BE49-F238E27FC236}">
                  <a16:creationId xmlns:a16="http://schemas.microsoft.com/office/drawing/2014/main" id="{99FEF0A6-47FF-3AF7-F6E7-81626729A5E1}"/>
                </a:ext>
              </a:extLst>
            </p:cNvPr>
            <p:cNvSpPr/>
            <p:nvPr/>
          </p:nvSpPr>
          <p:spPr>
            <a:xfrm>
              <a:off x="2378315" y="2383483"/>
              <a:ext cx="2090947" cy="2091107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739;p41">
              <a:extLst>
                <a:ext uri="{FF2B5EF4-FFF2-40B4-BE49-F238E27FC236}">
                  <a16:creationId xmlns:a16="http://schemas.microsoft.com/office/drawing/2014/main" id="{0E91397E-E89B-7493-9141-8590C56CCB04}"/>
                </a:ext>
              </a:extLst>
            </p:cNvPr>
            <p:cNvGrpSpPr/>
            <p:nvPr/>
          </p:nvGrpSpPr>
          <p:grpSpPr>
            <a:xfrm>
              <a:off x="3151705" y="2879030"/>
              <a:ext cx="544076" cy="1099553"/>
              <a:chOff x="656025" y="2751350"/>
              <a:chExt cx="311375" cy="629275"/>
            </a:xfrm>
          </p:grpSpPr>
          <p:sp>
            <p:nvSpPr>
              <p:cNvPr id="43" name="Google Shape;740;p41">
                <a:extLst>
                  <a:ext uri="{FF2B5EF4-FFF2-40B4-BE49-F238E27FC236}">
                    <a16:creationId xmlns:a16="http://schemas.microsoft.com/office/drawing/2014/main" id="{D47EAB74-2975-744A-28BF-DE430871CA98}"/>
                  </a:ext>
                </a:extLst>
              </p:cNvPr>
              <p:cNvSpPr/>
              <p:nvPr/>
            </p:nvSpPr>
            <p:spPr>
              <a:xfrm>
                <a:off x="671800" y="2842750"/>
                <a:ext cx="278625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11145" h="15598" extrusionOk="0">
                    <a:moveTo>
                      <a:pt x="11109" y="5679"/>
                    </a:moveTo>
                    <a:cubicBezTo>
                      <a:pt x="11002" y="6906"/>
                      <a:pt x="10573" y="8335"/>
                      <a:pt x="9692" y="9620"/>
                    </a:cubicBezTo>
                    <a:cubicBezTo>
                      <a:pt x="9502" y="9882"/>
                      <a:pt x="9347" y="10180"/>
                      <a:pt x="9144" y="10442"/>
                    </a:cubicBezTo>
                    <a:cubicBezTo>
                      <a:pt x="8347" y="11454"/>
                      <a:pt x="8204" y="12680"/>
                      <a:pt x="8001" y="13895"/>
                    </a:cubicBezTo>
                    <a:cubicBezTo>
                      <a:pt x="7966" y="14097"/>
                      <a:pt x="8025" y="14323"/>
                      <a:pt x="8049" y="14550"/>
                    </a:cubicBezTo>
                    <a:cubicBezTo>
                      <a:pt x="8073" y="15050"/>
                      <a:pt x="8001" y="15169"/>
                      <a:pt x="7513" y="15300"/>
                    </a:cubicBezTo>
                    <a:cubicBezTo>
                      <a:pt x="6763" y="15526"/>
                      <a:pt x="5989" y="15597"/>
                      <a:pt x="5227" y="15419"/>
                    </a:cubicBezTo>
                    <a:cubicBezTo>
                      <a:pt x="4727" y="15300"/>
                      <a:pt x="4215" y="15157"/>
                      <a:pt x="3703" y="15026"/>
                    </a:cubicBezTo>
                    <a:cubicBezTo>
                      <a:pt x="3489" y="14966"/>
                      <a:pt x="3322" y="14859"/>
                      <a:pt x="3358" y="14609"/>
                    </a:cubicBezTo>
                    <a:cubicBezTo>
                      <a:pt x="3501" y="13037"/>
                      <a:pt x="2810" y="11787"/>
                      <a:pt x="1810" y="10680"/>
                    </a:cubicBezTo>
                    <a:cubicBezTo>
                      <a:pt x="1048" y="9847"/>
                      <a:pt x="536" y="8894"/>
                      <a:pt x="215" y="7823"/>
                    </a:cubicBezTo>
                    <a:cubicBezTo>
                      <a:pt x="0" y="7132"/>
                      <a:pt x="48" y="6418"/>
                      <a:pt x="143" y="5715"/>
                    </a:cubicBezTo>
                    <a:cubicBezTo>
                      <a:pt x="358" y="3929"/>
                      <a:pt x="1155" y="2465"/>
                      <a:pt x="2560" y="1346"/>
                    </a:cubicBezTo>
                    <a:cubicBezTo>
                      <a:pt x="2917" y="1060"/>
                      <a:pt x="3358" y="834"/>
                      <a:pt x="3775" y="691"/>
                    </a:cubicBezTo>
                    <a:cubicBezTo>
                      <a:pt x="4322" y="500"/>
                      <a:pt x="4918" y="357"/>
                      <a:pt x="5501" y="274"/>
                    </a:cubicBezTo>
                    <a:cubicBezTo>
                      <a:pt x="7347" y="0"/>
                      <a:pt x="8752" y="750"/>
                      <a:pt x="9966" y="2119"/>
                    </a:cubicBezTo>
                    <a:cubicBezTo>
                      <a:pt x="10823" y="3096"/>
                      <a:pt x="11145" y="4167"/>
                      <a:pt x="11109" y="5679"/>
                    </a:cubicBezTo>
                    <a:close/>
                    <a:moveTo>
                      <a:pt x="3489" y="5477"/>
                    </a:moveTo>
                    <a:cubicBezTo>
                      <a:pt x="3775" y="5751"/>
                      <a:pt x="3941" y="5548"/>
                      <a:pt x="4096" y="5477"/>
                    </a:cubicBezTo>
                    <a:cubicBezTo>
                      <a:pt x="4572" y="5275"/>
                      <a:pt x="5037" y="4989"/>
                      <a:pt x="5537" y="4846"/>
                    </a:cubicBezTo>
                    <a:cubicBezTo>
                      <a:pt x="6704" y="4513"/>
                      <a:pt x="7787" y="5644"/>
                      <a:pt x="7466" y="6834"/>
                    </a:cubicBezTo>
                    <a:cubicBezTo>
                      <a:pt x="7358" y="6799"/>
                      <a:pt x="7251" y="6787"/>
                      <a:pt x="7156" y="6763"/>
                    </a:cubicBezTo>
                    <a:cubicBezTo>
                      <a:pt x="6049" y="6370"/>
                      <a:pt x="4930" y="6715"/>
                      <a:pt x="4215" y="7656"/>
                    </a:cubicBezTo>
                    <a:cubicBezTo>
                      <a:pt x="3668" y="8394"/>
                      <a:pt x="3703" y="8977"/>
                      <a:pt x="4310" y="9668"/>
                    </a:cubicBezTo>
                    <a:cubicBezTo>
                      <a:pt x="4787" y="10180"/>
                      <a:pt x="5334" y="10525"/>
                      <a:pt x="6061" y="10216"/>
                    </a:cubicBezTo>
                    <a:cubicBezTo>
                      <a:pt x="6335" y="10097"/>
                      <a:pt x="6585" y="9882"/>
                      <a:pt x="6823" y="9692"/>
                    </a:cubicBezTo>
                    <a:cubicBezTo>
                      <a:pt x="7001" y="9549"/>
                      <a:pt x="7168" y="9382"/>
                      <a:pt x="7418" y="9132"/>
                    </a:cubicBezTo>
                    <a:cubicBezTo>
                      <a:pt x="7489" y="9573"/>
                      <a:pt x="7537" y="9882"/>
                      <a:pt x="7597" y="10204"/>
                    </a:cubicBezTo>
                    <a:lnTo>
                      <a:pt x="7728" y="10204"/>
                    </a:lnTo>
                    <a:cubicBezTo>
                      <a:pt x="7787" y="9978"/>
                      <a:pt x="7882" y="9751"/>
                      <a:pt x="7906" y="9525"/>
                    </a:cubicBezTo>
                    <a:cubicBezTo>
                      <a:pt x="7966" y="8870"/>
                      <a:pt x="8013" y="8215"/>
                      <a:pt x="8025" y="7561"/>
                    </a:cubicBezTo>
                    <a:cubicBezTo>
                      <a:pt x="8049" y="7108"/>
                      <a:pt x="8049" y="6644"/>
                      <a:pt x="8013" y="6179"/>
                    </a:cubicBezTo>
                    <a:cubicBezTo>
                      <a:pt x="7894" y="4929"/>
                      <a:pt x="6525" y="3810"/>
                      <a:pt x="5382" y="4394"/>
                    </a:cubicBezTo>
                    <a:cubicBezTo>
                      <a:pt x="5311" y="4441"/>
                      <a:pt x="5215" y="4441"/>
                      <a:pt x="5132" y="4465"/>
                    </a:cubicBezTo>
                    <a:cubicBezTo>
                      <a:pt x="4513" y="4703"/>
                      <a:pt x="3977" y="5001"/>
                      <a:pt x="3489" y="54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41;p41">
                <a:extLst>
                  <a:ext uri="{FF2B5EF4-FFF2-40B4-BE49-F238E27FC236}">
                    <a16:creationId xmlns:a16="http://schemas.microsoft.com/office/drawing/2014/main" id="{F3BA0AF8-5E6B-E70E-B055-717C2B2253A3}"/>
                  </a:ext>
                </a:extLst>
              </p:cNvPr>
              <p:cNvSpPr/>
              <p:nvPr/>
            </p:nvSpPr>
            <p:spPr>
              <a:xfrm>
                <a:off x="745325" y="3232075"/>
                <a:ext cx="15600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5204" extrusionOk="0">
                    <a:moveTo>
                      <a:pt x="5465" y="0"/>
                    </a:moveTo>
                    <a:cubicBezTo>
                      <a:pt x="6215" y="643"/>
                      <a:pt x="6239" y="858"/>
                      <a:pt x="5620" y="1572"/>
                    </a:cubicBezTo>
                    <a:cubicBezTo>
                      <a:pt x="5430" y="1798"/>
                      <a:pt x="5370" y="1989"/>
                      <a:pt x="5501" y="2286"/>
                    </a:cubicBezTo>
                    <a:cubicBezTo>
                      <a:pt x="5668" y="2679"/>
                      <a:pt x="5668" y="3060"/>
                      <a:pt x="5203" y="3299"/>
                    </a:cubicBezTo>
                    <a:cubicBezTo>
                      <a:pt x="4989" y="3418"/>
                      <a:pt x="4989" y="3632"/>
                      <a:pt x="5084" y="3870"/>
                    </a:cubicBezTo>
                    <a:cubicBezTo>
                      <a:pt x="5501" y="4823"/>
                      <a:pt x="5370" y="5096"/>
                      <a:pt x="4346" y="5168"/>
                    </a:cubicBezTo>
                    <a:cubicBezTo>
                      <a:pt x="3536" y="5204"/>
                      <a:pt x="2715" y="5180"/>
                      <a:pt x="1917" y="5144"/>
                    </a:cubicBezTo>
                    <a:cubicBezTo>
                      <a:pt x="1441" y="5132"/>
                      <a:pt x="1024" y="4930"/>
                      <a:pt x="691" y="4572"/>
                    </a:cubicBezTo>
                    <a:cubicBezTo>
                      <a:pt x="500" y="4346"/>
                      <a:pt x="417" y="4120"/>
                      <a:pt x="572" y="3858"/>
                    </a:cubicBezTo>
                    <a:cubicBezTo>
                      <a:pt x="774" y="3513"/>
                      <a:pt x="846" y="3239"/>
                      <a:pt x="429" y="2965"/>
                    </a:cubicBezTo>
                    <a:cubicBezTo>
                      <a:pt x="143" y="2763"/>
                      <a:pt x="179" y="2501"/>
                      <a:pt x="393" y="2215"/>
                    </a:cubicBezTo>
                    <a:cubicBezTo>
                      <a:pt x="477" y="2132"/>
                      <a:pt x="560" y="2072"/>
                      <a:pt x="631" y="1989"/>
                    </a:cubicBezTo>
                    <a:cubicBezTo>
                      <a:pt x="929" y="1667"/>
                      <a:pt x="905" y="1536"/>
                      <a:pt x="572" y="1251"/>
                    </a:cubicBezTo>
                    <a:cubicBezTo>
                      <a:pt x="393" y="1096"/>
                      <a:pt x="191" y="941"/>
                      <a:pt x="72" y="739"/>
                    </a:cubicBezTo>
                    <a:cubicBezTo>
                      <a:pt x="0" y="608"/>
                      <a:pt x="0" y="346"/>
                      <a:pt x="84" y="203"/>
                    </a:cubicBezTo>
                    <a:cubicBezTo>
                      <a:pt x="179" y="84"/>
                      <a:pt x="429" y="0"/>
                      <a:pt x="596" y="12"/>
                    </a:cubicBezTo>
                    <a:cubicBezTo>
                      <a:pt x="929" y="48"/>
                      <a:pt x="1274" y="143"/>
                      <a:pt x="1620" y="251"/>
                    </a:cubicBezTo>
                    <a:cubicBezTo>
                      <a:pt x="2917" y="655"/>
                      <a:pt x="4179" y="489"/>
                      <a:pt x="5465" y="0"/>
                    </a:cubicBezTo>
                    <a:close/>
                    <a:moveTo>
                      <a:pt x="1667" y="1513"/>
                    </a:moveTo>
                    <a:cubicBezTo>
                      <a:pt x="2084" y="2025"/>
                      <a:pt x="2441" y="2096"/>
                      <a:pt x="3941" y="2108"/>
                    </a:cubicBezTo>
                    <a:cubicBezTo>
                      <a:pt x="4156" y="2108"/>
                      <a:pt x="4394" y="2167"/>
                      <a:pt x="4477" y="1786"/>
                    </a:cubicBezTo>
                    <a:cubicBezTo>
                      <a:pt x="3548" y="1691"/>
                      <a:pt x="2679" y="1620"/>
                      <a:pt x="1667" y="1513"/>
                    </a:cubicBezTo>
                    <a:close/>
                    <a:moveTo>
                      <a:pt x="4096" y="3406"/>
                    </a:moveTo>
                    <a:cubicBezTo>
                      <a:pt x="3239" y="3632"/>
                      <a:pt x="2465" y="3287"/>
                      <a:pt x="1620" y="3394"/>
                    </a:cubicBezTo>
                    <a:cubicBezTo>
                      <a:pt x="1953" y="3810"/>
                      <a:pt x="2393" y="3941"/>
                      <a:pt x="3167" y="3918"/>
                    </a:cubicBezTo>
                    <a:cubicBezTo>
                      <a:pt x="3501" y="3918"/>
                      <a:pt x="3870" y="3953"/>
                      <a:pt x="4096" y="34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42;p41">
                <a:extLst>
                  <a:ext uri="{FF2B5EF4-FFF2-40B4-BE49-F238E27FC236}">
                    <a16:creationId xmlns:a16="http://schemas.microsoft.com/office/drawing/2014/main" id="{86A5B8BE-E48D-076C-6E78-A5ED5F2AFD6D}"/>
                  </a:ext>
                </a:extLst>
              </p:cNvPr>
              <p:cNvSpPr/>
              <p:nvPr/>
            </p:nvSpPr>
            <p:spPr>
              <a:xfrm>
                <a:off x="787000" y="3269875"/>
                <a:ext cx="702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656" extrusionOk="0">
                    <a:moveTo>
                      <a:pt x="0" y="1"/>
                    </a:moveTo>
                    <a:cubicBezTo>
                      <a:pt x="1012" y="96"/>
                      <a:pt x="1881" y="179"/>
                      <a:pt x="2810" y="274"/>
                    </a:cubicBezTo>
                    <a:cubicBezTo>
                      <a:pt x="2703" y="655"/>
                      <a:pt x="2465" y="596"/>
                      <a:pt x="2274" y="596"/>
                    </a:cubicBezTo>
                    <a:cubicBezTo>
                      <a:pt x="774" y="584"/>
                      <a:pt x="429" y="513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43;p41">
                <a:extLst>
                  <a:ext uri="{FF2B5EF4-FFF2-40B4-BE49-F238E27FC236}">
                    <a16:creationId xmlns:a16="http://schemas.microsoft.com/office/drawing/2014/main" id="{1419E7B3-64C6-A9B1-A8B9-41D8462048E2}"/>
                  </a:ext>
                </a:extLst>
              </p:cNvPr>
              <p:cNvSpPr/>
              <p:nvPr/>
            </p:nvSpPr>
            <p:spPr>
              <a:xfrm>
                <a:off x="785500" y="3314225"/>
                <a:ext cx="622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668" extrusionOk="0">
                    <a:moveTo>
                      <a:pt x="2489" y="120"/>
                    </a:moveTo>
                    <a:cubicBezTo>
                      <a:pt x="2263" y="667"/>
                      <a:pt x="1894" y="632"/>
                      <a:pt x="1548" y="644"/>
                    </a:cubicBezTo>
                    <a:cubicBezTo>
                      <a:pt x="775" y="655"/>
                      <a:pt x="346" y="524"/>
                      <a:pt x="1" y="120"/>
                    </a:cubicBezTo>
                    <a:cubicBezTo>
                      <a:pt x="858" y="1"/>
                      <a:pt x="1620" y="346"/>
                      <a:pt x="2489" y="1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44;p41">
                <a:extLst>
                  <a:ext uri="{FF2B5EF4-FFF2-40B4-BE49-F238E27FC236}">
                    <a16:creationId xmlns:a16="http://schemas.microsoft.com/office/drawing/2014/main" id="{CC0666AC-0D35-B508-446B-2E5304FC982A}"/>
                  </a:ext>
                </a:extLst>
              </p:cNvPr>
              <p:cNvSpPr/>
              <p:nvPr/>
            </p:nvSpPr>
            <p:spPr>
              <a:xfrm>
                <a:off x="777175" y="3019250"/>
                <a:ext cx="81575" cy="762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3049" extrusionOk="0">
                    <a:moveTo>
                      <a:pt x="3263" y="548"/>
                    </a:moveTo>
                    <a:cubicBezTo>
                      <a:pt x="3120" y="1477"/>
                      <a:pt x="2715" y="2227"/>
                      <a:pt x="1881" y="2679"/>
                    </a:cubicBezTo>
                    <a:cubicBezTo>
                      <a:pt x="1179" y="3049"/>
                      <a:pt x="119" y="2453"/>
                      <a:pt x="48" y="1656"/>
                    </a:cubicBezTo>
                    <a:cubicBezTo>
                      <a:pt x="0" y="1251"/>
                      <a:pt x="429" y="608"/>
                      <a:pt x="869" y="405"/>
                    </a:cubicBezTo>
                    <a:cubicBezTo>
                      <a:pt x="1655" y="1"/>
                      <a:pt x="2429" y="48"/>
                      <a:pt x="3263" y="5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45;p41">
                <a:extLst>
                  <a:ext uri="{FF2B5EF4-FFF2-40B4-BE49-F238E27FC236}">
                    <a16:creationId xmlns:a16="http://schemas.microsoft.com/office/drawing/2014/main" id="{7FFE597A-BAF5-07AF-1F2E-D775330521CE}"/>
                  </a:ext>
                </a:extLst>
              </p:cNvPr>
              <p:cNvSpPr/>
              <p:nvPr/>
            </p:nvSpPr>
            <p:spPr>
              <a:xfrm>
                <a:off x="656025" y="2832325"/>
                <a:ext cx="311375" cy="548300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21932" extrusionOk="0">
                    <a:moveTo>
                      <a:pt x="10585" y="1489"/>
                    </a:moveTo>
                    <a:cubicBezTo>
                      <a:pt x="9525" y="512"/>
                      <a:pt x="8275" y="0"/>
                      <a:pt x="6870" y="0"/>
                    </a:cubicBezTo>
                    <a:cubicBezTo>
                      <a:pt x="6144" y="0"/>
                      <a:pt x="5358" y="143"/>
                      <a:pt x="4525" y="417"/>
                    </a:cubicBezTo>
                    <a:cubicBezTo>
                      <a:pt x="3346" y="810"/>
                      <a:pt x="2358" y="1572"/>
                      <a:pt x="1512" y="2727"/>
                    </a:cubicBezTo>
                    <a:cubicBezTo>
                      <a:pt x="441" y="4227"/>
                      <a:pt x="0" y="5942"/>
                      <a:pt x="215" y="7835"/>
                    </a:cubicBezTo>
                    <a:cubicBezTo>
                      <a:pt x="381" y="9275"/>
                      <a:pt x="1191" y="10418"/>
                      <a:pt x="1989" y="11478"/>
                    </a:cubicBezTo>
                    <a:lnTo>
                      <a:pt x="2144" y="11669"/>
                    </a:lnTo>
                    <a:cubicBezTo>
                      <a:pt x="2703" y="12419"/>
                      <a:pt x="3251" y="13109"/>
                      <a:pt x="3346" y="14050"/>
                    </a:cubicBezTo>
                    <a:cubicBezTo>
                      <a:pt x="3358" y="14145"/>
                      <a:pt x="3358" y="14240"/>
                      <a:pt x="3370" y="14336"/>
                    </a:cubicBezTo>
                    <a:cubicBezTo>
                      <a:pt x="3406" y="14645"/>
                      <a:pt x="3453" y="14978"/>
                      <a:pt x="3453" y="15288"/>
                    </a:cubicBezTo>
                    <a:cubicBezTo>
                      <a:pt x="3453" y="15371"/>
                      <a:pt x="3370" y="15526"/>
                      <a:pt x="3275" y="15645"/>
                    </a:cubicBezTo>
                    <a:cubicBezTo>
                      <a:pt x="2822" y="16121"/>
                      <a:pt x="2775" y="16645"/>
                      <a:pt x="3132" y="17205"/>
                    </a:cubicBezTo>
                    <a:cubicBezTo>
                      <a:pt x="3215" y="17336"/>
                      <a:pt x="3298" y="17455"/>
                      <a:pt x="3394" y="17598"/>
                    </a:cubicBezTo>
                    <a:lnTo>
                      <a:pt x="3477" y="17729"/>
                    </a:lnTo>
                    <a:cubicBezTo>
                      <a:pt x="3072" y="18503"/>
                      <a:pt x="3072" y="18574"/>
                      <a:pt x="3453" y="19408"/>
                    </a:cubicBezTo>
                    <a:lnTo>
                      <a:pt x="3465" y="19443"/>
                    </a:lnTo>
                    <a:cubicBezTo>
                      <a:pt x="3513" y="19539"/>
                      <a:pt x="3489" y="19693"/>
                      <a:pt x="3465" y="19836"/>
                    </a:cubicBezTo>
                    <a:lnTo>
                      <a:pt x="3465" y="19860"/>
                    </a:lnTo>
                    <a:cubicBezTo>
                      <a:pt x="3370" y="20574"/>
                      <a:pt x="3608" y="21086"/>
                      <a:pt x="4168" y="21420"/>
                    </a:cubicBezTo>
                    <a:lnTo>
                      <a:pt x="4179" y="21432"/>
                    </a:lnTo>
                    <a:cubicBezTo>
                      <a:pt x="4477" y="21610"/>
                      <a:pt x="4834" y="21813"/>
                      <a:pt x="5192" y="21836"/>
                    </a:cubicBezTo>
                    <a:lnTo>
                      <a:pt x="5215" y="21836"/>
                    </a:lnTo>
                    <a:cubicBezTo>
                      <a:pt x="5751" y="21884"/>
                      <a:pt x="6311" y="21932"/>
                      <a:pt x="6858" y="21932"/>
                    </a:cubicBezTo>
                    <a:cubicBezTo>
                      <a:pt x="7406" y="21932"/>
                      <a:pt x="7882" y="21884"/>
                      <a:pt x="8335" y="21777"/>
                    </a:cubicBezTo>
                    <a:cubicBezTo>
                      <a:pt x="8525" y="21729"/>
                      <a:pt x="8704" y="21670"/>
                      <a:pt x="8871" y="21610"/>
                    </a:cubicBezTo>
                    <a:cubicBezTo>
                      <a:pt x="9323" y="21408"/>
                      <a:pt x="9549" y="21063"/>
                      <a:pt x="9537" y="20598"/>
                    </a:cubicBezTo>
                    <a:cubicBezTo>
                      <a:pt x="9537" y="20479"/>
                      <a:pt x="9502" y="20360"/>
                      <a:pt x="9490" y="20241"/>
                    </a:cubicBezTo>
                    <a:cubicBezTo>
                      <a:pt x="9478" y="20146"/>
                      <a:pt x="9466" y="20051"/>
                      <a:pt x="9466" y="19943"/>
                    </a:cubicBezTo>
                    <a:lnTo>
                      <a:pt x="9466" y="19920"/>
                    </a:lnTo>
                    <a:cubicBezTo>
                      <a:pt x="9466" y="19860"/>
                      <a:pt x="9442" y="19729"/>
                      <a:pt x="9466" y="19693"/>
                    </a:cubicBezTo>
                    <a:cubicBezTo>
                      <a:pt x="9799" y="19324"/>
                      <a:pt x="9787" y="18872"/>
                      <a:pt x="9787" y="18479"/>
                    </a:cubicBezTo>
                    <a:cubicBezTo>
                      <a:pt x="9787" y="18134"/>
                      <a:pt x="9847" y="17872"/>
                      <a:pt x="10002" y="17610"/>
                    </a:cubicBezTo>
                    <a:cubicBezTo>
                      <a:pt x="10430" y="16836"/>
                      <a:pt x="10299" y="16157"/>
                      <a:pt x="9597" y="15562"/>
                    </a:cubicBezTo>
                    <a:cubicBezTo>
                      <a:pt x="9430" y="15419"/>
                      <a:pt x="9371" y="15276"/>
                      <a:pt x="9359" y="15038"/>
                    </a:cubicBezTo>
                    <a:cubicBezTo>
                      <a:pt x="9311" y="14157"/>
                      <a:pt x="9442" y="13264"/>
                      <a:pt x="9764" y="12311"/>
                    </a:cubicBezTo>
                    <a:cubicBezTo>
                      <a:pt x="9954" y="11728"/>
                      <a:pt x="10275" y="11240"/>
                      <a:pt x="10621" y="10716"/>
                    </a:cubicBezTo>
                    <a:cubicBezTo>
                      <a:pt x="10728" y="10561"/>
                      <a:pt x="10847" y="10395"/>
                      <a:pt x="10954" y="10228"/>
                    </a:cubicBezTo>
                    <a:cubicBezTo>
                      <a:pt x="11966" y="8609"/>
                      <a:pt x="12454" y="6989"/>
                      <a:pt x="12419" y="5239"/>
                    </a:cubicBezTo>
                    <a:cubicBezTo>
                      <a:pt x="12383" y="3834"/>
                      <a:pt x="11788" y="2608"/>
                      <a:pt x="10585" y="1489"/>
                    </a:cubicBezTo>
                    <a:close/>
                    <a:moveTo>
                      <a:pt x="9990" y="10287"/>
                    </a:moveTo>
                    <a:cubicBezTo>
                      <a:pt x="9883" y="10454"/>
                      <a:pt x="9775" y="10621"/>
                      <a:pt x="9656" y="10764"/>
                    </a:cubicBezTo>
                    <a:cubicBezTo>
                      <a:pt x="8894" y="11728"/>
                      <a:pt x="8716" y="12883"/>
                      <a:pt x="8537" y="13990"/>
                    </a:cubicBezTo>
                    <a:lnTo>
                      <a:pt x="8501" y="14288"/>
                    </a:lnTo>
                    <a:cubicBezTo>
                      <a:pt x="8466" y="14455"/>
                      <a:pt x="8501" y="14609"/>
                      <a:pt x="8513" y="14752"/>
                    </a:cubicBezTo>
                    <a:cubicBezTo>
                      <a:pt x="8525" y="14824"/>
                      <a:pt x="8537" y="14907"/>
                      <a:pt x="8537" y="14978"/>
                    </a:cubicBezTo>
                    <a:cubicBezTo>
                      <a:pt x="8561" y="15419"/>
                      <a:pt x="8525" y="15467"/>
                      <a:pt x="8120" y="15586"/>
                    </a:cubicBezTo>
                    <a:cubicBezTo>
                      <a:pt x="7644" y="15717"/>
                      <a:pt x="7204" y="15800"/>
                      <a:pt x="6763" y="15800"/>
                    </a:cubicBezTo>
                    <a:lnTo>
                      <a:pt x="6763" y="15800"/>
                    </a:lnTo>
                    <a:cubicBezTo>
                      <a:pt x="6489" y="15800"/>
                      <a:pt x="6204" y="15764"/>
                      <a:pt x="5918" y="15705"/>
                    </a:cubicBezTo>
                    <a:cubicBezTo>
                      <a:pt x="5525" y="15621"/>
                      <a:pt x="5108" y="15502"/>
                      <a:pt x="4715" y="15395"/>
                    </a:cubicBezTo>
                    <a:lnTo>
                      <a:pt x="4406" y="15300"/>
                    </a:lnTo>
                    <a:cubicBezTo>
                      <a:pt x="4168" y="15240"/>
                      <a:pt x="4156" y="15145"/>
                      <a:pt x="4168" y="15050"/>
                    </a:cubicBezTo>
                    <a:cubicBezTo>
                      <a:pt x="4299" y="13657"/>
                      <a:pt x="3798" y="12359"/>
                      <a:pt x="2572" y="11014"/>
                    </a:cubicBezTo>
                    <a:cubicBezTo>
                      <a:pt x="1858" y="10228"/>
                      <a:pt x="1358" y="9299"/>
                      <a:pt x="1012" y="8216"/>
                    </a:cubicBezTo>
                    <a:cubicBezTo>
                      <a:pt x="798" y="7537"/>
                      <a:pt x="858" y="6847"/>
                      <a:pt x="953" y="6180"/>
                    </a:cubicBezTo>
                    <a:cubicBezTo>
                      <a:pt x="1179" y="4406"/>
                      <a:pt x="1977" y="2965"/>
                      <a:pt x="3334" y="1905"/>
                    </a:cubicBezTo>
                    <a:cubicBezTo>
                      <a:pt x="3656" y="1655"/>
                      <a:pt x="4060" y="1429"/>
                      <a:pt x="4513" y="1286"/>
                    </a:cubicBezTo>
                    <a:cubicBezTo>
                      <a:pt x="5049" y="1084"/>
                      <a:pt x="5608" y="953"/>
                      <a:pt x="6204" y="870"/>
                    </a:cubicBezTo>
                    <a:cubicBezTo>
                      <a:pt x="6442" y="834"/>
                      <a:pt x="6680" y="810"/>
                      <a:pt x="6918" y="810"/>
                    </a:cubicBezTo>
                    <a:cubicBezTo>
                      <a:pt x="8263" y="810"/>
                      <a:pt x="9430" y="1417"/>
                      <a:pt x="10549" y="2656"/>
                    </a:cubicBezTo>
                    <a:cubicBezTo>
                      <a:pt x="11323" y="3513"/>
                      <a:pt x="11657" y="4537"/>
                      <a:pt x="11621" y="6061"/>
                    </a:cubicBezTo>
                    <a:cubicBezTo>
                      <a:pt x="11502" y="7430"/>
                      <a:pt x="11014" y="8811"/>
                      <a:pt x="10240" y="9930"/>
                    </a:cubicBezTo>
                    <a:cubicBezTo>
                      <a:pt x="10133" y="10061"/>
                      <a:pt x="10061" y="10180"/>
                      <a:pt x="9990" y="10287"/>
                    </a:cubicBezTo>
                    <a:close/>
                    <a:moveTo>
                      <a:pt x="9073" y="17479"/>
                    </a:moveTo>
                    <a:cubicBezTo>
                      <a:pt x="8835" y="17765"/>
                      <a:pt x="8799" y="18015"/>
                      <a:pt x="8930" y="18336"/>
                    </a:cubicBezTo>
                    <a:cubicBezTo>
                      <a:pt x="9097" y="18741"/>
                      <a:pt x="9037" y="18991"/>
                      <a:pt x="8704" y="19158"/>
                    </a:cubicBezTo>
                    <a:cubicBezTo>
                      <a:pt x="8537" y="19253"/>
                      <a:pt x="8299" y="19455"/>
                      <a:pt x="8513" y="19920"/>
                    </a:cubicBezTo>
                    <a:cubicBezTo>
                      <a:pt x="8716" y="20384"/>
                      <a:pt x="8763" y="20646"/>
                      <a:pt x="8692" y="20777"/>
                    </a:cubicBezTo>
                    <a:cubicBezTo>
                      <a:pt x="8621" y="20920"/>
                      <a:pt x="8359" y="20991"/>
                      <a:pt x="7894" y="21003"/>
                    </a:cubicBezTo>
                    <a:cubicBezTo>
                      <a:pt x="7620" y="21015"/>
                      <a:pt x="7323" y="21039"/>
                      <a:pt x="6989" y="21039"/>
                    </a:cubicBezTo>
                    <a:cubicBezTo>
                      <a:pt x="6489" y="21039"/>
                      <a:pt x="5954" y="21015"/>
                      <a:pt x="5489" y="20991"/>
                    </a:cubicBezTo>
                    <a:cubicBezTo>
                      <a:pt x="5061" y="20979"/>
                      <a:pt x="4680" y="20801"/>
                      <a:pt x="4370" y="20455"/>
                    </a:cubicBezTo>
                    <a:cubicBezTo>
                      <a:pt x="4191" y="20265"/>
                      <a:pt x="4168" y="20098"/>
                      <a:pt x="4275" y="19908"/>
                    </a:cubicBezTo>
                    <a:cubicBezTo>
                      <a:pt x="4465" y="19562"/>
                      <a:pt x="4596" y="19158"/>
                      <a:pt x="4072" y="18812"/>
                    </a:cubicBezTo>
                    <a:cubicBezTo>
                      <a:pt x="3989" y="18753"/>
                      <a:pt x="3941" y="18693"/>
                      <a:pt x="3941" y="18622"/>
                    </a:cubicBezTo>
                    <a:cubicBezTo>
                      <a:pt x="3929" y="18538"/>
                      <a:pt x="3965" y="18419"/>
                      <a:pt x="4084" y="18276"/>
                    </a:cubicBezTo>
                    <a:lnTo>
                      <a:pt x="4191" y="18181"/>
                    </a:lnTo>
                    <a:cubicBezTo>
                      <a:pt x="4239" y="18146"/>
                      <a:pt x="4287" y="18098"/>
                      <a:pt x="4322" y="18062"/>
                    </a:cubicBezTo>
                    <a:cubicBezTo>
                      <a:pt x="4465" y="17907"/>
                      <a:pt x="4584" y="17741"/>
                      <a:pt x="4560" y="17562"/>
                    </a:cubicBezTo>
                    <a:cubicBezTo>
                      <a:pt x="4549" y="17384"/>
                      <a:pt x="4430" y="17253"/>
                      <a:pt x="4251" y="17110"/>
                    </a:cubicBezTo>
                    <a:lnTo>
                      <a:pt x="4168" y="17026"/>
                    </a:lnTo>
                    <a:cubicBezTo>
                      <a:pt x="4013" y="16907"/>
                      <a:pt x="3870" y="16776"/>
                      <a:pt x="3787" y="16645"/>
                    </a:cubicBezTo>
                    <a:cubicBezTo>
                      <a:pt x="3727" y="16538"/>
                      <a:pt x="3751" y="16336"/>
                      <a:pt x="3787" y="16276"/>
                    </a:cubicBezTo>
                    <a:cubicBezTo>
                      <a:pt x="3834" y="16217"/>
                      <a:pt x="3989" y="16133"/>
                      <a:pt x="4132" y="16133"/>
                    </a:cubicBezTo>
                    <a:lnTo>
                      <a:pt x="4168" y="16133"/>
                    </a:lnTo>
                    <a:cubicBezTo>
                      <a:pt x="4513" y="16181"/>
                      <a:pt x="4858" y="16276"/>
                      <a:pt x="5156" y="16371"/>
                    </a:cubicBezTo>
                    <a:cubicBezTo>
                      <a:pt x="5668" y="16526"/>
                      <a:pt x="6168" y="16610"/>
                      <a:pt x="6692" y="16610"/>
                    </a:cubicBezTo>
                    <a:cubicBezTo>
                      <a:pt x="7418" y="16610"/>
                      <a:pt x="8180" y="16467"/>
                      <a:pt x="9002" y="16157"/>
                    </a:cubicBezTo>
                    <a:cubicBezTo>
                      <a:pt x="9323" y="16431"/>
                      <a:pt x="9466" y="16610"/>
                      <a:pt x="9478" y="16764"/>
                    </a:cubicBezTo>
                    <a:cubicBezTo>
                      <a:pt x="9490" y="16931"/>
                      <a:pt x="9371" y="17122"/>
                      <a:pt x="9073" y="17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46;p41">
                <a:extLst>
                  <a:ext uri="{FF2B5EF4-FFF2-40B4-BE49-F238E27FC236}">
                    <a16:creationId xmlns:a16="http://schemas.microsoft.com/office/drawing/2014/main" id="{50288767-BF10-AE5D-5C99-F23BF73EC36E}"/>
                  </a:ext>
                </a:extLst>
              </p:cNvPr>
              <p:cNvSpPr/>
              <p:nvPr/>
            </p:nvSpPr>
            <p:spPr>
              <a:xfrm>
                <a:off x="921225" y="2777550"/>
                <a:ext cx="310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204" extrusionOk="0">
                    <a:moveTo>
                      <a:pt x="60" y="2203"/>
                    </a:moveTo>
                    <a:lnTo>
                      <a:pt x="287" y="2049"/>
                    </a:lnTo>
                    <a:cubicBezTo>
                      <a:pt x="358" y="1989"/>
                      <a:pt x="418" y="1953"/>
                      <a:pt x="489" y="1906"/>
                    </a:cubicBezTo>
                    <a:cubicBezTo>
                      <a:pt x="644" y="1822"/>
                      <a:pt x="775" y="1727"/>
                      <a:pt x="822" y="1584"/>
                    </a:cubicBezTo>
                    <a:cubicBezTo>
                      <a:pt x="846" y="1489"/>
                      <a:pt x="894" y="1406"/>
                      <a:pt x="941" y="1298"/>
                    </a:cubicBezTo>
                    <a:cubicBezTo>
                      <a:pt x="1072" y="1001"/>
                      <a:pt x="1239" y="679"/>
                      <a:pt x="1132" y="227"/>
                    </a:cubicBezTo>
                    <a:lnTo>
                      <a:pt x="1084" y="1"/>
                    </a:lnTo>
                    <a:lnTo>
                      <a:pt x="906" y="144"/>
                    </a:lnTo>
                    <a:cubicBezTo>
                      <a:pt x="251" y="620"/>
                      <a:pt x="1" y="1156"/>
                      <a:pt x="48" y="19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47;p41">
                <a:extLst>
                  <a:ext uri="{FF2B5EF4-FFF2-40B4-BE49-F238E27FC236}">
                    <a16:creationId xmlns:a16="http://schemas.microsoft.com/office/drawing/2014/main" id="{9F8DF8E2-A6AC-C350-CA5D-2C11228CCC63}"/>
                  </a:ext>
                </a:extLst>
              </p:cNvPr>
              <p:cNvSpPr/>
              <p:nvPr/>
            </p:nvSpPr>
            <p:spPr>
              <a:xfrm>
                <a:off x="692325" y="2793625"/>
                <a:ext cx="3872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418" extrusionOk="0">
                    <a:moveTo>
                      <a:pt x="49" y="322"/>
                    </a:moveTo>
                    <a:cubicBezTo>
                      <a:pt x="60" y="417"/>
                      <a:pt x="60" y="536"/>
                      <a:pt x="156" y="632"/>
                    </a:cubicBezTo>
                    <a:cubicBezTo>
                      <a:pt x="299" y="810"/>
                      <a:pt x="465" y="953"/>
                      <a:pt x="632" y="1108"/>
                    </a:cubicBezTo>
                    <a:cubicBezTo>
                      <a:pt x="692" y="1167"/>
                      <a:pt x="751" y="1227"/>
                      <a:pt x="811" y="1275"/>
                    </a:cubicBezTo>
                    <a:cubicBezTo>
                      <a:pt x="918" y="1370"/>
                      <a:pt x="1013" y="1417"/>
                      <a:pt x="1120" y="1417"/>
                    </a:cubicBezTo>
                    <a:cubicBezTo>
                      <a:pt x="1358" y="1417"/>
                      <a:pt x="1465" y="1156"/>
                      <a:pt x="1513" y="1060"/>
                    </a:cubicBezTo>
                    <a:lnTo>
                      <a:pt x="1549" y="977"/>
                    </a:lnTo>
                    <a:lnTo>
                      <a:pt x="1477" y="894"/>
                    </a:lnTo>
                    <a:cubicBezTo>
                      <a:pt x="1406" y="810"/>
                      <a:pt x="1334" y="739"/>
                      <a:pt x="1251" y="655"/>
                    </a:cubicBezTo>
                    <a:cubicBezTo>
                      <a:pt x="1061" y="453"/>
                      <a:pt x="882" y="263"/>
                      <a:pt x="692" y="84"/>
                    </a:cubicBezTo>
                    <a:cubicBezTo>
                      <a:pt x="632" y="36"/>
                      <a:pt x="572" y="1"/>
                      <a:pt x="465" y="1"/>
                    </a:cubicBezTo>
                    <a:cubicBezTo>
                      <a:pt x="406" y="1"/>
                      <a:pt x="358" y="1"/>
                      <a:pt x="299" y="24"/>
                    </a:cubicBezTo>
                    <a:cubicBezTo>
                      <a:pt x="263" y="24"/>
                      <a:pt x="215" y="36"/>
                      <a:pt x="180" y="36"/>
                    </a:cubicBezTo>
                    <a:lnTo>
                      <a:pt x="1" y="36"/>
                    </a:lnTo>
                    <a:lnTo>
                      <a:pt x="37" y="215"/>
                    </a:lnTo>
                    <a:cubicBezTo>
                      <a:pt x="37" y="263"/>
                      <a:pt x="37" y="286"/>
                      <a:pt x="49" y="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748;p41">
                <a:extLst>
                  <a:ext uri="{FF2B5EF4-FFF2-40B4-BE49-F238E27FC236}">
                    <a16:creationId xmlns:a16="http://schemas.microsoft.com/office/drawing/2014/main" id="{92EC129D-2C56-07BD-1113-923016CC8580}"/>
                  </a:ext>
                </a:extLst>
              </p:cNvPr>
              <p:cNvSpPr/>
              <p:nvPr/>
            </p:nvSpPr>
            <p:spPr>
              <a:xfrm>
                <a:off x="825675" y="2751350"/>
                <a:ext cx="185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2466" extrusionOk="0">
                    <a:moveTo>
                      <a:pt x="596" y="2466"/>
                    </a:moveTo>
                    <a:lnTo>
                      <a:pt x="620" y="1989"/>
                    </a:lnTo>
                    <a:cubicBezTo>
                      <a:pt x="632" y="1823"/>
                      <a:pt x="656" y="1668"/>
                      <a:pt x="668" y="1513"/>
                    </a:cubicBezTo>
                    <a:cubicBezTo>
                      <a:pt x="715" y="1084"/>
                      <a:pt x="739" y="727"/>
                      <a:pt x="703" y="334"/>
                    </a:cubicBezTo>
                    <a:cubicBezTo>
                      <a:pt x="680" y="227"/>
                      <a:pt x="572" y="180"/>
                      <a:pt x="501" y="132"/>
                    </a:cubicBezTo>
                    <a:cubicBezTo>
                      <a:pt x="489" y="120"/>
                      <a:pt x="453" y="120"/>
                      <a:pt x="441" y="96"/>
                    </a:cubicBezTo>
                    <a:lnTo>
                      <a:pt x="275" y="1"/>
                    </a:lnTo>
                    <a:lnTo>
                      <a:pt x="215" y="180"/>
                    </a:lnTo>
                    <a:cubicBezTo>
                      <a:pt x="1" y="834"/>
                      <a:pt x="37" y="1525"/>
                      <a:pt x="358" y="2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749;p41">
                <a:extLst>
                  <a:ext uri="{FF2B5EF4-FFF2-40B4-BE49-F238E27FC236}">
                    <a16:creationId xmlns:a16="http://schemas.microsoft.com/office/drawing/2014/main" id="{32E57A64-6EAC-1E2F-5FFE-423E0667CFE4}"/>
                  </a:ext>
                </a:extLst>
              </p:cNvPr>
              <p:cNvSpPr/>
              <p:nvPr/>
            </p:nvSpPr>
            <p:spPr>
              <a:xfrm>
                <a:off x="753350" y="2945425"/>
                <a:ext cx="123550" cy="15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6395" extrusionOk="0">
                    <a:moveTo>
                      <a:pt x="2775" y="1"/>
                    </a:moveTo>
                    <a:cubicBezTo>
                      <a:pt x="2525" y="1"/>
                      <a:pt x="2263" y="60"/>
                      <a:pt x="2037" y="179"/>
                    </a:cubicBezTo>
                    <a:cubicBezTo>
                      <a:pt x="2013" y="203"/>
                      <a:pt x="1977" y="203"/>
                      <a:pt x="1941" y="215"/>
                    </a:cubicBezTo>
                    <a:cubicBezTo>
                      <a:pt x="1894" y="227"/>
                      <a:pt x="1846" y="227"/>
                      <a:pt x="1810" y="239"/>
                    </a:cubicBezTo>
                    <a:cubicBezTo>
                      <a:pt x="1108" y="477"/>
                      <a:pt x="572" y="810"/>
                      <a:pt x="108" y="1275"/>
                    </a:cubicBezTo>
                    <a:lnTo>
                      <a:pt x="1" y="1370"/>
                    </a:lnTo>
                    <a:lnTo>
                      <a:pt x="108" y="1477"/>
                    </a:lnTo>
                    <a:cubicBezTo>
                      <a:pt x="239" y="1596"/>
                      <a:pt x="358" y="1656"/>
                      <a:pt x="489" y="1656"/>
                    </a:cubicBezTo>
                    <a:cubicBezTo>
                      <a:pt x="632" y="1656"/>
                      <a:pt x="715" y="1596"/>
                      <a:pt x="810" y="1549"/>
                    </a:cubicBezTo>
                    <a:cubicBezTo>
                      <a:pt x="834" y="1537"/>
                      <a:pt x="870" y="1525"/>
                      <a:pt x="882" y="1513"/>
                    </a:cubicBezTo>
                    <a:cubicBezTo>
                      <a:pt x="1025" y="1430"/>
                      <a:pt x="1191" y="1358"/>
                      <a:pt x="1346" y="1287"/>
                    </a:cubicBezTo>
                    <a:cubicBezTo>
                      <a:pt x="1668" y="1120"/>
                      <a:pt x="1977" y="977"/>
                      <a:pt x="2311" y="882"/>
                    </a:cubicBezTo>
                    <a:cubicBezTo>
                      <a:pt x="2430" y="858"/>
                      <a:pt x="2561" y="834"/>
                      <a:pt x="2680" y="834"/>
                    </a:cubicBezTo>
                    <a:cubicBezTo>
                      <a:pt x="3108" y="834"/>
                      <a:pt x="3513" y="1049"/>
                      <a:pt x="3787" y="1406"/>
                    </a:cubicBezTo>
                    <a:cubicBezTo>
                      <a:pt x="4037" y="1751"/>
                      <a:pt x="4144" y="2168"/>
                      <a:pt x="4073" y="2561"/>
                    </a:cubicBezTo>
                    <a:cubicBezTo>
                      <a:pt x="4025" y="2549"/>
                      <a:pt x="3966" y="2537"/>
                      <a:pt x="3918" y="2525"/>
                    </a:cubicBezTo>
                    <a:cubicBezTo>
                      <a:pt x="3608" y="2406"/>
                      <a:pt x="3275" y="2358"/>
                      <a:pt x="2965" y="2358"/>
                    </a:cubicBezTo>
                    <a:cubicBezTo>
                      <a:pt x="2120" y="2358"/>
                      <a:pt x="1358" y="2763"/>
                      <a:pt x="822" y="3477"/>
                    </a:cubicBezTo>
                    <a:cubicBezTo>
                      <a:pt x="227" y="4275"/>
                      <a:pt x="251" y="4930"/>
                      <a:pt x="929" y="5680"/>
                    </a:cubicBezTo>
                    <a:cubicBezTo>
                      <a:pt x="1370" y="6168"/>
                      <a:pt x="1787" y="6394"/>
                      <a:pt x="2251" y="6394"/>
                    </a:cubicBezTo>
                    <a:cubicBezTo>
                      <a:pt x="2442" y="6394"/>
                      <a:pt x="2632" y="6347"/>
                      <a:pt x="2846" y="6252"/>
                    </a:cubicBezTo>
                    <a:cubicBezTo>
                      <a:pt x="3096" y="6156"/>
                      <a:pt x="3311" y="5990"/>
                      <a:pt x="3513" y="5823"/>
                    </a:cubicBezTo>
                    <a:cubicBezTo>
                      <a:pt x="3561" y="5799"/>
                      <a:pt x="3585" y="5763"/>
                      <a:pt x="3632" y="5740"/>
                    </a:cubicBezTo>
                    <a:cubicBezTo>
                      <a:pt x="3763" y="5632"/>
                      <a:pt x="3870" y="5525"/>
                      <a:pt x="4025" y="5394"/>
                    </a:cubicBezTo>
                    <a:lnTo>
                      <a:pt x="4049" y="5359"/>
                    </a:lnTo>
                    <a:lnTo>
                      <a:pt x="4204" y="6287"/>
                    </a:lnTo>
                    <a:lnTo>
                      <a:pt x="4466" y="6287"/>
                    </a:lnTo>
                    <a:lnTo>
                      <a:pt x="4585" y="6287"/>
                    </a:lnTo>
                    <a:lnTo>
                      <a:pt x="4620" y="6180"/>
                    </a:lnTo>
                    <a:cubicBezTo>
                      <a:pt x="4632" y="6109"/>
                      <a:pt x="4668" y="6049"/>
                      <a:pt x="4680" y="5978"/>
                    </a:cubicBezTo>
                    <a:cubicBezTo>
                      <a:pt x="4728" y="5811"/>
                      <a:pt x="4775" y="5644"/>
                      <a:pt x="4799" y="5478"/>
                    </a:cubicBezTo>
                    <a:cubicBezTo>
                      <a:pt x="4858" y="4823"/>
                      <a:pt x="4894" y="4156"/>
                      <a:pt x="4918" y="3501"/>
                    </a:cubicBezTo>
                    <a:cubicBezTo>
                      <a:pt x="4930" y="3120"/>
                      <a:pt x="4942" y="2608"/>
                      <a:pt x="4906" y="2108"/>
                    </a:cubicBezTo>
                    <a:cubicBezTo>
                      <a:pt x="4799" y="977"/>
                      <a:pt x="3811" y="1"/>
                      <a:pt x="2775" y="1"/>
                    </a:cubicBezTo>
                    <a:close/>
                    <a:moveTo>
                      <a:pt x="1882" y="3477"/>
                    </a:moveTo>
                    <a:cubicBezTo>
                      <a:pt x="2227" y="3311"/>
                      <a:pt x="2549" y="3215"/>
                      <a:pt x="2858" y="3215"/>
                    </a:cubicBezTo>
                    <a:cubicBezTo>
                      <a:pt x="3251" y="3215"/>
                      <a:pt x="3632" y="3335"/>
                      <a:pt x="4037" y="3561"/>
                    </a:cubicBezTo>
                    <a:cubicBezTo>
                      <a:pt x="3870" y="4466"/>
                      <a:pt x="3454" y="5109"/>
                      <a:pt x="2739" y="5478"/>
                    </a:cubicBezTo>
                    <a:cubicBezTo>
                      <a:pt x="2620" y="5537"/>
                      <a:pt x="2489" y="5573"/>
                      <a:pt x="2346" y="5573"/>
                    </a:cubicBezTo>
                    <a:lnTo>
                      <a:pt x="2346" y="5573"/>
                    </a:lnTo>
                    <a:cubicBezTo>
                      <a:pt x="1763" y="5573"/>
                      <a:pt x="1179" y="5097"/>
                      <a:pt x="1132" y="4573"/>
                    </a:cubicBezTo>
                    <a:cubicBezTo>
                      <a:pt x="1108" y="4263"/>
                      <a:pt x="1513" y="3668"/>
                      <a:pt x="1882" y="3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C88D583-E8A9-A794-7C19-6126EFF4F786}"/>
              </a:ext>
            </a:extLst>
          </p:cNvPr>
          <p:cNvSpPr/>
          <p:nvPr/>
        </p:nvSpPr>
        <p:spPr>
          <a:xfrm>
            <a:off x="3665863" y="235225"/>
            <a:ext cx="51684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THẢO LUẬN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1946E9-019B-8BBA-1F23-0E33C1515ED0}"/>
              </a:ext>
            </a:extLst>
          </p:cNvPr>
          <p:cNvSpPr/>
          <p:nvPr/>
        </p:nvSpPr>
        <p:spPr>
          <a:xfrm>
            <a:off x="1504650" y="2758208"/>
            <a:ext cx="36877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XHCN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5DE48D-26F3-BC14-B994-67DBE1BA8380}"/>
              </a:ext>
            </a:extLst>
          </p:cNvPr>
          <p:cNvSpPr/>
          <p:nvPr/>
        </p:nvSpPr>
        <p:spPr>
          <a:xfrm>
            <a:off x="6720755" y="2611798"/>
            <a:ext cx="4141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XHCN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?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6"/>
          <p:cNvSpPr/>
          <p:nvPr/>
        </p:nvSpPr>
        <p:spPr>
          <a:xfrm>
            <a:off x="-1" y="3951101"/>
            <a:ext cx="12192009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4" name="Google Shape;494;p36"/>
          <p:cNvSpPr/>
          <p:nvPr/>
        </p:nvSpPr>
        <p:spPr>
          <a:xfrm>
            <a:off x="4018583" y="3937787"/>
            <a:ext cx="307061" cy="30706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36"/>
          <p:cNvSpPr/>
          <p:nvPr/>
        </p:nvSpPr>
        <p:spPr>
          <a:xfrm>
            <a:off x="7083003" y="3888164"/>
            <a:ext cx="307061" cy="30706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19" name="Google Shape;519;p36"/>
          <p:cNvGrpSpPr/>
          <p:nvPr/>
        </p:nvGrpSpPr>
        <p:grpSpPr>
          <a:xfrm>
            <a:off x="11231054" y="3941688"/>
            <a:ext cx="759267" cy="937700"/>
            <a:chOff x="5016675" y="1670375"/>
            <a:chExt cx="569450" cy="703275"/>
          </a:xfrm>
        </p:grpSpPr>
        <p:sp>
          <p:nvSpPr>
            <p:cNvPr id="520" name="Google Shape;520;p36"/>
            <p:cNvSpPr/>
            <p:nvPr/>
          </p:nvSpPr>
          <p:spPr>
            <a:xfrm>
              <a:off x="5045550" y="1670375"/>
              <a:ext cx="540575" cy="303225"/>
            </a:xfrm>
            <a:custGeom>
              <a:avLst/>
              <a:gdLst/>
              <a:ahLst/>
              <a:cxnLst/>
              <a:rect l="l" t="t" r="r" b="b"/>
              <a:pathLst>
                <a:path w="21623" h="12129" extrusionOk="0">
                  <a:moveTo>
                    <a:pt x="14005" y="828"/>
                  </a:moveTo>
                  <a:cubicBezTo>
                    <a:pt x="14084" y="828"/>
                    <a:pt x="14163" y="828"/>
                    <a:pt x="14241" y="830"/>
                  </a:cubicBezTo>
                  <a:cubicBezTo>
                    <a:pt x="15241" y="854"/>
                    <a:pt x="16241" y="889"/>
                    <a:pt x="17217" y="937"/>
                  </a:cubicBezTo>
                  <a:cubicBezTo>
                    <a:pt x="17658" y="949"/>
                    <a:pt x="18086" y="985"/>
                    <a:pt x="18503" y="997"/>
                  </a:cubicBezTo>
                  <a:cubicBezTo>
                    <a:pt x="18682" y="1009"/>
                    <a:pt x="18872" y="1009"/>
                    <a:pt x="19051" y="1009"/>
                  </a:cubicBezTo>
                  <a:cubicBezTo>
                    <a:pt x="19468" y="1032"/>
                    <a:pt x="19896" y="1044"/>
                    <a:pt x="20313" y="1068"/>
                  </a:cubicBezTo>
                  <a:cubicBezTo>
                    <a:pt x="20765" y="1116"/>
                    <a:pt x="20765" y="1116"/>
                    <a:pt x="20753" y="1580"/>
                  </a:cubicBezTo>
                  <a:cubicBezTo>
                    <a:pt x="20658" y="3437"/>
                    <a:pt x="20575" y="5402"/>
                    <a:pt x="20456" y="7783"/>
                  </a:cubicBezTo>
                  <a:cubicBezTo>
                    <a:pt x="20456" y="7902"/>
                    <a:pt x="20420" y="8033"/>
                    <a:pt x="20384" y="8200"/>
                  </a:cubicBezTo>
                  <a:cubicBezTo>
                    <a:pt x="20361" y="8236"/>
                    <a:pt x="20361" y="8283"/>
                    <a:pt x="20349" y="8307"/>
                  </a:cubicBezTo>
                  <a:lnTo>
                    <a:pt x="19325" y="8307"/>
                  </a:lnTo>
                  <a:cubicBezTo>
                    <a:pt x="18420" y="8331"/>
                    <a:pt x="17491" y="8367"/>
                    <a:pt x="16586" y="8402"/>
                  </a:cubicBezTo>
                  <a:lnTo>
                    <a:pt x="15360" y="8438"/>
                  </a:lnTo>
                  <a:cubicBezTo>
                    <a:pt x="14479" y="8474"/>
                    <a:pt x="13574" y="8498"/>
                    <a:pt x="12681" y="8545"/>
                  </a:cubicBezTo>
                  <a:cubicBezTo>
                    <a:pt x="11407" y="8605"/>
                    <a:pt x="10109" y="8664"/>
                    <a:pt x="8823" y="8724"/>
                  </a:cubicBezTo>
                  <a:lnTo>
                    <a:pt x="7633" y="8783"/>
                  </a:lnTo>
                  <a:cubicBezTo>
                    <a:pt x="7002" y="8807"/>
                    <a:pt x="6585" y="9057"/>
                    <a:pt x="6299" y="9545"/>
                  </a:cubicBezTo>
                  <a:cubicBezTo>
                    <a:pt x="6144" y="9795"/>
                    <a:pt x="5942" y="10022"/>
                    <a:pt x="5716" y="10260"/>
                  </a:cubicBezTo>
                  <a:cubicBezTo>
                    <a:pt x="5656" y="10319"/>
                    <a:pt x="5597" y="10379"/>
                    <a:pt x="5549" y="10438"/>
                  </a:cubicBezTo>
                  <a:cubicBezTo>
                    <a:pt x="5525" y="10462"/>
                    <a:pt x="5478" y="10510"/>
                    <a:pt x="5430" y="10545"/>
                  </a:cubicBezTo>
                  <a:cubicBezTo>
                    <a:pt x="5252" y="10117"/>
                    <a:pt x="5192" y="9772"/>
                    <a:pt x="5216" y="9188"/>
                  </a:cubicBezTo>
                  <a:lnTo>
                    <a:pt x="5216" y="9105"/>
                  </a:lnTo>
                  <a:lnTo>
                    <a:pt x="5168" y="9057"/>
                  </a:lnTo>
                  <a:cubicBezTo>
                    <a:pt x="4990" y="8795"/>
                    <a:pt x="4740" y="8760"/>
                    <a:pt x="4525" y="8760"/>
                  </a:cubicBezTo>
                  <a:cubicBezTo>
                    <a:pt x="4454" y="8760"/>
                    <a:pt x="4394" y="8760"/>
                    <a:pt x="4335" y="8771"/>
                  </a:cubicBezTo>
                  <a:lnTo>
                    <a:pt x="4263" y="8771"/>
                  </a:lnTo>
                  <a:cubicBezTo>
                    <a:pt x="3989" y="8783"/>
                    <a:pt x="3704" y="8819"/>
                    <a:pt x="3442" y="8843"/>
                  </a:cubicBezTo>
                  <a:cubicBezTo>
                    <a:pt x="3180" y="8879"/>
                    <a:pt x="2894" y="8902"/>
                    <a:pt x="2620" y="8914"/>
                  </a:cubicBezTo>
                  <a:cubicBezTo>
                    <a:pt x="2537" y="8922"/>
                    <a:pt x="2454" y="8925"/>
                    <a:pt x="2369" y="8925"/>
                  </a:cubicBezTo>
                  <a:cubicBezTo>
                    <a:pt x="2201" y="8925"/>
                    <a:pt x="2029" y="8914"/>
                    <a:pt x="1846" y="8914"/>
                  </a:cubicBezTo>
                  <a:cubicBezTo>
                    <a:pt x="1703" y="8914"/>
                    <a:pt x="1561" y="8902"/>
                    <a:pt x="1418" y="8902"/>
                  </a:cubicBezTo>
                  <a:cubicBezTo>
                    <a:pt x="1251" y="8902"/>
                    <a:pt x="1144" y="8855"/>
                    <a:pt x="1120" y="8617"/>
                  </a:cubicBezTo>
                  <a:cubicBezTo>
                    <a:pt x="1108" y="8498"/>
                    <a:pt x="1084" y="8367"/>
                    <a:pt x="1072" y="8248"/>
                  </a:cubicBezTo>
                  <a:cubicBezTo>
                    <a:pt x="1025" y="7819"/>
                    <a:pt x="965" y="7366"/>
                    <a:pt x="953" y="6938"/>
                  </a:cubicBezTo>
                  <a:cubicBezTo>
                    <a:pt x="894" y="5461"/>
                    <a:pt x="1013" y="3961"/>
                    <a:pt x="1132" y="2509"/>
                  </a:cubicBezTo>
                  <a:cubicBezTo>
                    <a:pt x="1168" y="2175"/>
                    <a:pt x="1180" y="1866"/>
                    <a:pt x="1203" y="1532"/>
                  </a:cubicBezTo>
                  <a:cubicBezTo>
                    <a:pt x="1239" y="1211"/>
                    <a:pt x="1239" y="1211"/>
                    <a:pt x="1549" y="1187"/>
                  </a:cubicBezTo>
                  <a:cubicBezTo>
                    <a:pt x="2072" y="1161"/>
                    <a:pt x="2639" y="1142"/>
                    <a:pt x="3271" y="1142"/>
                  </a:cubicBezTo>
                  <a:cubicBezTo>
                    <a:pt x="3516" y="1142"/>
                    <a:pt x="3771" y="1145"/>
                    <a:pt x="4037" y="1151"/>
                  </a:cubicBezTo>
                  <a:cubicBezTo>
                    <a:pt x="4871" y="1163"/>
                    <a:pt x="5740" y="1175"/>
                    <a:pt x="6549" y="1187"/>
                  </a:cubicBezTo>
                  <a:cubicBezTo>
                    <a:pt x="7073" y="1211"/>
                    <a:pt x="7597" y="1223"/>
                    <a:pt x="8121" y="1223"/>
                  </a:cubicBezTo>
                  <a:cubicBezTo>
                    <a:pt x="8311" y="1223"/>
                    <a:pt x="8490" y="1211"/>
                    <a:pt x="8645" y="1163"/>
                  </a:cubicBezTo>
                  <a:cubicBezTo>
                    <a:pt x="9454" y="973"/>
                    <a:pt x="10276" y="949"/>
                    <a:pt x="11133" y="925"/>
                  </a:cubicBezTo>
                  <a:lnTo>
                    <a:pt x="11324" y="925"/>
                  </a:lnTo>
                  <a:lnTo>
                    <a:pt x="12491" y="878"/>
                  </a:lnTo>
                  <a:cubicBezTo>
                    <a:pt x="12994" y="857"/>
                    <a:pt x="13507" y="828"/>
                    <a:pt x="14005" y="828"/>
                  </a:cubicBezTo>
                  <a:close/>
                  <a:moveTo>
                    <a:pt x="14717" y="0"/>
                  </a:moveTo>
                  <a:cubicBezTo>
                    <a:pt x="14542" y="0"/>
                    <a:pt x="14368" y="3"/>
                    <a:pt x="14193" y="8"/>
                  </a:cubicBezTo>
                  <a:cubicBezTo>
                    <a:pt x="13419" y="20"/>
                    <a:pt x="12645" y="44"/>
                    <a:pt x="11883" y="92"/>
                  </a:cubicBezTo>
                  <a:lnTo>
                    <a:pt x="11252" y="127"/>
                  </a:lnTo>
                  <a:cubicBezTo>
                    <a:pt x="11038" y="139"/>
                    <a:pt x="10812" y="139"/>
                    <a:pt x="10586" y="151"/>
                  </a:cubicBezTo>
                  <a:cubicBezTo>
                    <a:pt x="10002" y="163"/>
                    <a:pt x="9395" y="175"/>
                    <a:pt x="8800" y="270"/>
                  </a:cubicBezTo>
                  <a:cubicBezTo>
                    <a:pt x="8133" y="360"/>
                    <a:pt x="7460" y="389"/>
                    <a:pt x="6808" y="389"/>
                  </a:cubicBezTo>
                  <a:cubicBezTo>
                    <a:pt x="6156" y="389"/>
                    <a:pt x="5525" y="360"/>
                    <a:pt x="4942" y="330"/>
                  </a:cubicBezTo>
                  <a:cubicBezTo>
                    <a:pt x="3775" y="270"/>
                    <a:pt x="2644" y="270"/>
                    <a:pt x="1263" y="270"/>
                  </a:cubicBezTo>
                  <a:cubicBezTo>
                    <a:pt x="572" y="270"/>
                    <a:pt x="453" y="461"/>
                    <a:pt x="406" y="1140"/>
                  </a:cubicBezTo>
                  <a:cubicBezTo>
                    <a:pt x="394" y="1401"/>
                    <a:pt x="358" y="1675"/>
                    <a:pt x="346" y="1925"/>
                  </a:cubicBezTo>
                  <a:cubicBezTo>
                    <a:pt x="299" y="2413"/>
                    <a:pt x="263" y="2937"/>
                    <a:pt x="227" y="3437"/>
                  </a:cubicBezTo>
                  <a:lnTo>
                    <a:pt x="191" y="3949"/>
                  </a:lnTo>
                  <a:cubicBezTo>
                    <a:pt x="108" y="5521"/>
                    <a:pt x="1" y="7164"/>
                    <a:pt x="215" y="8783"/>
                  </a:cubicBezTo>
                  <a:cubicBezTo>
                    <a:pt x="239" y="8974"/>
                    <a:pt x="287" y="9176"/>
                    <a:pt x="334" y="9367"/>
                  </a:cubicBezTo>
                  <a:cubicBezTo>
                    <a:pt x="346" y="9450"/>
                    <a:pt x="370" y="9545"/>
                    <a:pt x="394" y="9641"/>
                  </a:cubicBezTo>
                  <a:lnTo>
                    <a:pt x="429" y="9819"/>
                  </a:lnTo>
                  <a:lnTo>
                    <a:pt x="1251" y="9795"/>
                  </a:lnTo>
                  <a:cubicBezTo>
                    <a:pt x="2073" y="9760"/>
                    <a:pt x="2846" y="9736"/>
                    <a:pt x="3620" y="9700"/>
                  </a:cubicBezTo>
                  <a:lnTo>
                    <a:pt x="3978" y="9700"/>
                  </a:lnTo>
                  <a:cubicBezTo>
                    <a:pt x="4097" y="9700"/>
                    <a:pt x="4323" y="9700"/>
                    <a:pt x="4347" y="9748"/>
                  </a:cubicBezTo>
                  <a:cubicBezTo>
                    <a:pt x="4394" y="9783"/>
                    <a:pt x="4442" y="9986"/>
                    <a:pt x="4454" y="10093"/>
                  </a:cubicBezTo>
                  <a:lnTo>
                    <a:pt x="4549" y="10629"/>
                  </a:lnTo>
                  <a:cubicBezTo>
                    <a:pt x="4573" y="10795"/>
                    <a:pt x="4585" y="10950"/>
                    <a:pt x="4620" y="11105"/>
                  </a:cubicBezTo>
                  <a:cubicBezTo>
                    <a:pt x="4644" y="11236"/>
                    <a:pt x="4680" y="11367"/>
                    <a:pt x="4728" y="11534"/>
                  </a:cubicBezTo>
                  <a:cubicBezTo>
                    <a:pt x="4751" y="11629"/>
                    <a:pt x="4763" y="11712"/>
                    <a:pt x="4799" y="11819"/>
                  </a:cubicBezTo>
                  <a:lnTo>
                    <a:pt x="4882" y="12129"/>
                  </a:lnTo>
                  <a:lnTo>
                    <a:pt x="5156" y="11938"/>
                  </a:lnTo>
                  <a:cubicBezTo>
                    <a:pt x="5263" y="11867"/>
                    <a:pt x="5359" y="11784"/>
                    <a:pt x="5442" y="11724"/>
                  </a:cubicBezTo>
                  <a:cubicBezTo>
                    <a:pt x="5621" y="11605"/>
                    <a:pt x="5752" y="11510"/>
                    <a:pt x="5871" y="11391"/>
                  </a:cubicBezTo>
                  <a:cubicBezTo>
                    <a:pt x="6192" y="11057"/>
                    <a:pt x="6525" y="10676"/>
                    <a:pt x="6942" y="10200"/>
                  </a:cubicBezTo>
                  <a:cubicBezTo>
                    <a:pt x="7192" y="9903"/>
                    <a:pt x="7418" y="9700"/>
                    <a:pt x="7740" y="9688"/>
                  </a:cubicBezTo>
                  <a:cubicBezTo>
                    <a:pt x="8240" y="9664"/>
                    <a:pt x="8740" y="9641"/>
                    <a:pt x="9228" y="9617"/>
                  </a:cubicBezTo>
                  <a:cubicBezTo>
                    <a:pt x="9931" y="9569"/>
                    <a:pt x="10645" y="9545"/>
                    <a:pt x="11348" y="9510"/>
                  </a:cubicBezTo>
                  <a:lnTo>
                    <a:pt x="12360" y="9462"/>
                  </a:lnTo>
                  <a:cubicBezTo>
                    <a:pt x="13622" y="9402"/>
                    <a:pt x="14931" y="9331"/>
                    <a:pt x="16229" y="9307"/>
                  </a:cubicBezTo>
                  <a:lnTo>
                    <a:pt x="16277" y="9307"/>
                  </a:lnTo>
                  <a:cubicBezTo>
                    <a:pt x="17037" y="9277"/>
                    <a:pt x="17817" y="9252"/>
                    <a:pt x="18600" y="9252"/>
                  </a:cubicBezTo>
                  <a:cubicBezTo>
                    <a:pt x="19068" y="9252"/>
                    <a:pt x="19536" y="9261"/>
                    <a:pt x="20003" y="9283"/>
                  </a:cubicBezTo>
                  <a:lnTo>
                    <a:pt x="20099" y="9283"/>
                  </a:lnTo>
                  <a:cubicBezTo>
                    <a:pt x="20207" y="9290"/>
                    <a:pt x="20304" y="9294"/>
                    <a:pt x="20392" y="9294"/>
                  </a:cubicBezTo>
                  <a:cubicBezTo>
                    <a:pt x="20973" y="9294"/>
                    <a:pt x="21146" y="9119"/>
                    <a:pt x="21301" y="8271"/>
                  </a:cubicBezTo>
                  <a:cubicBezTo>
                    <a:pt x="21313" y="8212"/>
                    <a:pt x="21313" y="8152"/>
                    <a:pt x="21313" y="8117"/>
                  </a:cubicBezTo>
                  <a:lnTo>
                    <a:pt x="21313" y="8069"/>
                  </a:lnTo>
                  <a:cubicBezTo>
                    <a:pt x="21349" y="7438"/>
                    <a:pt x="21373" y="6831"/>
                    <a:pt x="21408" y="6212"/>
                  </a:cubicBezTo>
                  <a:cubicBezTo>
                    <a:pt x="21480" y="4640"/>
                    <a:pt x="21563" y="3021"/>
                    <a:pt x="21623" y="1413"/>
                  </a:cubicBezTo>
                  <a:cubicBezTo>
                    <a:pt x="21611" y="925"/>
                    <a:pt x="21599" y="616"/>
                    <a:pt x="21396" y="401"/>
                  </a:cubicBezTo>
                  <a:cubicBezTo>
                    <a:pt x="21194" y="199"/>
                    <a:pt x="20896" y="151"/>
                    <a:pt x="20408" y="151"/>
                  </a:cubicBezTo>
                  <a:lnTo>
                    <a:pt x="20301" y="151"/>
                  </a:lnTo>
                  <a:cubicBezTo>
                    <a:pt x="19872" y="139"/>
                    <a:pt x="19456" y="127"/>
                    <a:pt x="19027" y="104"/>
                  </a:cubicBezTo>
                  <a:cubicBezTo>
                    <a:pt x="18206" y="80"/>
                    <a:pt x="17408" y="44"/>
                    <a:pt x="16586" y="32"/>
                  </a:cubicBezTo>
                  <a:lnTo>
                    <a:pt x="16348" y="32"/>
                  </a:lnTo>
                  <a:cubicBezTo>
                    <a:pt x="15815" y="23"/>
                    <a:pt x="15267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016675" y="2154450"/>
              <a:ext cx="220600" cy="219200"/>
            </a:xfrm>
            <a:custGeom>
              <a:avLst/>
              <a:gdLst/>
              <a:ahLst/>
              <a:cxnLst/>
              <a:rect l="l" t="t" r="r" b="b"/>
              <a:pathLst>
                <a:path w="8824" h="8768" extrusionOk="0">
                  <a:moveTo>
                    <a:pt x="4540" y="1003"/>
                  </a:moveTo>
                  <a:cubicBezTo>
                    <a:pt x="5122" y="1003"/>
                    <a:pt x="5654" y="1250"/>
                    <a:pt x="6097" y="1743"/>
                  </a:cubicBezTo>
                  <a:cubicBezTo>
                    <a:pt x="6573" y="2267"/>
                    <a:pt x="6930" y="2851"/>
                    <a:pt x="7157" y="3410"/>
                  </a:cubicBezTo>
                  <a:cubicBezTo>
                    <a:pt x="7538" y="4375"/>
                    <a:pt x="7752" y="5494"/>
                    <a:pt x="7811" y="6922"/>
                  </a:cubicBezTo>
                  <a:cubicBezTo>
                    <a:pt x="7811" y="7030"/>
                    <a:pt x="7823" y="7220"/>
                    <a:pt x="7800" y="7268"/>
                  </a:cubicBezTo>
                  <a:cubicBezTo>
                    <a:pt x="7788" y="7292"/>
                    <a:pt x="7669" y="7327"/>
                    <a:pt x="7466" y="7375"/>
                  </a:cubicBezTo>
                  <a:cubicBezTo>
                    <a:pt x="6788" y="7518"/>
                    <a:pt x="6085" y="7637"/>
                    <a:pt x="5406" y="7744"/>
                  </a:cubicBezTo>
                  <a:lnTo>
                    <a:pt x="5144" y="7792"/>
                  </a:lnTo>
                  <a:cubicBezTo>
                    <a:pt x="5037" y="7804"/>
                    <a:pt x="4954" y="7815"/>
                    <a:pt x="4847" y="7827"/>
                  </a:cubicBezTo>
                  <a:cubicBezTo>
                    <a:pt x="4522" y="7880"/>
                    <a:pt x="4188" y="7951"/>
                    <a:pt x="3861" y="7951"/>
                  </a:cubicBezTo>
                  <a:cubicBezTo>
                    <a:pt x="3816" y="7951"/>
                    <a:pt x="3772" y="7949"/>
                    <a:pt x="3728" y="7946"/>
                  </a:cubicBezTo>
                  <a:cubicBezTo>
                    <a:pt x="2942" y="7911"/>
                    <a:pt x="2216" y="7815"/>
                    <a:pt x="1549" y="7673"/>
                  </a:cubicBezTo>
                  <a:cubicBezTo>
                    <a:pt x="918" y="7494"/>
                    <a:pt x="834" y="7375"/>
                    <a:pt x="846" y="6661"/>
                  </a:cubicBezTo>
                  <a:lnTo>
                    <a:pt x="846" y="6482"/>
                  </a:lnTo>
                  <a:lnTo>
                    <a:pt x="846" y="6327"/>
                  </a:lnTo>
                  <a:cubicBezTo>
                    <a:pt x="918" y="5077"/>
                    <a:pt x="1311" y="3827"/>
                    <a:pt x="1954" y="2708"/>
                  </a:cubicBezTo>
                  <a:cubicBezTo>
                    <a:pt x="2406" y="1922"/>
                    <a:pt x="3025" y="1386"/>
                    <a:pt x="3775" y="1136"/>
                  </a:cubicBezTo>
                  <a:cubicBezTo>
                    <a:pt x="4037" y="1047"/>
                    <a:pt x="4293" y="1003"/>
                    <a:pt x="4540" y="1003"/>
                  </a:cubicBezTo>
                  <a:close/>
                  <a:moveTo>
                    <a:pt x="4449" y="1"/>
                  </a:moveTo>
                  <a:cubicBezTo>
                    <a:pt x="3871" y="1"/>
                    <a:pt x="3271" y="181"/>
                    <a:pt x="2704" y="612"/>
                  </a:cubicBezTo>
                  <a:cubicBezTo>
                    <a:pt x="2073" y="1100"/>
                    <a:pt x="1418" y="1636"/>
                    <a:pt x="1084" y="2470"/>
                  </a:cubicBezTo>
                  <a:cubicBezTo>
                    <a:pt x="1025" y="2612"/>
                    <a:pt x="977" y="2743"/>
                    <a:pt x="918" y="2874"/>
                  </a:cubicBezTo>
                  <a:cubicBezTo>
                    <a:pt x="656" y="3541"/>
                    <a:pt x="370" y="4244"/>
                    <a:pt x="227" y="4970"/>
                  </a:cubicBezTo>
                  <a:cubicBezTo>
                    <a:pt x="108" y="5529"/>
                    <a:pt x="72" y="6089"/>
                    <a:pt x="60" y="6661"/>
                  </a:cubicBezTo>
                  <a:cubicBezTo>
                    <a:pt x="49" y="6899"/>
                    <a:pt x="49" y="7137"/>
                    <a:pt x="25" y="7375"/>
                  </a:cubicBezTo>
                  <a:cubicBezTo>
                    <a:pt x="1" y="7696"/>
                    <a:pt x="144" y="7946"/>
                    <a:pt x="430" y="8089"/>
                  </a:cubicBezTo>
                  <a:cubicBezTo>
                    <a:pt x="501" y="8125"/>
                    <a:pt x="596" y="8173"/>
                    <a:pt x="680" y="8220"/>
                  </a:cubicBezTo>
                  <a:cubicBezTo>
                    <a:pt x="882" y="8339"/>
                    <a:pt x="1084" y="8458"/>
                    <a:pt x="1311" y="8506"/>
                  </a:cubicBezTo>
                  <a:cubicBezTo>
                    <a:pt x="1811" y="8601"/>
                    <a:pt x="2323" y="8649"/>
                    <a:pt x="2811" y="8708"/>
                  </a:cubicBezTo>
                  <a:cubicBezTo>
                    <a:pt x="2989" y="8720"/>
                    <a:pt x="3168" y="8756"/>
                    <a:pt x="3347" y="8768"/>
                  </a:cubicBezTo>
                  <a:lnTo>
                    <a:pt x="3406" y="8768"/>
                  </a:lnTo>
                  <a:cubicBezTo>
                    <a:pt x="3585" y="8756"/>
                    <a:pt x="3751" y="8744"/>
                    <a:pt x="3918" y="8744"/>
                  </a:cubicBezTo>
                  <a:cubicBezTo>
                    <a:pt x="4251" y="8720"/>
                    <a:pt x="4585" y="8696"/>
                    <a:pt x="4894" y="8649"/>
                  </a:cubicBezTo>
                  <a:cubicBezTo>
                    <a:pt x="5192" y="8601"/>
                    <a:pt x="5502" y="8577"/>
                    <a:pt x="5823" y="8542"/>
                  </a:cubicBezTo>
                  <a:cubicBezTo>
                    <a:pt x="6561" y="8470"/>
                    <a:pt x="7323" y="8399"/>
                    <a:pt x="8061" y="8149"/>
                  </a:cubicBezTo>
                  <a:cubicBezTo>
                    <a:pt x="8704" y="7935"/>
                    <a:pt x="8823" y="7827"/>
                    <a:pt x="8823" y="7113"/>
                  </a:cubicBezTo>
                  <a:cubicBezTo>
                    <a:pt x="8823" y="6934"/>
                    <a:pt x="8812" y="6792"/>
                    <a:pt x="8800" y="6661"/>
                  </a:cubicBezTo>
                  <a:cubicBezTo>
                    <a:pt x="8693" y="6280"/>
                    <a:pt x="8621" y="5887"/>
                    <a:pt x="8562" y="5482"/>
                  </a:cubicBezTo>
                  <a:cubicBezTo>
                    <a:pt x="8478" y="5077"/>
                    <a:pt x="8419" y="4672"/>
                    <a:pt x="8347" y="4279"/>
                  </a:cubicBezTo>
                  <a:cubicBezTo>
                    <a:pt x="8133" y="3053"/>
                    <a:pt x="7633" y="1993"/>
                    <a:pt x="6847" y="1124"/>
                  </a:cubicBezTo>
                  <a:cubicBezTo>
                    <a:pt x="6265" y="476"/>
                    <a:pt x="5387" y="1"/>
                    <a:pt x="4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5056575" y="1986675"/>
              <a:ext cx="149450" cy="151550"/>
            </a:xfrm>
            <a:custGeom>
              <a:avLst/>
              <a:gdLst/>
              <a:ahLst/>
              <a:cxnLst/>
              <a:rect l="l" t="t" r="r" b="b"/>
              <a:pathLst>
                <a:path w="5978" h="6062" extrusionOk="0">
                  <a:moveTo>
                    <a:pt x="3120" y="953"/>
                  </a:moveTo>
                  <a:cubicBezTo>
                    <a:pt x="3644" y="953"/>
                    <a:pt x="4144" y="1084"/>
                    <a:pt x="4477" y="1370"/>
                  </a:cubicBezTo>
                  <a:cubicBezTo>
                    <a:pt x="4620" y="1489"/>
                    <a:pt x="4727" y="1644"/>
                    <a:pt x="4799" y="1763"/>
                  </a:cubicBezTo>
                  <a:cubicBezTo>
                    <a:pt x="5275" y="2715"/>
                    <a:pt x="5025" y="3870"/>
                    <a:pt x="4191" y="4561"/>
                  </a:cubicBezTo>
                  <a:cubicBezTo>
                    <a:pt x="3548" y="5097"/>
                    <a:pt x="3227" y="5216"/>
                    <a:pt x="2584" y="5216"/>
                  </a:cubicBezTo>
                  <a:cubicBezTo>
                    <a:pt x="1727" y="5216"/>
                    <a:pt x="1108" y="4954"/>
                    <a:pt x="953" y="3751"/>
                  </a:cubicBezTo>
                  <a:cubicBezTo>
                    <a:pt x="810" y="2727"/>
                    <a:pt x="1072" y="1965"/>
                    <a:pt x="1751" y="1370"/>
                  </a:cubicBezTo>
                  <a:cubicBezTo>
                    <a:pt x="2084" y="1084"/>
                    <a:pt x="2596" y="953"/>
                    <a:pt x="3120" y="953"/>
                  </a:cubicBezTo>
                  <a:close/>
                  <a:moveTo>
                    <a:pt x="3335" y="0"/>
                  </a:moveTo>
                  <a:cubicBezTo>
                    <a:pt x="2946" y="0"/>
                    <a:pt x="2549" y="74"/>
                    <a:pt x="2120" y="179"/>
                  </a:cubicBezTo>
                  <a:cubicBezTo>
                    <a:pt x="1453" y="346"/>
                    <a:pt x="917" y="763"/>
                    <a:pt x="548" y="1418"/>
                  </a:cubicBezTo>
                  <a:cubicBezTo>
                    <a:pt x="143" y="2120"/>
                    <a:pt x="0" y="2918"/>
                    <a:pt x="96" y="3799"/>
                  </a:cubicBezTo>
                  <a:cubicBezTo>
                    <a:pt x="250" y="4978"/>
                    <a:pt x="1120" y="5871"/>
                    <a:pt x="2346" y="6025"/>
                  </a:cubicBezTo>
                  <a:cubicBezTo>
                    <a:pt x="2501" y="6049"/>
                    <a:pt x="2644" y="6061"/>
                    <a:pt x="2775" y="6061"/>
                  </a:cubicBezTo>
                  <a:cubicBezTo>
                    <a:pt x="3644" y="6061"/>
                    <a:pt x="4406" y="5668"/>
                    <a:pt x="5096" y="4882"/>
                  </a:cubicBezTo>
                  <a:cubicBezTo>
                    <a:pt x="5715" y="4204"/>
                    <a:pt x="5977" y="3513"/>
                    <a:pt x="5930" y="2811"/>
                  </a:cubicBezTo>
                  <a:lnTo>
                    <a:pt x="5930" y="2799"/>
                  </a:lnTo>
                  <a:cubicBezTo>
                    <a:pt x="5918" y="2727"/>
                    <a:pt x="5918" y="2656"/>
                    <a:pt x="5918" y="2573"/>
                  </a:cubicBezTo>
                  <a:cubicBezTo>
                    <a:pt x="5906" y="2394"/>
                    <a:pt x="5894" y="2215"/>
                    <a:pt x="5858" y="2061"/>
                  </a:cubicBezTo>
                  <a:cubicBezTo>
                    <a:pt x="5680" y="1132"/>
                    <a:pt x="5203" y="537"/>
                    <a:pt x="4406" y="215"/>
                  </a:cubicBezTo>
                  <a:cubicBezTo>
                    <a:pt x="4042" y="62"/>
                    <a:pt x="369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5060450" y="1686350"/>
              <a:ext cx="509000" cy="256300"/>
            </a:xfrm>
            <a:custGeom>
              <a:avLst/>
              <a:gdLst/>
              <a:ahLst/>
              <a:cxnLst/>
              <a:rect l="l" t="t" r="r" b="b"/>
              <a:pathLst>
                <a:path w="20360" h="10252" extrusionOk="0">
                  <a:moveTo>
                    <a:pt x="19931" y="7906"/>
                  </a:moveTo>
                  <a:cubicBezTo>
                    <a:pt x="19503" y="7906"/>
                    <a:pt x="19110" y="7894"/>
                    <a:pt x="18741" y="7906"/>
                  </a:cubicBezTo>
                  <a:cubicBezTo>
                    <a:pt x="17705" y="7942"/>
                    <a:pt x="16669" y="7978"/>
                    <a:pt x="15633" y="8013"/>
                  </a:cubicBezTo>
                  <a:cubicBezTo>
                    <a:pt x="14454" y="8061"/>
                    <a:pt x="13276" y="8097"/>
                    <a:pt x="12085" y="8144"/>
                  </a:cubicBezTo>
                  <a:cubicBezTo>
                    <a:pt x="10406" y="8216"/>
                    <a:pt x="8727" y="8311"/>
                    <a:pt x="7025" y="8382"/>
                  </a:cubicBezTo>
                  <a:cubicBezTo>
                    <a:pt x="6537" y="8418"/>
                    <a:pt x="6132" y="8561"/>
                    <a:pt x="5870" y="9037"/>
                  </a:cubicBezTo>
                  <a:cubicBezTo>
                    <a:pt x="5679" y="9383"/>
                    <a:pt x="5358" y="9680"/>
                    <a:pt x="5096" y="9978"/>
                  </a:cubicBezTo>
                  <a:cubicBezTo>
                    <a:pt x="4989" y="10097"/>
                    <a:pt x="4846" y="10156"/>
                    <a:pt x="4703" y="10252"/>
                  </a:cubicBezTo>
                  <a:cubicBezTo>
                    <a:pt x="4429" y="9692"/>
                    <a:pt x="4334" y="9287"/>
                    <a:pt x="4346" y="8573"/>
                  </a:cubicBezTo>
                  <a:cubicBezTo>
                    <a:pt x="4155" y="8323"/>
                    <a:pt x="3870" y="8371"/>
                    <a:pt x="3620" y="8382"/>
                  </a:cubicBezTo>
                  <a:cubicBezTo>
                    <a:pt x="3072" y="8406"/>
                    <a:pt x="2536" y="8502"/>
                    <a:pt x="1977" y="8525"/>
                  </a:cubicBezTo>
                  <a:cubicBezTo>
                    <a:pt x="1584" y="8561"/>
                    <a:pt x="1179" y="8513"/>
                    <a:pt x="762" y="8513"/>
                  </a:cubicBezTo>
                  <a:cubicBezTo>
                    <a:pt x="429" y="8513"/>
                    <a:pt x="274" y="8323"/>
                    <a:pt x="238" y="8025"/>
                  </a:cubicBezTo>
                  <a:cubicBezTo>
                    <a:pt x="179" y="7454"/>
                    <a:pt x="107" y="6894"/>
                    <a:pt x="72" y="6323"/>
                  </a:cubicBezTo>
                  <a:cubicBezTo>
                    <a:pt x="0" y="4513"/>
                    <a:pt x="191" y="2715"/>
                    <a:pt x="334" y="905"/>
                  </a:cubicBezTo>
                  <a:cubicBezTo>
                    <a:pt x="357" y="465"/>
                    <a:pt x="405" y="393"/>
                    <a:pt x="881" y="358"/>
                  </a:cubicBezTo>
                  <a:cubicBezTo>
                    <a:pt x="1715" y="310"/>
                    <a:pt x="2548" y="298"/>
                    <a:pt x="3382" y="310"/>
                  </a:cubicBezTo>
                  <a:cubicBezTo>
                    <a:pt x="4751" y="334"/>
                    <a:pt x="6108" y="370"/>
                    <a:pt x="7477" y="405"/>
                  </a:cubicBezTo>
                  <a:cubicBezTo>
                    <a:pt x="7644" y="405"/>
                    <a:pt x="7799" y="393"/>
                    <a:pt x="7954" y="358"/>
                  </a:cubicBezTo>
                  <a:cubicBezTo>
                    <a:pt x="8847" y="131"/>
                    <a:pt x="9763" y="131"/>
                    <a:pt x="10680" y="120"/>
                  </a:cubicBezTo>
                  <a:cubicBezTo>
                    <a:pt x="11656" y="96"/>
                    <a:pt x="12621" y="0"/>
                    <a:pt x="13609" y="12"/>
                  </a:cubicBezTo>
                  <a:cubicBezTo>
                    <a:pt x="15038" y="36"/>
                    <a:pt x="16455" y="120"/>
                    <a:pt x="17883" y="179"/>
                  </a:cubicBezTo>
                  <a:cubicBezTo>
                    <a:pt x="18491" y="215"/>
                    <a:pt x="19098" y="215"/>
                    <a:pt x="19705" y="274"/>
                  </a:cubicBezTo>
                  <a:cubicBezTo>
                    <a:pt x="20277" y="310"/>
                    <a:pt x="20360" y="429"/>
                    <a:pt x="20336" y="1012"/>
                  </a:cubicBezTo>
                  <a:cubicBezTo>
                    <a:pt x="20241" y="3072"/>
                    <a:pt x="20157" y="5120"/>
                    <a:pt x="20050" y="7180"/>
                  </a:cubicBezTo>
                  <a:cubicBezTo>
                    <a:pt x="20062" y="7382"/>
                    <a:pt x="19991" y="7597"/>
                    <a:pt x="19931" y="7906"/>
                  </a:cubicBezTo>
                  <a:close/>
                  <a:moveTo>
                    <a:pt x="18538" y="2203"/>
                  </a:moveTo>
                  <a:cubicBezTo>
                    <a:pt x="18419" y="2144"/>
                    <a:pt x="18324" y="2072"/>
                    <a:pt x="18217" y="2060"/>
                  </a:cubicBezTo>
                  <a:cubicBezTo>
                    <a:pt x="17431" y="2013"/>
                    <a:pt x="16633" y="1953"/>
                    <a:pt x="15835" y="1953"/>
                  </a:cubicBezTo>
                  <a:cubicBezTo>
                    <a:pt x="15216" y="1953"/>
                    <a:pt x="14573" y="2025"/>
                    <a:pt x="13954" y="2025"/>
                  </a:cubicBezTo>
                  <a:cubicBezTo>
                    <a:pt x="10180" y="2048"/>
                    <a:pt x="6418" y="2048"/>
                    <a:pt x="2655" y="2048"/>
                  </a:cubicBezTo>
                  <a:cubicBezTo>
                    <a:pt x="2465" y="2048"/>
                    <a:pt x="2179" y="1989"/>
                    <a:pt x="2179" y="2263"/>
                  </a:cubicBezTo>
                  <a:cubicBezTo>
                    <a:pt x="2179" y="2525"/>
                    <a:pt x="2441" y="2441"/>
                    <a:pt x="2620" y="2441"/>
                  </a:cubicBezTo>
                  <a:cubicBezTo>
                    <a:pt x="3382" y="2441"/>
                    <a:pt x="4120" y="2417"/>
                    <a:pt x="4882" y="2417"/>
                  </a:cubicBezTo>
                  <a:lnTo>
                    <a:pt x="10632" y="2417"/>
                  </a:lnTo>
                  <a:cubicBezTo>
                    <a:pt x="11787" y="2417"/>
                    <a:pt x="12954" y="2406"/>
                    <a:pt x="14109" y="2370"/>
                  </a:cubicBezTo>
                  <a:cubicBezTo>
                    <a:pt x="15383" y="2346"/>
                    <a:pt x="16633" y="2239"/>
                    <a:pt x="17895" y="2441"/>
                  </a:cubicBezTo>
                  <a:cubicBezTo>
                    <a:pt x="18121" y="2501"/>
                    <a:pt x="18360" y="2501"/>
                    <a:pt x="18538" y="2203"/>
                  </a:cubicBezTo>
                  <a:close/>
                  <a:moveTo>
                    <a:pt x="18312" y="4191"/>
                  </a:moveTo>
                  <a:cubicBezTo>
                    <a:pt x="17943" y="4037"/>
                    <a:pt x="17562" y="4037"/>
                    <a:pt x="17229" y="4037"/>
                  </a:cubicBezTo>
                  <a:cubicBezTo>
                    <a:pt x="14728" y="3989"/>
                    <a:pt x="12228" y="3965"/>
                    <a:pt x="9728" y="3930"/>
                  </a:cubicBezTo>
                  <a:cubicBezTo>
                    <a:pt x="7489" y="3906"/>
                    <a:pt x="5239" y="3870"/>
                    <a:pt x="3012" y="3846"/>
                  </a:cubicBezTo>
                  <a:cubicBezTo>
                    <a:pt x="2858" y="3846"/>
                    <a:pt x="2715" y="3834"/>
                    <a:pt x="2596" y="3870"/>
                  </a:cubicBezTo>
                  <a:cubicBezTo>
                    <a:pt x="2500" y="3906"/>
                    <a:pt x="2465" y="4025"/>
                    <a:pt x="2298" y="4191"/>
                  </a:cubicBezTo>
                  <a:cubicBezTo>
                    <a:pt x="2608" y="4203"/>
                    <a:pt x="2822" y="4215"/>
                    <a:pt x="3012" y="4215"/>
                  </a:cubicBezTo>
                  <a:cubicBezTo>
                    <a:pt x="4144" y="4227"/>
                    <a:pt x="5287" y="4227"/>
                    <a:pt x="6418" y="4251"/>
                  </a:cubicBezTo>
                  <a:cubicBezTo>
                    <a:pt x="8144" y="4275"/>
                    <a:pt x="9870" y="4322"/>
                    <a:pt x="11597" y="4346"/>
                  </a:cubicBezTo>
                  <a:cubicBezTo>
                    <a:pt x="13121" y="4382"/>
                    <a:pt x="14645" y="4394"/>
                    <a:pt x="16169" y="4418"/>
                  </a:cubicBezTo>
                  <a:lnTo>
                    <a:pt x="17681" y="4465"/>
                  </a:lnTo>
                  <a:cubicBezTo>
                    <a:pt x="17907" y="4453"/>
                    <a:pt x="18145" y="4501"/>
                    <a:pt x="18312" y="4191"/>
                  </a:cubicBezTo>
                  <a:close/>
                  <a:moveTo>
                    <a:pt x="11466" y="6180"/>
                  </a:moveTo>
                  <a:cubicBezTo>
                    <a:pt x="11466" y="6120"/>
                    <a:pt x="11454" y="6073"/>
                    <a:pt x="11454" y="6013"/>
                  </a:cubicBezTo>
                  <a:cubicBezTo>
                    <a:pt x="11347" y="5965"/>
                    <a:pt x="11240" y="5882"/>
                    <a:pt x="11133" y="5882"/>
                  </a:cubicBezTo>
                  <a:cubicBezTo>
                    <a:pt x="10799" y="5870"/>
                    <a:pt x="10454" y="5870"/>
                    <a:pt x="10097" y="5882"/>
                  </a:cubicBezTo>
                  <a:cubicBezTo>
                    <a:pt x="8835" y="5942"/>
                    <a:pt x="7584" y="6037"/>
                    <a:pt x="6310" y="6049"/>
                  </a:cubicBezTo>
                  <a:cubicBezTo>
                    <a:pt x="5215" y="6061"/>
                    <a:pt x="4108" y="5977"/>
                    <a:pt x="3024" y="5942"/>
                  </a:cubicBezTo>
                  <a:cubicBezTo>
                    <a:pt x="2846" y="5942"/>
                    <a:pt x="2667" y="5954"/>
                    <a:pt x="2489" y="6001"/>
                  </a:cubicBezTo>
                  <a:cubicBezTo>
                    <a:pt x="2441" y="6013"/>
                    <a:pt x="2370" y="6120"/>
                    <a:pt x="2381" y="6192"/>
                  </a:cubicBezTo>
                  <a:cubicBezTo>
                    <a:pt x="2381" y="6251"/>
                    <a:pt x="2465" y="6346"/>
                    <a:pt x="2524" y="6370"/>
                  </a:cubicBezTo>
                  <a:cubicBezTo>
                    <a:pt x="2643" y="6406"/>
                    <a:pt x="2762" y="6394"/>
                    <a:pt x="2881" y="6406"/>
                  </a:cubicBezTo>
                  <a:cubicBezTo>
                    <a:pt x="3655" y="6430"/>
                    <a:pt x="4429" y="6477"/>
                    <a:pt x="5203" y="6477"/>
                  </a:cubicBezTo>
                  <a:cubicBezTo>
                    <a:pt x="6096" y="6477"/>
                    <a:pt x="6989" y="6466"/>
                    <a:pt x="7882" y="6430"/>
                  </a:cubicBezTo>
                  <a:cubicBezTo>
                    <a:pt x="8894" y="6406"/>
                    <a:pt x="9906" y="6382"/>
                    <a:pt x="10930" y="6346"/>
                  </a:cubicBezTo>
                  <a:cubicBezTo>
                    <a:pt x="11109" y="6335"/>
                    <a:pt x="11287" y="6239"/>
                    <a:pt x="11466" y="6180"/>
                  </a:cubicBezTo>
                  <a:close/>
                  <a:moveTo>
                    <a:pt x="13549" y="6394"/>
                  </a:moveTo>
                  <a:cubicBezTo>
                    <a:pt x="13478" y="6096"/>
                    <a:pt x="13323" y="6073"/>
                    <a:pt x="13180" y="6156"/>
                  </a:cubicBezTo>
                  <a:cubicBezTo>
                    <a:pt x="13133" y="6168"/>
                    <a:pt x="13145" y="6287"/>
                    <a:pt x="13133" y="6346"/>
                  </a:cubicBezTo>
                  <a:cubicBezTo>
                    <a:pt x="13252" y="6358"/>
                    <a:pt x="13383" y="6370"/>
                    <a:pt x="13549" y="6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5031875" y="2168550"/>
              <a:ext cx="186350" cy="191125"/>
            </a:xfrm>
            <a:custGeom>
              <a:avLst/>
              <a:gdLst/>
              <a:ahLst/>
              <a:cxnLst/>
              <a:rect l="l" t="t" r="r" b="b"/>
              <a:pathLst>
                <a:path w="7454" h="7645" extrusionOk="0">
                  <a:moveTo>
                    <a:pt x="12" y="5751"/>
                  </a:moveTo>
                  <a:cubicBezTo>
                    <a:pt x="95" y="4489"/>
                    <a:pt x="465" y="3203"/>
                    <a:pt x="1143" y="2025"/>
                  </a:cubicBezTo>
                  <a:cubicBezTo>
                    <a:pt x="1596" y="1251"/>
                    <a:pt x="2227" y="643"/>
                    <a:pt x="3096" y="346"/>
                  </a:cubicBezTo>
                  <a:cubicBezTo>
                    <a:pt x="4096" y="1"/>
                    <a:pt x="4965" y="274"/>
                    <a:pt x="5656" y="1036"/>
                  </a:cubicBezTo>
                  <a:cubicBezTo>
                    <a:pt x="6120" y="1536"/>
                    <a:pt x="6513" y="2132"/>
                    <a:pt x="6763" y="2775"/>
                  </a:cubicBezTo>
                  <a:cubicBezTo>
                    <a:pt x="7203" y="3906"/>
                    <a:pt x="7370" y="5120"/>
                    <a:pt x="7430" y="6358"/>
                  </a:cubicBezTo>
                  <a:cubicBezTo>
                    <a:pt x="7453" y="6847"/>
                    <a:pt x="7442" y="6906"/>
                    <a:pt x="6918" y="7025"/>
                  </a:cubicBezTo>
                  <a:cubicBezTo>
                    <a:pt x="6144" y="7204"/>
                    <a:pt x="5358" y="7323"/>
                    <a:pt x="4584" y="7442"/>
                  </a:cubicBezTo>
                  <a:cubicBezTo>
                    <a:pt x="4108" y="7525"/>
                    <a:pt x="3620" y="7644"/>
                    <a:pt x="3143" y="7609"/>
                  </a:cubicBezTo>
                  <a:cubicBezTo>
                    <a:pt x="2393" y="7561"/>
                    <a:pt x="1631" y="7478"/>
                    <a:pt x="905" y="7311"/>
                  </a:cubicBezTo>
                  <a:cubicBezTo>
                    <a:pt x="119" y="7132"/>
                    <a:pt x="0" y="6894"/>
                    <a:pt x="12" y="6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071450" y="2001275"/>
              <a:ext cx="123250" cy="121750"/>
            </a:xfrm>
            <a:custGeom>
              <a:avLst/>
              <a:gdLst/>
              <a:ahLst/>
              <a:cxnLst/>
              <a:rect l="l" t="t" r="r" b="b"/>
              <a:pathLst>
                <a:path w="4930" h="4870" extrusionOk="0">
                  <a:moveTo>
                    <a:pt x="2001" y="4870"/>
                  </a:moveTo>
                  <a:cubicBezTo>
                    <a:pt x="1037" y="4870"/>
                    <a:pt x="322" y="4525"/>
                    <a:pt x="144" y="3215"/>
                  </a:cubicBezTo>
                  <a:cubicBezTo>
                    <a:pt x="1" y="2203"/>
                    <a:pt x="215" y="1310"/>
                    <a:pt x="1013" y="619"/>
                  </a:cubicBezTo>
                  <a:cubicBezTo>
                    <a:pt x="1739" y="0"/>
                    <a:pt x="3287" y="0"/>
                    <a:pt x="4025" y="607"/>
                  </a:cubicBezTo>
                  <a:cubicBezTo>
                    <a:pt x="4180" y="738"/>
                    <a:pt x="4323" y="893"/>
                    <a:pt x="4418" y="1072"/>
                  </a:cubicBezTo>
                  <a:cubicBezTo>
                    <a:pt x="4930" y="2131"/>
                    <a:pt x="4656" y="3394"/>
                    <a:pt x="3763" y="4156"/>
                  </a:cubicBezTo>
                  <a:cubicBezTo>
                    <a:pt x="3073" y="4715"/>
                    <a:pt x="2703" y="4870"/>
                    <a:pt x="2001" y="4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388150" y="1837850"/>
              <a:ext cx="11050" cy="8375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441" y="334"/>
                  </a:moveTo>
                  <a:cubicBezTo>
                    <a:pt x="275" y="310"/>
                    <a:pt x="144" y="298"/>
                    <a:pt x="1" y="298"/>
                  </a:cubicBezTo>
                  <a:cubicBezTo>
                    <a:pt x="25" y="227"/>
                    <a:pt x="25" y="120"/>
                    <a:pt x="49" y="108"/>
                  </a:cubicBezTo>
                  <a:cubicBezTo>
                    <a:pt x="215" y="1"/>
                    <a:pt x="370" y="13"/>
                    <a:pt x="441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111050" y="1731600"/>
              <a:ext cx="417625" cy="20250"/>
            </a:xfrm>
            <a:custGeom>
              <a:avLst/>
              <a:gdLst/>
              <a:ahLst/>
              <a:cxnLst/>
              <a:rect l="l" t="t" r="r" b="b"/>
              <a:pathLst>
                <a:path w="16705" h="810" extrusionOk="0">
                  <a:moveTo>
                    <a:pt x="16586" y="262"/>
                  </a:moveTo>
                  <a:cubicBezTo>
                    <a:pt x="16550" y="250"/>
                    <a:pt x="16526" y="238"/>
                    <a:pt x="16478" y="203"/>
                  </a:cubicBezTo>
                  <a:cubicBezTo>
                    <a:pt x="16395" y="155"/>
                    <a:pt x="16312" y="95"/>
                    <a:pt x="16193" y="95"/>
                  </a:cubicBezTo>
                  <a:lnTo>
                    <a:pt x="15883" y="84"/>
                  </a:lnTo>
                  <a:cubicBezTo>
                    <a:pt x="15205" y="36"/>
                    <a:pt x="14502" y="12"/>
                    <a:pt x="13811" y="0"/>
                  </a:cubicBezTo>
                  <a:lnTo>
                    <a:pt x="13740" y="0"/>
                  </a:lnTo>
                  <a:cubicBezTo>
                    <a:pt x="13430" y="0"/>
                    <a:pt x="13109" y="12"/>
                    <a:pt x="12811" y="36"/>
                  </a:cubicBezTo>
                  <a:lnTo>
                    <a:pt x="11918" y="84"/>
                  </a:lnTo>
                  <a:cubicBezTo>
                    <a:pt x="9513" y="84"/>
                    <a:pt x="7096" y="95"/>
                    <a:pt x="4703" y="95"/>
                  </a:cubicBezTo>
                  <a:lnTo>
                    <a:pt x="631" y="95"/>
                  </a:lnTo>
                  <a:lnTo>
                    <a:pt x="536" y="95"/>
                  </a:lnTo>
                  <a:lnTo>
                    <a:pt x="429" y="95"/>
                  </a:lnTo>
                  <a:cubicBezTo>
                    <a:pt x="334" y="95"/>
                    <a:pt x="191" y="119"/>
                    <a:pt x="107" y="203"/>
                  </a:cubicBezTo>
                  <a:cubicBezTo>
                    <a:pt x="48" y="262"/>
                    <a:pt x="0" y="369"/>
                    <a:pt x="0" y="476"/>
                  </a:cubicBezTo>
                  <a:cubicBezTo>
                    <a:pt x="0" y="572"/>
                    <a:pt x="48" y="810"/>
                    <a:pt x="369" y="810"/>
                  </a:cubicBezTo>
                  <a:lnTo>
                    <a:pt x="488" y="810"/>
                  </a:lnTo>
                  <a:lnTo>
                    <a:pt x="584" y="810"/>
                  </a:lnTo>
                  <a:cubicBezTo>
                    <a:pt x="953" y="810"/>
                    <a:pt x="1322" y="810"/>
                    <a:pt x="1703" y="798"/>
                  </a:cubicBezTo>
                  <a:cubicBezTo>
                    <a:pt x="2084" y="798"/>
                    <a:pt x="2453" y="786"/>
                    <a:pt x="2846" y="786"/>
                  </a:cubicBezTo>
                  <a:lnTo>
                    <a:pt x="3751" y="786"/>
                  </a:lnTo>
                  <a:lnTo>
                    <a:pt x="5429" y="786"/>
                  </a:lnTo>
                  <a:lnTo>
                    <a:pt x="7120" y="786"/>
                  </a:lnTo>
                  <a:lnTo>
                    <a:pt x="8585" y="786"/>
                  </a:lnTo>
                  <a:cubicBezTo>
                    <a:pt x="9704" y="786"/>
                    <a:pt x="10847" y="774"/>
                    <a:pt x="12073" y="738"/>
                  </a:cubicBezTo>
                  <a:cubicBezTo>
                    <a:pt x="12323" y="738"/>
                    <a:pt x="12561" y="726"/>
                    <a:pt x="12799" y="715"/>
                  </a:cubicBezTo>
                  <a:cubicBezTo>
                    <a:pt x="13216" y="691"/>
                    <a:pt x="13645" y="679"/>
                    <a:pt x="14062" y="679"/>
                  </a:cubicBezTo>
                  <a:cubicBezTo>
                    <a:pt x="14752" y="679"/>
                    <a:pt x="15300" y="726"/>
                    <a:pt x="15812" y="798"/>
                  </a:cubicBezTo>
                  <a:cubicBezTo>
                    <a:pt x="15871" y="810"/>
                    <a:pt x="15955" y="810"/>
                    <a:pt x="16026" y="810"/>
                  </a:cubicBezTo>
                  <a:cubicBezTo>
                    <a:pt x="16288" y="810"/>
                    <a:pt x="16478" y="715"/>
                    <a:pt x="16609" y="476"/>
                  </a:cubicBezTo>
                  <a:lnTo>
                    <a:pt x="16705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5109550" y="1778625"/>
              <a:ext cx="414375" cy="23525"/>
            </a:xfrm>
            <a:custGeom>
              <a:avLst/>
              <a:gdLst/>
              <a:ahLst/>
              <a:cxnLst/>
              <a:rect l="l" t="t" r="r" b="b"/>
              <a:pathLst>
                <a:path w="16575" h="941" extrusionOk="0">
                  <a:moveTo>
                    <a:pt x="15324" y="203"/>
                  </a:moveTo>
                  <a:lnTo>
                    <a:pt x="15265" y="203"/>
                  </a:lnTo>
                  <a:cubicBezTo>
                    <a:pt x="13395" y="167"/>
                    <a:pt x="11538" y="143"/>
                    <a:pt x="9680" y="119"/>
                  </a:cubicBezTo>
                  <a:lnTo>
                    <a:pt x="5859" y="60"/>
                  </a:lnTo>
                  <a:cubicBezTo>
                    <a:pt x="4251" y="48"/>
                    <a:pt x="2656" y="24"/>
                    <a:pt x="1048" y="0"/>
                  </a:cubicBezTo>
                  <a:lnTo>
                    <a:pt x="929" y="0"/>
                  </a:lnTo>
                  <a:cubicBezTo>
                    <a:pt x="822" y="0"/>
                    <a:pt x="691" y="0"/>
                    <a:pt x="572" y="48"/>
                  </a:cubicBezTo>
                  <a:cubicBezTo>
                    <a:pt x="477" y="84"/>
                    <a:pt x="417" y="155"/>
                    <a:pt x="346" y="262"/>
                  </a:cubicBezTo>
                  <a:cubicBezTo>
                    <a:pt x="322" y="298"/>
                    <a:pt x="275" y="346"/>
                    <a:pt x="215" y="417"/>
                  </a:cubicBezTo>
                  <a:lnTo>
                    <a:pt x="1" y="655"/>
                  </a:lnTo>
                  <a:lnTo>
                    <a:pt x="310" y="679"/>
                  </a:lnTo>
                  <a:cubicBezTo>
                    <a:pt x="417" y="679"/>
                    <a:pt x="513" y="691"/>
                    <a:pt x="596" y="691"/>
                  </a:cubicBezTo>
                  <a:cubicBezTo>
                    <a:pt x="775" y="703"/>
                    <a:pt x="906" y="703"/>
                    <a:pt x="1025" y="703"/>
                  </a:cubicBezTo>
                  <a:cubicBezTo>
                    <a:pt x="1441" y="703"/>
                    <a:pt x="1882" y="703"/>
                    <a:pt x="2299" y="715"/>
                  </a:cubicBezTo>
                  <a:cubicBezTo>
                    <a:pt x="3013" y="715"/>
                    <a:pt x="3727" y="727"/>
                    <a:pt x="4454" y="727"/>
                  </a:cubicBezTo>
                  <a:cubicBezTo>
                    <a:pt x="5382" y="750"/>
                    <a:pt x="6311" y="762"/>
                    <a:pt x="7240" y="798"/>
                  </a:cubicBezTo>
                  <a:cubicBezTo>
                    <a:pt x="8037" y="810"/>
                    <a:pt x="8835" y="822"/>
                    <a:pt x="9633" y="834"/>
                  </a:cubicBezTo>
                  <a:lnTo>
                    <a:pt x="12133" y="881"/>
                  </a:lnTo>
                  <a:cubicBezTo>
                    <a:pt x="12836" y="893"/>
                    <a:pt x="13514" y="893"/>
                    <a:pt x="14217" y="905"/>
                  </a:cubicBezTo>
                  <a:cubicBezTo>
                    <a:pt x="14443" y="905"/>
                    <a:pt x="14645" y="929"/>
                    <a:pt x="14872" y="929"/>
                  </a:cubicBezTo>
                  <a:cubicBezTo>
                    <a:pt x="15157" y="941"/>
                    <a:pt x="15455" y="941"/>
                    <a:pt x="15753" y="941"/>
                  </a:cubicBezTo>
                  <a:lnTo>
                    <a:pt x="15872" y="941"/>
                  </a:lnTo>
                  <a:cubicBezTo>
                    <a:pt x="16098" y="941"/>
                    <a:pt x="16324" y="893"/>
                    <a:pt x="16491" y="584"/>
                  </a:cubicBezTo>
                  <a:lnTo>
                    <a:pt x="16574" y="441"/>
                  </a:lnTo>
                  <a:lnTo>
                    <a:pt x="16419" y="381"/>
                  </a:lnTo>
                  <a:cubicBezTo>
                    <a:pt x="16015" y="203"/>
                    <a:pt x="15657" y="203"/>
                    <a:pt x="1532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5115200" y="1829225"/>
              <a:ext cx="235175" cy="22950"/>
            </a:xfrm>
            <a:custGeom>
              <a:avLst/>
              <a:gdLst/>
              <a:ahLst/>
              <a:cxnLst/>
              <a:rect l="l" t="t" r="r" b="b"/>
              <a:pathLst>
                <a:path w="9407" h="918" extrusionOk="0">
                  <a:moveTo>
                    <a:pt x="9324" y="167"/>
                  </a:moveTo>
                  <a:lnTo>
                    <a:pt x="9228" y="120"/>
                  </a:lnTo>
                  <a:cubicBezTo>
                    <a:pt x="9157" y="72"/>
                    <a:pt x="9050" y="24"/>
                    <a:pt x="8943" y="24"/>
                  </a:cubicBezTo>
                  <a:cubicBezTo>
                    <a:pt x="8788" y="24"/>
                    <a:pt x="8633" y="0"/>
                    <a:pt x="8454" y="0"/>
                  </a:cubicBezTo>
                  <a:cubicBezTo>
                    <a:pt x="8276" y="0"/>
                    <a:pt x="8085" y="0"/>
                    <a:pt x="7895" y="24"/>
                  </a:cubicBezTo>
                  <a:cubicBezTo>
                    <a:pt x="7454" y="36"/>
                    <a:pt x="7026" y="60"/>
                    <a:pt x="6597" y="96"/>
                  </a:cubicBezTo>
                  <a:cubicBezTo>
                    <a:pt x="5775" y="143"/>
                    <a:pt x="4942" y="179"/>
                    <a:pt x="4109" y="191"/>
                  </a:cubicBezTo>
                  <a:lnTo>
                    <a:pt x="3870" y="191"/>
                  </a:lnTo>
                  <a:cubicBezTo>
                    <a:pt x="3228" y="191"/>
                    <a:pt x="2596" y="167"/>
                    <a:pt x="1965" y="143"/>
                  </a:cubicBezTo>
                  <a:cubicBezTo>
                    <a:pt x="1584" y="120"/>
                    <a:pt x="1203" y="108"/>
                    <a:pt x="822" y="96"/>
                  </a:cubicBezTo>
                  <a:lnTo>
                    <a:pt x="763" y="96"/>
                  </a:lnTo>
                  <a:cubicBezTo>
                    <a:pt x="596" y="96"/>
                    <a:pt x="418" y="108"/>
                    <a:pt x="239" y="155"/>
                  </a:cubicBezTo>
                  <a:cubicBezTo>
                    <a:pt x="108" y="179"/>
                    <a:pt x="1" y="370"/>
                    <a:pt x="13" y="489"/>
                  </a:cubicBezTo>
                  <a:cubicBezTo>
                    <a:pt x="13" y="631"/>
                    <a:pt x="132" y="774"/>
                    <a:pt x="251" y="810"/>
                  </a:cubicBezTo>
                  <a:cubicBezTo>
                    <a:pt x="346" y="834"/>
                    <a:pt x="453" y="834"/>
                    <a:pt x="549" y="834"/>
                  </a:cubicBezTo>
                  <a:lnTo>
                    <a:pt x="549" y="691"/>
                  </a:lnTo>
                  <a:lnTo>
                    <a:pt x="584" y="834"/>
                  </a:lnTo>
                  <a:lnTo>
                    <a:pt x="656" y="834"/>
                  </a:lnTo>
                  <a:cubicBezTo>
                    <a:pt x="894" y="858"/>
                    <a:pt x="1132" y="858"/>
                    <a:pt x="1358" y="870"/>
                  </a:cubicBezTo>
                  <a:cubicBezTo>
                    <a:pt x="1894" y="893"/>
                    <a:pt x="2430" y="917"/>
                    <a:pt x="2977" y="917"/>
                  </a:cubicBezTo>
                  <a:lnTo>
                    <a:pt x="3263" y="917"/>
                  </a:lnTo>
                  <a:cubicBezTo>
                    <a:pt x="3942" y="917"/>
                    <a:pt x="4644" y="893"/>
                    <a:pt x="5311" y="882"/>
                  </a:cubicBezTo>
                  <a:lnTo>
                    <a:pt x="5656" y="870"/>
                  </a:lnTo>
                  <a:cubicBezTo>
                    <a:pt x="6680" y="834"/>
                    <a:pt x="7692" y="822"/>
                    <a:pt x="8704" y="774"/>
                  </a:cubicBezTo>
                  <a:cubicBezTo>
                    <a:pt x="8859" y="774"/>
                    <a:pt x="8990" y="715"/>
                    <a:pt x="9121" y="667"/>
                  </a:cubicBezTo>
                  <a:cubicBezTo>
                    <a:pt x="9181" y="655"/>
                    <a:pt x="9228" y="631"/>
                    <a:pt x="9288" y="620"/>
                  </a:cubicBezTo>
                  <a:lnTo>
                    <a:pt x="9407" y="58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36"/>
          <p:cNvSpPr/>
          <p:nvPr/>
        </p:nvSpPr>
        <p:spPr>
          <a:xfrm>
            <a:off x="8359934" y="249721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36"/>
          <p:cNvSpPr/>
          <p:nvPr/>
        </p:nvSpPr>
        <p:spPr>
          <a:xfrm rot="2006702">
            <a:off x="10994935" y="980689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36"/>
          <p:cNvSpPr/>
          <p:nvPr/>
        </p:nvSpPr>
        <p:spPr>
          <a:xfrm>
            <a:off x="516662" y="5686641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397E70-C94C-E94B-3EF2-A61041A092E9}"/>
              </a:ext>
            </a:extLst>
          </p:cNvPr>
          <p:cNvGrpSpPr/>
          <p:nvPr/>
        </p:nvGrpSpPr>
        <p:grpSpPr>
          <a:xfrm>
            <a:off x="2643479" y="4450723"/>
            <a:ext cx="3332441" cy="2218007"/>
            <a:chOff x="2643479" y="4450723"/>
            <a:chExt cx="3332441" cy="2218007"/>
          </a:xfrm>
        </p:grpSpPr>
        <p:grpSp>
          <p:nvGrpSpPr>
            <p:cNvPr id="475" name="Google Shape;475;p36"/>
            <p:cNvGrpSpPr/>
            <p:nvPr/>
          </p:nvGrpSpPr>
          <p:grpSpPr>
            <a:xfrm>
              <a:off x="2772381" y="4514363"/>
              <a:ext cx="3203539" cy="2154367"/>
              <a:chOff x="2793470" y="3159723"/>
              <a:chExt cx="2156200" cy="1615775"/>
            </a:xfrm>
          </p:grpSpPr>
          <p:sp>
            <p:nvSpPr>
              <p:cNvPr id="476" name="Google Shape;476;p36"/>
              <p:cNvSpPr/>
              <p:nvPr/>
            </p:nvSpPr>
            <p:spPr>
              <a:xfrm rot="45231">
                <a:off x="3122592" y="3319287"/>
                <a:ext cx="1801356" cy="1444822"/>
              </a:xfrm>
              <a:prstGeom prst="roundRect">
                <a:avLst>
                  <a:gd name="adj" fmla="val 244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6"/>
              <p:cNvSpPr/>
              <p:nvPr/>
            </p:nvSpPr>
            <p:spPr>
              <a:xfrm rot="45231">
                <a:off x="2819192" y="3171112"/>
                <a:ext cx="1801356" cy="1444822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1" name="Google Shape;511;p36"/>
            <p:cNvGrpSpPr/>
            <p:nvPr/>
          </p:nvGrpSpPr>
          <p:grpSpPr>
            <a:xfrm rot="-1004326">
              <a:off x="2643479" y="4450723"/>
              <a:ext cx="704047" cy="473487"/>
              <a:chOff x="6429375" y="2405775"/>
              <a:chExt cx="528050" cy="355125"/>
            </a:xfrm>
          </p:grpSpPr>
          <p:sp>
            <p:nvSpPr>
              <p:cNvPr id="512" name="Google Shape;512;p36"/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C18A9B-7117-F10E-6573-98E22786D5B6}"/>
                </a:ext>
              </a:extLst>
            </p:cNvPr>
            <p:cNvSpPr/>
            <p:nvPr/>
          </p:nvSpPr>
          <p:spPr>
            <a:xfrm>
              <a:off x="2828877" y="4929384"/>
              <a:ext cx="24731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LX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Đông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Âu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cùng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chung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mục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tiêu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xd</a:t>
              </a:r>
              <a:r>
                <a:rPr lang="en-US" altLang="en-VN" sz="24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CNXH.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86E274-3802-4D0F-029A-6DBE07961EF8}"/>
              </a:ext>
            </a:extLst>
          </p:cNvPr>
          <p:cNvGrpSpPr/>
          <p:nvPr/>
        </p:nvGrpSpPr>
        <p:grpSpPr>
          <a:xfrm>
            <a:off x="5876839" y="1312098"/>
            <a:ext cx="3097291" cy="2330832"/>
            <a:chOff x="5876839" y="1312098"/>
            <a:chExt cx="3097291" cy="2330832"/>
          </a:xfrm>
        </p:grpSpPr>
        <p:grpSp>
          <p:nvGrpSpPr>
            <p:cNvPr id="478" name="Google Shape;478;p36"/>
            <p:cNvGrpSpPr/>
            <p:nvPr/>
          </p:nvGrpSpPr>
          <p:grpSpPr>
            <a:xfrm>
              <a:off x="5876839" y="1536999"/>
              <a:ext cx="2947303" cy="2105931"/>
              <a:chOff x="4498795" y="1305150"/>
              <a:chExt cx="2028147" cy="1579448"/>
            </a:xfrm>
          </p:grpSpPr>
          <p:sp>
            <p:nvSpPr>
              <p:cNvPr id="479" name="Google Shape;479;p36"/>
              <p:cNvSpPr/>
              <p:nvPr/>
            </p:nvSpPr>
            <p:spPr>
              <a:xfrm rot="45139">
                <a:off x="4881522" y="1315384"/>
                <a:ext cx="1622240" cy="1301031"/>
              </a:xfrm>
              <a:prstGeom prst="roundRect">
                <a:avLst>
                  <a:gd name="adj" fmla="val 244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6"/>
              <p:cNvSpPr/>
              <p:nvPr/>
            </p:nvSpPr>
            <p:spPr>
              <a:xfrm rot="45231">
                <a:off x="4524517" y="1428387"/>
                <a:ext cx="1801356" cy="1444822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6"/>
            <p:cNvGrpSpPr/>
            <p:nvPr/>
          </p:nvGrpSpPr>
          <p:grpSpPr>
            <a:xfrm rot="-755994">
              <a:off x="8178799" y="1312098"/>
              <a:ext cx="795331" cy="763641"/>
              <a:chOff x="3885600" y="2960625"/>
              <a:chExt cx="470600" cy="451850"/>
            </a:xfrm>
          </p:grpSpPr>
          <p:sp>
            <p:nvSpPr>
              <p:cNvPr id="506" name="Google Shape;506;p36"/>
              <p:cNvSpPr/>
              <p:nvPr/>
            </p:nvSpPr>
            <p:spPr>
              <a:xfrm>
                <a:off x="3895725" y="3066575"/>
                <a:ext cx="446500" cy="206900"/>
              </a:xfrm>
              <a:custGeom>
                <a:avLst/>
                <a:gdLst/>
                <a:ahLst/>
                <a:cxnLst/>
                <a:rect l="l" t="t" r="r" b="b"/>
                <a:pathLst>
                  <a:path w="17860" h="8276" extrusionOk="0">
                    <a:moveTo>
                      <a:pt x="11049" y="8109"/>
                    </a:moveTo>
                    <a:lnTo>
                      <a:pt x="11049" y="7287"/>
                    </a:lnTo>
                    <a:cubicBezTo>
                      <a:pt x="11037" y="6871"/>
                      <a:pt x="10930" y="6740"/>
                      <a:pt x="10549" y="6704"/>
                    </a:cubicBezTo>
                    <a:cubicBezTo>
                      <a:pt x="9620" y="6644"/>
                      <a:pt x="8703" y="6609"/>
                      <a:pt x="7775" y="6573"/>
                    </a:cubicBezTo>
                    <a:cubicBezTo>
                      <a:pt x="7322" y="6561"/>
                      <a:pt x="7120" y="6763"/>
                      <a:pt x="7060" y="7216"/>
                    </a:cubicBezTo>
                    <a:cubicBezTo>
                      <a:pt x="7049" y="7406"/>
                      <a:pt x="7025" y="7585"/>
                      <a:pt x="7001" y="7835"/>
                    </a:cubicBezTo>
                    <a:cubicBezTo>
                      <a:pt x="6679" y="7871"/>
                      <a:pt x="6382" y="7930"/>
                      <a:pt x="6072" y="7942"/>
                    </a:cubicBezTo>
                    <a:cubicBezTo>
                      <a:pt x="4489" y="8002"/>
                      <a:pt x="2929" y="7918"/>
                      <a:pt x="1381" y="7704"/>
                    </a:cubicBezTo>
                    <a:cubicBezTo>
                      <a:pt x="95" y="7525"/>
                      <a:pt x="226" y="7382"/>
                      <a:pt x="143" y="6347"/>
                    </a:cubicBezTo>
                    <a:cubicBezTo>
                      <a:pt x="0" y="4608"/>
                      <a:pt x="95" y="2870"/>
                      <a:pt x="262" y="1132"/>
                    </a:cubicBezTo>
                    <a:cubicBezTo>
                      <a:pt x="274" y="929"/>
                      <a:pt x="310" y="739"/>
                      <a:pt x="393" y="572"/>
                    </a:cubicBezTo>
                    <a:cubicBezTo>
                      <a:pt x="560" y="251"/>
                      <a:pt x="845" y="60"/>
                      <a:pt x="1226" y="60"/>
                    </a:cubicBezTo>
                    <a:cubicBezTo>
                      <a:pt x="2119" y="60"/>
                      <a:pt x="3012" y="1"/>
                      <a:pt x="3893" y="60"/>
                    </a:cubicBezTo>
                    <a:cubicBezTo>
                      <a:pt x="4786" y="120"/>
                      <a:pt x="5667" y="72"/>
                      <a:pt x="6560" y="36"/>
                    </a:cubicBezTo>
                    <a:cubicBezTo>
                      <a:pt x="6798" y="24"/>
                      <a:pt x="7049" y="24"/>
                      <a:pt x="7287" y="60"/>
                    </a:cubicBezTo>
                    <a:cubicBezTo>
                      <a:pt x="9061" y="239"/>
                      <a:pt x="10847" y="120"/>
                      <a:pt x="12621" y="132"/>
                    </a:cubicBezTo>
                    <a:cubicBezTo>
                      <a:pt x="13466" y="144"/>
                      <a:pt x="14323" y="60"/>
                      <a:pt x="15180" y="60"/>
                    </a:cubicBezTo>
                    <a:cubicBezTo>
                      <a:pt x="15728" y="60"/>
                      <a:pt x="16288" y="132"/>
                      <a:pt x="16847" y="203"/>
                    </a:cubicBezTo>
                    <a:cubicBezTo>
                      <a:pt x="17514" y="298"/>
                      <a:pt x="17740" y="548"/>
                      <a:pt x="17776" y="1251"/>
                    </a:cubicBezTo>
                    <a:cubicBezTo>
                      <a:pt x="17824" y="2060"/>
                      <a:pt x="17859" y="2882"/>
                      <a:pt x="17859" y="3703"/>
                    </a:cubicBezTo>
                    <a:cubicBezTo>
                      <a:pt x="17859" y="4334"/>
                      <a:pt x="17836" y="5001"/>
                      <a:pt x="17788" y="5632"/>
                    </a:cubicBezTo>
                    <a:cubicBezTo>
                      <a:pt x="17752" y="6109"/>
                      <a:pt x="17657" y="6609"/>
                      <a:pt x="17562" y="7085"/>
                    </a:cubicBezTo>
                    <a:cubicBezTo>
                      <a:pt x="17466" y="7454"/>
                      <a:pt x="17157" y="7644"/>
                      <a:pt x="16800" y="7716"/>
                    </a:cubicBezTo>
                    <a:cubicBezTo>
                      <a:pt x="14954" y="8133"/>
                      <a:pt x="13073" y="8275"/>
                      <a:pt x="11192" y="8204"/>
                    </a:cubicBezTo>
                    <a:cubicBezTo>
                      <a:pt x="11168" y="8180"/>
                      <a:pt x="11156" y="8168"/>
                      <a:pt x="11049" y="8109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3910300" y="3268975"/>
                <a:ext cx="403950" cy="127425"/>
              </a:xfrm>
              <a:custGeom>
                <a:avLst/>
                <a:gdLst/>
                <a:ahLst/>
                <a:cxnLst/>
                <a:rect l="l" t="t" r="r" b="b"/>
                <a:pathLst>
                  <a:path w="16158" h="5097" extrusionOk="0">
                    <a:moveTo>
                      <a:pt x="48" y="1"/>
                    </a:moveTo>
                    <a:cubicBezTo>
                      <a:pt x="2239" y="191"/>
                      <a:pt x="4310" y="406"/>
                      <a:pt x="6454" y="251"/>
                    </a:cubicBezTo>
                    <a:cubicBezTo>
                      <a:pt x="6466" y="572"/>
                      <a:pt x="6477" y="846"/>
                      <a:pt x="6489" y="1132"/>
                    </a:cubicBezTo>
                    <a:cubicBezTo>
                      <a:pt x="6513" y="1311"/>
                      <a:pt x="6489" y="1489"/>
                      <a:pt x="6525" y="1644"/>
                    </a:cubicBezTo>
                    <a:cubicBezTo>
                      <a:pt x="6585" y="1965"/>
                      <a:pt x="6787" y="2144"/>
                      <a:pt x="7108" y="2156"/>
                    </a:cubicBezTo>
                    <a:cubicBezTo>
                      <a:pt x="7835" y="2168"/>
                      <a:pt x="8561" y="2180"/>
                      <a:pt x="9299" y="2168"/>
                    </a:cubicBezTo>
                    <a:cubicBezTo>
                      <a:pt x="9502" y="2168"/>
                      <a:pt x="9716" y="2096"/>
                      <a:pt x="9906" y="2049"/>
                    </a:cubicBezTo>
                    <a:cubicBezTo>
                      <a:pt x="10192" y="1977"/>
                      <a:pt x="10347" y="1799"/>
                      <a:pt x="10383" y="1501"/>
                    </a:cubicBezTo>
                    <a:cubicBezTo>
                      <a:pt x="10406" y="1191"/>
                      <a:pt x="10454" y="894"/>
                      <a:pt x="10502" y="572"/>
                    </a:cubicBezTo>
                    <a:cubicBezTo>
                      <a:pt x="12371" y="441"/>
                      <a:pt x="14216" y="299"/>
                      <a:pt x="16098" y="156"/>
                    </a:cubicBezTo>
                    <a:cubicBezTo>
                      <a:pt x="16110" y="263"/>
                      <a:pt x="16157" y="358"/>
                      <a:pt x="16133" y="453"/>
                    </a:cubicBezTo>
                    <a:lnTo>
                      <a:pt x="15871" y="4251"/>
                    </a:lnTo>
                    <a:cubicBezTo>
                      <a:pt x="15860" y="4370"/>
                      <a:pt x="15836" y="4490"/>
                      <a:pt x="15812" y="4609"/>
                    </a:cubicBezTo>
                    <a:cubicBezTo>
                      <a:pt x="15693" y="4978"/>
                      <a:pt x="15562" y="5085"/>
                      <a:pt x="15169" y="5073"/>
                    </a:cubicBezTo>
                    <a:cubicBezTo>
                      <a:pt x="13502" y="5037"/>
                      <a:pt x="11823" y="5013"/>
                      <a:pt x="10156" y="5001"/>
                    </a:cubicBezTo>
                    <a:cubicBezTo>
                      <a:pt x="9823" y="5001"/>
                      <a:pt x="9502" y="5037"/>
                      <a:pt x="9156" y="5037"/>
                    </a:cubicBezTo>
                    <a:cubicBezTo>
                      <a:pt x="8120" y="5061"/>
                      <a:pt x="7073" y="5097"/>
                      <a:pt x="6037" y="5085"/>
                    </a:cubicBezTo>
                    <a:cubicBezTo>
                      <a:pt x="4763" y="5073"/>
                      <a:pt x="3489" y="5025"/>
                      <a:pt x="2227" y="4954"/>
                    </a:cubicBezTo>
                    <a:cubicBezTo>
                      <a:pt x="1691" y="4918"/>
                      <a:pt x="1155" y="4835"/>
                      <a:pt x="631" y="4728"/>
                    </a:cubicBezTo>
                    <a:cubicBezTo>
                      <a:pt x="227" y="4656"/>
                      <a:pt x="0" y="4394"/>
                      <a:pt x="24" y="3954"/>
                    </a:cubicBezTo>
                    <a:cubicBezTo>
                      <a:pt x="36" y="3430"/>
                      <a:pt x="36" y="2906"/>
                      <a:pt x="48" y="2394"/>
                    </a:cubicBezTo>
                    <a:cubicBezTo>
                      <a:pt x="48" y="1977"/>
                      <a:pt x="60" y="1561"/>
                      <a:pt x="60" y="1144"/>
                    </a:cubicBezTo>
                    <a:cubicBezTo>
                      <a:pt x="48" y="787"/>
                      <a:pt x="48" y="406"/>
                      <a:pt x="48" y="1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4051675" y="2974900"/>
                <a:ext cx="1557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3370" extrusionOk="0">
                    <a:moveTo>
                      <a:pt x="5144" y="3263"/>
                    </a:moveTo>
                    <a:cubicBezTo>
                      <a:pt x="5132" y="3072"/>
                      <a:pt x="5132" y="2870"/>
                      <a:pt x="5097" y="2668"/>
                    </a:cubicBezTo>
                    <a:cubicBezTo>
                      <a:pt x="5073" y="2346"/>
                      <a:pt x="5049" y="2036"/>
                      <a:pt x="4990" y="1727"/>
                    </a:cubicBezTo>
                    <a:cubicBezTo>
                      <a:pt x="4894" y="1286"/>
                      <a:pt x="4597" y="1024"/>
                      <a:pt x="4144" y="1013"/>
                    </a:cubicBezTo>
                    <a:cubicBezTo>
                      <a:pt x="3513" y="1001"/>
                      <a:pt x="2894" y="1001"/>
                      <a:pt x="2275" y="1013"/>
                    </a:cubicBezTo>
                    <a:cubicBezTo>
                      <a:pt x="1799" y="1024"/>
                      <a:pt x="1584" y="1251"/>
                      <a:pt x="1537" y="1727"/>
                    </a:cubicBezTo>
                    <a:cubicBezTo>
                      <a:pt x="1513" y="2084"/>
                      <a:pt x="1525" y="2453"/>
                      <a:pt x="1513" y="2834"/>
                    </a:cubicBezTo>
                    <a:lnTo>
                      <a:pt x="1513" y="3263"/>
                    </a:lnTo>
                    <a:cubicBezTo>
                      <a:pt x="1072" y="3370"/>
                      <a:pt x="691" y="3299"/>
                      <a:pt x="287" y="3287"/>
                    </a:cubicBezTo>
                    <a:cubicBezTo>
                      <a:pt x="96" y="3287"/>
                      <a:pt x="1" y="3156"/>
                      <a:pt x="1" y="2977"/>
                    </a:cubicBezTo>
                    <a:cubicBezTo>
                      <a:pt x="25" y="2322"/>
                      <a:pt x="1" y="1655"/>
                      <a:pt x="96" y="1001"/>
                    </a:cubicBezTo>
                    <a:cubicBezTo>
                      <a:pt x="168" y="417"/>
                      <a:pt x="644" y="48"/>
                      <a:pt x="1287" y="36"/>
                    </a:cubicBezTo>
                    <a:cubicBezTo>
                      <a:pt x="2227" y="1"/>
                      <a:pt x="3156" y="1"/>
                      <a:pt x="4097" y="36"/>
                    </a:cubicBezTo>
                    <a:cubicBezTo>
                      <a:pt x="4561" y="48"/>
                      <a:pt x="5025" y="155"/>
                      <a:pt x="5478" y="274"/>
                    </a:cubicBezTo>
                    <a:cubicBezTo>
                      <a:pt x="5990" y="393"/>
                      <a:pt x="6168" y="596"/>
                      <a:pt x="6192" y="1108"/>
                    </a:cubicBezTo>
                    <a:cubicBezTo>
                      <a:pt x="6228" y="1703"/>
                      <a:pt x="6228" y="2275"/>
                      <a:pt x="6216" y="2870"/>
                    </a:cubicBezTo>
                    <a:cubicBezTo>
                      <a:pt x="6192" y="3310"/>
                      <a:pt x="6121" y="3334"/>
                      <a:pt x="5692" y="3334"/>
                    </a:cubicBezTo>
                    <a:lnTo>
                      <a:pt x="5323" y="3334"/>
                    </a:lnTo>
                    <a:cubicBezTo>
                      <a:pt x="5275" y="3322"/>
                      <a:pt x="5228" y="3287"/>
                      <a:pt x="5144" y="32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4077575" y="3242500"/>
                <a:ext cx="86350" cy="70550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2822" extrusionOk="0">
                    <a:moveTo>
                      <a:pt x="310" y="2762"/>
                    </a:moveTo>
                    <a:cubicBezTo>
                      <a:pt x="1" y="1893"/>
                      <a:pt x="96" y="1072"/>
                      <a:pt x="203" y="238"/>
                    </a:cubicBezTo>
                    <a:cubicBezTo>
                      <a:pt x="239" y="48"/>
                      <a:pt x="382" y="0"/>
                      <a:pt x="548" y="0"/>
                    </a:cubicBezTo>
                    <a:cubicBezTo>
                      <a:pt x="858" y="0"/>
                      <a:pt x="1179" y="0"/>
                      <a:pt x="1489" y="12"/>
                    </a:cubicBezTo>
                    <a:cubicBezTo>
                      <a:pt x="1989" y="48"/>
                      <a:pt x="2477" y="84"/>
                      <a:pt x="2989" y="131"/>
                    </a:cubicBezTo>
                    <a:cubicBezTo>
                      <a:pt x="3108" y="143"/>
                      <a:pt x="3215" y="203"/>
                      <a:pt x="3346" y="250"/>
                    </a:cubicBezTo>
                    <a:cubicBezTo>
                      <a:pt x="3454" y="965"/>
                      <a:pt x="3334" y="1643"/>
                      <a:pt x="3263" y="2334"/>
                    </a:cubicBezTo>
                    <a:cubicBezTo>
                      <a:pt x="3227" y="2572"/>
                      <a:pt x="3061" y="2727"/>
                      <a:pt x="2846" y="2739"/>
                    </a:cubicBezTo>
                    <a:cubicBezTo>
                      <a:pt x="2013" y="2822"/>
                      <a:pt x="1156" y="2810"/>
                      <a:pt x="310" y="27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3885600" y="2960625"/>
                <a:ext cx="470600" cy="451850"/>
              </a:xfrm>
              <a:custGeom>
                <a:avLst/>
                <a:gdLst/>
                <a:ahLst/>
                <a:cxnLst/>
                <a:rect l="l" t="t" r="r" b="b"/>
                <a:pathLst>
                  <a:path w="18824" h="18074" extrusionOk="0">
                    <a:moveTo>
                      <a:pt x="18812" y="7120"/>
                    </a:moveTo>
                    <a:cubicBezTo>
                      <a:pt x="18800" y="6572"/>
                      <a:pt x="18776" y="5858"/>
                      <a:pt x="18705" y="5132"/>
                    </a:cubicBezTo>
                    <a:cubicBezTo>
                      <a:pt x="18633" y="4382"/>
                      <a:pt x="18217" y="3965"/>
                      <a:pt x="17431" y="3858"/>
                    </a:cubicBezTo>
                    <a:cubicBezTo>
                      <a:pt x="16669" y="3762"/>
                      <a:pt x="15847" y="3667"/>
                      <a:pt x="15014" y="3667"/>
                    </a:cubicBezTo>
                    <a:cubicBezTo>
                      <a:pt x="14573" y="3667"/>
                      <a:pt x="14133" y="3703"/>
                      <a:pt x="13740" y="3762"/>
                    </a:cubicBezTo>
                    <a:lnTo>
                      <a:pt x="13680" y="3762"/>
                    </a:lnTo>
                    <a:cubicBezTo>
                      <a:pt x="13621" y="3762"/>
                      <a:pt x="13561" y="3739"/>
                      <a:pt x="13502" y="3739"/>
                    </a:cubicBezTo>
                    <a:lnTo>
                      <a:pt x="13454" y="3739"/>
                    </a:lnTo>
                    <a:lnTo>
                      <a:pt x="13454" y="3584"/>
                    </a:lnTo>
                    <a:lnTo>
                      <a:pt x="13454" y="2965"/>
                    </a:lnTo>
                    <a:cubicBezTo>
                      <a:pt x="13454" y="2869"/>
                      <a:pt x="13442" y="2750"/>
                      <a:pt x="13442" y="2643"/>
                    </a:cubicBezTo>
                    <a:cubicBezTo>
                      <a:pt x="13419" y="2191"/>
                      <a:pt x="13407" y="1750"/>
                      <a:pt x="13347" y="1286"/>
                    </a:cubicBezTo>
                    <a:cubicBezTo>
                      <a:pt x="13288" y="822"/>
                      <a:pt x="12990" y="488"/>
                      <a:pt x="12526" y="333"/>
                    </a:cubicBezTo>
                    <a:lnTo>
                      <a:pt x="12407" y="286"/>
                    </a:lnTo>
                    <a:cubicBezTo>
                      <a:pt x="12037" y="167"/>
                      <a:pt x="11668" y="48"/>
                      <a:pt x="11275" y="36"/>
                    </a:cubicBezTo>
                    <a:cubicBezTo>
                      <a:pt x="10644" y="0"/>
                      <a:pt x="10013" y="0"/>
                      <a:pt x="9251" y="0"/>
                    </a:cubicBezTo>
                    <a:lnTo>
                      <a:pt x="8501" y="0"/>
                    </a:lnTo>
                    <a:lnTo>
                      <a:pt x="8061" y="0"/>
                    </a:lnTo>
                    <a:cubicBezTo>
                      <a:pt x="6930" y="0"/>
                      <a:pt x="6120" y="833"/>
                      <a:pt x="6120" y="1976"/>
                    </a:cubicBezTo>
                    <a:lnTo>
                      <a:pt x="6120" y="3179"/>
                    </a:lnTo>
                    <a:lnTo>
                      <a:pt x="6120" y="3667"/>
                    </a:lnTo>
                    <a:cubicBezTo>
                      <a:pt x="5858" y="3739"/>
                      <a:pt x="5644" y="3762"/>
                      <a:pt x="5441" y="3762"/>
                    </a:cubicBezTo>
                    <a:cubicBezTo>
                      <a:pt x="5322" y="3762"/>
                      <a:pt x="5227" y="3762"/>
                      <a:pt x="5120" y="3739"/>
                    </a:cubicBezTo>
                    <a:lnTo>
                      <a:pt x="4929" y="3739"/>
                    </a:lnTo>
                    <a:cubicBezTo>
                      <a:pt x="4215" y="3727"/>
                      <a:pt x="3477" y="3715"/>
                      <a:pt x="2762" y="3703"/>
                    </a:cubicBezTo>
                    <a:cubicBezTo>
                      <a:pt x="2429" y="3703"/>
                      <a:pt x="2084" y="3679"/>
                      <a:pt x="1739" y="3679"/>
                    </a:cubicBezTo>
                    <a:lnTo>
                      <a:pt x="1715" y="3679"/>
                    </a:lnTo>
                    <a:cubicBezTo>
                      <a:pt x="857" y="3679"/>
                      <a:pt x="167" y="4382"/>
                      <a:pt x="119" y="5227"/>
                    </a:cubicBezTo>
                    <a:cubicBezTo>
                      <a:pt x="107" y="5501"/>
                      <a:pt x="84" y="5751"/>
                      <a:pt x="72" y="6013"/>
                    </a:cubicBezTo>
                    <a:cubicBezTo>
                      <a:pt x="48" y="6346"/>
                      <a:pt x="24" y="6667"/>
                      <a:pt x="12" y="7013"/>
                    </a:cubicBezTo>
                    <a:cubicBezTo>
                      <a:pt x="0" y="8203"/>
                      <a:pt x="0" y="9501"/>
                      <a:pt x="12" y="11097"/>
                    </a:cubicBezTo>
                    <a:cubicBezTo>
                      <a:pt x="12" y="11466"/>
                      <a:pt x="72" y="11894"/>
                      <a:pt x="441" y="12192"/>
                    </a:cubicBezTo>
                    <a:cubicBezTo>
                      <a:pt x="441" y="12192"/>
                      <a:pt x="476" y="12240"/>
                      <a:pt x="488" y="12418"/>
                    </a:cubicBezTo>
                    <a:cubicBezTo>
                      <a:pt x="500" y="12585"/>
                      <a:pt x="500" y="12763"/>
                      <a:pt x="488" y="12918"/>
                    </a:cubicBezTo>
                    <a:lnTo>
                      <a:pt x="488" y="13085"/>
                    </a:lnTo>
                    <a:cubicBezTo>
                      <a:pt x="488" y="13573"/>
                      <a:pt x="488" y="14049"/>
                      <a:pt x="476" y="14549"/>
                    </a:cubicBezTo>
                    <a:cubicBezTo>
                      <a:pt x="476" y="14871"/>
                      <a:pt x="465" y="15216"/>
                      <a:pt x="465" y="15538"/>
                    </a:cubicBezTo>
                    <a:cubicBezTo>
                      <a:pt x="465" y="15942"/>
                      <a:pt x="441" y="16335"/>
                      <a:pt x="441" y="16728"/>
                    </a:cubicBezTo>
                    <a:cubicBezTo>
                      <a:pt x="441" y="17109"/>
                      <a:pt x="607" y="17371"/>
                      <a:pt x="917" y="17490"/>
                    </a:cubicBezTo>
                    <a:cubicBezTo>
                      <a:pt x="977" y="17526"/>
                      <a:pt x="1036" y="17538"/>
                      <a:pt x="1096" y="17574"/>
                    </a:cubicBezTo>
                    <a:cubicBezTo>
                      <a:pt x="1298" y="17645"/>
                      <a:pt x="1477" y="17728"/>
                      <a:pt x="1679" y="17764"/>
                    </a:cubicBezTo>
                    <a:cubicBezTo>
                      <a:pt x="2167" y="17836"/>
                      <a:pt x="2751" y="17919"/>
                      <a:pt x="3358" y="17955"/>
                    </a:cubicBezTo>
                    <a:cubicBezTo>
                      <a:pt x="4787" y="18014"/>
                      <a:pt x="5965" y="18038"/>
                      <a:pt x="7084" y="18038"/>
                    </a:cubicBezTo>
                    <a:lnTo>
                      <a:pt x="7108" y="18038"/>
                    </a:lnTo>
                    <a:cubicBezTo>
                      <a:pt x="7846" y="18038"/>
                      <a:pt x="8585" y="18014"/>
                      <a:pt x="9299" y="17978"/>
                    </a:cubicBezTo>
                    <a:cubicBezTo>
                      <a:pt x="9549" y="17967"/>
                      <a:pt x="9811" y="17967"/>
                      <a:pt x="10061" y="17955"/>
                    </a:cubicBezTo>
                    <a:cubicBezTo>
                      <a:pt x="10549" y="17943"/>
                      <a:pt x="11037" y="17919"/>
                      <a:pt x="11573" y="17919"/>
                    </a:cubicBezTo>
                    <a:cubicBezTo>
                      <a:pt x="13145" y="17919"/>
                      <a:pt x="14704" y="18002"/>
                      <a:pt x="16062" y="18074"/>
                    </a:cubicBezTo>
                    <a:lnTo>
                      <a:pt x="16205" y="18074"/>
                    </a:lnTo>
                    <a:cubicBezTo>
                      <a:pt x="16859" y="18074"/>
                      <a:pt x="17169" y="17800"/>
                      <a:pt x="17324" y="17133"/>
                    </a:cubicBezTo>
                    <a:cubicBezTo>
                      <a:pt x="17371" y="16943"/>
                      <a:pt x="17395" y="16716"/>
                      <a:pt x="17407" y="16431"/>
                    </a:cubicBezTo>
                    <a:cubicBezTo>
                      <a:pt x="17443" y="15919"/>
                      <a:pt x="17467" y="15407"/>
                      <a:pt x="17502" y="14883"/>
                    </a:cubicBezTo>
                    <a:cubicBezTo>
                      <a:pt x="17550" y="14216"/>
                      <a:pt x="17574" y="13549"/>
                      <a:pt x="17621" y="12894"/>
                    </a:cubicBezTo>
                    <a:cubicBezTo>
                      <a:pt x="17633" y="12621"/>
                      <a:pt x="17693" y="12418"/>
                      <a:pt x="17931" y="12240"/>
                    </a:cubicBezTo>
                    <a:cubicBezTo>
                      <a:pt x="18169" y="12061"/>
                      <a:pt x="18383" y="11751"/>
                      <a:pt x="18455" y="11430"/>
                    </a:cubicBezTo>
                    <a:cubicBezTo>
                      <a:pt x="18610" y="10799"/>
                      <a:pt x="18705" y="10180"/>
                      <a:pt x="18753" y="9608"/>
                    </a:cubicBezTo>
                    <a:cubicBezTo>
                      <a:pt x="18824" y="8799"/>
                      <a:pt x="18824" y="8049"/>
                      <a:pt x="18812" y="7120"/>
                    </a:cubicBezTo>
                    <a:close/>
                    <a:moveTo>
                      <a:pt x="16705" y="16573"/>
                    </a:moveTo>
                    <a:cubicBezTo>
                      <a:pt x="16693" y="16693"/>
                      <a:pt x="16681" y="16800"/>
                      <a:pt x="16645" y="16895"/>
                    </a:cubicBezTo>
                    <a:cubicBezTo>
                      <a:pt x="16562" y="17193"/>
                      <a:pt x="16467" y="17252"/>
                      <a:pt x="16169" y="17252"/>
                    </a:cubicBezTo>
                    <a:lnTo>
                      <a:pt x="14597" y="17228"/>
                    </a:lnTo>
                    <a:cubicBezTo>
                      <a:pt x="13454" y="17216"/>
                      <a:pt x="12287" y="17181"/>
                      <a:pt x="11144" y="17181"/>
                    </a:cubicBezTo>
                    <a:lnTo>
                      <a:pt x="11097" y="17181"/>
                    </a:lnTo>
                    <a:cubicBezTo>
                      <a:pt x="10918" y="17181"/>
                      <a:pt x="10740" y="17193"/>
                      <a:pt x="10573" y="17216"/>
                    </a:cubicBezTo>
                    <a:cubicBezTo>
                      <a:pt x="10430" y="17228"/>
                      <a:pt x="10299" y="17228"/>
                      <a:pt x="10144" y="17240"/>
                    </a:cubicBezTo>
                    <a:cubicBezTo>
                      <a:pt x="9918" y="17240"/>
                      <a:pt x="9680" y="17252"/>
                      <a:pt x="9466" y="17252"/>
                    </a:cubicBezTo>
                    <a:cubicBezTo>
                      <a:pt x="8835" y="17276"/>
                      <a:pt x="8192" y="17288"/>
                      <a:pt x="7573" y="17288"/>
                    </a:cubicBezTo>
                    <a:lnTo>
                      <a:pt x="7025" y="17288"/>
                    </a:lnTo>
                    <a:cubicBezTo>
                      <a:pt x="5799" y="17276"/>
                      <a:pt x="4525" y="17228"/>
                      <a:pt x="3215" y="17157"/>
                    </a:cubicBezTo>
                    <a:cubicBezTo>
                      <a:pt x="2679" y="17121"/>
                      <a:pt x="2143" y="17038"/>
                      <a:pt x="1631" y="16943"/>
                    </a:cubicBezTo>
                    <a:cubicBezTo>
                      <a:pt x="1286" y="16883"/>
                      <a:pt x="1131" y="16681"/>
                      <a:pt x="1143" y="16323"/>
                    </a:cubicBezTo>
                    <a:cubicBezTo>
                      <a:pt x="1155" y="15931"/>
                      <a:pt x="1155" y="15526"/>
                      <a:pt x="1167" y="15145"/>
                    </a:cubicBezTo>
                    <a:lnTo>
                      <a:pt x="1167" y="14752"/>
                    </a:lnTo>
                    <a:cubicBezTo>
                      <a:pt x="1167" y="14335"/>
                      <a:pt x="1191" y="13918"/>
                      <a:pt x="1191" y="13502"/>
                    </a:cubicBezTo>
                    <a:lnTo>
                      <a:pt x="1191" y="12752"/>
                    </a:lnTo>
                    <a:lnTo>
                      <a:pt x="1191" y="12525"/>
                    </a:lnTo>
                    <a:lnTo>
                      <a:pt x="1643" y="12573"/>
                    </a:lnTo>
                    <a:cubicBezTo>
                      <a:pt x="3096" y="12704"/>
                      <a:pt x="4441" y="12823"/>
                      <a:pt x="5846" y="12823"/>
                    </a:cubicBezTo>
                    <a:cubicBezTo>
                      <a:pt x="6346" y="12823"/>
                      <a:pt x="6822" y="12811"/>
                      <a:pt x="7299" y="12775"/>
                    </a:cubicBezTo>
                    <a:lnTo>
                      <a:pt x="7334" y="13490"/>
                    </a:lnTo>
                    <a:lnTo>
                      <a:pt x="7334" y="13656"/>
                    </a:lnTo>
                    <a:cubicBezTo>
                      <a:pt x="7334" y="13776"/>
                      <a:pt x="7334" y="13906"/>
                      <a:pt x="7370" y="14037"/>
                    </a:cubicBezTo>
                    <a:cubicBezTo>
                      <a:pt x="7442" y="14430"/>
                      <a:pt x="7704" y="14657"/>
                      <a:pt x="8073" y="14668"/>
                    </a:cubicBezTo>
                    <a:cubicBezTo>
                      <a:pt x="8632" y="14680"/>
                      <a:pt x="9204" y="14692"/>
                      <a:pt x="9799" y="14692"/>
                    </a:cubicBezTo>
                    <a:lnTo>
                      <a:pt x="10275" y="14692"/>
                    </a:lnTo>
                    <a:cubicBezTo>
                      <a:pt x="10478" y="14692"/>
                      <a:pt x="10668" y="14633"/>
                      <a:pt x="10847" y="14597"/>
                    </a:cubicBezTo>
                    <a:lnTo>
                      <a:pt x="10930" y="14561"/>
                    </a:lnTo>
                    <a:cubicBezTo>
                      <a:pt x="11275" y="14478"/>
                      <a:pt x="11490" y="14240"/>
                      <a:pt x="11514" y="13883"/>
                    </a:cubicBezTo>
                    <a:cubicBezTo>
                      <a:pt x="11549" y="13668"/>
                      <a:pt x="11573" y="13466"/>
                      <a:pt x="11585" y="13252"/>
                    </a:cubicBezTo>
                    <a:cubicBezTo>
                      <a:pt x="11609" y="13192"/>
                      <a:pt x="11609" y="13133"/>
                      <a:pt x="11621" y="13085"/>
                    </a:cubicBezTo>
                    <a:cubicBezTo>
                      <a:pt x="13407" y="12954"/>
                      <a:pt x="15181" y="12823"/>
                      <a:pt x="16967" y="12692"/>
                    </a:cubicBezTo>
                    <a:cubicBezTo>
                      <a:pt x="16979" y="12728"/>
                      <a:pt x="16979" y="12775"/>
                      <a:pt x="16979" y="12823"/>
                    </a:cubicBezTo>
                    <a:cubicBezTo>
                      <a:pt x="16895" y="13883"/>
                      <a:pt x="16812" y="15085"/>
                      <a:pt x="16705" y="16573"/>
                    </a:cubicBezTo>
                    <a:close/>
                    <a:moveTo>
                      <a:pt x="8025" y="11585"/>
                    </a:moveTo>
                    <a:lnTo>
                      <a:pt x="8025" y="11525"/>
                    </a:lnTo>
                    <a:cubicBezTo>
                      <a:pt x="8025" y="11478"/>
                      <a:pt x="8037" y="11418"/>
                      <a:pt x="8216" y="11418"/>
                    </a:cubicBezTo>
                    <a:lnTo>
                      <a:pt x="8454" y="11418"/>
                    </a:lnTo>
                    <a:cubicBezTo>
                      <a:pt x="8656" y="11418"/>
                      <a:pt x="8894" y="11418"/>
                      <a:pt x="9132" y="11442"/>
                    </a:cubicBezTo>
                    <a:cubicBezTo>
                      <a:pt x="9597" y="11466"/>
                      <a:pt x="10085" y="11501"/>
                      <a:pt x="10632" y="11549"/>
                    </a:cubicBezTo>
                    <a:cubicBezTo>
                      <a:pt x="10692" y="11549"/>
                      <a:pt x="10752" y="11585"/>
                      <a:pt x="10835" y="11609"/>
                    </a:cubicBezTo>
                    <a:cubicBezTo>
                      <a:pt x="10847" y="11609"/>
                      <a:pt x="10859" y="11632"/>
                      <a:pt x="10859" y="11632"/>
                    </a:cubicBezTo>
                    <a:cubicBezTo>
                      <a:pt x="10918" y="12180"/>
                      <a:pt x="10859" y="12740"/>
                      <a:pt x="10799" y="13287"/>
                    </a:cubicBezTo>
                    <a:cubicBezTo>
                      <a:pt x="10787" y="13383"/>
                      <a:pt x="10775" y="13490"/>
                      <a:pt x="10775" y="13597"/>
                    </a:cubicBezTo>
                    <a:cubicBezTo>
                      <a:pt x="10740" y="13823"/>
                      <a:pt x="10561" y="13859"/>
                      <a:pt x="10490" y="13883"/>
                    </a:cubicBezTo>
                    <a:cubicBezTo>
                      <a:pt x="10097" y="13918"/>
                      <a:pt x="9668" y="13942"/>
                      <a:pt x="9192" y="13942"/>
                    </a:cubicBezTo>
                    <a:cubicBezTo>
                      <a:pt x="8787" y="13942"/>
                      <a:pt x="8394" y="13918"/>
                      <a:pt x="8073" y="13906"/>
                    </a:cubicBezTo>
                    <a:cubicBezTo>
                      <a:pt x="7858" y="13121"/>
                      <a:pt x="7930" y="12371"/>
                      <a:pt x="8025" y="11585"/>
                    </a:cubicBezTo>
                    <a:close/>
                    <a:moveTo>
                      <a:pt x="12466" y="12287"/>
                    </a:moveTo>
                    <a:cubicBezTo>
                      <a:pt x="12180" y="12287"/>
                      <a:pt x="11906" y="12287"/>
                      <a:pt x="11621" y="12275"/>
                    </a:cubicBezTo>
                    <a:cubicBezTo>
                      <a:pt x="11621" y="12275"/>
                      <a:pt x="11609" y="12252"/>
                      <a:pt x="11585" y="12252"/>
                    </a:cubicBezTo>
                    <a:lnTo>
                      <a:pt x="11585" y="12097"/>
                    </a:lnTo>
                    <a:lnTo>
                      <a:pt x="11585" y="11513"/>
                    </a:lnTo>
                    <a:cubicBezTo>
                      <a:pt x="11573" y="11097"/>
                      <a:pt x="11466" y="10811"/>
                      <a:pt x="10954" y="10787"/>
                    </a:cubicBezTo>
                    <a:cubicBezTo>
                      <a:pt x="9954" y="10728"/>
                      <a:pt x="9049" y="10668"/>
                      <a:pt x="8180" y="10644"/>
                    </a:cubicBezTo>
                    <a:lnTo>
                      <a:pt x="8144" y="10644"/>
                    </a:lnTo>
                    <a:cubicBezTo>
                      <a:pt x="7644" y="10644"/>
                      <a:pt x="7394" y="10906"/>
                      <a:pt x="7334" y="11418"/>
                    </a:cubicBezTo>
                    <a:lnTo>
                      <a:pt x="7275" y="11930"/>
                    </a:lnTo>
                    <a:cubicBezTo>
                      <a:pt x="7215" y="11942"/>
                      <a:pt x="7156" y="11942"/>
                      <a:pt x="7096" y="11954"/>
                    </a:cubicBezTo>
                    <a:cubicBezTo>
                      <a:pt x="6882" y="11990"/>
                      <a:pt x="6680" y="12013"/>
                      <a:pt x="6465" y="12013"/>
                    </a:cubicBezTo>
                    <a:cubicBezTo>
                      <a:pt x="6132" y="12037"/>
                      <a:pt x="5787" y="12037"/>
                      <a:pt x="5453" y="12037"/>
                    </a:cubicBezTo>
                    <a:cubicBezTo>
                      <a:pt x="4263" y="12037"/>
                      <a:pt x="3036" y="11942"/>
                      <a:pt x="1810" y="11763"/>
                    </a:cubicBezTo>
                    <a:cubicBezTo>
                      <a:pt x="786" y="11620"/>
                      <a:pt x="786" y="11573"/>
                      <a:pt x="726" y="10847"/>
                    </a:cubicBezTo>
                    <a:cubicBezTo>
                      <a:pt x="726" y="10751"/>
                      <a:pt x="715" y="10668"/>
                      <a:pt x="715" y="10561"/>
                    </a:cubicBezTo>
                    <a:cubicBezTo>
                      <a:pt x="560" y="8715"/>
                      <a:pt x="679" y="6894"/>
                      <a:pt x="834" y="5370"/>
                    </a:cubicBezTo>
                    <a:cubicBezTo>
                      <a:pt x="846" y="5203"/>
                      <a:pt x="869" y="5013"/>
                      <a:pt x="953" y="4858"/>
                    </a:cubicBezTo>
                    <a:cubicBezTo>
                      <a:pt x="1096" y="4560"/>
                      <a:pt x="1322" y="4429"/>
                      <a:pt x="1643" y="4429"/>
                    </a:cubicBezTo>
                    <a:lnTo>
                      <a:pt x="1739" y="4429"/>
                    </a:lnTo>
                    <a:cubicBezTo>
                      <a:pt x="2024" y="4429"/>
                      <a:pt x="2298" y="4429"/>
                      <a:pt x="2584" y="4417"/>
                    </a:cubicBezTo>
                    <a:cubicBezTo>
                      <a:pt x="2870" y="4417"/>
                      <a:pt x="3155" y="4393"/>
                      <a:pt x="3417" y="4393"/>
                    </a:cubicBezTo>
                    <a:cubicBezTo>
                      <a:pt x="3763" y="4393"/>
                      <a:pt x="4025" y="4417"/>
                      <a:pt x="4298" y="4429"/>
                    </a:cubicBezTo>
                    <a:cubicBezTo>
                      <a:pt x="4596" y="4441"/>
                      <a:pt x="4906" y="4453"/>
                      <a:pt x="5251" y="4453"/>
                    </a:cubicBezTo>
                    <a:cubicBezTo>
                      <a:pt x="5739" y="4453"/>
                      <a:pt x="6227" y="4441"/>
                      <a:pt x="6703" y="4429"/>
                    </a:cubicBezTo>
                    <a:lnTo>
                      <a:pt x="6977" y="4417"/>
                    </a:lnTo>
                    <a:cubicBezTo>
                      <a:pt x="7096" y="4417"/>
                      <a:pt x="7215" y="4393"/>
                      <a:pt x="7346" y="4393"/>
                    </a:cubicBezTo>
                    <a:cubicBezTo>
                      <a:pt x="7477" y="4393"/>
                      <a:pt x="7584" y="4393"/>
                      <a:pt x="7692" y="4417"/>
                    </a:cubicBezTo>
                    <a:cubicBezTo>
                      <a:pt x="8394" y="4489"/>
                      <a:pt x="9132" y="4512"/>
                      <a:pt x="10085" y="4512"/>
                    </a:cubicBezTo>
                    <a:cubicBezTo>
                      <a:pt x="10502" y="4512"/>
                      <a:pt x="10930" y="4512"/>
                      <a:pt x="11347" y="4501"/>
                    </a:cubicBezTo>
                    <a:cubicBezTo>
                      <a:pt x="11764" y="4501"/>
                      <a:pt x="12204" y="4489"/>
                      <a:pt x="12621" y="4489"/>
                    </a:cubicBezTo>
                    <a:lnTo>
                      <a:pt x="13014" y="4489"/>
                    </a:lnTo>
                    <a:lnTo>
                      <a:pt x="13133" y="4489"/>
                    </a:lnTo>
                    <a:cubicBezTo>
                      <a:pt x="13538" y="4489"/>
                      <a:pt x="13942" y="4477"/>
                      <a:pt x="14323" y="4453"/>
                    </a:cubicBezTo>
                    <a:cubicBezTo>
                      <a:pt x="14716" y="4441"/>
                      <a:pt x="15121" y="4429"/>
                      <a:pt x="15502" y="4429"/>
                    </a:cubicBezTo>
                    <a:lnTo>
                      <a:pt x="15574" y="4429"/>
                    </a:lnTo>
                    <a:cubicBezTo>
                      <a:pt x="16109" y="4429"/>
                      <a:pt x="16633" y="4501"/>
                      <a:pt x="17229" y="4572"/>
                    </a:cubicBezTo>
                    <a:cubicBezTo>
                      <a:pt x="17824" y="4655"/>
                      <a:pt x="18002" y="4846"/>
                      <a:pt x="18050" y="5465"/>
                    </a:cubicBezTo>
                    <a:cubicBezTo>
                      <a:pt x="18098" y="6215"/>
                      <a:pt x="18122" y="7013"/>
                      <a:pt x="18122" y="7906"/>
                    </a:cubicBezTo>
                    <a:cubicBezTo>
                      <a:pt x="18122" y="8656"/>
                      <a:pt x="18110" y="9263"/>
                      <a:pt x="18062" y="9835"/>
                    </a:cubicBezTo>
                    <a:cubicBezTo>
                      <a:pt x="18038" y="10263"/>
                      <a:pt x="17955" y="10704"/>
                      <a:pt x="17824" y="11239"/>
                    </a:cubicBezTo>
                    <a:cubicBezTo>
                      <a:pt x="17764" y="11513"/>
                      <a:pt x="17538" y="11692"/>
                      <a:pt x="17181" y="11775"/>
                    </a:cubicBezTo>
                    <a:cubicBezTo>
                      <a:pt x="15669" y="12121"/>
                      <a:pt x="14097" y="12287"/>
                      <a:pt x="12466" y="12287"/>
                    </a:cubicBezTo>
                    <a:close/>
                    <a:moveTo>
                      <a:pt x="11073" y="3739"/>
                    </a:moveTo>
                    <a:lnTo>
                      <a:pt x="11002" y="3739"/>
                    </a:lnTo>
                    <a:cubicBezTo>
                      <a:pt x="10883" y="3762"/>
                      <a:pt x="10775" y="3762"/>
                      <a:pt x="10656" y="3762"/>
                    </a:cubicBezTo>
                    <a:lnTo>
                      <a:pt x="10121" y="3762"/>
                    </a:lnTo>
                    <a:cubicBezTo>
                      <a:pt x="9763" y="3762"/>
                      <a:pt x="9370" y="3762"/>
                      <a:pt x="8989" y="3739"/>
                    </a:cubicBezTo>
                    <a:cubicBezTo>
                      <a:pt x="8704" y="3727"/>
                      <a:pt x="8692" y="3715"/>
                      <a:pt x="8680" y="3441"/>
                    </a:cubicBezTo>
                    <a:cubicBezTo>
                      <a:pt x="8656" y="3131"/>
                      <a:pt x="8680" y="2822"/>
                      <a:pt x="8692" y="2512"/>
                    </a:cubicBezTo>
                    <a:lnTo>
                      <a:pt x="8692" y="2417"/>
                    </a:lnTo>
                    <a:cubicBezTo>
                      <a:pt x="8704" y="2226"/>
                      <a:pt x="8811" y="2191"/>
                      <a:pt x="8918" y="2191"/>
                    </a:cubicBezTo>
                    <a:lnTo>
                      <a:pt x="9335" y="2191"/>
                    </a:lnTo>
                    <a:lnTo>
                      <a:pt x="9894" y="2191"/>
                    </a:lnTo>
                    <a:cubicBezTo>
                      <a:pt x="10144" y="2191"/>
                      <a:pt x="10371" y="2191"/>
                      <a:pt x="10561" y="2215"/>
                    </a:cubicBezTo>
                    <a:cubicBezTo>
                      <a:pt x="10918" y="2226"/>
                      <a:pt x="11037" y="2346"/>
                      <a:pt x="11085" y="2727"/>
                    </a:cubicBezTo>
                    <a:lnTo>
                      <a:pt x="11085" y="2762"/>
                    </a:lnTo>
                    <a:cubicBezTo>
                      <a:pt x="11156" y="3108"/>
                      <a:pt x="11192" y="3429"/>
                      <a:pt x="11073" y="3739"/>
                    </a:cubicBezTo>
                    <a:close/>
                    <a:moveTo>
                      <a:pt x="12704" y="3429"/>
                    </a:moveTo>
                    <a:cubicBezTo>
                      <a:pt x="12692" y="3739"/>
                      <a:pt x="12692" y="3739"/>
                      <a:pt x="12335" y="3762"/>
                    </a:cubicBezTo>
                    <a:lnTo>
                      <a:pt x="12204" y="3762"/>
                    </a:lnTo>
                    <a:lnTo>
                      <a:pt x="11978" y="3762"/>
                    </a:lnTo>
                    <a:cubicBezTo>
                      <a:pt x="11966" y="3762"/>
                      <a:pt x="11942" y="3739"/>
                      <a:pt x="11918" y="3739"/>
                    </a:cubicBezTo>
                    <a:lnTo>
                      <a:pt x="11918" y="3655"/>
                    </a:lnTo>
                    <a:cubicBezTo>
                      <a:pt x="11918" y="3524"/>
                      <a:pt x="11906" y="3369"/>
                      <a:pt x="11883" y="3239"/>
                    </a:cubicBezTo>
                    <a:cubicBezTo>
                      <a:pt x="11883" y="3167"/>
                      <a:pt x="11871" y="3084"/>
                      <a:pt x="11871" y="3000"/>
                    </a:cubicBezTo>
                    <a:cubicBezTo>
                      <a:pt x="11859" y="2762"/>
                      <a:pt x="11835" y="2524"/>
                      <a:pt x="11787" y="2286"/>
                    </a:cubicBezTo>
                    <a:cubicBezTo>
                      <a:pt x="11668" y="1774"/>
                      <a:pt x="11311" y="1464"/>
                      <a:pt x="10799" y="1464"/>
                    </a:cubicBezTo>
                    <a:cubicBezTo>
                      <a:pt x="10478" y="1453"/>
                      <a:pt x="10144" y="1453"/>
                      <a:pt x="9835" y="1453"/>
                    </a:cubicBezTo>
                    <a:cubicBezTo>
                      <a:pt x="9525" y="1453"/>
                      <a:pt x="9216" y="1453"/>
                      <a:pt x="8918" y="1464"/>
                    </a:cubicBezTo>
                    <a:cubicBezTo>
                      <a:pt x="8358" y="1476"/>
                      <a:pt x="8096" y="1750"/>
                      <a:pt x="8037" y="2310"/>
                    </a:cubicBezTo>
                    <a:cubicBezTo>
                      <a:pt x="8001" y="2584"/>
                      <a:pt x="8001" y="2846"/>
                      <a:pt x="8001" y="3108"/>
                    </a:cubicBezTo>
                    <a:lnTo>
                      <a:pt x="8001" y="3429"/>
                    </a:lnTo>
                    <a:lnTo>
                      <a:pt x="8001" y="3715"/>
                    </a:lnTo>
                    <a:lnTo>
                      <a:pt x="8001" y="3739"/>
                    </a:lnTo>
                    <a:cubicBezTo>
                      <a:pt x="7870" y="3762"/>
                      <a:pt x="7739" y="3774"/>
                      <a:pt x="7584" y="3774"/>
                    </a:cubicBezTo>
                    <a:cubicBezTo>
                      <a:pt x="7454" y="3774"/>
                      <a:pt x="7334" y="3774"/>
                      <a:pt x="7215" y="3762"/>
                    </a:cubicBezTo>
                    <a:cubicBezTo>
                      <a:pt x="7132" y="3762"/>
                      <a:pt x="7037" y="3739"/>
                      <a:pt x="6953" y="3739"/>
                    </a:cubicBezTo>
                    <a:cubicBezTo>
                      <a:pt x="6906" y="3739"/>
                      <a:pt x="6870" y="3727"/>
                      <a:pt x="6846" y="3715"/>
                    </a:cubicBezTo>
                    <a:cubicBezTo>
                      <a:pt x="6811" y="3679"/>
                      <a:pt x="6811" y="3643"/>
                      <a:pt x="6811" y="3584"/>
                    </a:cubicBezTo>
                    <a:cubicBezTo>
                      <a:pt x="6811" y="3417"/>
                      <a:pt x="6811" y="3239"/>
                      <a:pt x="6822" y="3072"/>
                    </a:cubicBezTo>
                    <a:cubicBezTo>
                      <a:pt x="6822" y="2596"/>
                      <a:pt x="6846" y="2096"/>
                      <a:pt x="6906" y="1619"/>
                    </a:cubicBezTo>
                    <a:cubicBezTo>
                      <a:pt x="6965" y="1119"/>
                      <a:pt x="7382" y="798"/>
                      <a:pt x="7954" y="762"/>
                    </a:cubicBezTo>
                    <a:cubicBezTo>
                      <a:pt x="8418" y="750"/>
                      <a:pt x="8882" y="750"/>
                      <a:pt x="9311" y="750"/>
                    </a:cubicBezTo>
                    <a:cubicBezTo>
                      <a:pt x="9799" y="750"/>
                      <a:pt x="10299" y="762"/>
                      <a:pt x="10752" y="786"/>
                    </a:cubicBezTo>
                    <a:cubicBezTo>
                      <a:pt x="11192" y="798"/>
                      <a:pt x="11609" y="881"/>
                      <a:pt x="12109" y="1000"/>
                    </a:cubicBezTo>
                    <a:cubicBezTo>
                      <a:pt x="12561" y="1107"/>
                      <a:pt x="12680" y="1262"/>
                      <a:pt x="12704" y="1703"/>
                    </a:cubicBezTo>
                    <a:cubicBezTo>
                      <a:pt x="12728" y="2274"/>
                      <a:pt x="12740" y="2869"/>
                      <a:pt x="12704" y="34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194C00-6608-408A-0148-89A25683DF67}"/>
                </a:ext>
              </a:extLst>
            </p:cNvPr>
            <p:cNvSpPr/>
            <p:nvPr/>
          </p:nvSpPr>
          <p:spPr>
            <a:xfrm>
              <a:off x="5978973" y="1875724"/>
              <a:ext cx="244813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đều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dưới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lãnh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đạo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Đảng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Cộng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VN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F3233D-8E2B-B1FF-DB15-E5FA4440C9BE}"/>
              </a:ext>
            </a:extLst>
          </p:cNvPr>
          <p:cNvGrpSpPr/>
          <p:nvPr/>
        </p:nvGrpSpPr>
        <p:grpSpPr>
          <a:xfrm>
            <a:off x="9061369" y="3996235"/>
            <a:ext cx="2941255" cy="2660894"/>
            <a:chOff x="9061369" y="3996235"/>
            <a:chExt cx="2941255" cy="2660894"/>
          </a:xfrm>
        </p:grpSpPr>
        <p:grpSp>
          <p:nvGrpSpPr>
            <p:cNvPr id="472" name="Google Shape;472;p36"/>
            <p:cNvGrpSpPr/>
            <p:nvPr/>
          </p:nvGrpSpPr>
          <p:grpSpPr>
            <a:xfrm>
              <a:off x="9061369" y="4413829"/>
              <a:ext cx="2941255" cy="2243300"/>
              <a:chOff x="6214311" y="3125853"/>
              <a:chExt cx="1981088" cy="1649647"/>
            </a:xfrm>
          </p:grpSpPr>
          <p:sp>
            <p:nvSpPr>
              <p:cNvPr id="473" name="Google Shape;473;p36"/>
              <p:cNvSpPr/>
              <p:nvPr/>
            </p:nvSpPr>
            <p:spPr>
              <a:xfrm rot="-211504">
                <a:off x="6719514" y="3557045"/>
                <a:ext cx="1463769" cy="1173611"/>
              </a:xfrm>
              <a:prstGeom prst="roundRect">
                <a:avLst>
                  <a:gd name="adj" fmla="val 244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 rot="-211261">
                <a:off x="6229260" y="3181011"/>
                <a:ext cx="1802503" cy="1445184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6" name="Google Shape;496;p36"/>
            <p:cNvSpPr/>
            <p:nvPr/>
          </p:nvSpPr>
          <p:spPr>
            <a:xfrm>
              <a:off x="10245857" y="3996235"/>
              <a:ext cx="307061" cy="307061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CB46F8-5A3F-3950-CCD1-CA0810A9ED1D}"/>
                </a:ext>
              </a:extLst>
            </p:cNvPr>
            <p:cNvSpPr/>
            <p:nvPr/>
          </p:nvSpPr>
          <p:spPr>
            <a:xfrm>
              <a:off x="9121446" y="4793148"/>
              <a:ext cx="23051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VN" sz="2400" b="1" dirty="0" err="1">
                  <a:latin typeface="Times New Roman" panose="02020603050405020304" pitchFamily="18" charset="0"/>
                </a:rPr>
                <a:t>Cùng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chung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hệ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tư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tưởng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của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chủ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nghĩa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VN" sz="2400" b="1" dirty="0" err="1">
                  <a:latin typeface="Times New Roman" panose="02020603050405020304" pitchFamily="18" charset="0"/>
                </a:rPr>
                <a:t>Mác</a:t>
              </a:r>
              <a:r>
                <a:rPr lang="en-US" altLang="en-VN" sz="2400" b="1" dirty="0">
                  <a:latin typeface="Times New Roman" panose="02020603050405020304" pitchFamily="18" charset="0"/>
                </a:rPr>
                <a:t> Lê Nin.</a:t>
              </a:r>
              <a:endParaRPr lang="en-VN" dirty="0"/>
            </a:p>
          </p:txBody>
        </p:sp>
      </p:grpSp>
      <p:pic>
        <p:nvPicPr>
          <p:cNvPr id="26628" name="Picture 4">
            <a:extLst>
              <a:ext uri="{FF2B5EF4-FFF2-40B4-BE49-F238E27FC236}">
                <a16:creationId xmlns:a16="http://schemas.microsoft.com/office/drawing/2014/main" id="{FCC79713-473E-3ECF-2EA4-4B61FB256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r="14002"/>
          <a:stretch/>
        </p:blipFill>
        <p:spPr bwMode="auto">
          <a:xfrm>
            <a:off x="-180020" y="1115983"/>
            <a:ext cx="4617637" cy="30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36CEE1-0B83-AE52-B421-871B7E3CD8B3}"/>
              </a:ext>
            </a:extLst>
          </p:cNvPr>
          <p:cNvSpPr/>
          <p:nvPr/>
        </p:nvSpPr>
        <p:spPr>
          <a:xfrm>
            <a:off x="4424977" y="104816"/>
            <a:ext cx="67842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Cơ sở hình thành</a:t>
            </a:r>
            <a:endParaRPr lang="en-US" sz="6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7000"/>
          </a:schemeClr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EV là gì? Đôi nét về quá trình hình thành của Hội đồng Tương trợ Kinh tế">
            <a:extLst>
              <a:ext uri="{FF2B5EF4-FFF2-40B4-BE49-F238E27FC236}">
                <a16:creationId xmlns:a16="http://schemas.microsoft.com/office/drawing/2014/main" id="{F86A8CD3-FA39-EACB-1638-0949AFEA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8" y="867706"/>
            <a:ext cx="4481365" cy="5548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1" name="Google Shape;341;p31"/>
          <p:cNvSpPr/>
          <p:nvPr/>
        </p:nvSpPr>
        <p:spPr>
          <a:xfrm>
            <a:off x="6512699" y="5971947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31"/>
          <p:cNvSpPr/>
          <p:nvPr/>
        </p:nvSpPr>
        <p:spPr>
          <a:xfrm>
            <a:off x="-302806" y="-214976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43" name="Google Shape;343;p31"/>
          <p:cNvGrpSpPr/>
          <p:nvPr/>
        </p:nvGrpSpPr>
        <p:grpSpPr>
          <a:xfrm>
            <a:off x="4105509" y="0"/>
            <a:ext cx="1443332" cy="1331380"/>
            <a:chOff x="712875" y="2205450"/>
            <a:chExt cx="233675" cy="215550"/>
          </a:xfrm>
        </p:grpSpPr>
        <p:sp>
          <p:nvSpPr>
            <p:cNvPr id="344" name="Google Shape;344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1"/>
          <p:cNvGrpSpPr/>
          <p:nvPr/>
        </p:nvGrpSpPr>
        <p:grpSpPr>
          <a:xfrm>
            <a:off x="10034365" y="5385168"/>
            <a:ext cx="1054449" cy="1444363"/>
            <a:chOff x="1731150" y="1748550"/>
            <a:chExt cx="228625" cy="313175"/>
          </a:xfrm>
        </p:grpSpPr>
        <p:sp>
          <p:nvSpPr>
            <p:cNvPr id="350" name="Google Shape;350;p31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3BB5966-8DFF-F24A-EFD6-BF4F1552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587" y="3802070"/>
            <a:ext cx="7461413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nâng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942D49-EDBB-DCC1-D70B-6A485D73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587" y="1654310"/>
            <a:ext cx="7357795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- 8/1/1949: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trợ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SEV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B641A8-C41A-5B59-01EC-5034C18A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632" y="2459539"/>
            <a:ext cx="7313749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KH-KT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XHCN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3F690-44B0-5037-92ED-BAB03780933C}"/>
              </a:ext>
            </a:extLst>
          </p:cNvPr>
          <p:cNvSpPr/>
          <p:nvPr/>
        </p:nvSpPr>
        <p:spPr>
          <a:xfrm>
            <a:off x="5601578" y="261577"/>
            <a:ext cx="6072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b. SỰ THÀNH LẬP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6893"/>
          </a:schemeClr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45"/>
          <p:cNvSpPr/>
          <p:nvPr/>
        </p:nvSpPr>
        <p:spPr>
          <a:xfrm>
            <a:off x="48355" y="1304419"/>
            <a:ext cx="1264575" cy="12645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45"/>
          <p:cNvSpPr/>
          <p:nvPr/>
        </p:nvSpPr>
        <p:spPr>
          <a:xfrm>
            <a:off x="26250" y="2941043"/>
            <a:ext cx="1264575" cy="12645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45"/>
          <p:cNvSpPr/>
          <p:nvPr/>
        </p:nvSpPr>
        <p:spPr>
          <a:xfrm>
            <a:off x="26250" y="4761064"/>
            <a:ext cx="1264575" cy="12645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5"/>
          <p:cNvSpPr txBox="1">
            <a:spLocks noGrp="1"/>
          </p:cNvSpPr>
          <p:nvPr>
            <p:ph type="title"/>
          </p:nvPr>
        </p:nvSpPr>
        <p:spPr>
          <a:xfrm>
            <a:off x="180789" y="1557736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952" name="Google Shape;952;p45"/>
          <p:cNvSpPr txBox="1">
            <a:spLocks noGrp="1"/>
          </p:cNvSpPr>
          <p:nvPr>
            <p:ph type="title" idx="3"/>
          </p:nvPr>
        </p:nvSpPr>
        <p:spPr>
          <a:xfrm>
            <a:off x="158684" y="3194360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955" name="Google Shape;955;p45"/>
          <p:cNvSpPr txBox="1">
            <a:spLocks noGrp="1"/>
          </p:cNvSpPr>
          <p:nvPr>
            <p:ph type="title" idx="6"/>
          </p:nvPr>
        </p:nvSpPr>
        <p:spPr>
          <a:xfrm>
            <a:off x="158684" y="5014380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pic>
        <p:nvPicPr>
          <p:cNvPr id="28674" name="Picture 2" descr="Khối Warszawa: Liên minh quân sự quốc tế của các quốc gia cộng sản do Liên  Xô đứng đầu – Du Học Trung Quốc 2022 - Wiki tiếng Việt - DUHOCTRUNGHOA.COM">
            <a:extLst>
              <a:ext uri="{FF2B5EF4-FFF2-40B4-BE49-F238E27FC236}">
                <a16:creationId xmlns:a16="http://schemas.microsoft.com/office/drawing/2014/main" id="{20A0F7DE-FFFD-A21E-0751-5807CF7F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45" y="-26097"/>
            <a:ext cx="575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AB14E62-ACEB-1563-BF9B-939BB8629EEE}"/>
              </a:ext>
            </a:extLst>
          </p:cNvPr>
          <p:cNvSpPr/>
          <p:nvPr/>
        </p:nvSpPr>
        <p:spPr>
          <a:xfrm>
            <a:off x="95086" y="127773"/>
            <a:ext cx="6109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SỰ THÀNH LẬP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BC267B-8C23-BFD7-3D58-523C32905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217" y="1507289"/>
            <a:ext cx="42882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- 14/5/1955: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Vácsava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72BB18-DBF5-1997-3231-65646A616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643" y="3006828"/>
            <a:ext cx="483425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600" b="1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600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600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XHCN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Âu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67ECDC7-5995-C312-261D-096A3441F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643" y="4700249"/>
            <a:ext cx="498890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0" hangingPunct="0"/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gìn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an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ninh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0" hangingPunct="0"/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XHCN - TBCN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Quốc kỳ Hungary">
            <a:extLst>
              <a:ext uri="{FF2B5EF4-FFF2-40B4-BE49-F238E27FC236}">
                <a16:creationId xmlns:a16="http://schemas.microsoft.com/office/drawing/2014/main" id="{2F3B7DE7-F90D-F41C-BA69-D98A64ED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662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Quốc huy Hungary">
            <a:extLst>
              <a:ext uri="{FF2B5EF4-FFF2-40B4-BE49-F238E27FC236}">
                <a16:creationId xmlns:a16="http://schemas.microsoft.com/office/drawing/2014/main" id="{21FAF7D2-1BD0-77CD-7084-E68572EA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31" y="61331"/>
            <a:ext cx="4791540" cy="650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Bản đồ của Bu-đa-pét">
            <a:extLst>
              <a:ext uri="{FF2B5EF4-FFF2-40B4-BE49-F238E27FC236}">
                <a16:creationId xmlns:a16="http://schemas.microsoft.com/office/drawing/2014/main" id="{45D3B9D1-5BEF-E33D-820E-1A735E24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6096001" cy="35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93DFED-B124-AB1A-3F25-0BCA1F1E94DE}"/>
              </a:ext>
            </a:extLst>
          </p:cNvPr>
          <p:cNvSpPr/>
          <p:nvPr/>
        </p:nvSpPr>
        <p:spPr>
          <a:xfrm>
            <a:off x="3798736" y="2228671"/>
            <a:ext cx="4594528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Hungary</a:t>
            </a:r>
          </a:p>
        </p:txBody>
      </p:sp>
    </p:spTree>
    <p:extLst>
      <p:ext uri="{BB962C8B-B14F-4D97-AF65-F5344CB8AC3E}">
        <p14:creationId xmlns:p14="http://schemas.microsoft.com/office/powerpoint/2010/main" val="23739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i dong tuong tro kinh te.mp4" descr="hoi dong tuong tro kinh te.mp4">
            <a:hlinkClick r:id="" action="ppaction://media"/>
            <a:extLst>
              <a:ext uri="{FF2B5EF4-FFF2-40B4-BE49-F238E27FC236}">
                <a16:creationId xmlns:a16="http://schemas.microsoft.com/office/drawing/2014/main" id="{ED7A101E-FD7B-93C6-C059-F30A626487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s 51204">
            <a:extLst>
              <a:ext uri="{FF2B5EF4-FFF2-40B4-BE49-F238E27FC236}">
                <a16:creationId xmlns:a16="http://schemas.microsoft.com/office/drawing/2014/main" id="{116474A5-0C20-4872-C06B-0D2B1EC67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4036"/>
            <a:ext cx="70870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III/ SỰ HÌNH THÀNH HỆ THỐNG XHCN</a:t>
            </a:r>
            <a:r>
              <a:rPr lang="en-US" altLang="en-VN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51262" name="Content Placeholder 51261">
            <a:extLst>
              <a:ext uri="{FF2B5EF4-FFF2-40B4-BE49-F238E27FC236}">
                <a16:creationId xmlns:a16="http://schemas.microsoft.com/office/drawing/2014/main" id="{73D01CBB-6FCE-8FA4-79BF-0AAF25F2212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5779999"/>
              </p:ext>
            </p:extLst>
          </p:nvPr>
        </p:nvGraphicFramePr>
        <p:xfrm>
          <a:off x="38100" y="699248"/>
          <a:ext cx="12153901" cy="6098224"/>
        </p:xfrm>
        <a:graphic>
          <a:graphicData uri="http://schemas.openxmlformats.org/drawingml/2006/table">
            <a:tbl>
              <a:tblPr/>
              <a:tblGrid>
                <a:gridCol w="1705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9789">
                  <a:extLst>
                    <a:ext uri="{9D8B030D-6E8A-4147-A177-3AD203B41FA5}">
                      <a16:colId xmlns:a16="http://schemas.microsoft.com/office/drawing/2014/main" val="939087805"/>
                    </a:ext>
                  </a:extLst>
                </a:gridCol>
              </a:tblGrid>
              <a:tr h="97169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</a:rPr>
                        <a:t>Hội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tương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trợ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kinh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tế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( SEV)</a:t>
                      </a:r>
                      <a:endParaRPr lang="en-US" sz="28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vi-VN" sz="2800" b="1" dirty="0">
                          <a:latin typeface="Times New Roman" panose="02020603050405020304" pitchFamily="18" charset="0"/>
                        </a:rPr>
                        <a:t>Tổ chức hiệp ướcVác -sa -va</a:t>
                      </a:r>
                      <a:endParaRPr lang="en-US" sz="28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784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</a:rPr>
                        <a:t>Hoàn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cảnh</a:t>
                      </a:r>
                      <a:endParaRPr lang="en-US" sz="28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84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</a:rPr>
                        <a:t>Thành</a:t>
                      </a: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viên</a:t>
                      </a:r>
                      <a:endParaRPr lang="en-US" sz="28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83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</a:rPr>
                        <a:t>Mục</a:t>
                      </a:r>
                      <a:endParaRPr sz="2800" b="1">
                        <a:latin typeface="Times New Roman" panose="02020603050405020304" pitchFamily="18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</a:rPr>
                        <a:t>đích</a:t>
                      </a:r>
                      <a:endParaRPr lang="en-US" sz="28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243" name="Text Box 51242">
            <a:extLst>
              <a:ext uri="{FF2B5EF4-FFF2-40B4-BE49-F238E27FC236}">
                <a16:creationId xmlns:a16="http://schemas.microsoft.com/office/drawing/2014/main" id="{AA4705B2-7337-9108-D94E-D7FCEB3D8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26314"/>
            <a:ext cx="38100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Mối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LX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đòi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endParaRPr lang="en-US" altLang="en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6" name="Text Box 51245">
            <a:extLst>
              <a:ext uri="{FF2B5EF4-FFF2-40B4-BE49-F238E27FC236}">
                <a16:creationId xmlns:a16="http://schemas.microsoft.com/office/drawing/2014/main" id="{376F134E-E38C-22CF-AE98-172B23620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1834957"/>
            <a:ext cx="51009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Do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hiếu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4/1948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 Na-to)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đời</a:t>
            </a:r>
            <a:endParaRPr lang="en-US" altLang="en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2" name="Text Box 51251">
            <a:extLst>
              <a:ext uri="{FF2B5EF4-FFF2-40B4-BE49-F238E27FC236}">
                <a16:creationId xmlns:a16="http://schemas.microsoft.com/office/drawing/2014/main" id="{5ED134D5-50CA-22BB-3E60-2187F585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3937297"/>
            <a:ext cx="8209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CHDC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Âu</a:t>
            </a:r>
            <a:endParaRPr lang="en-US" altLang="en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4" name="Rectangles 51253">
            <a:extLst>
              <a:ext uri="{FF2B5EF4-FFF2-40B4-BE49-F238E27FC236}">
                <a16:creationId xmlns:a16="http://schemas.microsoft.com/office/drawing/2014/main" id="{17FEF890-B18E-D8A0-E7E1-16BB376D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087376"/>
            <a:ext cx="40867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lẫn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XHCN .</a:t>
            </a:r>
          </a:p>
        </p:txBody>
      </p:sp>
      <p:sp>
        <p:nvSpPr>
          <p:cNvPr id="51256" name="Rectangles 51255">
            <a:extLst>
              <a:ext uri="{FF2B5EF4-FFF2-40B4-BE49-F238E27FC236}">
                <a16:creationId xmlns:a16="http://schemas.microsoft.com/office/drawing/2014/main" id="{8D4110F4-240D-E643-8818-48302B6C5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413" y="4871932"/>
            <a:ext cx="51009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XD CNXH,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duy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an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ninh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3" grpId="0"/>
      <p:bldP spid="51246" grpId="0"/>
      <p:bldP spid="51252" grpId="0"/>
      <p:bldP spid="51254" grpId="0"/>
      <p:bldP spid="512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4;p28">
            <a:extLst>
              <a:ext uri="{FF2B5EF4-FFF2-40B4-BE49-F238E27FC236}">
                <a16:creationId xmlns:a16="http://schemas.microsoft.com/office/drawing/2014/main" id="{5C50AFF0-ACA0-20CE-A2C5-A43B2E8900AE}"/>
              </a:ext>
            </a:extLst>
          </p:cNvPr>
          <p:cNvSpPr txBox="1">
            <a:spLocks/>
          </p:cNvSpPr>
          <p:nvPr/>
        </p:nvSpPr>
        <p:spPr>
          <a:xfrm>
            <a:off x="1353407" y="0"/>
            <a:ext cx="11013477" cy="14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sym typeface="Pangolin"/>
              </a:rPr>
              <a:t>BÀI 1 : LIÊN XÔ VÀ CÁC NƯỚC ĐÔNG ÂU TỪ NĂM 1945 ĐẾN GIỮA NHỮNG  NĂM 70 CỦA THẾ KỶ XX. (t2)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FF6F7F-B5DC-2815-50E7-8BBE67B379A3}"/>
              </a:ext>
            </a:extLst>
          </p:cNvPr>
          <p:cNvSpPr/>
          <p:nvPr/>
        </p:nvSpPr>
        <p:spPr>
          <a:xfrm>
            <a:off x="143781" y="1065518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ĐÔNG ÂU 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02D1AB-EB91-AD20-4EC3-397F5DF69768}"/>
              </a:ext>
            </a:extLst>
          </p:cNvPr>
          <p:cNvSpPr/>
          <p:nvPr/>
        </p:nvSpPr>
        <p:spPr>
          <a:xfrm>
            <a:off x="143781" y="1599688"/>
            <a:ext cx="710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III. SỰ HÌNH THÀNH HỆ THỐNG XHCN :</a:t>
            </a:r>
          </a:p>
        </p:txBody>
      </p:sp>
      <p:sp>
        <p:nvSpPr>
          <p:cNvPr id="14" name="Rectangles 50187">
            <a:extLst>
              <a:ext uri="{FF2B5EF4-FFF2-40B4-BE49-F238E27FC236}">
                <a16:creationId xmlns:a16="http://schemas.microsoft.com/office/drawing/2014/main" id="{B6587829-20A8-E2FA-34DE-E415F6D5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52" y="2100009"/>
            <a:ext cx="39620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)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5" name="Rectangles 50188">
            <a:extLst>
              <a:ext uri="{FF2B5EF4-FFF2-40B4-BE49-F238E27FC236}">
                <a16:creationId xmlns:a16="http://schemas.microsoft.com/office/drawing/2014/main" id="{D47A06FD-D575-615E-E760-AC22CCDF7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38" y="2519321"/>
            <a:ext cx="11013476" cy="19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LX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CNXH.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Nin.</a:t>
            </a:r>
          </a:p>
        </p:txBody>
      </p:sp>
      <p:sp>
        <p:nvSpPr>
          <p:cNvPr id="18" name="Rectangles 50189">
            <a:extLst>
              <a:ext uri="{FF2B5EF4-FFF2-40B4-BE49-F238E27FC236}">
                <a16:creationId xmlns:a16="http://schemas.microsoft.com/office/drawing/2014/main" id="{558B111C-7917-49B0-6FEB-C8059AA44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98894"/>
            <a:ext cx="2959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)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</a:p>
        </p:txBody>
      </p:sp>
      <p:sp>
        <p:nvSpPr>
          <p:cNvPr id="19" name="Rectangles 50193">
            <a:extLst>
              <a:ext uri="{FF2B5EF4-FFF2-40B4-BE49-F238E27FC236}">
                <a16:creationId xmlns:a16="http://schemas.microsoft.com/office/drawing/2014/main" id="{3EF8715F-B4BF-EC9F-309E-F78ADFCE9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77701"/>
            <a:ext cx="7744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 /1/ 1949 HĐ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SEV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VN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s 52235">
            <a:extLst>
              <a:ext uri="{FF2B5EF4-FFF2-40B4-BE49-F238E27FC236}">
                <a16:creationId xmlns:a16="http://schemas.microsoft.com/office/drawing/2014/main" id="{463E2E92-1C07-3F36-3CA1-355DD2EC3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0921"/>
            <a:ext cx="6983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 / 1955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" descr="Tập tin:Comecon.png">
            <a:extLst>
              <a:ext uri="{FF2B5EF4-FFF2-40B4-BE49-F238E27FC236}">
                <a16:creationId xmlns:a16="http://schemas.microsoft.com/office/drawing/2014/main" id="{C1B18D57-4ADD-CA19-DC9B-5880075C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028" y="1229944"/>
            <a:ext cx="3216071" cy="53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0F8107-BA17-27AD-FAC8-ACA5D6862E7C}"/>
              </a:ext>
            </a:extLst>
          </p:cNvPr>
          <p:cNvSpPr/>
          <p:nvPr/>
        </p:nvSpPr>
        <p:spPr>
          <a:xfrm>
            <a:off x="293796" y="6285696"/>
            <a:ext cx="4935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-&gt;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XHCN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12172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15D15E-1D3A-379F-96F2-456954B6A4BB}"/>
              </a:ext>
            </a:extLst>
          </p:cNvPr>
          <p:cNvSpPr/>
          <p:nvPr/>
        </p:nvSpPr>
        <p:spPr>
          <a:xfrm>
            <a:off x="2476259" y="3429000"/>
            <a:ext cx="72394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079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786175" cy="393709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5995258" y="473276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3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615610" y="415962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5924 -0.59467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2974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3021689" cy="35921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B5370B-3FE0-45E4-2BFC-AD950181B605}"/>
              </a:ext>
            </a:extLst>
          </p:cNvPr>
          <p:cNvSpPr/>
          <p:nvPr/>
        </p:nvSpPr>
        <p:spPr>
          <a:xfrm>
            <a:off x="2301839" y="239368"/>
            <a:ext cx="8829073" cy="17929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Khó khăn nào là </a:t>
            </a:r>
            <a:r>
              <a:rPr lang="vi-VN" sz="4000" u="sng" dirty="0">
                <a:solidFill>
                  <a:srgbClr val="002060"/>
                </a:solidFill>
                <a:latin typeface="Calibri" panose="020F0502020204030204"/>
                <a:cs typeface="Calibri"/>
              </a:rPr>
              <a:t>lâu dài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đối với cách mạnh xã hội chủ nghĩa ở Đông 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2BC361B-EB6A-FA0B-E5C9-82D7CA7993B6}"/>
              </a:ext>
            </a:extLst>
          </p:cNvPr>
          <p:cNvSpPr/>
          <p:nvPr/>
        </p:nvSpPr>
        <p:spPr bwMode="auto">
          <a:xfrm>
            <a:off x="2148024" y="2303330"/>
            <a:ext cx="4803961" cy="169776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 bao vây của các nước đế quốc và sự phá hoại của các lực lượng phản động quốc tế.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D813FBC-D114-8086-BFFF-652B84F11452}"/>
              </a:ext>
            </a:extLst>
          </p:cNvPr>
          <p:cNvSpPr/>
          <p:nvPr/>
        </p:nvSpPr>
        <p:spPr bwMode="auto">
          <a:xfrm>
            <a:off x="2198889" y="4393647"/>
            <a:ext cx="4803961" cy="1450815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Hậu quả của Chiến tranh thế giới thứ hai.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16BAA57-71C8-1F5C-5586-F822D630C781}"/>
              </a:ext>
            </a:extLst>
          </p:cNvPr>
          <p:cNvSpPr/>
          <p:nvPr/>
        </p:nvSpPr>
        <p:spPr bwMode="auto">
          <a:xfrm>
            <a:off x="6951986" y="2303330"/>
            <a:ext cx="5289177" cy="163873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 sở vật chất kĩ thuật lạc hậu so với các nước Tây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D0DA6CE-F018-B507-EBE7-595E9D9B91C6}"/>
              </a:ext>
            </a:extLst>
          </p:cNvPr>
          <p:cNvSpPr/>
          <p:nvPr/>
        </p:nvSpPr>
        <p:spPr bwMode="auto">
          <a:xfrm>
            <a:off x="7064188" y="4129299"/>
            <a:ext cx="5127812" cy="169776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Tàn dư lạc hậu của chế độ cũ.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24B3-E317-959C-3537-4BFAC32DD6E5}"/>
              </a:ext>
            </a:extLst>
          </p:cNvPr>
          <p:cNvSpPr/>
          <p:nvPr/>
        </p:nvSpPr>
        <p:spPr>
          <a:xfrm>
            <a:off x="2301839" y="239368"/>
            <a:ext cx="8829073" cy="17929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Cột mốc đánh dấu sự hình thành hệ thống xã hội chủ nghĩa trên thế giới là: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98E8876-8051-7A1F-647D-50AB419B55E1}"/>
              </a:ext>
            </a:extLst>
          </p:cNvPr>
          <p:cNvSpPr/>
          <p:nvPr/>
        </p:nvSpPr>
        <p:spPr bwMode="auto">
          <a:xfrm>
            <a:off x="7002850" y="4270174"/>
            <a:ext cx="5189150" cy="13955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sz="2400" kern="0" cap="all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hối SEV được thành lập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C81896E-2C0B-8E6F-A59F-FA7F3110668F}"/>
              </a:ext>
            </a:extLst>
          </p:cNvPr>
          <p:cNvSpPr/>
          <p:nvPr/>
        </p:nvSpPr>
        <p:spPr bwMode="auto">
          <a:xfrm>
            <a:off x="2198889" y="4393647"/>
            <a:ext cx="4803961" cy="1192537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T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ổ chức Hiệp ước Vác-sa-va được thành lập.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E0805E5-4EDC-F88A-C42B-6D4076D29068}"/>
              </a:ext>
            </a:extLst>
          </p:cNvPr>
          <p:cNvSpPr/>
          <p:nvPr/>
        </p:nvSpPr>
        <p:spPr bwMode="auto">
          <a:xfrm>
            <a:off x="6902823" y="2726691"/>
            <a:ext cx="5289177" cy="1192537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C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ác nước dân chủ Đông Âu được thành lập.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E7D0AD1-9469-91DE-99A5-D3AB616460E5}"/>
              </a:ext>
            </a:extLst>
          </p:cNvPr>
          <p:cNvSpPr/>
          <p:nvPr/>
        </p:nvSpPr>
        <p:spPr bwMode="auto">
          <a:xfrm>
            <a:off x="1775011" y="2697176"/>
            <a:ext cx="5127812" cy="1235494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Liên Xô hoàn thành công cuộc khôi phục kinh tế.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4CCE082D-9463-44B4-E153-9E44FBE8FF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3021689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CAE319-ACFD-3010-4774-7C7AAE559029}"/>
              </a:ext>
            </a:extLst>
          </p:cNvPr>
          <p:cNvSpPr/>
          <p:nvPr/>
        </p:nvSpPr>
        <p:spPr>
          <a:xfrm>
            <a:off x="2301839" y="239368"/>
            <a:ext cx="8829073" cy="17929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Nguyên nhân chính của sự ra đời liên minh phòng thủ Vác-Sa- va (14/5/1955)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2CB14AE-554C-CF93-289B-2CD3B65FF130}"/>
              </a:ext>
            </a:extLst>
          </p:cNvPr>
          <p:cNvSpPr/>
          <p:nvPr/>
        </p:nvSpPr>
        <p:spPr bwMode="auto">
          <a:xfrm>
            <a:off x="6902823" y="2617163"/>
            <a:ext cx="5189150" cy="13955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 đối phó với việc vũ trang lại Tây Đức của các nước thành viên khối NATO.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56084FD-EDA2-D591-6074-AB4F3B5D1390}"/>
              </a:ext>
            </a:extLst>
          </p:cNvPr>
          <p:cNvSpPr/>
          <p:nvPr/>
        </p:nvSpPr>
        <p:spPr bwMode="auto">
          <a:xfrm>
            <a:off x="2198889" y="4393647"/>
            <a:ext cx="4803961" cy="1192537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 tăng cường sức mạnh của các nước XHCN.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F87989E-89C4-D000-4EEC-A54D93846369}"/>
              </a:ext>
            </a:extLst>
          </p:cNvPr>
          <p:cNvSpPr/>
          <p:nvPr/>
        </p:nvSpPr>
        <p:spPr bwMode="auto">
          <a:xfrm>
            <a:off x="6961145" y="4393647"/>
            <a:ext cx="5289177" cy="1192537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>
              <a:defRPr/>
            </a:pPr>
            <a:r>
              <a:rPr lang="en-US" sz="2400" kern="0" cap="all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 tăng cường tình đoàn kết giữa Liên Xô và các nước Đông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577535A6-CB74-821D-4538-E220442EAED6}"/>
              </a:ext>
            </a:extLst>
          </p:cNvPr>
          <p:cNvSpPr/>
          <p:nvPr/>
        </p:nvSpPr>
        <p:spPr bwMode="auto">
          <a:xfrm>
            <a:off x="1775011" y="2697176"/>
            <a:ext cx="5127812" cy="1235494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 đảm bảo hòa bình và an ninh ở châu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D184ACB7-B18F-1569-B667-FF0E7D7DC1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3021689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9783ABD5-D4C3-E821-9E60-150865AB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0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46035B61-321D-E822-08CD-C2B542E2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2667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Bản đồ của Xô-phi-a Sofia, Bulgaria">
            <a:extLst>
              <a:ext uri="{FF2B5EF4-FFF2-40B4-BE49-F238E27FC236}">
                <a16:creationId xmlns:a16="http://schemas.microsoft.com/office/drawing/2014/main" id="{834A5649-490B-2AA2-8ADD-B81768F0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670"/>
            <a:ext cx="6096000" cy="33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11A1EE-BBF4-FE75-ACAD-34F3507E74C3}"/>
              </a:ext>
            </a:extLst>
          </p:cNvPr>
          <p:cNvSpPr/>
          <p:nvPr/>
        </p:nvSpPr>
        <p:spPr>
          <a:xfrm>
            <a:off x="3798736" y="2802165"/>
            <a:ext cx="4031873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Bun-ga-</a:t>
            </a:r>
            <a:r>
              <a:rPr lang="en-US" altLang="en-VN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ri</a:t>
            </a:r>
            <a:endParaRPr lang="en-US" altLang="en-VN" sz="7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01839" y="239368"/>
            <a:ext cx="8829073" cy="17929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Tổ chức Hiệp ước Vác-sa-va mang tính chất: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8E253C5-7157-E81C-3B59-30F1ECA059A0}"/>
              </a:ext>
            </a:extLst>
          </p:cNvPr>
          <p:cNvSpPr/>
          <p:nvPr/>
        </p:nvSpPr>
        <p:spPr bwMode="auto">
          <a:xfrm>
            <a:off x="2188509" y="4129299"/>
            <a:ext cx="4803961" cy="169776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 tổ chức liên minh phòng thủ về quân sự và chính trị của các nước xã hội chủ nghĩa Đông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9C606F0-53F5-2828-E458-1FB05D3D79C4}"/>
              </a:ext>
            </a:extLst>
          </p:cNvPr>
          <p:cNvSpPr/>
          <p:nvPr/>
        </p:nvSpPr>
        <p:spPr bwMode="auto">
          <a:xfrm>
            <a:off x="2151528" y="2457797"/>
            <a:ext cx="4803961" cy="1450815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 tổ chức kinh tế của các nước xã hội chủ nghĩa Đông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271B96-3511-D8B3-2EBB-47CE63F59EC4}"/>
              </a:ext>
            </a:extLst>
          </p:cNvPr>
          <p:cNvSpPr/>
          <p:nvPr/>
        </p:nvSpPr>
        <p:spPr bwMode="auto">
          <a:xfrm>
            <a:off x="6951986" y="2424347"/>
            <a:ext cx="5289177" cy="1517714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6858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2400" kern="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 tổ chức liên minh phòng thủ về quân sự của các nước xã hội chủ nghĩa Đông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5643498-C80F-FAD5-F711-299E576EE352}"/>
              </a:ext>
            </a:extLst>
          </p:cNvPr>
          <p:cNvSpPr/>
          <p:nvPr/>
        </p:nvSpPr>
        <p:spPr bwMode="auto">
          <a:xfrm>
            <a:off x="7064188" y="4129299"/>
            <a:ext cx="5127812" cy="169776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 </a:t>
            </a:r>
            <a:r>
              <a:rPr lang="vi-VN" sz="240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 tổ chức liên minh chính trị của các nước xã hội chủ nghĩa Đông Âu.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A59CE032-512C-A5C6-9732-20EE863C1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3021689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Quốc kỳ Ba Lan">
            <a:extLst>
              <a:ext uri="{FF2B5EF4-FFF2-40B4-BE49-F238E27FC236}">
                <a16:creationId xmlns:a16="http://schemas.microsoft.com/office/drawing/2014/main" id="{14B165CC-C6B3-0AD2-94C6-17F3B252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6001" cy="33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Quốc huy Ba Lan">
            <a:extLst>
              <a:ext uri="{FF2B5EF4-FFF2-40B4-BE49-F238E27FC236}">
                <a16:creationId xmlns:a16="http://schemas.microsoft.com/office/drawing/2014/main" id="{C9632684-51C8-01F6-E4D0-D9856E240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Bản đồ của Vác-sa-va">
            <a:extLst>
              <a:ext uri="{FF2B5EF4-FFF2-40B4-BE49-F238E27FC236}">
                <a16:creationId xmlns:a16="http://schemas.microsoft.com/office/drawing/2014/main" id="{A7110A5F-7ECE-7E99-5E64-7FC243A6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5680"/>
            <a:ext cx="6095999" cy="34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11A1EE-BBF4-FE75-ACAD-34F3507E74C3}"/>
              </a:ext>
            </a:extLst>
          </p:cNvPr>
          <p:cNvSpPr/>
          <p:nvPr/>
        </p:nvSpPr>
        <p:spPr>
          <a:xfrm>
            <a:off x="4554552" y="2445326"/>
            <a:ext cx="3082895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 Lan</a:t>
            </a:r>
          </a:p>
        </p:txBody>
      </p:sp>
    </p:spTree>
    <p:extLst>
      <p:ext uri="{BB962C8B-B14F-4D97-AF65-F5344CB8AC3E}">
        <p14:creationId xmlns:p14="http://schemas.microsoft.com/office/powerpoint/2010/main" val="15028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F1274339-4001-60BF-807F-9408FAA4A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"/>
          <a:stretch/>
        </p:blipFill>
        <p:spPr bwMode="auto">
          <a:xfrm>
            <a:off x="5886676" y="0"/>
            <a:ext cx="6305323" cy="675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Google Shape;202;p28"/>
          <p:cNvSpPr/>
          <p:nvPr/>
        </p:nvSpPr>
        <p:spPr>
          <a:xfrm>
            <a:off x="-81034" y="-191752"/>
            <a:ext cx="5833566" cy="49924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8"/>
          <p:cNvSpPr txBox="1">
            <a:spLocks noGrp="1"/>
          </p:cNvSpPr>
          <p:nvPr>
            <p:ph type="ctrTitle"/>
          </p:nvPr>
        </p:nvSpPr>
        <p:spPr>
          <a:xfrm>
            <a:off x="19284" y="1281455"/>
            <a:ext cx="5681986" cy="23430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dirty="0"/>
              <a:t>BÀI 1 : LIÊN XÔ VÀ CÁC NƯỚC ĐÔNG ÂU TỪ NĂM 1945 ĐẾN GIỮA NHỮNG  NĂM 70 CỦA THẾ KỶ XX. (t2) </a:t>
            </a:r>
          </a:p>
        </p:txBody>
      </p:sp>
      <p:sp>
        <p:nvSpPr>
          <p:cNvPr id="205" name="Google Shape;205;p28"/>
          <p:cNvSpPr/>
          <p:nvPr/>
        </p:nvSpPr>
        <p:spPr>
          <a:xfrm>
            <a:off x="169512" y="5981304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8"/>
          <p:cNvSpPr/>
          <p:nvPr/>
        </p:nvSpPr>
        <p:spPr>
          <a:xfrm>
            <a:off x="1553724" y="3767116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 rot="1722646">
            <a:off x="11029098" y="292325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2348312" y="205272"/>
            <a:ext cx="877276" cy="599532"/>
            <a:chOff x="4582100" y="3095150"/>
            <a:chExt cx="581650" cy="417350"/>
          </a:xfrm>
        </p:grpSpPr>
        <p:sp>
          <p:nvSpPr>
            <p:cNvPr id="228" name="Google Shape;228;p28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8"/>
          <p:cNvSpPr/>
          <p:nvPr/>
        </p:nvSpPr>
        <p:spPr>
          <a:xfrm rot="-1177723">
            <a:off x="1740421" y="30496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140824">
            <a:off x="8153588" y="4368941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205;p28">
            <a:extLst>
              <a:ext uri="{FF2B5EF4-FFF2-40B4-BE49-F238E27FC236}">
                <a16:creationId xmlns:a16="http://schemas.microsoft.com/office/drawing/2014/main" id="{F3714668-BA7E-F7BF-0965-CE943FE83F5B}"/>
              </a:ext>
            </a:extLst>
          </p:cNvPr>
          <p:cNvSpPr/>
          <p:nvPr/>
        </p:nvSpPr>
        <p:spPr>
          <a:xfrm>
            <a:off x="2158990" y="4800741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279;p28">
            <a:extLst>
              <a:ext uri="{FF2B5EF4-FFF2-40B4-BE49-F238E27FC236}">
                <a16:creationId xmlns:a16="http://schemas.microsoft.com/office/drawing/2014/main" id="{AACDA3FE-D58D-F764-3711-A744DE42F874}"/>
              </a:ext>
            </a:extLst>
          </p:cNvPr>
          <p:cNvSpPr/>
          <p:nvPr/>
        </p:nvSpPr>
        <p:spPr>
          <a:xfrm rot="-1177723">
            <a:off x="3714346" y="288588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205;p28">
            <a:extLst>
              <a:ext uri="{FF2B5EF4-FFF2-40B4-BE49-F238E27FC236}">
                <a16:creationId xmlns:a16="http://schemas.microsoft.com/office/drawing/2014/main" id="{76B10B16-B00A-2022-C1FE-3499ED199656}"/>
              </a:ext>
            </a:extLst>
          </p:cNvPr>
          <p:cNvSpPr/>
          <p:nvPr/>
        </p:nvSpPr>
        <p:spPr>
          <a:xfrm>
            <a:off x="4635295" y="5826704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5"/>
          <p:cNvSpPr/>
          <p:nvPr/>
        </p:nvSpPr>
        <p:spPr>
          <a:xfrm>
            <a:off x="6273814" y="796434"/>
            <a:ext cx="1264575" cy="12645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6273814" y="2791651"/>
            <a:ext cx="1264575" cy="12645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6273814" y="4786851"/>
            <a:ext cx="1264575" cy="126457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36" name="Google Shape;436;p35"/>
          <p:cNvGrpSpPr/>
          <p:nvPr/>
        </p:nvGrpSpPr>
        <p:grpSpPr>
          <a:xfrm>
            <a:off x="9332899" y="5879784"/>
            <a:ext cx="2661987" cy="878129"/>
            <a:chOff x="6999675" y="4238205"/>
            <a:chExt cx="1996490" cy="658597"/>
          </a:xfrm>
        </p:grpSpPr>
        <p:grpSp>
          <p:nvGrpSpPr>
            <p:cNvPr id="437" name="Google Shape;437;p35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45" name="Google Shape;445;p35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47" name="Google Shape;447;p35"/>
          <p:cNvSpPr txBox="1">
            <a:spLocks noGrp="1"/>
          </p:cNvSpPr>
          <p:nvPr>
            <p:ph type="title" idx="2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</a:t>
            </a:r>
            <a:endParaRPr dirty="0"/>
          </a:p>
        </p:txBody>
      </p:sp>
      <p:sp>
        <p:nvSpPr>
          <p:cNvPr id="450" name="Google Shape;450;p35"/>
          <p:cNvSpPr txBox="1">
            <a:spLocks noGrp="1"/>
          </p:cNvSpPr>
          <p:nvPr>
            <p:ph type="title" idx="4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II</a:t>
            </a:r>
            <a:endParaRPr dirty="0"/>
          </a:p>
        </p:txBody>
      </p:sp>
      <p:sp>
        <p:nvSpPr>
          <p:cNvPr id="453" name="Google Shape;453;p35"/>
          <p:cNvSpPr txBox="1">
            <a:spLocks noGrp="1"/>
          </p:cNvSpPr>
          <p:nvPr>
            <p:ph type="title" idx="7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III</a:t>
            </a:r>
            <a:endParaRPr dirty="0"/>
          </a:p>
        </p:txBody>
      </p:sp>
      <p:pic>
        <p:nvPicPr>
          <p:cNvPr id="456" name="Google Shape;4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800" y="2181767"/>
            <a:ext cx="3418400" cy="3956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57" name="Google Shape;457;p35"/>
          <p:cNvGrpSpPr/>
          <p:nvPr/>
        </p:nvGrpSpPr>
        <p:grpSpPr>
          <a:xfrm>
            <a:off x="2842819" y="1974563"/>
            <a:ext cx="1595132" cy="1342343"/>
            <a:chOff x="6075750" y="3009125"/>
            <a:chExt cx="550400" cy="463175"/>
          </a:xfrm>
        </p:grpSpPr>
        <p:sp>
          <p:nvSpPr>
            <p:cNvPr id="458" name="Google Shape;458;p3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6" name="Google Shape;466;p35"/>
          <p:cNvSpPr/>
          <p:nvPr/>
        </p:nvSpPr>
        <p:spPr>
          <a:xfrm rot="2006702">
            <a:off x="644235" y="5515556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959F92-DE85-CE8C-DACF-914EEC99995C}"/>
              </a:ext>
            </a:extLst>
          </p:cNvPr>
          <p:cNvSpPr/>
          <p:nvPr/>
        </p:nvSpPr>
        <p:spPr>
          <a:xfrm>
            <a:off x="516203" y="175570"/>
            <a:ext cx="44855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842041-4ED6-9A2F-9CBD-2CF04AE6EC39}"/>
              </a:ext>
            </a:extLst>
          </p:cNvPr>
          <p:cNvSpPr txBox="1"/>
          <p:nvPr/>
        </p:nvSpPr>
        <p:spPr>
          <a:xfrm>
            <a:off x="8058735" y="991178"/>
            <a:ext cx="2548328" cy="584775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Xô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1E2F8B-8EEB-1968-BED1-DC8F813033FF}"/>
              </a:ext>
            </a:extLst>
          </p:cNvPr>
          <p:cNvSpPr txBox="1"/>
          <p:nvPr/>
        </p:nvSpPr>
        <p:spPr>
          <a:xfrm>
            <a:off x="7670823" y="3131550"/>
            <a:ext cx="3678549" cy="584775"/>
          </a:xfrm>
          <a:prstGeom prst="rect">
            <a:avLst/>
          </a:prstGeom>
          <a:noFill/>
          <a:ln w="57150">
            <a:solidFill>
              <a:srgbClr val="FFFF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Âu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4A95DC-FA93-DE43-8ABA-06405F58B0CC}"/>
              </a:ext>
            </a:extLst>
          </p:cNvPr>
          <p:cNvSpPr txBox="1"/>
          <p:nvPr/>
        </p:nvSpPr>
        <p:spPr>
          <a:xfrm>
            <a:off x="7571803" y="4886475"/>
            <a:ext cx="4215620" cy="1077218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hệ thống xã hội chủ nghĩa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̂n dân đông âu.mp4" descr="nhân dân đông âu.mp4">
            <a:hlinkClick r:id="" action="ppaction://media"/>
            <a:extLst>
              <a:ext uri="{FF2B5EF4-FFF2-40B4-BE49-F238E27FC236}">
                <a16:creationId xmlns:a16="http://schemas.microsoft.com/office/drawing/2014/main" id="{BA8A5BFE-5C53-7FAF-B67B-169AD78C8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4;p28">
            <a:extLst>
              <a:ext uri="{FF2B5EF4-FFF2-40B4-BE49-F238E27FC236}">
                <a16:creationId xmlns:a16="http://schemas.microsoft.com/office/drawing/2014/main" id="{1C450574-1283-482F-F8A3-324A65997509}"/>
              </a:ext>
            </a:extLst>
          </p:cNvPr>
          <p:cNvSpPr txBox="1">
            <a:spLocks/>
          </p:cNvSpPr>
          <p:nvPr/>
        </p:nvSpPr>
        <p:spPr>
          <a:xfrm>
            <a:off x="1353407" y="0"/>
            <a:ext cx="11013477" cy="14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vi-VN" sz="3200" kern="0"/>
              <a:t>BÀI 1 : LIÊN XÔ VÀ CÁC NƯỚC ĐÔNG ÂU TỪ NĂM 1945 ĐẾN GIỮA NHỮNG  NĂM 70 CỦA THẾ KỶ XX. (t2) </a:t>
            </a:r>
            <a:endParaRPr lang="vi-VN" sz="3200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C1E806-EBBE-B6C8-84A5-0140B5300D19}"/>
              </a:ext>
            </a:extLst>
          </p:cNvPr>
          <p:cNvSpPr/>
          <p:nvPr/>
        </p:nvSpPr>
        <p:spPr>
          <a:xfrm>
            <a:off x="143781" y="1155165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II. ĐÔNG ÂU </a:t>
            </a:r>
            <a:endParaRPr lang="en-VN" sz="2000" dirty="0"/>
          </a:p>
        </p:txBody>
      </p:sp>
      <p:sp>
        <p:nvSpPr>
          <p:cNvPr id="4" name="Rectangles 44038">
            <a:extLst>
              <a:ext uri="{FF2B5EF4-FFF2-40B4-BE49-F238E27FC236}">
                <a16:creationId xmlns:a16="http://schemas.microsoft.com/office/drawing/2014/main" id="{26E932F5-1618-766E-9A33-D1C8577CE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0443"/>
            <a:ext cx="8670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5" name="Rectangles 44039">
            <a:extLst>
              <a:ext uri="{FF2B5EF4-FFF2-40B4-BE49-F238E27FC236}">
                <a16:creationId xmlns:a16="http://schemas.microsoft.com/office/drawing/2014/main" id="{DD578BB3-2F9D-B3C6-5BA4-55C56C00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0761"/>
            <a:ext cx="3467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VN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6" name="Rectangles 44041">
            <a:extLst>
              <a:ext uri="{FF2B5EF4-FFF2-40B4-BE49-F238E27FC236}">
                <a16:creationId xmlns:a16="http://schemas.microsoft.com/office/drawing/2014/main" id="{60C08852-716B-0D6E-96B0-BEF5CE081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073" y="2741079"/>
            <a:ext cx="7045377" cy="32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PX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nô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1945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loạt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VN" sz="28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1880D-B8E4-C3AF-D3A9-755585E7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78" y="2190761"/>
            <a:ext cx="4996721" cy="46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14C4086-3F88-C54A-839C-602B7C7A5986}"/>
              </a:ext>
            </a:extLst>
          </p:cNvPr>
          <p:cNvSpPr/>
          <p:nvPr/>
        </p:nvSpPr>
        <p:spPr>
          <a:xfrm>
            <a:off x="-15932" y="3366984"/>
            <a:ext cx="7108723" cy="13273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ACCA6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en-VN" sz="2800" b="1" dirty="0" err="1">
                <a:solidFill>
                  <a:srgbClr val="FF3300"/>
                </a:solidFill>
              </a:rPr>
              <a:t>Các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nước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dân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chủ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Đông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Âu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ra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đời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trong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hoàn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cảnh</a:t>
            </a:r>
            <a:r>
              <a:rPr lang="en-US" altLang="en-VN" sz="2800" b="1" dirty="0">
                <a:solidFill>
                  <a:srgbClr val="FF3300"/>
                </a:solidFill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</a:rPr>
              <a:t>nào</a:t>
            </a:r>
            <a:r>
              <a:rPr lang="en-US" altLang="en-VN" sz="2800" b="1" dirty="0">
                <a:solidFill>
                  <a:srgbClr val="FF3300"/>
                </a:solidFill>
              </a:rPr>
              <a:t> ?</a:t>
            </a:r>
            <a:r>
              <a:rPr lang="en-US" altLang="en-VN" sz="2800" dirty="0">
                <a:solidFill>
                  <a:srgbClr val="FF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32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5059">
            <a:extLst>
              <a:ext uri="{FF2B5EF4-FFF2-40B4-BE49-F238E27FC236}">
                <a16:creationId xmlns:a16="http://schemas.microsoft.com/office/drawing/2014/main" id="{3F459CD3-C53C-8408-35D0-2B07019D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44" y="44386"/>
            <a:ext cx="7996237" cy="681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248" name="Content Placeholder 45247">
            <a:extLst>
              <a:ext uri="{FF2B5EF4-FFF2-40B4-BE49-F238E27FC236}">
                <a16:creationId xmlns:a16="http://schemas.microsoft.com/office/drawing/2014/main" id="{E2D65F9E-04B4-E6AB-A140-8DA6168BAC5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6498602"/>
              </p:ext>
            </p:extLst>
          </p:nvPr>
        </p:nvGraphicFramePr>
        <p:xfrm>
          <a:off x="23019" y="44387"/>
          <a:ext cx="4114800" cy="6813612"/>
        </p:xfrm>
        <a:graphic>
          <a:graphicData uri="http://schemas.openxmlformats.org/drawingml/2006/table">
            <a:tbl>
              <a:tblPr/>
              <a:tblGrid>
                <a:gridCol w="189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54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2400" b="1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     </a:t>
                      </a:r>
                      <a:r>
                        <a:rPr sz="2400" b="1" err="1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Thời</a:t>
                      </a:r>
                      <a:r>
                        <a:rPr sz="2400" b="1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400" b="1" err="1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gian</a:t>
                      </a:r>
                      <a:endParaRPr lang="en-US" sz="2400" b="1">
                        <a:solidFill>
                          <a:srgbClr val="FF33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2400" b="1" dirty="0" err="1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Tên</a:t>
                      </a:r>
                      <a:r>
                        <a:rPr sz="2400" b="1" dirty="0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Nước</a:t>
                      </a:r>
                      <a:r>
                        <a:rPr sz="2400" b="1" dirty="0">
                          <a:solidFill>
                            <a:srgbClr val="FF33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FF33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159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sz="2400" b="1">
                        <a:solidFill>
                          <a:srgbClr val="0000FF"/>
                        </a:solidFill>
                      </a:endParaRPr>
                    </a:p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45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 dirty="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70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 dirty="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946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270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70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 dirty="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270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70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2800" dirty="0"/>
                    </a:p>
                  </a:txBody>
                  <a:tcPr marT="45713" marB="45713">
                    <a:lnL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50000">
                          <a:srgbClr val="00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00FFFF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5088" name="Rounded Rectangular Callout 45087">
            <a:extLst>
              <a:ext uri="{FF2B5EF4-FFF2-40B4-BE49-F238E27FC236}">
                <a16:creationId xmlns:a16="http://schemas.microsoft.com/office/drawing/2014/main" id="{D13E14B1-CF36-CDE8-E98B-F43D526A5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9802" y="283644"/>
            <a:ext cx="1676400" cy="914400"/>
          </a:xfrm>
          <a:prstGeom prst="wedgeRoundRectCallout">
            <a:avLst>
              <a:gd name="adj1" fmla="val -90815"/>
              <a:gd name="adj2" fmla="val 11232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Ba Lan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( 7/1944)</a:t>
            </a:r>
          </a:p>
        </p:txBody>
      </p:sp>
      <p:sp>
        <p:nvSpPr>
          <p:cNvPr id="45130" name="Rectangles 45129">
            <a:extLst>
              <a:ext uri="{FF2B5EF4-FFF2-40B4-BE49-F238E27FC236}">
                <a16:creationId xmlns:a16="http://schemas.microsoft.com/office/drawing/2014/main" id="{5D3F0A00-04BA-FD9E-9AA1-F8C287DC9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730186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7/1944</a:t>
            </a:r>
          </a:p>
        </p:txBody>
      </p:sp>
      <p:sp>
        <p:nvSpPr>
          <p:cNvPr id="45131" name="Rectangles 45130">
            <a:extLst>
              <a:ext uri="{FF2B5EF4-FFF2-40B4-BE49-F238E27FC236}">
                <a16:creationId xmlns:a16="http://schemas.microsoft.com/office/drawing/2014/main" id="{89985B70-70EE-EE62-72FA-4EBB7680B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740844"/>
            <a:ext cx="114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Ba Lan</a:t>
            </a:r>
          </a:p>
        </p:txBody>
      </p:sp>
      <p:sp>
        <p:nvSpPr>
          <p:cNvPr id="45139" name="Rounded Rectangular Callout 45138">
            <a:extLst>
              <a:ext uri="{FF2B5EF4-FFF2-40B4-BE49-F238E27FC236}">
                <a16:creationId xmlns:a16="http://schemas.microsoft.com/office/drawing/2014/main" id="{2180AAB8-E39F-1822-4480-4D3ABE7D7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8002" y="2946744"/>
            <a:ext cx="1676400" cy="914400"/>
          </a:xfrm>
          <a:prstGeom prst="wedgeRoundRectCallout">
            <a:avLst>
              <a:gd name="adj1" fmla="val -51421"/>
              <a:gd name="adj2" fmla="val 9513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Ru-ma-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( 8/1944)</a:t>
            </a:r>
          </a:p>
        </p:txBody>
      </p:sp>
      <p:sp>
        <p:nvSpPr>
          <p:cNvPr id="45140" name="Rectangles 45139">
            <a:extLst>
              <a:ext uri="{FF2B5EF4-FFF2-40B4-BE49-F238E27FC236}">
                <a16:creationId xmlns:a16="http://schemas.microsoft.com/office/drawing/2014/main" id="{644CCCF3-2FE6-D762-3CA2-EDC2FD5E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1644586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8/1944</a:t>
            </a:r>
          </a:p>
        </p:txBody>
      </p:sp>
      <p:sp>
        <p:nvSpPr>
          <p:cNvPr id="45141" name="Rectangles 45140">
            <a:extLst>
              <a:ext uri="{FF2B5EF4-FFF2-40B4-BE49-F238E27FC236}">
                <a16:creationId xmlns:a16="http://schemas.microsoft.com/office/drawing/2014/main" id="{DED5BA2F-4173-E847-1596-38B0FA9C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1655244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Ru-ma-ni</a:t>
            </a:r>
          </a:p>
        </p:txBody>
      </p:sp>
      <p:sp>
        <p:nvSpPr>
          <p:cNvPr id="45142" name="Rounded Rectangular Callout 45141">
            <a:extLst>
              <a:ext uri="{FF2B5EF4-FFF2-40B4-BE49-F238E27FC236}">
                <a16:creationId xmlns:a16="http://schemas.microsoft.com/office/drawing/2014/main" id="{09549E50-039B-6FCC-EDF9-8458E671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4568" y="1656833"/>
            <a:ext cx="1905000" cy="914400"/>
          </a:xfrm>
          <a:prstGeom prst="wedgeRoundRectCallout">
            <a:avLst>
              <a:gd name="adj1" fmla="val -108526"/>
              <a:gd name="adj2" fmla="val 1288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Hung-ga-ni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( 4/1945)</a:t>
            </a:r>
          </a:p>
        </p:txBody>
      </p:sp>
      <p:sp>
        <p:nvSpPr>
          <p:cNvPr id="45143" name="Rectangles 45142">
            <a:extLst>
              <a:ext uri="{FF2B5EF4-FFF2-40B4-BE49-F238E27FC236}">
                <a16:creationId xmlns:a16="http://schemas.microsoft.com/office/drawing/2014/main" id="{407BFE74-FF72-6849-934B-E01E0326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2555086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4/1945</a:t>
            </a:r>
          </a:p>
        </p:txBody>
      </p:sp>
      <p:sp>
        <p:nvSpPr>
          <p:cNvPr id="45144" name="Rectangles 45143">
            <a:extLst>
              <a:ext uri="{FF2B5EF4-FFF2-40B4-BE49-F238E27FC236}">
                <a16:creationId xmlns:a16="http://schemas.microsoft.com/office/drawing/2014/main" id="{5723459A-FECA-3815-2EFD-C248170E6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2489544"/>
            <a:ext cx="167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Hung-ga-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145" name="Rounded Rectangular Callout 45144">
            <a:extLst>
              <a:ext uri="{FF2B5EF4-FFF2-40B4-BE49-F238E27FC236}">
                <a16:creationId xmlns:a16="http://schemas.microsoft.com/office/drawing/2014/main" id="{72AE17F6-CE22-C149-E320-378E9376B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6554" y="1426644"/>
            <a:ext cx="1905000" cy="914400"/>
          </a:xfrm>
          <a:prstGeom prst="wedgeRoundRectCallout">
            <a:avLst>
              <a:gd name="adj1" fmla="val -99864"/>
              <a:gd name="adj2" fmla="val 7209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Tiệp</a:t>
            </a: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Khắc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( 5/1945)</a:t>
            </a:r>
          </a:p>
        </p:txBody>
      </p:sp>
      <p:sp>
        <p:nvSpPr>
          <p:cNvPr id="45146" name="Rectangles 45145">
            <a:extLst>
              <a:ext uri="{FF2B5EF4-FFF2-40B4-BE49-F238E27FC236}">
                <a16:creationId xmlns:a16="http://schemas.microsoft.com/office/drawing/2014/main" id="{045A3E8B-07EC-B14F-886A-C42D845B5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3242952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5/1945</a:t>
            </a:r>
          </a:p>
        </p:txBody>
      </p:sp>
      <p:sp>
        <p:nvSpPr>
          <p:cNvPr id="45147" name="Rectangles 45146">
            <a:extLst>
              <a:ext uri="{FF2B5EF4-FFF2-40B4-BE49-F238E27FC236}">
                <a16:creationId xmlns:a16="http://schemas.microsoft.com/office/drawing/2014/main" id="{963C1A0C-9FEF-732E-0E99-7FCE5FFFB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3329810"/>
            <a:ext cx="154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Tiệp Khắc</a:t>
            </a:r>
          </a:p>
        </p:txBody>
      </p:sp>
      <p:sp>
        <p:nvSpPr>
          <p:cNvPr id="45148" name="Rounded Rectangular Callout 45147">
            <a:extLst>
              <a:ext uri="{FF2B5EF4-FFF2-40B4-BE49-F238E27FC236}">
                <a16:creationId xmlns:a16="http://schemas.microsoft.com/office/drawing/2014/main" id="{086D828E-07CE-E466-432F-5527D46DE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245" y="4225160"/>
            <a:ext cx="1905000" cy="914400"/>
          </a:xfrm>
          <a:prstGeom prst="wedgeRoundRectCallout">
            <a:avLst>
              <a:gd name="adj1" fmla="val 120789"/>
              <a:gd name="adj2" fmla="val -5131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Nam Tư</a:t>
            </a:r>
            <a:r>
              <a:rPr lang="en-US" altLang="en-VN" sz="240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( 11/1945)</a:t>
            </a:r>
          </a:p>
        </p:txBody>
      </p:sp>
      <p:sp>
        <p:nvSpPr>
          <p:cNvPr id="45149" name="Rectangles 45148">
            <a:extLst>
              <a:ext uri="{FF2B5EF4-FFF2-40B4-BE49-F238E27FC236}">
                <a16:creationId xmlns:a16="http://schemas.microsoft.com/office/drawing/2014/main" id="{AC8EF7ED-3262-FA91-4A1A-4227B4865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3985902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11/1945</a:t>
            </a:r>
          </a:p>
        </p:txBody>
      </p:sp>
      <p:sp>
        <p:nvSpPr>
          <p:cNvPr id="45150" name="Rectangles 45149">
            <a:extLst>
              <a:ext uri="{FF2B5EF4-FFF2-40B4-BE49-F238E27FC236}">
                <a16:creationId xmlns:a16="http://schemas.microsoft.com/office/drawing/2014/main" id="{61413CFD-AF28-2F87-8BAD-8D536FC63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3996560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Nam Tư </a:t>
            </a:r>
          </a:p>
        </p:txBody>
      </p:sp>
      <p:sp>
        <p:nvSpPr>
          <p:cNvPr id="45163" name="Rounded Rectangular Callout 45162">
            <a:extLst>
              <a:ext uri="{FF2B5EF4-FFF2-40B4-BE49-F238E27FC236}">
                <a16:creationId xmlns:a16="http://schemas.microsoft.com/office/drawing/2014/main" id="{7314CC98-5683-283F-4969-44BCBF79B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62" y="5259315"/>
            <a:ext cx="2286000" cy="762000"/>
          </a:xfrm>
          <a:prstGeom prst="wedgeRoundRectCallout">
            <a:avLst>
              <a:gd name="adj1" fmla="val 69653"/>
              <a:gd name="adj2" fmla="val -5229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VN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VN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VN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</a:t>
            </a:r>
            <a:endParaRPr lang="en-US" altLang="en-VN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( 12/1945)</a:t>
            </a:r>
          </a:p>
        </p:txBody>
      </p:sp>
      <p:sp>
        <p:nvSpPr>
          <p:cNvPr id="45164" name="Rectangles 45163">
            <a:extLst>
              <a:ext uri="{FF2B5EF4-FFF2-40B4-BE49-F238E27FC236}">
                <a16:creationId xmlns:a16="http://schemas.microsoft.com/office/drawing/2014/main" id="{28910A94-EAFC-FF6E-1BAF-0AF65A314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4692586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12/1945</a:t>
            </a:r>
          </a:p>
        </p:txBody>
      </p:sp>
      <p:sp>
        <p:nvSpPr>
          <p:cNvPr id="45165" name="Rectangles 45164">
            <a:extLst>
              <a:ext uri="{FF2B5EF4-FFF2-40B4-BE49-F238E27FC236}">
                <a16:creationId xmlns:a16="http://schemas.microsoft.com/office/drawing/2014/main" id="{B90367CC-B6BB-860A-2339-F7F29D5C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4741344"/>
            <a:ext cx="1354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166" name="Rounded Rectangular Callout 45165">
            <a:extLst>
              <a:ext uri="{FF2B5EF4-FFF2-40B4-BE49-F238E27FC236}">
                <a16:creationId xmlns:a16="http://schemas.microsoft.com/office/drawing/2014/main" id="{5FBF4168-88F5-035A-D23D-22E99772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4568" y="5541444"/>
            <a:ext cx="2286000" cy="762000"/>
          </a:xfrm>
          <a:prstGeom prst="wedgeRoundRectCallout">
            <a:avLst>
              <a:gd name="adj1" fmla="val -36159"/>
              <a:gd name="adj2" fmla="val -1441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Bun-ga-ri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( 9/1945)</a:t>
            </a:r>
          </a:p>
        </p:txBody>
      </p:sp>
      <p:sp>
        <p:nvSpPr>
          <p:cNvPr id="45167" name="Rectangles 45166">
            <a:extLst>
              <a:ext uri="{FF2B5EF4-FFF2-40B4-BE49-F238E27FC236}">
                <a16:creationId xmlns:a16="http://schemas.microsoft.com/office/drawing/2014/main" id="{573348C2-F838-B63E-C905-B17D495C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5454586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9/1946</a:t>
            </a:r>
          </a:p>
        </p:txBody>
      </p:sp>
      <p:sp>
        <p:nvSpPr>
          <p:cNvPr id="45168" name="Rectangles 45167">
            <a:extLst>
              <a:ext uri="{FF2B5EF4-FFF2-40B4-BE49-F238E27FC236}">
                <a16:creationId xmlns:a16="http://schemas.microsoft.com/office/drawing/2014/main" id="{B22EA908-9DB5-75F9-13DA-368039846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5541444"/>
            <a:ext cx="145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Bun-ga-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ri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175" name="Freeform 45174">
            <a:extLst>
              <a:ext uri="{FF2B5EF4-FFF2-40B4-BE49-F238E27FC236}">
                <a16:creationId xmlns:a16="http://schemas.microsoft.com/office/drawing/2014/main" id="{1EC03458-0A86-5A73-E3AE-9899D4D7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31" y="1084661"/>
            <a:ext cx="2682968" cy="2055566"/>
          </a:xfrm>
          <a:custGeom>
            <a:avLst/>
            <a:gdLst>
              <a:gd name="T0" fmla="*/ 986 w 1037"/>
              <a:gd name="T1" fmla="*/ 180 h 1233"/>
              <a:gd name="T2" fmla="*/ 960 w 1037"/>
              <a:gd name="T3" fmla="*/ 90 h 1233"/>
              <a:gd name="T4" fmla="*/ 922 w 1037"/>
              <a:gd name="T5" fmla="*/ 77 h 1233"/>
              <a:gd name="T6" fmla="*/ 794 w 1037"/>
              <a:gd name="T7" fmla="*/ 39 h 1233"/>
              <a:gd name="T8" fmla="*/ 627 w 1037"/>
              <a:gd name="T9" fmla="*/ 90 h 1233"/>
              <a:gd name="T10" fmla="*/ 615 w 1037"/>
              <a:gd name="T11" fmla="*/ 52 h 1233"/>
              <a:gd name="T12" fmla="*/ 551 w 1037"/>
              <a:gd name="T13" fmla="*/ 0 h 1233"/>
              <a:gd name="T14" fmla="*/ 487 w 1037"/>
              <a:gd name="T15" fmla="*/ 90 h 1233"/>
              <a:gd name="T16" fmla="*/ 371 w 1037"/>
              <a:gd name="T17" fmla="*/ 128 h 1233"/>
              <a:gd name="T18" fmla="*/ 295 w 1037"/>
              <a:gd name="T19" fmla="*/ 154 h 1233"/>
              <a:gd name="T20" fmla="*/ 256 w 1037"/>
              <a:gd name="T21" fmla="*/ 167 h 1233"/>
              <a:gd name="T22" fmla="*/ 218 w 1037"/>
              <a:gd name="T23" fmla="*/ 180 h 1233"/>
              <a:gd name="T24" fmla="*/ 115 w 1037"/>
              <a:gd name="T25" fmla="*/ 372 h 1233"/>
              <a:gd name="T26" fmla="*/ 39 w 1037"/>
              <a:gd name="T27" fmla="*/ 589 h 1233"/>
              <a:gd name="T28" fmla="*/ 26 w 1037"/>
              <a:gd name="T29" fmla="*/ 807 h 1233"/>
              <a:gd name="T30" fmla="*/ 205 w 1037"/>
              <a:gd name="T31" fmla="*/ 845 h 1233"/>
              <a:gd name="T32" fmla="*/ 167 w 1037"/>
              <a:gd name="T33" fmla="*/ 1024 h 1233"/>
              <a:gd name="T34" fmla="*/ 192 w 1037"/>
              <a:gd name="T35" fmla="*/ 1114 h 1233"/>
              <a:gd name="T36" fmla="*/ 384 w 1037"/>
              <a:gd name="T37" fmla="*/ 1127 h 1233"/>
              <a:gd name="T38" fmla="*/ 397 w 1037"/>
              <a:gd name="T39" fmla="*/ 1191 h 1233"/>
              <a:gd name="T40" fmla="*/ 589 w 1037"/>
              <a:gd name="T41" fmla="*/ 1178 h 1233"/>
              <a:gd name="T42" fmla="*/ 781 w 1037"/>
              <a:gd name="T43" fmla="*/ 1165 h 1233"/>
              <a:gd name="T44" fmla="*/ 794 w 1037"/>
              <a:gd name="T45" fmla="*/ 1063 h 1233"/>
              <a:gd name="T46" fmla="*/ 871 w 1037"/>
              <a:gd name="T47" fmla="*/ 1050 h 1233"/>
              <a:gd name="T48" fmla="*/ 883 w 1037"/>
              <a:gd name="T49" fmla="*/ 1012 h 1233"/>
              <a:gd name="T50" fmla="*/ 871 w 1037"/>
              <a:gd name="T51" fmla="*/ 960 h 1233"/>
              <a:gd name="T52" fmla="*/ 832 w 1037"/>
              <a:gd name="T53" fmla="*/ 948 h 1233"/>
              <a:gd name="T54" fmla="*/ 768 w 1037"/>
              <a:gd name="T55" fmla="*/ 871 h 1233"/>
              <a:gd name="T56" fmla="*/ 743 w 1037"/>
              <a:gd name="T57" fmla="*/ 794 h 1233"/>
              <a:gd name="T58" fmla="*/ 730 w 1037"/>
              <a:gd name="T59" fmla="*/ 756 h 1233"/>
              <a:gd name="T60" fmla="*/ 743 w 1037"/>
              <a:gd name="T61" fmla="*/ 717 h 1233"/>
              <a:gd name="T62" fmla="*/ 807 w 1037"/>
              <a:gd name="T63" fmla="*/ 704 h 1233"/>
              <a:gd name="T64" fmla="*/ 1037 w 1037"/>
              <a:gd name="T65" fmla="*/ 640 h 1233"/>
              <a:gd name="T66" fmla="*/ 999 w 1037"/>
              <a:gd name="T67" fmla="*/ 308 h 1233"/>
              <a:gd name="T68" fmla="*/ 986 w 1037"/>
              <a:gd name="T69" fmla="*/ 180 h 1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37" h="1233">
                <a:moveTo>
                  <a:pt x="986" y="180"/>
                </a:moveTo>
                <a:cubicBezTo>
                  <a:pt x="976" y="150"/>
                  <a:pt x="979" y="114"/>
                  <a:pt x="960" y="90"/>
                </a:cubicBezTo>
                <a:cubicBezTo>
                  <a:pt x="952" y="80"/>
                  <a:pt x="935" y="81"/>
                  <a:pt x="922" y="77"/>
                </a:cubicBezTo>
                <a:cubicBezTo>
                  <a:pt x="896" y="2"/>
                  <a:pt x="861" y="25"/>
                  <a:pt x="794" y="39"/>
                </a:cubicBezTo>
                <a:cubicBezTo>
                  <a:pt x="768" y="116"/>
                  <a:pt x="782" y="113"/>
                  <a:pt x="627" y="90"/>
                </a:cubicBezTo>
                <a:cubicBezTo>
                  <a:pt x="614" y="88"/>
                  <a:pt x="621" y="64"/>
                  <a:pt x="615" y="52"/>
                </a:cubicBezTo>
                <a:cubicBezTo>
                  <a:pt x="592" y="5"/>
                  <a:pt x="595" y="15"/>
                  <a:pt x="551" y="0"/>
                </a:cubicBezTo>
                <a:cubicBezTo>
                  <a:pt x="486" y="22"/>
                  <a:pt x="516" y="0"/>
                  <a:pt x="487" y="90"/>
                </a:cubicBezTo>
                <a:cubicBezTo>
                  <a:pt x="476" y="123"/>
                  <a:pt x="380" y="127"/>
                  <a:pt x="371" y="128"/>
                </a:cubicBezTo>
                <a:cubicBezTo>
                  <a:pt x="346" y="137"/>
                  <a:pt x="320" y="145"/>
                  <a:pt x="295" y="154"/>
                </a:cubicBezTo>
                <a:cubicBezTo>
                  <a:pt x="282" y="158"/>
                  <a:pt x="269" y="163"/>
                  <a:pt x="256" y="167"/>
                </a:cubicBezTo>
                <a:cubicBezTo>
                  <a:pt x="243" y="171"/>
                  <a:pt x="218" y="180"/>
                  <a:pt x="218" y="180"/>
                </a:cubicBezTo>
                <a:cubicBezTo>
                  <a:pt x="188" y="385"/>
                  <a:pt x="251" y="349"/>
                  <a:pt x="115" y="372"/>
                </a:cubicBezTo>
                <a:cubicBezTo>
                  <a:pt x="69" y="442"/>
                  <a:pt x="84" y="520"/>
                  <a:pt x="39" y="589"/>
                </a:cubicBezTo>
                <a:cubicBezTo>
                  <a:pt x="38" y="594"/>
                  <a:pt x="0" y="787"/>
                  <a:pt x="26" y="807"/>
                </a:cubicBezTo>
                <a:cubicBezTo>
                  <a:pt x="42" y="819"/>
                  <a:pt x="176" y="840"/>
                  <a:pt x="205" y="845"/>
                </a:cubicBezTo>
                <a:cubicBezTo>
                  <a:pt x="251" y="914"/>
                  <a:pt x="232" y="981"/>
                  <a:pt x="167" y="1024"/>
                </a:cubicBezTo>
                <a:cubicBezTo>
                  <a:pt x="141" y="1101"/>
                  <a:pt x="111" y="1105"/>
                  <a:pt x="192" y="1114"/>
                </a:cubicBezTo>
                <a:cubicBezTo>
                  <a:pt x="256" y="1121"/>
                  <a:pt x="320" y="1123"/>
                  <a:pt x="384" y="1127"/>
                </a:cubicBezTo>
                <a:cubicBezTo>
                  <a:pt x="388" y="1148"/>
                  <a:pt x="380" y="1178"/>
                  <a:pt x="397" y="1191"/>
                </a:cubicBezTo>
                <a:cubicBezTo>
                  <a:pt x="453" y="1233"/>
                  <a:pt x="532" y="1184"/>
                  <a:pt x="589" y="1178"/>
                </a:cubicBezTo>
                <a:cubicBezTo>
                  <a:pt x="653" y="1172"/>
                  <a:pt x="717" y="1169"/>
                  <a:pt x="781" y="1165"/>
                </a:cubicBezTo>
                <a:cubicBezTo>
                  <a:pt x="785" y="1131"/>
                  <a:pt x="773" y="1090"/>
                  <a:pt x="794" y="1063"/>
                </a:cubicBezTo>
                <a:cubicBezTo>
                  <a:pt x="810" y="1043"/>
                  <a:pt x="848" y="1063"/>
                  <a:pt x="871" y="1050"/>
                </a:cubicBezTo>
                <a:cubicBezTo>
                  <a:pt x="883" y="1043"/>
                  <a:pt x="879" y="1025"/>
                  <a:pt x="883" y="1012"/>
                </a:cubicBezTo>
                <a:cubicBezTo>
                  <a:pt x="879" y="995"/>
                  <a:pt x="882" y="974"/>
                  <a:pt x="871" y="960"/>
                </a:cubicBezTo>
                <a:cubicBezTo>
                  <a:pt x="863" y="949"/>
                  <a:pt x="843" y="956"/>
                  <a:pt x="832" y="948"/>
                </a:cubicBezTo>
                <a:cubicBezTo>
                  <a:pt x="805" y="930"/>
                  <a:pt x="785" y="897"/>
                  <a:pt x="768" y="871"/>
                </a:cubicBezTo>
                <a:cubicBezTo>
                  <a:pt x="760" y="845"/>
                  <a:pt x="751" y="820"/>
                  <a:pt x="743" y="794"/>
                </a:cubicBezTo>
                <a:cubicBezTo>
                  <a:pt x="739" y="781"/>
                  <a:pt x="730" y="756"/>
                  <a:pt x="730" y="756"/>
                </a:cubicBezTo>
                <a:cubicBezTo>
                  <a:pt x="734" y="743"/>
                  <a:pt x="732" y="725"/>
                  <a:pt x="743" y="717"/>
                </a:cubicBezTo>
                <a:cubicBezTo>
                  <a:pt x="761" y="705"/>
                  <a:pt x="786" y="710"/>
                  <a:pt x="807" y="704"/>
                </a:cubicBezTo>
                <a:cubicBezTo>
                  <a:pt x="887" y="682"/>
                  <a:pt x="955" y="654"/>
                  <a:pt x="1037" y="640"/>
                </a:cubicBezTo>
                <a:cubicBezTo>
                  <a:pt x="1021" y="530"/>
                  <a:pt x="1032" y="414"/>
                  <a:pt x="999" y="308"/>
                </a:cubicBezTo>
                <a:cubicBezTo>
                  <a:pt x="984" y="205"/>
                  <a:pt x="986" y="248"/>
                  <a:pt x="986" y="18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66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5176" name="Text Box 45175">
            <a:extLst>
              <a:ext uri="{FF2B5EF4-FFF2-40B4-BE49-F238E27FC236}">
                <a16:creationId xmlns:a16="http://schemas.microsoft.com/office/drawing/2014/main" id="{EBD38008-C34D-7F42-C777-7BB0DCE28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270" y="1798555"/>
            <a:ext cx="158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V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77" name="Rounded Rectangular Callout 45176">
            <a:extLst>
              <a:ext uri="{FF2B5EF4-FFF2-40B4-BE49-F238E27FC236}">
                <a16:creationId xmlns:a16="http://schemas.microsoft.com/office/drawing/2014/main" id="{A003C454-2356-AEC0-EA27-C8F495739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469" y="558581"/>
            <a:ext cx="1981200" cy="914400"/>
          </a:xfrm>
          <a:prstGeom prst="wedgeRoundRectCallout">
            <a:avLst>
              <a:gd name="adj1" fmla="val -3528"/>
              <a:gd name="adj2" fmla="val 1484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FF3300"/>
                </a:solidFill>
                <a:latin typeface="Times New Roman" panose="02020603050405020304" pitchFamily="18" charset="0"/>
              </a:rPr>
              <a:t>CHLB Đức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FF3300"/>
                </a:solidFill>
                <a:latin typeface="Times New Roman" panose="02020603050405020304" pitchFamily="18" charset="0"/>
              </a:rPr>
              <a:t>( 9/194 9)</a:t>
            </a:r>
          </a:p>
        </p:txBody>
      </p:sp>
      <p:sp>
        <p:nvSpPr>
          <p:cNvPr id="45178" name="Rounded Rectangular Callout 45177">
            <a:extLst>
              <a:ext uri="{FF2B5EF4-FFF2-40B4-BE49-F238E27FC236}">
                <a16:creationId xmlns:a16="http://schemas.microsoft.com/office/drawing/2014/main" id="{F6F01BCC-F289-1226-34E1-BBF1BE68B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962" y="406104"/>
            <a:ext cx="1981200" cy="914400"/>
          </a:xfrm>
          <a:prstGeom prst="wedgeRoundRectCallout">
            <a:avLst>
              <a:gd name="adj1" fmla="val -67949"/>
              <a:gd name="adj2" fmla="val 9010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CHDC 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Đức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( 10/194 9)</a:t>
            </a:r>
          </a:p>
        </p:txBody>
      </p:sp>
      <p:sp>
        <p:nvSpPr>
          <p:cNvPr id="45179" name="Rectangles 45178">
            <a:extLst>
              <a:ext uri="{FF2B5EF4-FFF2-40B4-BE49-F238E27FC236}">
                <a16:creationId xmlns:a16="http://schemas.microsoft.com/office/drawing/2014/main" id="{641BE171-B60E-10C9-DCFA-7DC6EEC5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46" y="62484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10/1949</a:t>
            </a:r>
          </a:p>
        </p:txBody>
      </p:sp>
      <p:sp>
        <p:nvSpPr>
          <p:cNvPr id="45180" name="Rectangles 45179">
            <a:extLst>
              <a:ext uri="{FF2B5EF4-FFF2-40B4-BE49-F238E27FC236}">
                <a16:creationId xmlns:a16="http://schemas.microsoft.com/office/drawing/2014/main" id="{392A1832-811E-557B-1AE5-A84728027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995" y="6227244"/>
            <a:ext cx="169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CHDC </a:t>
            </a:r>
            <a:r>
              <a:rPr lang="en-US" altLang="en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Đức</a:t>
            </a:r>
            <a:endParaRPr lang="en-US" altLang="en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4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4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4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4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4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4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4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4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4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4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9" dur="500"/>
                                        <p:tgtEl>
                                          <p:spTgt spid="4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3" dur="500"/>
                                        <p:tgtEl>
                                          <p:spTgt spid="45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4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4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9" dur="500"/>
                                        <p:tgtEl>
                                          <p:spTgt spid="4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3" dur="500"/>
                                        <p:tgtEl>
                                          <p:spTgt spid="45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4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5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4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9" dur="500"/>
                                        <p:tgtEl>
                                          <p:spTgt spid="4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3" dur="500"/>
                                        <p:tgtEl>
                                          <p:spTgt spid="45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5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45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5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4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9" dur="2000"/>
                                        <p:tgtEl>
                                          <p:spTgt spid="4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2" dur="2000"/>
                                        <p:tgtEl>
                                          <p:spTgt spid="4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6" dur="500"/>
                                        <p:tgtEl>
                                          <p:spTgt spid="45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500"/>
                                        <p:tgtEl>
                                          <p:spTgt spid="45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5" dur="500"/>
                                        <p:tgtEl>
                                          <p:spTgt spid="4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9" dur="500"/>
                                        <p:tgtEl>
                                          <p:spTgt spid="4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5" dur="500"/>
                                        <p:tgtEl>
                                          <p:spTgt spid="4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9" dur="500"/>
                                        <p:tgtEl>
                                          <p:spTgt spid="4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4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0" dur="1000"/>
                                        <p:tgtEl>
                                          <p:spTgt spid="4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8" grpId="0" animBg="1"/>
      <p:bldP spid="45088" grpId="1" animBg="1"/>
      <p:bldP spid="45130" grpId="0"/>
      <p:bldP spid="45131" grpId="0"/>
      <p:bldP spid="45139" grpId="0" animBg="1"/>
      <p:bldP spid="45139" grpId="1" animBg="1"/>
      <p:bldP spid="45140" grpId="0"/>
      <p:bldP spid="45141" grpId="0"/>
      <p:bldP spid="45142" grpId="0" animBg="1"/>
      <p:bldP spid="45142" grpId="1" animBg="1"/>
      <p:bldP spid="45143" grpId="0"/>
      <p:bldP spid="45144" grpId="0"/>
      <p:bldP spid="45145" grpId="0" animBg="1"/>
      <p:bldP spid="45145" grpId="1" animBg="1"/>
      <p:bldP spid="45146" grpId="0"/>
      <p:bldP spid="45147" grpId="0"/>
      <p:bldP spid="45148" grpId="0" animBg="1"/>
      <p:bldP spid="45148" grpId="1" animBg="1"/>
      <p:bldP spid="45149" grpId="0"/>
      <p:bldP spid="45150" grpId="0"/>
      <p:bldP spid="45163" grpId="0" animBg="1"/>
      <p:bldP spid="45163" grpId="1" animBg="1"/>
      <p:bldP spid="45164" grpId="0"/>
      <p:bldP spid="45165" grpId="0"/>
      <p:bldP spid="45166" grpId="0" animBg="1"/>
      <p:bldP spid="45166" grpId="1" animBg="1"/>
      <p:bldP spid="45167" grpId="0"/>
      <p:bldP spid="45168" grpId="0"/>
      <p:bldP spid="45176" grpId="0"/>
      <p:bldP spid="45176" grpId="1"/>
      <p:bldP spid="45177" grpId="0" animBg="1"/>
      <p:bldP spid="45177" grpId="1" animBg="1"/>
      <p:bldP spid="45178" grpId="0" animBg="1"/>
      <p:bldP spid="45178" grpId="1" animBg="1"/>
      <p:bldP spid="45179" grpId="0"/>
      <p:bldP spid="45180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lloons">
  <a:themeElements>
    <a:clrScheme name="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783"/>
      </a:accent4>
      <a:accent5>
        <a:srgbClr val="F4FCE5"/>
      </a:accent5>
      <a:accent6>
        <a:srgbClr val="D3DDE5"/>
      </a:accent6>
      <a:hlink>
        <a:srgbClr val="CC99FF"/>
      </a:hlink>
      <a:folHlink>
        <a:srgbClr val="F2DFFD"/>
      </a:folHlink>
    </a:clrScheme>
    <a:fontScheme name="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1213</Words>
  <Application>Microsoft Office PowerPoint</Application>
  <PresentationFormat>Màn hình rộng</PresentationFormat>
  <Paragraphs>187</Paragraphs>
  <Slides>30</Slides>
  <Notes>16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30</vt:i4>
      </vt:variant>
    </vt:vector>
  </HeadingPairs>
  <TitlesOfParts>
    <vt:vector size="45" baseType="lpstr">
      <vt:lpstr>SimSun</vt:lpstr>
      <vt:lpstr>Arial</vt:lpstr>
      <vt:lpstr>Baloo 2</vt:lpstr>
      <vt:lpstr>Britannic Bold</vt:lpstr>
      <vt:lpstr>Calibri</vt:lpstr>
      <vt:lpstr>Calibri Light</vt:lpstr>
      <vt:lpstr>Champion Script</vt:lpstr>
      <vt:lpstr>Pangolin</vt:lpstr>
      <vt:lpstr>Tahoma</vt:lpstr>
      <vt:lpstr>Times New Roman</vt:lpstr>
      <vt:lpstr>Verdana</vt:lpstr>
      <vt:lpstr>English Vocabulary Workshop by Slidesgo</vt:lpstr>
      <vt:lpstr>Office Theme</vt:lpstr>
      <vt:lpstr>Balloons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BÀI 1 : LIÊN XÔ VÀ CÁC NƯỚC ĐÔNG ÂU TỪ NĂM 1945 ĐẾN GIỮA NHỮNG  NĂM 70 CỦA THẾ KỶ XX. (t2) </vt:lpstr>
      <vt:lpstr>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01</vt:lpstr>
      <vt:lpstr>Bản trình bày PowerPoint</vt:lpstr>
      <vt:lpstr>Bản trình bày PowerPoint</vt:lpstr>
      <vt:lpstr>—SOMEONE FAMOUS</vt:lpstr>
      <vt:lpstr>Bản trình bày PowerPoint</vt:lpstr>
      <vt:lpstr>Bản trình bày PowerPoint</vt:lpstr>
      <vt:lpstr>Bản trình bày PowerPoint</vt:lpstr>
      <vt:lpstr>01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LIÊN XÔ VÀ CÁC NƯỚC ĐÔNG ÂU TỪ NĂM 1945 ĐẾN GIỮA NHỮNG  NĂM 70 CỦA THẾ KỶ XX. (t2)</dc:title>
  <dc:creator>Nguyễn hướng đức</dc:creator>
  <cp:lastModifiedBy>admin</cp:lastModifiedBy>
  <cp:revision>7</cp:revision>
  <dcterms:created xsi:type="dcterms:W3CDTF">2022-05-04T02:44:55Z</dcterms:created>
  <dcterms:modified xsi:type="dcterms:W3CDTF">2023-04-04T07:47:17Z</dcterms:modified>
</cp:coreProperties>
</file>